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FFC88A"/>
    <a:srgbClr val="C4D4E2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 varScale="1">
        <p:scale>
          <a:sx n="44" d="100"/>
          <a:sy n="44" d="100"/>
        </p:scale>
        <p:origin x="256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0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7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08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7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30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9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1">
            <a:extLst>
              <a:ext uri="{FF2B5EF4-FFF2-40B4-BE49-F238E27FC236}">
                <a16:creationId xmlns:a16="http://schemas.microsoft.com/office/drawing/2014/main" id="{1A5D0066-0310-B849-9DE4-F8A12A438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3357" y="1631297"/>
            <a:ext cx="6769365" cy="3389511"/>
          </a:xfrm>
          <a:custGeom>
            <a:avLst/>
            <a:gdLst>
              <a:gd name="T0" fmla="*/ 0 w 6182"/>
              <a:gd name="T1" fmla="*/ 3095 h 3096"/>
              <a:gd name="T2" fmla="*/ 0 w 6182"/>
              <a:gd name="T3" fmla="*/ 3095 h 3096"/>
              <a:gd name="T4" fmla="*/ 3095 w 6182"/>
              <a:gd name="T5" fmla="*/ 0 h 3096"/>
              <a:gd name="T6" fmla="*/ 6181 w 6182"/>
              <a:gd name="T7" fmla="*/ 3095 h 3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82" h="3096">
                <a:moveTo>
                  <a:pt x="0" y="3095"/>
                </a:moveTo>
                <a:lnTo>
                  <a:pt x="0" y="3095"/>
                </a:lnTo>
                <a:cubicBezTo>
                  <a:pt x="0" y="1389"/>
                  <a:pt x="1381" y="0"/>
                  <a:pt x="3095" y="0"/>
                </a:cubicBezTo>
                <a:cubicBezTo>
                  <a:pt x="4801" y="0"/>
                  <a:pt x="6181" y="1389"/>
                  <a:pt x="6181" y="309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2" name="Freeform 2">
            <a:extLst>
              <a:ext uri="{FF2B5EF4-FFF2-40B4-BE49-F238E27FC236}">
                <a16:creationId xmlns:a16="http://schemas.microsoft.com/office/drawing/2014/main" id="{8BC50FD5-0133-5844-AE0A-F27B8F072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3357" y="6309982"/>
            <a:ext cx="6769365" cy="5774722"/>
          </a:xfrm>
          <a:custGeom>
            <a:avLst/>
            <a:gdLst>
              <a:gd name="T0" fmla="*/ 6181 w 6182"/>
              <a:gd name="T1" fmla="*/ 2188 h 5275"/>
              <a:gd name="T2" fmla="*/ 6181 w 6182"/>
              <a:gd name="T3" fmla="*/ 2188 h 5275"/>
              <a:gd name="T4" fmla="*/ 3095 w 6182"/>
              <a:gd name="T5" fmla="*/ 5274 h 5275"/>
              <a:gd name="T6" fmla="*/ 0 w 6182"/>
              <a:gd name="T7" fmla="*/ 2188 h 5275"/>
              <a:gd name="T8" fmla="*/ 0 w 6182"/>
              <a:gd name="T9" fmla="*/ 0 h 5275"/>
              <a:gd name="T10" fmla="*/ 6181 w 6182"/>
              <a:gd name="T11" fmla="*/ 0 h 5275"/>
              <a:gd name="T12" fmla="*/ 6181 w 6182"/>
              <a:gd name="T13" fmla="*/ 2188 h 5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82" h="5275">
                <a:moveTo>
                  <a:pt x="6181" y="2188"/>
                </a:moveTo>
                <a:lnTo>
                  <a:pt x="6181" y="2188"/>
                </a:lnTo>
                <a:cubicBezTo>
                  <a:pt x="6181" y="3894"/>
                  <a:pt x="4801" y="5274"/>
                  <a:pt x="3095" y="5274"/>
                </a:cubicBezTo>
                <a:cubicBezTo>
                  <a:pt x="1381" y="5274"/>
                  <a:pt x="0" y="3894"/>
                  <a:pt x="0" y="2188"/>
                </a:cubicBezTo>
                <a:cubicBezTo>
                  <a:pt x="0" y="0"/>
                  <a:pt x="0" y="0"/>
                  <a:pt x="0" y="0"/>
                </a:cubicBezTo>
                <a:cubicBezTo>
                  <a:pt x="6181" y="0"/>
                  <a:pt x="6181" y="0"/>
                  <a:pt x="6181" y="0"/>
                </a:cubicBezTo>
                <a:lnTo>
                  <a:pt x="6181" y="2188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532">
            <a:extLst>
              <a:ext uri="{FF2B5EF4-FFF2-40B4-BE49-F238E27FC236}">
                <a16:creationId xmlns:a16="http://schemas.microsoft.com/office/drawing/2014/main" id="{E8C840A9-F99D-2247-9A41-B4F086E1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431" y="6044421"/>
            <a:ext cx="7691581" cy="4755939"/>
          </a:xfrm>
          <a:custGeom>
            <a:avLst/>
            <a:gdLst>
              <a:gd name="T0" fmla="*/ 114 w 7025"/>
              <a:gd name="T1" fmla="*/ 175 h 4343"/>
              <a:gd name="T2" fmla="*/ 236 w 7025"/>
              <a:gd name="T3" fmla="*/ 633 h 4343"/>
              <a:gd name="T4" fmla="*/ 878 w 7025"/>
              <a:gd name="T5" fmla="*/ 527 h 4343"/>
              <a:gd name="T6" fmla="*/ 1265 w 7025"/>
              <a:gd name="T7" fmla="*/ 1959 h 4343"/>
              <a:gd name="T8" fmla="*/ 1749 w 7025"/>
              <a:gd name="T9" fmla="*/ 2214 h 4343"/>
              <a:gd name="T10" fmla="*/ 2162 w 7025"/>
              <a:gd name="T11" fmla="*/ 3674 h 4343"/>
              <a:gd name="T12" fmla="*/ 2681 w 7025"/>
              <a:gd name="T13" fmla="*/ 4342 h 4343"/>
              <a:gd name="T14" fmla="*/ 3155 w 7025"/>
              <a:gd name="T15" fmla="*/ 3867 h 4343"/>
              <a:gd name="T16" fmla="*/ 3445 w 7025"/>
              <a:gd name="T17" fmla="*/ 2979 h 4343"/>
              <a:gd name="T18" fmla="*/ 3973 w 7025"/>
              <a:gd name="T19" fmla="*/ 4272 h 4343"/>
              <a:gd name="T20" fmla="*/ 4404 w 7025"/>
              <a:gd name="T21" fmla="*/ 4052 h 4343"/>
              <a:gd name="T22" fmla="*/ 5046 w 7025"/>
              <a:gd name="T23" fmla="*/ 2179 h 4343"/>
              <a:gd name="T24" fmla="*/ 5837 w 7025"/>
              <a:gd name="T25" fmla="*/ 1669 h 4343"/>
              <a:gd name="T26" fmla="*/ 6154 w 7025"/>
              <a:gd name="T27" fmla="*/ 851 h 4343"/>
              <a:gd name="T28" fmla="*/ 6751 w 7025"/>
              <a:gd name="T29" fmla="*/ 851 h 4343"/>
              <a:gd name="T30" fmla="*/ 7024 w 7025"/>
              <a:gd name="T31" fmla="*/ 0 h 4343"/>
              <a:gd name="T32" fmla="*/ 0 w 7025"/>
              <a:gd name="T33" fmla="*/ 0 h 4343"/>
              <a:gd name="T34" fmla="*/ 114 w 7025"/>
              <a:gd name="T35" fmla="*/ 175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25" h="4343">
                <a:moveTo>
                  <a:pt x="114" y="175"/>
                </a:moveTo>
                <a:lnTo>
                  <a:pt x="236" y="633"/>
                </a:lnTo>
                <a:lnTo>
                  <a:pt x="878" y="527"/>
                </a:lnTo>
                <a:lnTo>
                  <a:pt x="1265" y="1959"/>
                </a:lnTo>
                <a:lnTo>
                  <a:pt x="1749" y="2214"/>
                </a:lnTo>
                <a:lnTo>
                  <a:pt x="2162" y="3674"/>
                </a:lnTo>
                <a:lnTo>
                  <a:pt x="2681" y="4342"/>
                </a:lnTo>
                <a:lnTo>
                  <a:pt x="3155" y="3867"/>
                </a:lnTo>
                <a:lnTo>
                  <a:pt x="3445" y="2979"/>
                </a:lnTo>
                <a:lnTo>
                  <a:pt x="3973" y="4272"/>
                </a:lnTo>
                <a:lnTo>
                  <a:pt x="4404" y="4052"/>
                </a:lnTo>
                <a:lnTo>
                  <a:pt x="5046" y="2179"/>
                </a:lnTo>
                <a:lnTo>
                  <a:pt x="5837" y="1669"/>
                </a:lnTo>
                <a:lnTo>
                  <a:pt x="6154" y="851"/>
                </a:lnTo>
                <a:lnTo>
                  <a:pt x="6751" y="851"/>
                </a:lnTo>
                <a:lnTo>
                  <a:pt x="7024" y="0"/>
                </a:lnTo>
                <a:lnTo>
                  <a:pt x="0" y="0"/>
                </a:lnTo>
                <a:lnTo>
                  <a:pt x="114" y="1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533">
            <a:extLst>
              <a:ext uri="{FF2B5EF4-FFF2-40B4-BE49-F238E27FC236}">
                <a16:creationId xmlns:a16="http://schemas.microsoft.com/office/drawing/2014/main" id="{6E2024D6-B24A-4C4C-8939-8D32A0FB4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7784" y="8429632"/>
            <a:ext cx="1178121" cy="2293474"/>
          </a:xfrm>
          <a:custGeom>
            <a:avLst/>
            <a:gdLst>
              <a:gd name="T0" fmla="*/ 1073 w 1074"/>
              <a:gd name="T1" fmla="*/ 0 h 2094"/>
              <a:gd name="T2" fmla="*/ 387 w 1074"/>
              <a:gd name="T3" fmla="*/ 334 h 2094"/>
              <a:gd name="T4" fmla="*/ 0 w 1074"/>
              <a:gd name="T5" fmla="*/ 2093 h 2094"/>
              <a:gd name="T6" fmla="*/ 431 w 1074"/>
              <a:gd name="T7" fmla="*/ 1873 h 2094"/>
              <a:gd name="T8" fmla="*/ 1073 w 1074"/>
              <a:gd name="T9" fmla="*/ 0 h 2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4" h="2094">
                <a:moveTo>
                  <a:pt x="1073" y="0"/>
                </a:moveTo>
                <a:lnTo>
                  <a:pt x="387" y="334"/>
                </a:lnTo>
                <a:lnTo>
                  <a:pt x="0" y="2093"/>
                </a:lnTo>
                <a:lnTo>
                  <a:pt x="431" y="1873"/>
                </a:lnTo>
                <a:lnTo>
                  <a:pt x="1073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534">
            <a:extLst>
              <a:ext uri="{FF2B5EF4-FFF2-40B4-BE49-F238E27FC236}">
                <a16:creationId xmlns:a16="http://schemas.microsoft.com/office/drawing/2014/main" id="{9E92170A-82CD-E64A-B117-B1D29482C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8804" y="3128089"/>
            <a:ext cx="7739864" cy="2916331"/>
          </a:xfrm>
          <a:custGeom>
            <a:avLst/>
            <a:gdLst>
              <a:gd name="T0" fmla="*/ 0 w 7069"/>
              <a:gd name="T1" fmla="*/ 2664 h 2665"/>
              <a:gd name="T2" fmla="*/ 219 w 7069"/>
              <a:gd name="T3" fmla="*/ 1995 h 2665"/>
              <a:gd name="T4" fmla="*/ 394 w 7069"/>
              <a:gd name="T5" fmla="*/ 1995 h 2665"/>
              <a:gd name="T6" fmla="*/ 1643 w 7069"/>
              <a:gd name="T7" fmla="*/ 949 h 2665"/>
              <a:gd name="T8" fmla="*/ 1898 w 7069"/>
              <a:gd name="T9" fmla="*/ 1064 h 2665"/>
              <a:gd name="T10" fmla="*/ 2267 w 7069"/>
              <a:gd name="T11" fmla="*/ 712 h 2665"/>
              <a:gd name="T12" fmla="*/ 2663 w 7069"/>
              <a:gd name="T13" fmla="*/ 747 h 2665"/>
              <a:gd name="T14" fmla="*/ 2716 w 7069"/>
              <a:gd name="T15" fmla="*/ 299 h 2665"/>
              <a:gd name="T16" fmla="*/ 3357 w 7069"/>
              <a:gd name="T17" fmla="*/ 0 h 2665"/>
              <a:gd name="T18" fmla="*/ 3595 w 7069"/>
              <a:gd name="T19" fmla="*/ 685 h 2665"/>
              <a:gd name="T20" fmla="*/ 3841 w 7069"/>
              <a:gd name="T21" fmla="*/ 1019 h 2665"/>
              <a:gd name="T22" fmla="*/ 3841 w 7069"/>
              <a:gd name="T23" fmla="*/ 1820 h 2665"/>
              <a:gd name="T24" fmla="*/ 4360 w 7069"/>
              <a:gd name="T25" fmla="*/ 1855 h 2665"/>
              <a:gd name="T26" fmla="*/ 4738 w 7069"/>
              <a:gd name="T27" fmla="*/ 1644 h 2665"/>
              <a:gd name="T28" fmla="*/ 5538 w 7069"/>
              <a:gd name="T29" fmla="*/ 1635 h 2665"/>
              <a:gd name="T30" fmla="*/ 5872 w 7069"/>
              <a:gd name="T31" fmla="*/ 1530 h 2665"/>
              <a:gd name="T32" fmla="*/ 6391 w 7069"/>
              <a:gd name="T33" fmla="*/ 1521 h 2665"/>
              <a:gd name="T34" fmla="*/ 6795 w 7069"/>
              <a:gd name="T35" fmla="*/ 1952 h 2665"/>
              <a:gd name="T36" fmla="*/ 6795 w 7069"/>
              <a:gd name="T37" fmla="*/ 2198 h 2665"/>
              <a:gd name="T38" fmla="*/ 7068 w 7069"/>
              <a:gd name="T39" fmla="*/ 2664 h 2665"/>
              <a:gd name="T40" fmla="*/ 0 w 7069"/>
              <a:gd name="T41" fmla="*/ 2664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69" h="2665">
                <a:moveTo>
                  <a:pt x="0" y="2664"/>
                </a:moveTo>
                <a:lnTo>
                  <a:pt x="219" y="1995"/>
                </a:lnTo>
                <a:lnTo>
                  <a:pt x="394" y="1995"/>
                </a:lnTo>
                <a:lnTo>
                  <a:pt x="1643" y="949"/>
                </a:lnTo>
                <a:lnTo>
                  <a:pt x="1898" y="1064"/>
                </a:lnTo>
                <a:lnTo>
                  <a:pt x="2267" y="712"/>
                </a:lnTo>
                <a:lnTo>
                  <a:pt x="2663" y="747"/>
                </a:lnTo>
                <a:lnTo>
                  <a:pt x="2716" y="299"/>
                </a:lnTo>
                <a:lnTo>
                  <a:pt x="3357" y="0"/>
                </a:lnTo>
                <a:lnTo>
                  <a:pt x="3595" y="685"/>
                </a:lnTo>
                <a:lnTo>
                  <a:pt x="3841" y="1019"/>
                </a:lnTo>
                <a:lnTo>
                  <a:pt x="3841" y="1820"/>
                </a:lnTo>
                <a:lnTo>
                  <a:pt x="4360" y="1855"/>
                </a:lnTo>
                <a:lnTo>
                  <a:pt x="4738" y="1644"/>
                </a:lnTo>
                <a:lnTo>
                  <a:pt x="5538" y="1635"/>
                </a:lnTo>
                <a:lnTo>
                  <a:pt x="5872" y="1530"/>
                </a:lnTo>
                <a:lnTo>
                  <a:pt x="6391" y="1521"/>
                </a:lnTo>
                <a:lnTo>
                  <a:pt x="6795" y="1952"/>
                </a:lnTo>
                <a:lnTo>
                  <a:pt x="6795" y="2198"/>
                </a:lnTo>
                <a:lnTo>
                  <a:pt x="7068" y="2664"/>
                </a:lnTo>
                <a:lnTo>
                  <a:pt x="0" y="266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535">
            <a:extLst>
              <a:ext uri="{FF2B5EF4-FFF2-40B4-BE49-F238E27FC236}">
                <a16:creationId xmlns:a16="http://schemas.microsoft.com/office/drawing/2014/main" id="{4858465F-0358-2F47-90C9-A4913644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8804" y="3818547"/>
            <a:ext cx="7739864" cy="2225874"/>
          </a:xfrm>
          <a:custGeom>
            <a:avLst/>
            <a:gdLst>
              <a:gd name="T0" fmla="*/ 79 w 7069"/>
              <a:gd name="T1" fmla="*/ 1793 h 2032"/>
              <a:gd name="T2" fmla="*/ 421 w 7069"/>
              <a:gd name="T3" fmla="*/ 1793 h 2032"/>
              <a:gd name="T4" fmla="*/ 887 w 7069"/>
              <a:gd name="T5" fmla="*/ 1521 h 2032"/>
              <a:gd name="T6" fmla="*/ 887 w 7069"/>
              <a:gd name="T7" fmla="*/ 1275 h 2032"/>
              <a:gd name="T8" fmla="*/ 1045 w 7069"/>
              <a:gd name="T9" fmla="*/ 967 h 2032"/>
              <a:gd name="T10" fmla="*/ 1177 w 7069"/>
              <a:gd name="T11" fmla="*/ 1530 h 2032"/>
              <a:gd name="T12" fmla="*/ 1335 w 7069"/>
              <a:gd name="T13" fmla="*/ 1292 h 2032"/>
              <a:gd name="T14" fmla="*/ 1432 w 7069"/>
              <a:gd name="T15" fmla="*/ 694 h 2032"/>
              <a:gd name="T16" fmla="*/ 1775 w 7069"/>
              <a:gd name="T17" fmla="*/ 1793 h 2032"/>
              <a:gd name="T18" fmla="*/ 1977 w 7069"/>
              <a:gd name="T19" fmla="*/ 1239 h 2032"/>
              <a:gd name="T20" fmla="*/ 2390 w 7069"/>
              <a:gd name="T21" fmla="*/ 1195 h 2032"/>
              <a:gd name="T22" fmla="*/ 2681 w 7069"/>
              <a:gd name="T23" fmla="*/ 853 h 2032"/>
              <a:gd name="T24" fmla="*/ 2681 w 7069"/>
              <a:gd name="T25" fmla="*/ 597 h 2032"/>
              <a:gd name="T26" fmla="*/ 2839 w 7069"/>
              <a:gd name="T27" fmla="*/ 597 h 2032"/>
              <a:gd name="T28" fmla="*/ 2927 w 7069"/>
              <a:gd name="T29" fmla="*/ 0 h 2032"/>
              <a:gd name="T30" fmla="*/ 2997 w 7069"/>
              <a:gd name="T31" fmla="*/ 422 h 2032"/>
              <a:gd name="T32" fmla="*/ 3199 w 7069"/>
              <a:gd name="T33" fmla="*/ 791 h 2032"/>
              <a:gd name="T34" fmla="*/ 3085 w 7069"/>
              <a:gd name="T35" fmla="*/ 1697 h 2032"/>
              <a:gd name="T36" fmla="*/ 3445 w 7069"/>
              <a:gd name="T37" fmla="*/ 1503 h 2032"/>
              <a:gd name="T38" fmla="*/ 3780 w 7069"/>
              <a:gd name="T39" fmla="*/ 1582 h 2032"/>
              <a:gd name="T40" fmla="*/ 3964 w 7069"/>
              <a:gd name="T41" fmla="*/ 1486 h 2032"/>
              <a:gd name="T42" fmla="*/ 4500 w 7069"/>
              <a:gd name="T43" fmla="*/ 1441 h 2032"/>
              <a:gd name="T44" fmla="*/ 4773 w 7069"/>
              <a:gd name="T45" fmla="*/ 1143 h 2032"/>
              <a:gd name="T46" fmla="*/ 4843 w 7069"/>
              <a:gd name="T47" fmla="*/ 1503 h 2032"/>
              <a:gd name="T48" fmla="*/ 5081 w 7069"/>
              <a:gd name="T49" fmla="*/ 1661 h 2032"/>
              <a:gd name="T50" fmla="*/ 5195 w 7069"/>
              <a:gd name="T51" fmla="*/ 1661 h 2032"/>
              <a:gd name="T52" fmla="*/ 5274 w 7069"/>
              <a:gd name="T53" fmla="*/ 1600 h 2032"/>
              <a:gd name="T54" fmla="*/ 5731 w 7069"/>
              <a:gd name="T55" fmla="*/ 1600 h 2032"/>
              <a:gd name="T56" fmla="*/ 6039 w 7069"/>
              <a:gd name="T57" fmla="*/ 1248 h 2032"/>
              <a:gd name="T58" fmla="*/ 6206 w 7069"/>
              <a:gd name="T59" fmla="*/ 1380 h 2032"/>
              <a:gd name="T60" fmla="*/ 6382 w 7069"/>
              <a:gd name="T61" fmla="*/ 1327 h 2032"/>
              <a:gd name="T62" fmla="*/ 6602 w 7069"/>
              <a:gd name="T63" fmla="*/ 1116 h 2032"/>
              <a:gd name="T64" fmla="*/ 6795 w 7069"/>
              <a:gd name="T65" fmla="*/ 1319 h 2032"/>
              <a:gd name="T66" fmla="*/ 6795 w 7069"/>
              <a:gd name="T67" fmla="*/ 1565 h 2032"/>
              <a:gd name="T68" fmla="*/ 7068 w 7069"/>
              <a:gd name="T69" fmla="*/ 2031 h 2032"/>
              <a:gd name="T70" fmla="*/ 0 w 7069"/>
              <a:gd name="T71" fmla="*/ 2031 h 2032"/>
              <a:gd name="T72" fmla="*/ 79 w 7069"/>
              <a:gd name="T73" fmla="*/ 1793 h 2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069" h="2032">
                <a:moveTo>
                  <a:pt x="79" y="1793"/>
                </a:moveTo>
                <a:lnTo>
                  <a:pt x="421" y="1793"/>
                </a:lnTo>
                <a:lnTo>
                  <a:pt x="887" y="1521"/>
                </a:lnTo>
                <a:lnTo>
                  <a:pt x="887" y="1275"/>
                </a:lnTo>
                <a:lnTo>
                  <a:pt x="1045" y="967"/>
                </a:lnTo>
                <a:lnTo>
                  <a:pt x="1177" y="1530"/>
                </a:lnTo>
                <a:lnTo>
                  <a:pt x="1335" y="1292"/>
                </a:lnTo>
                <a:lnTo>
                  <a:pt x="1432" y="694"/>
                </a:lnTo>
                <a:lnTo>
                  <a:pt x="1775" y="1793"/>
                </a:lnTo>
                <a:lnTo>
                  <a:pt x="1977" y="1239"/>
                </a:lnTo>
                <a:lnTo>
                  <a:pt x="2390" y="1195"/>
                </a:lnTo>
                <a:lnTo>
                  <a:pt x="2681" y="853"/>
                </a:lnTo>
                <a:lnTo>
                  <a:pt x="2681" y="597"/>
                </a:lnTo>
                <a:lnTo>
                  <a:pt x="2839" y="597"/>
                </a:lnTo>
                <a:lnTo>
                  <a:pt x="2927" y="0"/>
                </a:lnTo>
                <a:lnTo>
                  <a:pt x="2997" y="422"/>
                </a:lnTo>
                <a:lnTo>
                  <a:pt x="3199" y="791"/>
                </a:lnTo>
                <a:lnTo>
                  <a:pt x="3085" y="1697"/>
                </a:lnTo>
                <a:lnTo>
                  <a:pt x="3445" y="1503"/>
                </a:lnTo>
                <a:lnTo>
                  <a:pt x="3780" y="1582"/>
                </a:lnTo>
                <a:lnTo>
                  <a:pt x="3964" y="1486"/>
                </a:lnTo>
                <a:lnTo>
                  <a:pt x="4500" y="1441"/>
                </a:lnTo>
                <a:lnTo>
                  <a:pt x="4773" y="1143"/>
                </a:lnTo>
                <a:lnTo>
                  <a:pt x="4843" y="1503"/>
                </a:lnTo>
                <a:lnTo>
                  <a:pt x="5081" y="1661"/>
                </a:lnTo>
                <a:lnTo>
                  <a:pt x="5195" y="1661"/>
                </a:lnTo>
                <a:lnTo>
                  <a:pt x="5274" y="1600"/>
                </a:lnTo>
                <a:lnTo>
                  <a:pt x="5731" y="1600"/>
                </a:lnTo>
                <a:lnTo>
                  <a:pt x="6039" y="1248"/>
                </a:lnTo>
                <a:lnTo>
                  <a:pt x="6206" y="1380"/>
                </a:lnTo>
                <a:lnTo>
                  <a:pt x="6382" y="1327"/>
                </a:lnTo>
                <a:lnTo>
                  <a:pt x="6602" y="1116"/>
                </a:lnTo>
                <a:lnTo>
                  <a:pt x="6795" y="1319"/>
                </a:lnTo>
                <a:lnTo>
                  <a:pt x="6795" y="1565"/>
                </a:lnTo>
                <a:lnTo>
                  <a:pt x="7068" y="2031"/>
                </a:lnTo>
                <a:lnTo>
                  <a:pt x="0" y="2031"/>
                </a:lnTo>
                <a:lnTo>
                  <a:pt x="79" y="17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536">
            <a:extLst>
              <a:ext uri="{FF2B5EF4-FFF2-40B4-BE49-F238E27FC236}">
                <a16:creationId xmlns:a16="http://schemas.microsoft.com/office/drawing/2014/main" id="{78B68C65-88A5-D94F-B2C3-59DDC617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5760" y="6044421"/>
            <a:ext cx="5373966" cy="3235003"/>
          </a:xfrm>
          <a:custGeom>
            <a:avLst/>
            <a:gdLst>
              <a:gd name="T0" fmla="*/ 141 w 4907"/>
              <a:gd name="T1" fmla="*/ 0 h 2954"/>
              <a:gd name="T2" fmla="*/ 0 w 4907"/>
              <a:gd name="T3" fmla="*/ 510 h 2954"/>
              <a:gd name="T4" fmla="*/ 730 w 4907"/>
              <a:gd name="T5" fmla="*/ 114 h 2954"/>
              <a:gd name="T6" fmla="*/ 985 w 4907"/>
              <a:gd name="T7" fmla="*/ 483 h 2954"/>
              <a:gd name="T8" fmla="*/ 1442 w 4907"/>
              <a:gd name="T9" fmla="*/ 966 h 2954"/>
              <a:gd name="T10" fmla="*/ 1574 w 4907"/>
              <a:gd name="T11" fmla="*/ 747 h 2954"/>
              <a:gd name="T12" fmla="*/ 1829 w 4907"/>
              <a:gd name="T13" fmla="*/ 694 h 2954"/>
              <a:gd name="T14" fmla="*/ 2356 w 4907"/>
              <a:gd name="T15" fmla="*/ 1414 h 2954"/>
              <a:gd name="T16" fmla="*/ 2356 w 4907"/>
              <a:gd name="T17" fmla="*/ 2012 h 2954"/>
              <a:gd name="T18" fmla="*/ 2541 w 4907"/>
              <a:gd name="T19" fmla="*/ 2619 h 2954"/>
              <a:gd name="T20" fmla="*/ 2770 w 4907"/>
              <a:gd name="T21" fmla="*/ 2205 h 2954"/>
              <a:gd name="T22" fmla="*/ 2690 w 4907"/>
              <a:gd name="T23" fmla="*/ 1397 h 2954"/>
              <a:gd name="T24" fmla="*/ 2893 w 4907"/>
              <a:gd name="T25" fmla="*/ 1054 h 2954"/>
              <a:gd name="T26" fmla="*/ 2998 w 4907"/>
              <a:gd name="T27" fmla="*/ 624 h 2954"/>
              <a:gd name="T28" fmla="*/ 3490 w 4907"/>
              <a:gd name="T29" fmla="*/ 1414 h 2954"/>
              <a:gd name="T30" fmla="*/ 3490 w 4907"/>
              <a:gd name="T31" fmla="*/ 1555 h 2954"/>
              <a:gd name="T32" fmla="*/ 3332 w 4907"/>
              <a:gd name="T33" fmla="*/ 1713 h 2954"/>
              <a:gd name="T34" fmla="*/ 3341 w 4907"/>
              <a:gd name="T35" fmla="*/ 2223 h 2954"/>
              <a:gd name="T36" fmla="*/ 3666 w 4907"/>
              <a:gd name="T37" fmla="*/ 2953 h 2954"/>
              <a:gd name="T38" fmla="*/ 3666 w 4907"/>
              <a:gd name="T39" fmla="*/ 2293 h 2954"/>
              <a:gd name="T40" fmla="*/ 4009 w 4907"/>
              <a:gd name="T41" fmla="*/ 1660 h 2954"/>
              <a:gd name="T42" fmla="*/ 4255 w 4907"/>
              <a:gd name="T43" fmla="*/ 1581 h 2954"/>
              <a:gd name="T44" fmla="*/ 4502 w 4907"/>
              <a:gd name="T45" fmla="*/ 869 h 2954"/>
              <a:gd name="T46" fmla="*/ 4906 w 4907"/>
              <a:gd name="T47" fmla="*/ 527 h 2954"/>
              <a:gd name="T48" fmla="*/ 4783 w 4907"/>
              <a:gd name="T49" fmla="*/ 0 h 2954"/>
              <a:gd name="T50" fmla="*/ 141 w 4907"/>
              <a:gd name="T51" fmla="*/ 0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07" h="2954">
                <a:moveTo>
                  <a:pt x="141" y="0"/>
                </a:moveTo>
                <a:lnTo>
                  <a:pt x="0" y="510"/>
                </a:lnTo>
                <a:lnTo>
                  <a:pt x="730" y="114"/>
                </a:lnTo>
                <a:lnTo>
                  <a:pt x="985" y="483"/>
                </a:lnTo>
                <a:lnTo>
                  <a:pt x="1442" y="966"/>
                </a:lnTo>
                <a:lnTo>
                  <a:pt x="1574" y="747"/>
                </a:lnTo>
                <a:lnTo>
                  <a:pt x="1829" y="694"/>
                </a:lnTo>
                <a:lnTo>
                  <a:pt x="2356" y="1414"/>
                </a:lnTo>
                <a:lnTo>
                  <a:pt x="2356" y="2012"/>
                </a:lnTo>
                <a:lnTo>
                  <a:pt x="2541" y="2619"/>
                </a:lnTo>
                <a:lnTo>
                  <a:pt x="2770" y="2205"/>
                </a:lnTo>
                <a:lnTo>
                  <a:pt x="2690" y="1397"/>
                </a:lnTo>
                <a:lnTo>
                  <a:pt x="2893" y="1054"/>
                </a:lnTo>
                <a:lnTo>
                  <a:pt x="2998" y="624"/>
                </a:lnTo>
                <a:lnTo>
                  <a:pt x="3490" y="1414"/>
                </a:lnTo>
                <a:lnTo>
                  <a:pt x="3490" y="1555"/>
                </a:lnTo>
                <a:lnTo>
                  <a:pt x="3332" y="1713"/>
                </a:lnTo>
                <a:lnTo>
                  <a:pt x="3341" y="2223"/>
                </a:lnTo>
                <a:lnTo>
                  <a:pt x="3666" y="2953"/>
                </a:lnTo>
                <a:lnTo>
                  <a:pt x="3666" y="2293"/>
                </a:lnTo>
                <a:lnTo>
                  <a:pt x="4009" y="1660"/>
                </a:lnTo>
                <a:lnTo>
                  <a:pt x="4255" y="1581"/>
                </a:lnTo>
                <a:lnTo>
                  <a:pt x="4502" y="869"/>
                </a:lnTo>
                <a:lnTo>
                  <a:pt x="4906" y="527"/>
                </a:lnTo>
                <a:lnTo>
                  <a:pt x="4783" y="0"/>
                </a:lnTo>
                <a:lnTo>
                  <a:pt x="141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537">
            <a:extLst>
              <a:ext uri="{FF2B5EF4-FFF2-40B4-BE49-F238E27FC236}">
                <a16:creationId xmlns:a16="http://schemas.microsoft.com/office/drawing/2014/main" id="{FF3ECE75-222A-794D-90E7-AE49CBE6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909" y="2664567"/>
            <a:ext cx="1327798" cy="1327801"/>
          </a:xfrm>
          <a:custGeom>
            <a:avLst/>
            <a:gdLst>
              <a:gd name="T0" fmla="*/ 1213 w 1214"/>
              <a:gd name="T1" fmla="*/ 606 h 1214"/>
              <a:gd name="T2" fmla="*/ 1213 w 1214"/>
              <a:gd name="T3" fmla="*/ 606 h 1214"/>
              <a:gd name="T4" fmla="*/ 607 w 1214"/>
              <a:gd name="T5" fmla="*/ 1213 h 1214"/>
              <a:gd name="T6" fmla="*/ 0 w 1214"/>
              <a:gd name="T7" fmla="*/ 606 h 1214"/>
              <a:gd name="T8" fmla="*/ 607 w 1214"/>
              <a:gd name="T9" fmla="*/ 0 h 1214"/>
              <a:gd name="T10" fmla="*/ 1213 w 1214"/>
              <a:gd name="T11" fmla="*/ 606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4" h="1214">
                <a:moveTo>
                  <a:pt x="1213" y="606"/>
                </a:moveTo>
                <a:lnTo>
                  <a:pt x="1213" y="606"/>
                </a:lnTo>
                <a:cubicBezTo>
                  <a:pt x="1213" y="940"/>
                  <a:pt x="941" y="1213"/>
                  <a:pt x="607" y="1213"/>
                </a:cubicBezTo>
                <a:cubicBezTo>
                  <a:pt x="273" y="1213"/>
                  <a:pt x="0" y="940"/>
                  <a:pt x="0" y="606"/>
                </a:cubicBezTo>
                <a:cubicBezTo>
                  <a:pt x="0" y="272"/>
                  <a:pt x="273" y="0"/>
                  <a:pt x="607" y="0"/>
                </a:cubicBezTo>
                <a:cubicBezTo>
                  <a:pt x="941" y="0"/>
                  <a:pt x="1213" y="272"/>
                  <a:pt x="1213" y="60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538">
            <a:extLst>
              <a:ext uri="{FF2B5EF4-FFF2-40B4-BE49-F238E27FC236}">
                <a16:creationId xmlns:a16="http://schemas.microsoft.com/office/drawing/2014/main" id="{32A5909D-4F9C-DD43-9693-74BD42090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610" y="7217714"/>
            <a:ext cx="1327798" cy="1332628"/>
          </a:xfrm>
          <a:custGeom>
            <a:avLst/>
            <a:gdLst>
              <a:gd name="T0" fmla="*/ 1212 w 1213"/>
              <a:gd name="T1" fmla="*/ 607 h 1215"/>
              <a:gd name="T2" fmla="*/ 1212 w 1213"/>
              <a:gd name="T3" fmla="*/ 607 h 1215"/>
              <a:gd name="T4" fmla="*/ 605 w 1213"/>
              <a:gd name="T5" fmla="*/ 1214 h 1215"/>
              <a:gd name="T6" fmla="*/ 0 w 1213"/>
              <a:gd name="T7" fmla="*/ 607 h 1215"/>
              <a:gd name="T8" fmla="*/ 605 w 1213"/>
              <a:gd name="T9" fmla="*/ 0 h 1215"/>
              <a:gd name="T10" fmla="*/ 1212 w 1213"/>
              <a:gd name="T11" fmla="*/ 607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3" h="1215">
                <a:moveTo>
                  <a:pt x="1212" y="607"/>
                </a:moveTo>
                <a:lnTo>
                  <a:pt x="1212" y="607"/>
                </a:lnTo>
                <a:cubicBezTo>
                  <a:pt x="1212" y="941"/>
                  <a:pt x="940" y="1214"/>
                  <a:pt x="605" y="1214"/>
                </a:cubicBezTo>
                <a:cubicBezTo>
                  <a:pt x="272" y="1214"/>
                  <a:pt x="0" y="941"/>
                  <a:pt x="0" y="607"/>
                </a:cubicBezTo>
                <a:cubicBezTo>
                  <a:pt x="0" y="273"/>
                  <a:pt x="272" y="0"/>
                  <a:pt x="605" y="0"/>
                </a:cubicBezTo>
                <a:cubicBezTo>
                  <a:pt x="940" y="0"/>
                  <a:pt x="1212" y="273"/>
                  <a:pt x="1212" y="60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539">
            <a:extLst>
              <a:ext uri="{FF2B5EF4-FFF2-40B4-BE49-F238E27FC236}">
                <a16:creationId xmlns:a16="http://schemas.microsoft.com/office/drawing/2014/main" id="{EAAD0C21-78EE-6842-9F80-92F04E84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4348" y="7217714"/>
            <a:ext cx="1318142" cy="1332628"/>
          </a:xfrm>
          <a:custGeom>
            <a:avLst/>
            <a:gdLst>
              <a:gd name="T0" fmla="*/ 1204 w 1205"/>
              <a:gd name="T1" fmla="*/ 607 h 1215"/>
              <a:gd name="T2" fmla="*/ 1204 w 1205"/>
              <a:gd name="T3" fmla="*/ 607 h 1215"/>
              <a:gd name="T4" fmla="*/ 598 w 1205"/>
              <a:gd name="T5" fmla="*/ 1214 h 1215"/>
              <a:gd name="T6" fmla="*/ 0 w 1205"/>
              <a:gd name="T7" fmla="*/ 607 h 1215"/>
              <a:gd name="T8" fmla="*/ 598 w 1205"/>
              <a:gd name="T9" fmla="*/ 0 h 1215"/>
              <a:gd name="T10" fmla="*/ 1204 w 1205"/>
              <a:gd name="T11" fmla="*/ 607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5" h="1215">
                <a:moveTo>
                  <a:pt x="1204" y="607"/>
                </a:moveTo>
                <a:lnTo>
                  <a:pt x="1204" y="607"/>
                </a:lnTo>
                <a:cubicBezTo>
                  <a:pt x="1204" y="941"/>
                  <a:pt x="932" y="1214"/>
                  <a:pt x="598" y="1214"/>
                </a:cubicBezTo>
                <a:cubicBezTo>
                  <a:pt x="272" y="1214"/>
                  <a:pt x="0" y="941"/>
                  <a:pt x="0" y="607"/>
                </a:cubicBezTo>
                <a:cubicBezTo>
                  <a:pt x="0" y="273"/>
                  <a:pt x="272" y="0"/>
                  <a:pt x="598" y="0"/>
                </a:cubicBezTo>
                <a:cubicBezTo>
                  <a:pt x="932" y="0"/>
                  <a:pt x="1204" y="273"/>
                  <a:pt x="1204" y="607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540">
            <a:extLst>
              <a:ext uri="{FF2B5EF4-FFF2-40B4-BE49-F238E27FC236}">
                <a16:creationId xmlns:a16="http://schemas.microsoft.com/office/drawing/2014/main" id="{07DB5641-6D62-E749-8E57-55E2703F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5094" y="10163016"/>
            <a:ext cx="1318145" cy="1327798"/>
          </a:xfrm>
          <a:custGeom>
            <a:avLst/>
            <a:gdLst>
              <a:gd name="T0" fmla="*/ 1205 w 1206"/>
              <a:gd name="T1" fmla="*/ 606 h 1214"/>
              <a:gd name="T2" fmla="*/ 1205 w 1206"/>
              <a:gd name="T3" fmla="*/ 606 h 1214"/>
              <a:gd name="T4" fmla="*/ 607 w 1206"/>
              <a:gd name="T5" fmla="*/ 1213 h 1214"/>
              <a:gd name="T6" fmla="*/ 0 w 1206"/>
              <a:gd name="T7" fmla="*/ 606 h 1214"/>
              <a:gd name="T8" fmla="*/ 607 w 1206"/>
              <a:gd name="T9" fmla="*/ 0 h 1214"/>
              <a:gd name="T10" fmla="*/ 1205 w 1206"/>
              <a:gd name="T11" fmla="*/ 606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214">
                <a:moveTo>
                  <a:pt x="1205" y="606"/>
                </a:moveTo>
                <a:lnTo>
                  <a:pt x="1205" y="606"/>
                </a:lnTo>
                <a:cubicBezTo>
                  <a:pt x="1205" y="940"/>
                  <a:pt x="941" y="1213"/>
                  <a:pt x="607" y="1213"/>
                </a:cubicBezTo>
                <a:cubicBezTo>
                  <a:pt x="273" y="1213"/>
                  <a:pt x="0" y="940"/>
                  <a:pt x="0" y="606"/>
                </a:cubicBezTo>
                <a:cubicBezTo>
                  <a:pt x="0" y="272"/>
                  <a:pt x="273" y="0"/>
                  <a:pt x="607" y="0"/>
                </a:cubicBezTo>
                <a:cubicBezTo>
                  <a:pt x="941" y="0"/>
                  <a:pt x="1205" y="272"/>
                  <a:pt x="1205" y="60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541">
            <a:extLst>
              <a:ext uri="{FF2B5EF4-FFF2-40B4-BE49-F238E27FC236}">
                <a16:creationId xmlns:a16="http://schemas.microsoft.com/office/drawing/2014/main" id="{7009F35A-5918-F745-BFCC-981F8AD6F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1810" y="10163016"/>
            <a:ext cx="1318142" cy="1327798"/>
          </a:xfrm>
          <a:custGeom>
            <a:avLst/>
            <a:gdLst>
              <a:gd name="T0" fmla="*/ 1205 w 1206"/>
              <a:gd name="T1" fmla="*/ 606 h 1214"/>
              <a:gd name="T2" fmla="*/ 1205 w 1206"/>
              <a:gd name="T3" fmla="*/ 606 h 1214"/>
              <a:gd name="T4" fmla="*/ 607 w 1206"/>
              <a:gd name="T5" fmla="*/ 1213 h 1214"/>
              <a:gd name="T6" fmla="*/ 0 w 1206"/>
              <a:gd name="T7" fmla="*/ 606 h 1214"/>
              <a:gd name="T8" fmla="*/ 607 w 1206"/>
              <a:gd name="T9" fmla="*/ 0 h 1214"/>
              <a:gd name="T10" fmla="*/ 1205 w 1206"/>
              <a:gd name="T11" fmla="*/ 606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214">
                <a:moveTo>
                  <a:pt x="1205" y="606"/>
                </a:moveTo>
                <a:lnTo>
                  <a:pt x="1205" y="606"/>
                </a:lnTo>
                <a:cubicBezTo>
                  <a:pt x="1205" y="940"/>
                  <a:pt x="941" y="1213"/>
                  <a:pt x="607" y="1213"/>
                </a:cubicBezTo>
                <a:cubicBezTo>
                  <a:pt x="273" y="1213"/>
                  <a:pt x="0" y="940"/>
                  <a:pt x="0" y="606"/>
                </a:cubicBezTo>
                <a:cubicBezTo>
                  <a:pt x="0" y="272"/>
                  <a:pt x="273" y="0"/>
                  <a:pt x="607" y="0"/>
                </a:cubicBezTo>
                <a:cubicBezTo>
                  <a:pt x="941" y="0"/>
                  <a:pt x="1205" y="272"/>
                  <a:pt x="1205" y="606"/>
                </a:cubicBezTo>
              </a:path>
            </a:pathLst>
          </a:custGeom>
          <a:solidFill>
            <a:schemeClr val="accent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542">
            <a:extLst>
              <a:ext uri="{FF2B5EF4-FFF2-40B4-BE49-F238E27FC236}">
                <a16:creationId xmlns:a16="http://schemas.microsoft.com/office/drawing/2014/main" id="{684D962F-8E08-B640-BBDB-F91B902E7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1168" y="2664567"/>
            <a:ext cx="1318142" cy="1327801"/>
          </a:xfrm>
          <a:custGeom>
            <a:avLst/>
            <a:gdLst>
              <a:gd name="T0" fmla="*/ 1204 w 1205"/>
              <a:gd name="T1" fmla="*/ 606 h 1214"/>
              <a:gd name="T2" fmla="*/ 1204 w 1205"/>
              <a:gd name="T3" fmla="*/ 606 h 1214"/>
              <a:gd name="T4" fmla="*/ 607 w 1205"/>
              <a:gd name="T5" fmla="*/ 1213 h 1214"/>
              <a:gd name="T6" fmla="*/ 0 w 1205"/>
              <a:gd name="T7" fmla="*/ 606 h 1214"/>
              <a:gd name="T8" fmla="*/ 607 w 1205"/>
              <a:gd name="T9" fmla="*/ 0 h 1214"/>
              <a:gd name="T10" fmla="*/ 1204 w 1205"/>
              <a:gd name="T11" fmla="*/ 606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5" h="1214">
                <a:moveTo>
                  <a:pt x="1204" y="606"/>
                </a:moveTo>
                <a:lnTo>
                  <a:pt x="1204" y="606"/>
                </a:lnTo>
                <a:cubicBezTo>
                  <a:pt x="1204" y="940"/>
                  <a:pt x="940" y="1213"/>
                  <a:pt x="607" y="1213"/>
                </a:cubicBezTo>
                <a:cubicBezTo>
                  <a:pt x="272" y="1213"/>
                  <a:pt x="0" y="940"/>
                  <a:pt x="0" y="606"/>
                </a:cubicBezTo>
                <a:cubicBezTo>
                  <a:pt x="0" y="272"/>
                  <a:pt x="272" y="0"/>
                  <a:pt x="607" y="0"/>
                </a:cubicBezTo>
                <a:cubicBezTo>
                  <a:pt x="940" y="0"/>
                  <a:pt x="1204" y="272"/>
                  <a:pt x="1204" y="60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543">
            <a:extLst>
              <a:ext uri="{FF2B5EF4-FFF2-40B4-BE49-F238E27FC236}">
                <a16:creationId xmlns:a16="http://schemas.microsoft.com/office/drawing/2014/main" id="{9236943A-82D2-3D4D-8D15-A3708BAC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3378" y="3103949"/>
            <a:ext cx="618030" cy="444209"/>
          </a:xfrm>
          <a:custGeom>
            <a:avLst/>
            <a:gdLst>
              <a:gd name="T0" fmla="*/ 475 w 564"/>
              <a:gd name="T1" fmla="*/ 404 h 405"/>
              <a:gd name="T2" fmla="*/ 475 w 564"/>
              <a:gd name="T3" fmla="*/ 404 h 405"/>
              <a:gd name="T4" fmla="*/ 88 w 564"/>
              <a:gd name="T5" fmla="*/ 404 h 405"/>
              <a:gd name="T6" fmla="*/ 0 w 564"/>
              <a:gd name="T7" fmla="*/ 325 h 405"/>
              <a:gd name="T8" fmla="*/ 0 w 564"/>
              <a:gd name="T9" fmla="*/ 79 h 405"/>
              <a:gd name="T10" fmla="*/ 88 w 564"/>
              <a:gd name="T11" fmla="*/ 0 h 405"/>
              <a:gd name="T12" fmla="*/ 475 w 564"/>
              <a:gd name="T13" fmla="*/ 0 h 405"/>
              <a:gd name="T14" fmla="*/ 563 w 564"/>
              <a:gd name="T15" fmla="*/ 79 h 405"/>
              <a:gd name="T16" fmla="*/ 563 w 564"/>
              <a:gd name="T17" fmla="*/ 325 h 405"/>
              <a:gd name="T18" fmla="*/ 475 w 564"/>
              <a:gd name="T19" fmla="*/ 404 h 405"/>
              <a:gd name="T20" fmla="*/ 88 w 564"/>
              <a:gd name="T21" fmla="*/ 44 h 405"/>
              <a:gd name="T22" fmla="*/ 88 w 564"/>
              <a:gd name="T23" fmla="*/ 44 h 405"/>
              <a:gd name="T24" fmla="*/ 44 w 564"/>
              <a:gd name="T25" fmla="*/ 79 h 405"/>
              <a:gd name="T26" fmla="*/ 44 w 564"/>
              <a:gd name="T27" fmla="*/ 325 h 405"/>
              <a:gd name="T28" fmla="*/ 88 w 564"/>
              <a:gd name="T29" fmla="*/ 361 h 405"/>
              <a:gd name="T30" fmla="*/ 475 w 564"/>
              <a:gd name="T31" fmla="*/ 361 h 405"/>
              <a:gd name="T32" fmla="*/ 519 w 564"/>
              <a:gd name="T33" fmla="*/ 325 h 405"/>
              <a:gd name="T34" fmla="*/ 519 w 564"/>
              <a:gd name="T35" fmla="*/ 79 h 405"/>
              <a:gd name="T36" fmla="*/ 475 w 564"/>
              <a:gd name="T37" fmla="*/ 44 h 405"/>
              <a:gd name="T38" fmla="*/ 88 w 564"/>
              <a:gd name="T39" fmla="*/ 4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4" h="405">
                <a:moveTo>
                  <a:pt x="475" y="404"/>
                </a:moveTo>
                <a:lnTo>
                  <a:pt x="475" y="404"/>
                </a:lnTo>
                <a:cubicBezTo>
                  <a:pt x="88" y="404"/>
                  <a:pt x="88" y="404"/>
                  <a:pt x="88" y="404"/>
                </a:cubicBezTo>
                <a:cubicBezTo>
                  <a:pt x="35" y="404"/>
                  <a:pt x="0" y="369"/>
                  <a:pt x="0" y="325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5" y="0"/>
                  <a:pt x="88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528" y="0"/>
                  <a:pt x="563" y="35"/>
                  <a:pt x="563" y="79"/>
                </a:cubicBezTo>
                <a:cubicBezTo>
                  <a:pt x="563" y="325"/>
                  <a:pt x="563" y="325"/>
                  <a:pt x="563" y="325"/>
                </a:cubicBezTo>
                <a:cubicBezTo>
                  <a:pt x="563" y="369"/>
                  <a:pt x="528" y="404"/>
                  <a:pt x="475" y="404"/>
                </a:cubicBezTo>
                <a:close/>
                <a:moveTo>
                  <a:pt x="88" y="44"/>
                </a:moveTo>
                <a:lnTo>
                  <a:pt x="88" y="44"/>
                </a:lnTo>
                <a:cubicBezTo>
                  <a:pt x="62" y="44"/>
                  <a:pt x="44" y="62"/>
                  <a:pt x="44" y="79"/>
                </a:cubicBezTo>
                <a:cubicBezTo>
                  <a:pt x="44" y="325"/>
                  <a:pt x="44" y="325"/>
                  <a:pt x="44" y="325"/>
                </a:cubicBezTo>
                <a:cubicBezTo>
                  <a:pt x="44" y="343"/>
                  <a:pt x="62" y="361"/>
                  <a:pt x="88" y="361"/>
                </a:cubicBezTo>
                <a:cubicBezTo>
                  <a:pt x="475" y="361"/>
                  <a:pt x="475" y="361"/>
                  <a:pt x="475" y="361"/>
                </a:cubicBezTo>
                <a:cubicBezTo>
                  <a:pt x="502" y="361"/>
                  <a:pt x="519" y="343"/>
                  <a:pt x="519" y="325"/>
                </a:cubicBezTo>
                <a:cubicBezTo>
                  <a:pt x="519" y="79"/>
                  <a:pt x="519" y="79"/>
                  <a:pt x="519" y="79"/>
                </a:cubicBezTo>
                <a:cubicBezTo>
                  <a:pt x="519" y="62"/>
                  <a:pt x="502" y="44"/>
                  <a:pt x="475" y="44"/>
                </a:cubicBezTo>
                <a:lnTo>
                  <a:pt x="88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544">
            <a:extLst>
              <a:ext uri="{FF2B5EF4-FFF2-40B4-BE49-F238E27FC236}">
                <a16:creationId xmlns:a16="http://schemas.microsoft.com/office/drawing/2014/main" id="{85B38FE6-B6D5-4C4F-A06C-77A43749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4796" y="3239143"/>
            <a:ext cx="135194" cy="183478"/>
          </a:xfrm>
          <a:custGeom>
            <a:avLst/>
            <a:gdLst>
              <a:gd name="T0" fmla="*/ 71 w 124"/>
              <a:gd name="T1" fmla="*/ 167 h 168"/>
              <a:gd name="T2" fmla="*/ 71 w 124"/>
              <a:gd name="T3" fmla="*/ 167 h 168"/>
              <a:gd name="T4" fmla="*/ 26 w 124"/>
              <a:gd name="T5" fmla="*/ 167 h 168"/>
              <a:gd name="T6" fmla="*/ 9 w 124"/>
              <a:gd name="T7" fmla="*/ 150 h 168"/>
              <a:gd name="T8" fmla="*/ 9 w 124"/>
              <a:gd name="T9" fmla="*/ 150 h 168"/>
              <a:gd name="T10" fmla="*/ 26 w 124"/>
              <a:gd name="T11" fmla="*/ 132 h 168"/>
              <a:gd name="T12" fmla="*/ 71 w 124"/>
              <a:gd name="T13" fmla="*/ 132 h 168"/>
              <a:gd name="T14" fmla="*/ 88 w 124"/>
              <a:gd name="T15" fmla="*/ 114 h 168"/>
              <a:gd name="T16" fmla="*/ 71 w 124"/>
              <a:gd name="T17" fmla="*/ 97 h 168"/>
              <a:gd name="T18" fmla="*/ 53 w 124"/>
              <a:gd name="T19" fmla="*/ 97 h 168"/>
              <a:gd name="T20" fmla="*/ 0 w 124"/>
              <a:gd name="T21" fmla="*/ 53 h 168"/>
              <a:gd name="T22" fmla="*/ 53 w 124"/>
              <a:gd name="T23" fmla="*/ 0 h 168"/>
              <a:gd name="T24" fmla="*/ 97 w 124"/>
              <a:gd name="T25" fmla="*/ 0 h 168"/>
              <a:gd name="T26" fmla="*/ 114 w 124"/>
              <a:gd name="T27" fmla="*/ 9 h 168"/>
              <a:gd name="T28" fmla="*/ 114 w 124"/>
              <a:gd name="T29" fmla="*/ 9 h 168"/>
              <a:gd name="T30" fmla="*/ 97 w 124"/>
              <a:gd name="T31" fmla="*/ 27 h 168"/>
              <a:gd name="T32" fmla="*/ 53 w 124"/>
              <a:gd name="T33" fmla="*/ 27 h 168"/>
              <a:gd name="T34" fmla="*/ 35 w 124"/>
              <a:gd name="T35" fmla="*/ 44 h 168"/>
              <a:gd name="T36" fmla="*/ 53 w 124"/>
              <a:gd name="T37" fmla="*/ 62 h 168"/>
              <a:gd name="T38" fmla="*/ 71 w 124"/>
              <a:gd name="T39" fmla="*/ 62 h 168"/>
              <a:gd name="T40" fmla="*/ 123 w 124"/>
              <a:gd name="T41" fmla="*/ 114 h 168"/>
              <a:gd name="T42" fmla="*/ 71 w 124"/>
              <a:gd name="T43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" h="168">
                <a:moveTo>
                  <a:pt x="71" y="167"/>
                </a:moveTo>
                <a:lnTo>
                  <a:pt x="71" y="167"/>
                </a:lnTo>
                <a:cubicBezTo>
                  <a:pt x="26" y="167"/>
                  <a:pt x="26" y="167"/>
                  <a:pt x="26" y="167"/>
                </a:cubicBezTo>
                <a:cubicBezTo>
                  <a:pt x="18" y="167"/>
                  <a:pt x="9" y="158"/>
                  <a:pt x="9" y="150"/>
                </a:cubicBezTo>
                <a:lnTo>
                  <a:pt x="9" y="150"/>
                </a:lnTo>
                <a:cubicBezTo>
                  <a:pt x="9" y="141"/>
                  <a:pt x="18" y="132"/>
                  <a:pt x="26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9" y="132"/>
                  <a:pt x="88" y="123"/>
                  <a:pt x="88" y="114"/>
                </a:cubicBezTo>
                <a:cubicBezTo>
                  <a:pt x="88" y="106"/>
                  <a:pt x="79" y="97"/>
                  <a:pt x="71" y="97"/>
                </a:cubicBezTo>
                <a:cubicBezTo>
                  <a:pt x="53" y="97"/>
                  <a:pt x="53" y="97"/>
                  <a:pt x="53" y="97"/>
                </a:cubicBezTo>
                <a:cubicBezTo>
                  <a:pt x="26" y="97"/>
                  <a:pt x="9" y="79"/>
                  <a:pt x="0" y="53"/>
                </a:cubicBezTo>
                <a:cubicBezTo>
                  <a:pt x="0" y="18"/>
                  <a:pt x="26" y="0"/>
                  <a:pt x="53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4" y="0"/>
                  <a:pt x="114" y="9"/>
                </a:cubicBezTo>
                <a:lnTo>
                  <a:pt x="114" y="9"/>
                </a:lnTo>
                <a:cubicBezTo>
                  <a:pt x="114" y="27"/>
                  <a:pt x="106" y="27"/>
                  <a:pt x="97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44" y="27"/>
                  <a:pt x="35" y="35"/>
                  <a:pt x="35" y="44"/>
                </a:cubicBezTo>
                <a:cubicBezTo>
                  <a:pt x="35" y="53"/>
                  <a:pt x="44" y="62"/>
                  <a:pt x="53" y="62"/>
                </a:cubicBezTo>
                <a:cubicBezTo>
                  <a:pt x="71" y="62"/>
                  <a:pt x="71" y="62"/>
                  <a:pt x="71" y="62"/>
                </a:cubicBezTo>
                <a:cubicBezTo>
                  <a:pt x="97" y="62"/>
                  <a:pt x="123" y="88"/>
                  <a:pt x="123" y="114"/>
                </a:cubicBezTo>
                <a:cubicBezTo>
                  <a:pt x="114" y="141"/>
                  <a:pt x="97" y="167"/>
                  <a:pt x="71" y="1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545">
            <a:extLst>
              <a:ext uri="{FF2B5EF4-FFF2-40B4-BE49-F238E27FC236}">
                <a16:creationId xmlns:a16="http://schemas.microsoft.com/office/drawing/2014/main" id="{261CE1C1-93D9-D34A-BD69-51C099BA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3079" y="3210173"/>
            <a:ext cx="38627" cy="38627"/>
          </a:xfrm>
          <a:custGeom>
            <a:avLst/>
            <a:gdLst>
              <a:gd name="T0" fmla="*/ 35 w 36"/>
              <a:gd name="T1" fmla="*/ 35 h 36"/>
              <a:gd name="T2" fmla="*/ 0 w 36"/>
              <a:gd name="T3" fmla="*/ 35 h 36"/>
              <a:gd name="T4" fmla="*/ 0 w 36"/>
              <a:gd name="T5" fmla="*/ 0 h 36"/>
              <a:gd name="T6" fmla="*/ 35 w 36"/>
              <a:gd name="T7" fmla="*/ 0 h 36"/>
              <a:gd name="T8" fmla="*/ 35 w 36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6">
                <a:moveTo>
                  <a:pt x="35" y="35"/>
                </a:moveTo>
                <a:lnTo>
                  <a:pt x="0" y="35"/>
                </a:lnTo>
                <a:lnTo>
                  <a:pt x="0" y="0"/>
                </a:lnTo>
                <a:lnTo>
                  <a:pt x="35" y="0"/>
                </a:lnTo>
                <a:lnTo>
                  <a:pt x="35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546">
            <a:extLst>
              <a:ext uri="{FF2B5EF4-FFF2-40B4-BE49-F238E27FC236}">
                <a16:creationId xmlns:a16="http://schemas.microsoft.com/office/drawing/2014/main" id="{7F0C8695-D3BE-2641-BEE2-9835E999F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3079" y="3403308"/>
            <a:ext cx="38627" cy="48284"/>
          </a:xfrm>
          <a:custGeom>
            <a:avLst/>
            <a:gdLst>
              <a:gd name="T0" fmla="*/ 35 w 36"/>
              <a:gd name="T1" fmla="*/ 44 h 45"/>
              <a:gd name="T2" fmla="*/ 0 w 36"/>
              <a:gd name="T3" fmla="*/ 44 h 45"/>
              <a:gd name="T4" fmla="*/ 0 w 36"/>
              <a:gd name="T5" fmla="*/ 0 h 45"/>
              <a:gd name="T6" fmla="*/ 35 w 36"/>
              <a:gd name="T7" fmla="*/ 0 h 45"/>
              <a:gd name="T8" fmla="*/ 35 w 36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5">
                <a:moveTo>
                  <a:pt x="35" y="44"/>
                </a:moveTo>
                <a:lnTo>
                  <a:pt x="0" y="44"/>
                </a:lnTo>
                <a:lnTo>
                  <a:pt x="0" y="0"/>
                </a:lnTo>
                <a:lnTo>
                  <a:pt x="35" y="0"/>
                </a:lnTo>
                <a:lnTo>
                  <a:pt x="35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547">
            <a:extLst>
              <a:ext uri="{FF2B5EF4-FFF2-40B4-BE49-F238E27FC236}">
                <a16:creationId xmlns:a16="http://schemas.microsoft.com/office/drawing/2014/main" id="{BE370A16-575C-964B-B058-8B9DCB51D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214" y="3176373"/>
            <a:ext cx="67597" cy="57940"/>
          </a:xfrm>
          <a:custGeom>
            <a:avLst/>
            <a:gdLst>
              <a:gd name="T0" fmla="*/ 35 w 63"/>
              <a:gd name="T1" fmla="*/ 0 h 53"/>
              <a:gd name="T2" fmla="*/ 35 w 63"/>
              <a:gd name="T3" fmla="*/ 0 h 53"/>
              <a:gd name="T4" fmla="*/ 9 w 63"/>
              <a:gd name="T5" fmla="*/ 17 h 53"/>
              <a:gd name="T6" fmla="*/ 9 w 63"/>
              <a:gd name="T7" fmla="*/ 44 h 53"/>
              <a:gd name="T8" fmla="*/ 9 w 63"/>
              <a:gd name="T9" fmla="*/ 44 h 53"/>
              <a:gd name="T10" fmla="*/ 26 w 63"/>
              <a:gd name="T11" fmla="*/ 44 h 53"/>
              <a:gd name="T12" fmla="*/ 53 w 63"/>
              <a:gd name="T13" fmla="*/ 35 h 53"/>
              <a:gd name="T14" fmla="*/ 53 w 63"/>
              <a:gd name="T15" fmla="*/ 8 h 53"/>
              <a:gd name="T16" fmla="*/ 53 w 63"/>
              <a:gd name="T17" fmla="*/ 8 h 53"/>
              <a:gd name="T18" fmla="*/ 35 w 63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53">
                <a:moveTo>
                  <a:pt x="35" y="0"/>
                </a:moveTo>
                <a:lnTo>
                  <a:pt x="35" y="0"/>
                </a:lnTo>
                <a:cubicBezTo>
                  <a:pt x="9" y="17"/>
                  <a:pt x="9" y="17"/>
                  <a:pt x="9" y="17"/>
                </a:cubicBezTo>
                <a:cubicBezTo>
                  <a:pt x="0" y="26"/>
                  <a:pt x="0" y="35"/>
                  <a:pt x="9" y="44"/>
                </a:cubicBezTo>
                <a:lnTo>
                  <a:pt x="9" y="44"/>
                </a:lnTo>
                <a:cubicBezTo>
                  <a:pt x="9" y="52"/>
                  <a:pt x="17" y="52"/>
                  <a:pt x="26" y="44"/>
                </a:cubicBezTo>
                <a:cubicBezTo>
                  <a:pt x="53" y="35"/>
                  <a:pt x="53" y="35"/>
                  <a:pt x="53" y="35"/>
                </a:cubicBezTo>
                <a:cubicBezTo>
                  <a:pt x="62" y="26"/>
                  <a:pt x="62" y="17"/>
                  <a:pt x="53" y="8"/>
                </a:cubicBezTo>
                <a:lnTo>
                  <a:pt x="53" y="8"/>
                </a:lnTo>
                <a:cubicBezTo>
                  <a:pt x="53" y="0"/>
                  <a:pt x="44" y="0"/>
                  <a:pt x="3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548">
            <a:extLst>
              <a:ext uri="{FF2B5EF4-FFF2-40B4-BE49-F238E27FC236}">
                <a16:creationId xmlns:a16="http://schemas.microsoft.com/office/drawing/2014/main" id="{4D36B166-4340-3C46-B570-58D0C16EB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631" y="3422621"/>
            <a:ext cx="57940" cy="57940"/>
          </a:xfrm>
          <a:custGeom>
            <a:avLst/>
            <a:gdLst>
              <a:gd name="T0" fmla="*/ 27 w 54"/>
              <a:gd name="T1" fmla="*/ 0 h 54"/>
              <a:gd name="T2" fmla="*/ 27 w 54"/>
              <a:gd name="T3" fmla="*/ 0 h 54"/>
              <a:gd name="T4" fmla="*/ 9 w 54"/>
              <a:gd name="T5" fmla="*/ 18 h 54"/>
              <a:gd name="T6" fmla="*/ 0 w 54"/>
              <a:gd name="T7" fmla="*/ 44 h 54"/>
              <a:gd name="T8" fmla="*/ 0 w 54"/>
              <a:gd name="T9" fmla="*/ 44 h 54"/>
              <a:gd name="T10" fmla="*/ 27 w 54"/>
              <a:gd name="T11" fmla="*/ 44 h 54"/>
              <a:gd name="T12" fmla="*/ 45 w 54"/>
              <a:gd name="T13" fmla="*/ 35 h 54"/>
              <a:gd name="T14" fmla="*/ 53 w 54"/>
              <a:gd name="T15" fmla="*/ 9 h 54"/>
              <a:gd name="T16" fmla="*/ 53 w 54"/>
              <a:gd name="T17" fmla="*/ 9 h 54"/>
              <a:gd name="T18" fmla="*/ 27 w 54"/>
              <a:gd name="T1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54">
                <a:moveTo>
                  <a:pt x="27" y="0"/>
                </a:moveTo>
                <a:lnTo>
                  <a:pt x="27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5"/>
                  <a:pt x="0" y="44"/>
                </a:cubicBezTo>
                <a:lnTo>
                  <a:pt x="0" y="44"/>
                </a:lnTo>
                <a:cubicBezTo>
                  <a:pt x="9" y="53"/>
                  <a:pt x="18" y="53"/>
                  <a:pt x="27" y="44"/>
                </a:cubicBezTo>
                <a:cubicBezTo>
                  <a:pt x="45" y="35"/>
                  <a:pt x="45" y="35"/>
                  <a:pt x="45" y="35"/>
                </a:cubicBezTo>
                <a:cubicBezTo>
                  <a:pt x="53" y="27"/>
                  <a:pt x="53" y="18"/>
                  <a:pt x="53" y="9"/>
                </a:cubicBezTo>
                <a:lnTo>
                  <a:pt x="53" y="9"/>
                </a:lnTo>
                <a:cubicBezTo>
                  <a:pt x="45" y="0"/>
                  <a:pt x="36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549">
            <a:extLst>
              <a:ext uri="{FF2B5EF4-FFF2-40B4-BE49-F238E27FC236}">
                <a16:creationId xmlns:a16="http://schemas.microsoft.com/office/drawing/2014/main" id="{C9C9DBF4-2596-8645-A34B-4BF2216E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7847" y="3335711"/>
            <a:ext cx="135194" cy="135194"/>
          </a:xfrm>
          <a:custGeom>
            <a:avLst/>
            <a:gdLst>
              <a:gd name="T0" fmla="*/ 89 w 125"/>
              <a:gd name="T1" fmla="*/ 123 h 124"/>
              <a:gd name="T2" fmla="*/ 89 w 125"/>
              <a:gd name="T3" fmla="*/ 123 h 124"/>
              <a:gd name="T4" fmla="*/ 36 w 125"/>
              <a:gd name="T5" fmla="*/ 123 h 124"/>
              <a:gd name="T6" fmla="*/ 0 w 125"/>
              <a:gd name="T7" fmla="*/ 88 h 124"/>
              <a:gd name="T8" fmla="*/ 0 w 125"/>
              <a:gd name="T9" fmla="*/ 26 h 124"/>
              <a:gd name="T10" fmla="*/ 36 w 125"/>
              <a:gd name="T11" fmla="*/ 0 h 124"/>
              <a:gd name="T12" fmla="*/ 89 w 125"/>
              <a:gd name="T13" fmla="*/ 0 h 124"/>
              <a:gd name="T14" fmla="*/ 124 w 125"/>
              <a:gd name="T15" fmla="*/ 26 h 124"/>
              <a:gd name="T16" fmla="*/ 124 w 125"/>
              <a:gd name="T17" fmla="*/ 88 h 124"/>
              <a:gd name="T18" fmla="*/ 89 w 125"/>
              <a:gd name="T19" fmla="*/ 123 h 124"/>
              <a:gd name="T20" fmla="*/ 89 w 125"/>
              <a:gd name="T21" fmla="*/ 26 h 124"/>
              <a:gd name="T22" fmla="*/ 89 w 125"/>
              <a:gd name="T23" fmla="*/ 26 h 124"/>
              <a:gd name="T24" fmla="*/ 36 w 125"/>
              <a:gd name="T25" fmla="*/ 26 h 124"/>
              <a:gd name="T26" fmla="*/ 36 w 125"/>
              <a:gd name="T27" fmla="*/ 88 h 124"/>
              <a:gd name="T28" fmla="*/ 89 w 125"/>
              <a:gd name="T29" fmla="*/ 88 h 124"/>
              <a:gd name="T30" fmla="*/ 89 w 125"/>
              <a:gd name="T31" fmla="*/ 2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5" h="124">
                <a:moveTo>
                  <a:pt x="89" y="123"/>
                </a:moveTo>
                <a:lnTo>
                  <a:pt x="89" y="123"/>
                </a:lnTo>
                <a:cubicBezTo>
                  <a:pt x="36" y="123"/>
                  <a:pt x="36" y="123"/>
                  <a:pt x="36" y="123"/>
                </a:cubicBezTo>
                <a:cubicBezTo>
                  <a:pt x="9" y="123"/>
                  <a:pt x="0" y="106"/>
                  <a:pt x="0" y="8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3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6" y="0"/>
                  <a:pt x="124" y="9"/>
                  <a:pt x="124" y="26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4" y="106"/>
                  <a:pt x="106" y="123"/>
                  <a:pt x="89" y="123"/>
                </a:cubicBezTo>
                <a:close/>
                <a:moveTo>
                  <a:pt x="89" y="26"/>
                </a:moveTo>
                <a:lnTo>
                  <a:pt x="89" y="26"/>
                </a:lnTo>
                <a:cubicBezTo>
                  <a:pt x="36" y="26"/>
                  <a:pt x="36" y="26"/>
                  <a:pt x="36" y="26"/>
                </a:cubicBezTo>
                <a:cubicBezTo>
                  <a:pt x="36" y="88"/>
                  <a:pt x="36" y="88"/>
                  <a:pt x="36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550">
            <a:extLst>
              <a:ext uri="{FF2B5EF4-FFF2-40B4-BE49-F238E27FC236}">
                <a16:creationId xmlns:a16="http://schemas.microsoft.com/office/drawing/2014/main" id="{7A33F190-B80B-334F-A99E-EBB0B5550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437" y="3152233"/>
            <a:ext cx="560090" cy="444209"/>
          </a:xfrm>
          <a:custGeom>
            <a:avLst/>
            <a:gdLst>
              <a:gd name="T0" fmla="*/ 422 w 511"/>
              <a:gd name="T1" fmla="*/ 404 h 405"/>
              <a:gd name="T2" fmla="*/ 422 w 511"/>
              <a:gd name="T3" fmla="*/ 404 h 405"/>
              <a:gd name="T4" fmla="*/ 80 w 511"/>
              <a:gd name="T5" fmla="*/ 404 h 405"/>
              <a:gd name="T6" fmla="*/ 0 w 511"/>
              <a:gd name="T7" fmla="*/ 325 h 405"/>
              <a:gd name="T8" fmla="*/ 0 w 511"/>
              <a:gd name="T9" fmla="*/ 0 h 405"/>
              <a:gd name="T10" fmla="*/ 45 w 511"/>
              <a:gd name="T11" fmla="*/ 0 h 405"/>
              <a:gd name="T12" fmla="*/ 45 w 511"/>
              <a:gd name="T13" fmla="*/ 325 h 405"/>
              <a:gd name="T14" fmla="*/ 80 w 511"/>
              <a:gd name="T15" fmla="*/ 360 h 405"/>
              <a:gd name="T16" fmla="*/ 422 w 511"/>
              <a:gd name="T17" fmla="*/ 360 h 405"/>
              <a:gd name="T18" fmla="*/ 467 w 511"/>
              <a:gd name="T19" fmla="*/ 325 h 405"/>
              <a:gd name="T20" fmla="*/ 467 w 511"/>
              <a:gd name="T21" fmla="*/ 123 h 405"/>
              <a:gd name="T22" fmla="*/ 422 w 511"/>
              <a:gd name="T23" fmla="*/ 79 h 405"/>
              <a:gd name="T24" fmla="*/ 80 w 511"/>
              <a:gd name="T25" fmla="*/ 79 h 405"/>
              <a:gd name="T26" fmla="*/ 80 w 511"/>
              <a:gd name="T27" fmla="*/ 35 h 405"/>
              <a:gd name="T28" fmla="*/ 422 w 511"/>
              <a:gd name="T29" fmla="*/ 35 h 405"/>
              <a:gd name="T30" fmla="*/ 510 w 511"/>
              <a:gd name="T31" fmla="*/ 123 h 405"/>
              <a:gd name="T32" fmla="*/ 510 w 511"/>
              <a:gd name="T33" fmla="*/ 325 h 405"/>
              <a:gd name="T34" fmla="*/ 422 w 511"/>
              <a:gd name="T35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1" h="405">
                <a:moveTo>
                  <a:pt x="422" y="404"/>
                </a:moveTo>
                <a:lnTo>
                  <a:pt x="422" y="404"/>
                </a:lnTo>
                <a:cubicBezTo>
                  <a:pt x="80" y="404"/>
                  <a:pt x="80" y="404"/>
                  <a:pt x="80" y="404"/>
                </a:cubicBezTo>
                <a:cubicBezTo>
                  <a:pt x="35" y="404"/>
                  <a:pt x="0" y="369"/>
                  <a:pt x="0" y="325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25"/>
                  <a:pt x="45" y="325"/>
                  <a:pt x="45" y="325"/>
                </a:cubicBezTo>
                <a:cubicBezTo>
                  <a:pt x="45" y="343"/>
                  <a:pt x="62" y="360"/>
                  <a:pt x="80" y="360"/>
                </a:cubicBezTo>
                <a:cubicBezTo>
                  <a:pt x="422" y="360"/>
                  <a:pt x="422" y="360"/>
                  <a:pt x="422" y="360"/>
                </a:cubicBezTo>
                <a:cubicBezTo>
                  <a:pt x="449" y="360"/>
                  <a:pt x="467" y="343"/>
                  <a:pt x="467" y="325"/>
                </a:cubicBezTo>
                <a:cubicBezTo>
                  <a:pt x="467" y="123"/>
                  <a:pt x="467" y="123"/>
                  <a:pt x="467" y="123"/>
                </a:cubicBezTo>
                <a:cubicBezTo>
                  <a:pt x="467" y="97"/>
                  <a:pt x="449" y="79"/>
                  <a:pt x="422" y="79"/>
                </a:cubicBezTo>
                <a:cubicBezTo>
                  <a:pt x="80" y="79"/>
                  <a:pt x="80" y="79"/>
                  <a:pt x="80" y="79"/>
                </a:cubicBezTo>
                <a:cubicBezTo>
                  <a:pt x="80" y="35"/>
                  <a:pt x="80" y="35"/>
                  <a:pt x="80" y="35"/>
                </a:cubicBezTo>
                <a:cubicBezTo>
                  <a:pt x="422" y="35"/>
                  <a:pt x="422" y="35"/>
                  <a:pt x="422" y="35"/>
                </a:cubicBezTo>
                <a:cubicBezTo>
                  <a:pt x="467" y="35"/>
                  <a:pt x="510" y="79"/>
                  <a:pt x="510" y="123"/>
                </a:cubicBezTo>
                <a:cubicBezTo>
                  <a:pt x="510" y="325"/>
                  <a:pt x="510" y="325"/>
                  <a:pt x="510" y="325"/>
                </a:cubicBezTo>
                <a:cubicBezTo>
                  <a:pt x="510" y="369"/>
                  <a:pt x="467" y="404"/>
                  <a:pt x="422" y="4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551">
            <a:extLst>
              <a:ext uri="{FF2B5EF4-FFF2-40B4-BE49-F238E27FC236}">
                <a16:creationId xmlns:a16="http://schemas.microsoft.com/office/drawing/2014/main" id="{7EAC9D41-FE1C-394D-8702-16478DEE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7780" y="3060492"/>
            <a:ext cx="511806" cy="183478"/>
          </a:xfrm>
          <a:custGeom>
            <a:avLst/>
            <a:gdLst>
              <a:gd name="T0" fmla="*/ 88 w 467"/>
              <a:gd name="T1" fmla="*/ 167 h 168"/>
              <a:gd name="T2" fmla="*/ 88 w 467"/>
              <a:gd name="T3" fmla="*/ 167 h 168"/>
              <a:gd name="T4" fmla="*/ 8 w 467"/>
              <a:gd name="T5" fmla="*/ 71 h 168"/>
              <a:gd name="T6" fmla="*/ 96 w 467"/>
              <a:gd name="T7" fmla="*/ 0 h 168"/>
              <a:gd name="T8" fmla="*/ 395 w 467"/>
              <a:gd name="T9" fmla="*/ 0 h 168"/>
              <a:gd name="T10" fmla="*/ 466 w 467"/>
              <a:gd name="T11" fmla="*/ 71 h 168"/>
              <a:gd name="T12" fmla="*/ 466 w 467"/>
              <a:gd name="T13" fmla="*/ 88 h 168"/>
              <a:gd name="T14" fmla="*/ 448 w 467"/>
              <a:gd name="T15" fmla="*/ 106 h 168"/>
              <a:gd name="T16" fmla="*/ 448 w 467"/>
              <a:gd name="T17" fmla="*/ 106 h 168"/>
              <a:gd name="T18" fmla="*/ 422 w 467"/>
              <a:gd name="T19" fmla="*/ 88 h 168"/>
              <a:gd name="T20" fmla="*/ 422 w 467"/>
              <a:gd name="T21" fmla="*/ 71 h 168"/>
              <a:gd name="T22" fmla="*/ 395 w 467"/>
              <a:gd name="T23" fmla="*/ 44 h 168"/>
              <a:gd name="T24" fmla="*/ 96 w 467"/>
              <a:gd name="T25" fmla="*/ 44 h 168"/>
              <a:gd name="T26" fmla="*/ 53 w 467"/>
              <a:gd name="T27" fmla="*/ 79 h 168"/>
              <a:gd name="T28" fmla="*/ 88 w 467"/>
              <a:gd name="T29" fmla="*/ 123 h 168"/>
              <a:gd name="T30" fmla="*/ 88 w 467"/>
              <a:gd name="T31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7" h="168">
                <a:moveTo>
                  <a:pt x="88" y="167"/>
                </a:moveTo>
                <a:lnTo>
                  <a:pt x="88" y="167"/>
                </a:lnTo>
                <a:cubicBezTo>
                  <a:pt x="43" y="167"/>
                  <a:pt x="0" y="123"/>
                  <a:pt x="8" y="71"/>
                </a:cubicBezTo>
                <a:cubicBezTo>
                  <a:pt x="8" y="35"/>
                  <a:pt x="53" y="0"/>
                  <a:pt x="96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439" y="0"/>
                  <a:pt x="466" y="35"/>
                  <a:pt x="466" y="71"/>
                </a:cubicBezTo>
                <a:cubicBezTo>
                  <a:pt x="466" y="88"/>
                  <a:pt x="466" y="88"/>
                  <a:pt x="466" y="88"/>
                </a:cubicBezTo>
                <a:cubicBezTo>
                  <a:pt x="466" y="97"/>
                  <a:pt x="457" y="106"/>
                  <a:pt x="448" y="106"/>
                </a:cubicBezTo>
                <a:lnTo>
                  <a:pt x="448" y="106"/>
                </a:lnTo>
                <a:cubicBezTo>
                  <a:pt x="430" y="106"/>
                  <a:pt x="422" y="97"/>
                  <a:pt x="422" y="88"/>
                </a:cubicBezTo>
                <a:cubicBezTo>
                  <a:pt x="422" y="71"/>
                  <a:pt x="422" y="71"/>
                  <a:pt x="422" y="71"/>
                </a:cubicBezTo>
                <a:cubicBezTo>
                  <a:pt x="422" y="53"/>
                  <a:pt x="413" y="44"/>
                  <a:pt x="395" y="44"/>
                </a:cubicBezTo>
                <a:cubicBezTo>
                  <a:pt x="96" y="44"/>
                  <a:pt x="96" y="44"/>
                  <a:pt x="96" y="44"/>
                </a:cubicBezTo>
                <a:cubicBezTo>
                  <a:pt x="70" y="44"/>
                  <a:pt x="53" y="62"/>
                  <a:pt x="53" y="79"/>
                </a:cubicBezTo>
                <a:cubicBezTo>
                  <a:pt x="43" y="106"/>
                  <a:pt x="70" y="123"/>
                  <a:pt x="88" y="123"/>
                </a:cubicBezTo>
                <a:lnTo>
                  <a:pt x="88" y="16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552">
            <a:extLst>
              <a:ext uri="{FF2B5EF4-FFF2-40B4-BE49-F238E27FC236}">
                <a16:creationId xmlns:a16="http://schemas.microsoft.com/office/drawing/2014/main" id="{4CDE7377-4E10-0444-B500-278086C6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9879" y="7647437"/>
            <a:ext cx="560090" cy="540777"/>
          </a:xfrm>
          <a:custGeom>
            <a:avLst/>
            <a:gdLst>
              <a:gd name="T0" fmla="*/ 440 w 511"/>
              <a:gd name="T1" fmla="*/ 492 h 493"/>
              <a:gd name="T2" fmla="*/ 440 w 511"/>
              <a:gd name="T3" fmla="*/ 492 h 493"/>
              <a:gd name="T4" fmla="*/ 71 w 511"/>
              <a:gd name="T5" fmla="*/ 492 h 493"/>
              <a:gd name="T6" fmla="*/ 0 w 511"/>
              <a:gd name="T7" fmla="*/ 422 h 493"/>
              <a:gd name="T8" fmla="*/ 0 w 511"/>
              <a:gd name="T9" fmla="*/ 70 h 493"/>
              <a:gd name="T10" fmla="*/ 71 w 511"/>
              <a:gd name="T11" fmla="*/ 0 h 493"/>
              <a:gd name="T12" fmla="*/ 106 w 511"/>
              <a:gd name="T13" fmla="*/ 0 h 493"/>
              <a:gd name="T14" fmla="*/ 106 w 511"/>
              <a:gd name="T15" fmla="*/ 44 h 493"/>
              <a:gd name="T16" fmla="*/ 71 w 511"/>
              <a:gd name="T17" fmla="*/ 44 h 493"/>
              <a:gd name="T18" fmla="*/ 44 w 511"/>
              <a:gd name="T19" fmla="*/ 70 h 493"/>
              <a:gd name="T20" fmla="*/ 44 w 511"/>
              <a:gd name="T21" fmla="*/ 422 h 493"/>
              <a:gd name="T22" fmla="*/ 71 w 511"/>
              <a:gd name="T23" fmla="*/ 448 h 493"/>
              <a:gd name="T24" fmla="*/ 440 w 511"/>
              <a:gd name="T25" fmla="*/ 448 h 493"/>
              <a:gd name="T26" fmla="*/ 466 w 511"/>
              <a:gd name="T27" fmla="*/ 422 h 493"/>
              <a:gd name="T28" fmla="*/ 466 w 511"/>
              <a:gd name="T29" fmla="*/ 70 h 493"/>
              <a:gd name="T30" fmla="*/ 440 w 511"/>
              <a:gd name="T31" fmla="*/ 44 h 493"/>
              <a:gd name="T32" fmla="*/ 396 w 511"/>
              <a:gd name="T33" fmla="*/ 44 h 493"/>
              <a:gd name="T34" fmla="*/ 396 w 511"/>
              <a:gd name="T35" fmla="*/ 0 h 493"/>
              <a:gd name="T36" fmla="*/ 440 w 511"/>
              <a:gd name="T37" fmla="*/ 0 h 493"/>
              <a:gd name="T38" fmla="*/ 510 w 511"/>
              <a:gd name="T39" fmla="*/ 70 h 493"/>
              <a:gd name="T40" fmla="*/ 510 w 511"/>
              <a:gd name="T41" fmla="*/ 422 h 493"/>
              <a:gd name="T42" fmla="*/ 440 w 511"/>
              <a:gd name="T43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1" h="493">
                <a:moveTo>
                  <a:pt x="440" y="492"/>
                </a:moveTo>
                <a:lnTo>
                  <a:pt x="440" y="492"/>
                </a:lnTo>
                <a:cubicBezTo>
                  <a:pt x="71" y="492"/>
                  <a:pt x="71" y="492"/>
                  <a:pt x="71" y="492"/>
                </a:cubicBezTo>
                <a:cubicBezTo>
                  <a:pt x="27" y="492"/>
                  <a:pt x="0" y="457"/>
                  <a:pt x="0" y="422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27" y="0"/>
                  <a:pt x="7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44"/>
                  <a:pt x="106" y="44"/>
                  <a:pt x="106" y="44"/>
                </a:cubicBezTo>
                <a:cubicBezTo>
                  <a:pt x="71" y="44"/>
                  <a:pt x="71" y="44"/>
                  <a:pt x="71" y="44"/>
                </a:cubicBezTo>
                <a:cubicBezTo>
                  <a:pt x="53" y="44"/>
                  <a:pt x="44" y="62"/>
                  <a:pt x="44" y="70"/>
                </a:cubicBezTo>
                <a:cubicBezTo>
                  <a:pt x="44" y="422"/>
                  <a:pt x="44" y="422"/>
                  <a:pt x="44" y="422"/>
                </a:cubicBezTo>
                <a:cubicBezTo>
                  <a:pt x="44" y="431"/>
                  <a:pt x="53" y="448"/>
                  <a:pt x="71" y="448"/>
                </a:cubicBezTo>
                <a:cubicBezTo>
                  <a:pt x="440" y="448"/>
                  <a:pt x="440" y="448"/>
                  <a:pt x="440" y="448"/>
                </a:cubicBezTo>
                <a:cubicBezTo>
                  <a:pt x="458" y="448"/>
                  <a:pt x="466" y="431"/>
                  <a:pt x="466" y="422"/>
                </a:cubicBezTo>
                <a:cubicBezTo>
                  <a:pt x="466" y="70"/>
                  <a:pt x="466" y="70"/>
                  <a:pt x="466" y="70"/>
                </a:cubicBezTo>
                <a:cubicBezTo>
                  <a:pt x="466" y="62"/>
                  <a:pt x="458" y="44"/>
                  <a:pt x="440" y="44"/>
                </a:cubicBezTo>
                <a:cubicBezTo>
                  <a:pt x="396" y="44"/>
                  <a:pt x="396" y="44"/>
                  <a:pt x="396" y="44"/>
                </a:cubicBezTo>
                <a:cubicBezTo>
                  <a:pt x="396" y="0"/>
                  <a:pt x="396" y="0"/>
                  <a:pt x="396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475" y="0"/>
                  <a:pt x="510" y="35"/>
                  <a:pt x="510" y="70"/>
                </a:cubicBezTo>
                <a:cubicBezTo>
                  <a:pt x="510" y="422"/>
                  <a:pt x="510" y="422"/>
                  <a:pt x="510" y="422"/>
                </a:cubicBezTo>
                <a:cubicBezTo>
                  <a:pt x="510" y="457"/>
                  <a:pt x="475" y="492"/>
                  <a:pt x="440" y="4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553">
            <a:extLst>
              <a:ext uri="{FF2B5EF4-FFF2-40B4-BE49-F238E27FC236}">
                <a16:creationId xmlns:a16="http://schemas.microsoft.com/office/drawing/2014/main" id="{DB13D234-6D17-A449-9FBF-C6E7474F5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4386" y="7570183"/>
            <a:ext cx="241418" cy="48284"/>
          </a:xfrm>
          <a:custGeom>
            <a:avLst/>
            <a:gdLst>
              <a:gd name="T0" fmla="*/ 220 w 221"/>
              <a:gd name="T1" fmla="*/ 43 h 44"/>
              <a:gd name="T2" fmla="*/ 0 w 221"/>
              <a:gd name="T3" fmla="*/ 43 h 44"/>
              <a:gd name="T4" fmla="*/ 0 w 221"/>
              <a:gd name="T5" fmla="*/ 0 h 44"/>
              <a:gd name="T6" fmla="*/ 220 w 221"/>
              <a:gd name="T7" fmla="*/ 0 h 44"/>
              <a:gd name="T8" fmla="*/ 220 w 221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44">
                <a:moveTo>
                  <a:pt x="220" y="43"/>
                </a:moveTo>
                <a:lnTo>
                  <a:pt x="0" y="43"/>
                </a:lnTo>
                <a:lnTo>
                  <a:pt x="0" y="0"/>
                </a:lnTo>
                <a:lnTo>
                  <a:pt x="220" y="0"/>
                </a:lnTo>
                <a:lnTo>
                  <a:pt x="220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554">
            <a:extLst>
              <a:ext uri="{FF2B5EF4-FFF2-40B4-BE49-F238E27FC236}">
                <a16:creationId xmlns:a16="http://schemas.microsoft.com/office/drawing/2014/main" id="{820D6796-25FD-C14A-A6C3-17B415AD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8894" y="7570183"/>
            <a:ext cx="154508" cy="135194"/>
          </a:xfrm>
          <a:custGeom>
            <a:avLst/>
            <a:gdLst>
              <a:gd name="T0" fmla="*/ 26 w 141"/>
              <a:gd name="T1" fmla="*/ 105 h 124"/>
              <a:gd name="T2" fmla="*/ 26 w 141"/>
              <a:gd name="T3" fmla="*/ 105 h 124"/>
              <a:gd name="T4" fmla="*/ 0 w 141"/>
              <a:gd name="T5" fmla="*/ 79 h 124"/>
              <a:gd name="T6" fmla="*/ 70 w 141"/>
              <a:gd name="T7" fmla="*/ 8 h 124"/>
              <a:gd name="T8" fmla="*/ 87 w 141"/>
              <a:gd name="T9" fmla="*/ 0 h 124"/>
              <a:gd name="T10" fmla="*/ 105 w 141"/>
              <a:gd name="T11" fmla="*/ 17 h 124"/>
              <a:gd name="T12" fmla="*/ 140 w 141"/>
              <a:gd name="T13" fmla="*/ 87 h 124"/>
              <a:gd name="T14" fmla="*/ 132 w 141"/>
              <a:gd name="T15" fmla="*/ 114 h 124"/>
              <a:gd name="T16" fmla="*/ 132 w 141"/>
              <a:gd name="T17" fmla="*/ 114 h 124"/>
              <a:gd name="T18" fmla="*/ 96 w 141"/>
              <a:gd name="T19" fmla="*/ 105 h 124"/>
              <a:gd name="T20" fmla="*/ 79 w 141"/>
              <a:gd name="T21" fmla="*/ 61 h 124"/>
              <a:gd name="T22" fmla="*/ 26 w 141"/>
              <a:gd name="T23" fmla="*/ 105 h 124"/>
              <a:gd name="T24" fmla="*/ 96 w 141"/>
              <a:gd name="T25" fmla="*/ 43 h 124"/>
              <a:gd name="T26" fmla="*/ 96 w 141"/>
              <a:gd name="T27" fmla="*/ 4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1" h="124">
                <a:moveTo>
                  <a:pt x="26" y="105"/>
                </a:moveTo>
                <a:lnTo>
                  <a:pt x="26" y="105"/>
                </a:lnTo>
                <a:cubicBezTo>
                  <a:pt x="0" y="79"/>
                  <a:pt x="0" y="79"/>
                  <a:pt x="0" y="79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0"/>
                  <a:pt x="79" y="0"/>
                  <a:pt x="87" y="0"/>
                </a:cubicBezTo>
                <a:cubicBezTo>
                  <a:pt x="96" y="0"/>
                  <a:pt x="105" y="8"/>
                  <a:pt x="105" y="17"/>
                </a:cubicBezTo>
                <a:cubicBezTo>
                  <a:pt x="140" y="87"/>
                  <a:pt x="140" y="87"/>
                  <a:pt x="140" y="87"/>
                </a:cubicBezTo>
                <a:cubicBezTo>
                  <a:pt x="140" y="96"/>
                  <a:pt x="140" y="105"/>
                  <a:pt x="132" y="114"/>
                </a:cubicBezTo>
                <a:lnTo>
                  <a:pt x="132" y="114"/>
                </a:lnTo>
                <a:cubicBezTo>
                  <a:pt x="114" y="123"/>
                  <a:pt x="105" y="114"/>
                  <a:pt x="96" y="105"/>
                </a:cubicBezTo>
                <a:cubicBezTo>
                  <a:pt x="79" y="61"/>
                  <a:pt x="79" y="61"/>
                  <a:pt x="79" y="61"/>
                </a:cubicBezTo>
                <a:lnTo>
                  <a:pt x="26" y="105"/>
                </a:lnTo>
                <a:close/>
                <a:moveTo>
                  <a:pt x="96" y="43"/>
                </a:moveTo>
                <a:lnTo>
                  <a:pt x="96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555">
            <a:extLst>
              <a:ext uri="{FF2B5EF4-FFF2-40B4-BE49-F238E27FC236}">
                <a16:creationId xmlns:a16="http://schemas.microsoft.com/office/drawing/2014/main" id="{32E91E22-3FF5-1E42-B674-C17CE7281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97" y="7647437"/>
            <a:ext cx="222105" cy="154508"/>
          </a:xfrm>
          <a:custGeom>
            <a:avLst/>
            <a:gdLst>
              <a:gd name="T0" fmla="*/ 88 w 203"/>
              <a:gd name="T1" fmla="*/ 141 h 142"/>
              <a:gd name="T2" fmla="*/ 88 w 203"/>
              <a:gd name="T3" fmla="*/ 141 h 142"/>
              <a:gd name="T4" fmla="*/ 88 w 203"/>
              <a:gd name="T5" fmla="*/ 141 h 142"/>
              <a:gd name="T6" fmla="*/ 53 w 203"/>
              <a:gd name="T7" fmla="*/ 123 h 142"/>
              <a:gd name="T8" fmla="*/ 0 w 203"/>
              <a:gd name="T9" fmla="*/ 62 h 142"/>
              <a:gd name="T10" fmla="*/ 62 w 203"/>
              <a:gd name="T11" fmla="*/ 9 h 142"/>
              <a:gd name="T12" fmla="*/ 88 w 203"/>
              <a:gd name="T13" fmla="*/ 35 h 142"/>
              <a:gd name="T14" fmla="*/ 62 w 203"/>
              <a:gd name="T15" fmla="*/ 70 h 142"/>
              <a:gd name="T16" fmla="*/ 88 w 203"/>
              <a:gd name="T17" fmla="*/ 88 h 142"/>
              <a:gd name="T18" fmla="*/ 158 w 203"/>
              <a:gd name="T19" fmla="*/ 9 h 142"/>
              <a:gd name="T20" fmla="*/ 194 w 203"/>
              <a:gd name="T21" fmla="*/ 9 h 142"/>
              <a:gd name="T22" fmla="*/ 194 w 203"/>
              <a:gd name="T23" fmla="*/ 9 h 142"/>
              <a:gd name="T24" fmla="*/ 194 w 203"/>
              <a:gd name="T25" fmla="*/ 35 h 142"/>
              <a:gd name="T26" fmla="*/ 114 w 203"/>
              <a:gd name="T27" fmla="*/ 132 h 142"/>
              <a:gd name="T28" fmla="*/ 88 w 203"/>
              <a:gd name="T2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3" h="142">
                <a:moveTo>
                  <a:pt x="88" y="141"/>
                </a:moveTo>
                <a:lnTo>
                  <a:pt x="88" y="141"/>
                </a:lnTo>
                <a:lnTo>
                  <a:pt x="88" y="141"/>
                </a:lnTo>
                <a:cubicBezTo>
                  <a:pt x="70" y="141"/>
                  <a:pt x="62" y="132"/>
                  <a:pt x="53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62" y="9"/>
                  <a:pt x="62" y="9"/>
                  <a:pt x="62" y="9"/>
                </a:cubicBezTo>
                <a:cubicBezTo>
                  <a:pt x="88" y="35"/>
                  <a:pt x="88" y="35"/>
                  <a:pt x="88" y="35"/>
                </a:cubicBezTo>
                <a:cubicBezTo>
                  <a:pt x="62" y="70"/>
                  <a:pt x="62" y="70"/>
                  <a:pt x="62" y="70"/>
                </a:cubicBezTo>
                <a:cubicBezTo>
                  <a:pt x="88" y="88"/>
                  <a:pt x="88" y="88"/>
                  <a:pt x="88" y="88"/>
                </a:cubicBezTo>
                <a:cubicBezTo>
                  <a:pt x="158" y="9"/>
                  <a:pt x="158" y="9"/>
                  <a:pt x="158" y="9"/>
                </a:cubicBezTo>
                <a:cubicBezTo>
                  <a:pt x="167" y="0"/>
                  <a:pt x="185" y="0"/>
                  <a:pt x="194" y="9"/>
                </a:cubicBezTo>
                <a:lnTo>
                  <a:pt x="194" y="9"/>
                </a:lnTo>
                <a:cubicBezTo>
                  <a:pt x="202" y="17"/>
                  <a:pt x="202" y="26"/>
                  <a:pt x="194" y="35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06" y="132"/>
                  <a:pt x="97" y="141"/>
                  <a:pt x="88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556">
            <a:extLst>
              <a:ext uri="{FF2B5EF4-FFF2-40B4-BE49-F238E27FC236}">
                <a16:creationId xmlns:a16="http://schemas.microsoft.com/office/drawing/2014/main" id="{726C51C7-7A9A-2D47-88C8-B81C135E9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6789" y="7570183"/>
            <a:ext cx="164164" cy="135194"/>
          </a:xfrm>
          <a:custGeom>
            <a:avLst/>
            <a:gdLst>
              <a:gd name="T0" fmla="*/ 115 w 151"/>
              <a:gd name="T1" fmla="*/ 105 h 124"/>
              <a:gd name="T2" fmla="*/ 115 w 151"/>
              <a:gd name="T3" fmla="*/ 105 h 124"/>
              <a:gd name="T4" fmla="*/ 150 w 151"/>
              <a:gd name="T5" fmla="*/ 79 h 124"/>
              <a:gd name="T6" fmla="*/ 79 w 151"/>
              <a:gd name="T7" fmla="*/ 8 h 124"/>
              <a:gd name="T8" fmla="*/ 62 w 151"/>
              <a:gd name="T9" fmla="*/ 0 h 124"/>
              <a:gd name="T10" fmla="*/ 44 w 151"/>
              <a:gd name="T11" fmla="*/ 17 h 124"/>
              <a:gd name="T12" fmla="*/ 9 w 151"/>
              <a:gd name="T13" fmla="*/ 87 h 124"/>
              <a:gd name="T14" fmla="*/ 18 w 151"/>
              <a:gd name="T15" fmla="*/ 114 h 124"/>
              <a:gd name="T16" fmla="*/ 18 w 151"/>
              <a:gd name="T17" fmla="*/ 114 h 124"/>
              <a:gd name="T18" fmla="*/ 44 w 151"/>
              <a:gd name="T19" fmla="*/ 105 h 124"/>
              <a:gd name="T20" fmla="*/ 71 w 151"/>
              <a:gd name="T21" fmla="*/ 61 h 124"/>
              <a:gd name="T22" fmla="*/ 115 w 151"/>
              <a:gd name="T23" fmla="*/ 105 h 124"/>
              <a:gd name="T24" fmla="*/ 44 w 151"/>
              <a:gd name="T25" fmla="*/ 43 h 124"/>
              <a:gd name="T26" fmla="*/ 44 w 151"/>
              <a:gd name="T27" fmla="*/ 4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" h="124">
                <a:moveTo>
                  <a:pt x="115" y="105"/>
                </a:moveTo>
                <a:lnTo>
                  <a:pt x="115" y="105"/>
                </a:lnTo>
                <a:cubicBezTo>
                  <a:pt x="150" y="79"/>
                  <a:pt x="150" y="79"/>
                  <a:pt x="150" y="79"/>
                </a:cubicBezTo>
                <a:cubicBezTo>
                  <a:pt x="79" y="8"/>
                  <a:pt x="79" y="8"/>
                  <a:pt x="79" y="8"/>
                </a:cubicBezTo>
                <a:cubicBezTo>
                  <a:pt x="71" y="0"/>
                  <a:pt x="62" y="0"/>
                  <a:pt x="62" y="0"/>
                </a:cubicBezTo>
                <a:cubicBezTo>
                  <a:pt x="53" y="0"/>
                  <a:pt x="44" y="8"/>
                  <a:pt x="44" y="17"/>
                </a:cubicBezTo>
                <a:cubicBezTo>
                  <a:pt x="9" y="87"/>
                  <a:pt x="9" y="87"/>
                  <a:pt x="9" y="87"/>
                </a:cubicBezTo>
                <a:cubicBezTo>
                  <a:pt x="0" y="96"/>
                  <a:pt x="9" y="105"/>
                  <a:pt x="18" y="114"/>
                </a:cubicBezTo>
                <a:lnTo>
                  <a:pt x="18" y="114"/>
                </a:lnTo>
                <a:cubicBezTo>
                  <a:pt x="27" y="123"/>
                  <a:pt x="44" y="114"/>
                  <a:pt x="44" y="105"/>
                </a:cubicBezTo>
                <a:cubicBezTo>
                  <a:pt x="71" y="61"/>
                  <a:pt x="71" y="61"/>
                  <a:pt x="71" y="61"/>
                </a:cubicBezTo>
                <a:lnTo>
                  <a:pt x="115" y="105"/>
                </a:lnTo>
                <a:close/>
                <a:moveTo>
                  <a:pt x="44" y="43"/>
                </a:moveTo>
                <a:lnTo>
                  <a:pt x="44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557">
            <a:extLst>
              <a:ext uri="{FF2B5EF4-FFF2-40B4-BE49-F238E27FC236}">
                <a16:creationId xmlns:a16="http://schemas.microsoft.com/office/drawing/2014/main" id="{8506A361-3663-7D46-B8CF-4B39E10A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6789" y="7647437"/>
            <a:ext cx="222105" cy="154508"/>
          </a:xfrm>
          <a:custGeom>
            <a:avLst/>
            <a:gdLst>
              <a:gd name="T0" fmla="*/ 124 w 204"/>
              <a:gd name="T1" fmla="*/ 141 h 142"/>
              <a:gd name="T2" fmla="*/ 124 w 204"/>
              <a:gd name="T3" fmla="*/ 141 h 142"/>
              <a:gd name="T4" fmla="*/ 124 w 204"/>
              <a:gd name="T5" fmla="*/ 141 h 142"/>
              <a:gd name="T6" fmla="*/ 150 w 204"/>
              <a:gd name="T7" fmla="*/ 123 h 142"/>
              <a:gd name="T8" fmla="*/ 203 w 204"/>
              <a:gd name="T9" fmla="*/ 62 h 142"/>
              <a:gd name="T10" fmla="*/ 150 w 204"/>
              <a:gd name="T11" fmla="*/ 9 h 142"/>
              <a:gd name="T12" fmla="*/ 115 w 204"/>
              <a:gd name="T13" fmla="*/ 35 h 142"/>
              <a:gd name="T14" fmla="*/ 141 w 204"/>
              <a:gd name="T15" fmla="*/ 70 h 142"/>
              <a:gd name="T16" fmla="*/ 124 w 204"/>
              <a:gd name="T17" fmla="*/ 88 h 142"/>
              <a:gd name="T18" fmla="*/ 44 w 204"/>
              <a:gd name="T19" fmla="*/ 9 h 142"/>
              <a:gd name="T20" fmla="*/ 18 w 204"/>
              <a:gd name="T21" fmla="*/ 9 h 142"/>
              <a:gd name="T22" fmla="*/ 18 w 204"/>
              <a:gd name="T23" fmla="*/ 9 h 142"/>
              <a:gd name="T24" fmla="*/ 9 w 204"/>
              <a:gd name="T25" fmla="*/ 35 h 142"/>
              <a:gd name="T26" fmla="*/ 97 w 204"/>
              <a:gd name="T27" fmla="*/ 132 h 142"/>
              <a:gd name="T28" fmla="*/ 124 w 204"/>
              <a:gd name="T2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4" h="142">
                <a:moveTo>
                  <a:pt x="124" y="141"/>
                </a:moveTo>
                <a:lnTo>
                  <a:pt x="124" y="141"/>
                </a:lnTo>
                <a:lnTo>
                  <a:pt x="124" y="141"/>
                </a:lnTo>
                <a:cubicBezTo>
                  <a:pt x="132" y="141"/>
                  <a:pt x="141" y="132"/>
                  <a:pt x="150" y="123"/>
                </a:cubicBezTo>
                <a:cubicBezTo>
                  <a:pt x="203" y="62"/>
                  <a:pt x="203" y="62"/>
                  <a:pt x="203" y="62"/>
                </a:cubicBezTo>
                <a:cubicBezTo>
                  <a:pt x="150" y="9"/>
                  <a:pt x="150" y="9"/>
                  <a:pt x="150" y="9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141" y="70"/>
                  <a:pt x="141" y="70"/>
                  <a:pt x="141" y="70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44" y="9"/>
                  <a:pt x="44" y="9"/>
                  <a:pt x="44" y="9"/>
                </a:cubicBezTo>
                <a:cubicBezTo>
                  <a:pt x="36" y="0"/>
                  <a:pt x="27" y="0"/>
                  <a:pt x="18" y="9"/>
                </a:cubicBezTo>
                <a:lnTo>
                  <a:pt x="18" y="9"/>
                </a:lnTo>
                <a:cubicBezTo>
                  <a:pt x="9" y="17"/>
                  <a:pt x="0" y="26"/>
                  <a:pt x="9" y="35"/>
                </a:cubicBezTo>
                <a:cubicBezTo>
                  <a:pt x="97" y="132"/>
                  <a:pt x="97" y="132"/>
                  <a:pt x="97" y="132"/>
                </a:cubicBezTo>
                <a:cubicBezTo>
                  <a:pt x="106" y="132"/>
                  <a:pt x="115" y="141"/>
                  <a:pt x="124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558">
            <a:extLst>
              <a:ext uri="{FF2B5EF4-FFF2-40B4-BE49-F238E27FC236}">
                <a16:creationId xmlns:a16="http://schemas.microsoft.com/office/drawing/2014/main" id="{95B38E5F-D9C8-704F-9676-1D7898BDD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7521" y="7869542"/>
            <a:ext cx="115881" cy="38627"/>
          </a:xfrm>
          <a:custGeom>
            <a:avLst/>
            <a:gdLst>
              <a:gd name="T0" fmla="*/ 0 w 106"/>
              <a:gd name="T1" fmla="*/ 18 h 36"/>
              <a:gd name="T2" fmla="*/ 0 w 106"/>
              <a:gd name="T3" fmla="*/ 18 h 36"/>
              <a:gd name="T4" fmla="*/ 0 w 106"/>
              <a:gd name="T5" fmla="*/ 18 h 36"/>
              <a:gd name="T6" fmla="*/ 17 w 106"/>
              <a:gd name="T7" fmla="*/ 0 h 36"/>
              <a:gd name="T8" fmla="*/ 88 w 106"/>
              <a:gd name="T9" fmla="*/ 0 h 36"/>
              <a:gd name="T10" fmla="*/ 105 w 106"/>
              <a:gd name="T11" fmla="*/ 18 h 36"/>
              <a:gd name="T12" fmla="*/ 105 w 106"/>
              <a:gd name="T13" fmla="*/ 18 h 36"/>
              <a:gd name="T14" fmla="*/ 88 w 106"/>
              <a:gd name="T15" fmla="*/ 35 h 36"/>
              <a:gd name="T16" fmla="*/ 17 w 106"/>
              <a:gd name="T17" fmla="*/ 35 h 36"/>
              <a:gd name="T18" fmla="*/ 0 w 106"/>
              <a:gd name="T1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3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105" y="0"/>
                  <a:pt x="105" y="9"/>
                  <a:pt x="105" y="18"/>
                </a:cubicBezTo>
                <a:lnTo>
                  <a:pt x="105" y="18"/>
                </a:lnTo>
                <a:cubicBezTo>
                  <a:pt x="105" y="26"/>
                  <a:pt x="105" y="35"/>
                  <a:pt x="8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559">
            <a:extLst>
              <a:ext uri="{FF2B5EF4-FFF2-40B4-BE49-F238E27FC236}">
                <a16:creationId xmlns:a16="http://schemas.microsoft.com/office/drawing/2014/main" id="{83ECEA6D-8ADD-4340-9F65-950AAA9E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0954" y="7879198"/>
            <a:ext cx="38627" cy="280045"/>
          </a:xfrm>
          <a:custGeom>
            <a:avLst/>
            <a:gdLst>
              <a:gd name="T0" fmla="*/ 35 w 36"/>
              <a:gd name="T1" fmla="*/ 255 h 256"/>
              <a:gd name="T2" fmla="*/ 35 w 36"/>
              <a:gd name="T3" fmla="*/ 255 h 256"/>
              <a:gd name="T4" fmla="*/ 0 w 36"/>
              <a:gd name="T5" fmla="*/ 255 h 256"/>
              <a:gd name="T6" fmla="*/ 0 w 36"/>
              <a:gd name="T7" fmla="*/ 17 h 256"/>
              <a:gd name="T8" fmla="*/ 18 w 36"/>
              <a:gd name="T9" fmla="*/ 0 h 256"/>
              <a:gd name="T10" fmla="*/ 18 w 36"/>
              <a:gd name="T11" fmla="*/ 0 h 256"/>
              <a:gd name="T12" fmla="*/ 35 w 36"/>
              <a:gd name="T13" fmla="*/ 17 h 256"/>
              <a:gd name="T14" fmla="*/ 35 w 36"/>
              <a:gd name="T15" fmla="*/ 2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256">
                <a:moveTo>
                  <a:pt x="35" y="255"/>
                </a:moveTo>
                <a:lnTo>
                  <a:pt x="35" y="255"/>
                </a:lnTo>
                <a:cubicBezTo>
                  <a:pt x="0" y="255"/>
                  <a:pt x="0" y="255"/>
                  <a:pt x="0" y="25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6" y="0"/>
                  <a:pt x="35" y="9"/>
                  <a:pt x="35" y="17"/>
                </a:cubicBezTo>
                <a:lnTo>
                  <a:pt x="35" y="2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560">
            <a:extLst>
              <a:ext uri="{FF2B5EF4-FFF2-40B4-BE49-F238E27FC236}">
                <a16:creationId xmlns:a16="http://schemas.microsoft.com/office/drawing/2014/main" id="{3EA8CDBF-CAA4-E14B-A8E8-69BB85795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095" y="10718276"/>
            <a:ext cx="202791" cy="222105"/>
          </a:xfrm>
          <a:custGeom>
            <a:avLst/>
            <a:gdLst>
              <a:gd name="T0" fmla="*/ 9 w 186"/>
              <a:gd name="T1" fmla="*/ 193 h 203"/>
              <a:gd name="T2" fmla="*/ 9 w 186"/>
              <a:gd name="T3" fmla="*/ 193 h 203"/>
              <a:gd name="T4" fmla="*/ 9 w 186"/>
              <a:gd name="T5" fmla="*/ 193 h 203"/>
              <a:gd name="T6" fmla="*/ 9 w 186"/>
              <a:gd name="T7" fmla="*/ 167 h 203"/>
              <a:gd name="T8" fmla="*/ 159 w 186"/>
              <a:gd name="T9" fmla="*/ 0 h 203"/>
              <a:gd name="T10" fmla="*/ 176 w 186"/>
              <a:gd name="T11" fmla="*/ 0 h 203"/>
              <a:gd name="T12" fmla="*/ 176 w 186"/>
              <a:gd name="T13" fmla="*/ 0 h 203"/>
              <a:gd name="T14" fmla="*/ 176 w 186"/>
              <a:gd name="T15" fmla="*/ 26 h 203"/>
              <a:gd name="T16" fmla="*/ 36 w 186"/>
              <a:gd name="T17" fmla="*/ 193 h 203"/>
              <a:gd name="T18" fmla="*/ 9 w 186"/>
              <a:gd name="T19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203">
                <a:moveTo>
                  <a:pt x="9" y="193"/>
                </a:moveTo>
                <a:lnTo>
                  <a:pt x="9" y="193"/>
                </a:lnTo>
                <a:lnTo>
                  <a:pt x="9" y="193"/>
                </a:lnTo>
                <a:cubicBezTo>
                  <a:pt x="0" y="184"/>
                  <a:pt x="0" y="176"/>
                  <a:pt x="9" y="167"/>
                </a:cubicBezTo>
                <a:cubicBezTo>
                  <a:pt x="159" y="0"/>
                  <a:pt x="159" y="0"/>
                  <a:pt x="159" y="0"/>
                </a:cubicBezTo>
                <a:lnTo>
                  <a:pt x="176" y="0"/>
                </a:lnTo>
                <a:lnTo>
                  <a:pt x="176" y="0"/>
                </a:lnTo>
                <a:cubicBezTo>
                  <a:pt x="185" y="8"/>
                  <a:pt x="185" y="17"/>
                  <a:pt x="176" y="26"/>
                </a:cubicBezTo>
                <a:cubicBezTo>
                  <a:pt x="36" y="193"/>
                  <a:pt x="36" y="193"/>
                  <a:pt x="36" y="193"/>
                </a:cubicBezTo>
                <a:cubicBezTo>
                  <a:pt x="27" y="202"/>
                  <a:pt x="18" y="202"/>
                  <a:pt x="9" y="1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561">
            <a:extLst>
              <a:ext uri="{FF2B5EF4-FFF2-40B4-BE49-F238E27FC236}">
                <a16:creationId xmlns:a16="http://schemas.microsoft.com/office/drawing/2014/main" id="{E92D6E6B-68E4-C947-9F74-CE0136396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8319" y="10834157"/>
            <a:ext cx="125537" cy="125537"/>
          </a:xfrm>
          <a:custGeom>
            <a:avLst/>
            <a:gdLst>
              <a:gd name="T0" fmla="*/ 62 w 115"/>
              <a:gd name="T1" fmla="*/ 114 h 115"/>
              <a:gd name="T2" fmla="*/ 62 w 115"/>
              <a:gd name="T3" fmla="*/ 114 h 115"/>
              <a:gd name="T4" fmla="*/ 0 w 115"/>
              <a:gd name="T5" fmla="*/ 62 h 115"/>
              <a:gd name="T6" fmla="*/ 62 w 115"/>
              <a:gd name="T7" fmla="*/ 0 h 115"/>
              <a:gd name="T8" fmla="*/ 114 w 115"/>
              <a:gd name="T9" fmla="*/ 62 h 115"/>
              <a:gd name="T10" fmla="*/ 62 w 115"/>
              <a:gd name="T11" fmla="*/ 114 h 115"/>
              <a:gd name="T12" fmla="*/ 62 w 115"/>
              <a:gd name="T13" fmla="*/ 35 h 115"/>
              <a:gd name="T14" fmla="*/ 62 w 115"/>
              <a:gd name="T15" fmla="*/ 35 h 115"/>
              <a:gd name="T16" fmla="*/ 35 w 115"/>
              <a:gd name="T17" fmla="*/ 62 h 115"/>
              <a:gd name="T18" fmla="*/ 62 w 115"/>
              <a:gd name="T19" fmla="*/ 79 h 115"/>
              <a:gd name="T20" fmla="*/ 79 w 115"/>
              <a:gd name="T21" fmla="*/ 62 h 115"/>
              <a:gd name="T22" fmla="*/ 62 w 115"/>
              <a:gd name="T23" fmla="*/ 3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15">
                <a:moveTo>
                  <a:pt x="62" y="114"/>
                </a:moveTo>
                <a:lnTo>
                  <a:pt x="62" y="114"/>
                </a:lnTo>
                <a:cubicBezTo>
                  <a:pt x="26" y="114"/>
                  <a:pt x="0" y="88"/>
                  <a:pt x="0" y="62"/>
                </a:cubicBezTo>
                <a:cubicBezTo>
                  <a:pt x="0" y="26"/>
                  <a:pt x="26" y="0"/>
                  <a:pt x="62" y="0"/>
                </a:cubicBezTo>
                <a:cubicBezTo>
                  <a:pt x="88" y="0"/>
                  <a:pt x="114" y="26"/>
                  <a:pt x="114" y="62"/>
                </a:cubicBezTo>
                <a:cubicBezTo>
                  <a:pt x="114" y="88"/>
                  <a:pt x="88" y="114"/>
                  <a:pt x="62" y="114"/>
                </a:cubicBezTo>
                <a:close/>
                <a:moveTo>
                  <a:pt x="62" y="35"/>
                </a:moveTo>
                <a:lnTo>
                  <a:pt x="62" y="35"/>
                </a:lnTo>
                <a:cubicBezTo>
                  <a:pt x="44" y="35"/>
                  <a:pt x="35" y="44"/>
                  <a:pt x="35" y="62"/>
                </a:cubicBezTo>
                <a:cubicBezTo>
                  <a:pt x="35" y="71"/>
                  <a:pt x="44" y="79"/>
                  <a:pt x="62" y="79"/>
                </a:cubicBezTo>
                <a:cubicBezTo>
                  <a:pt x="71" y="79"/>
                  <a:pt x="79" y="71"/>
                  <a:pt x="79" y="62"/>
                </a:cubicBezTo>
                <a:cubicBezTo>
                  <a:pt x="79" y="44"/>
                  <a:pt x="71" y="35"/>
                  <a:pt x="6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562">
            <a:extLst>
              <a:ext uri="{FF2B5EF4-FFF2-40B4-BE49-F238E27FC236}">
                <a16:creationId xmlns:a16="http://schemas.microsoft.com/office/drawing/2014/main" id="{4CCA4E05-0B3D-FF4E-88A2-43DC312B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3124" y="10689306"/>
            <a:ext cx="115881" cy="125537"/>
          </a:xfrm>
          <a:custGeom>
            <a:avLst/>
            <a:gdLst>
              <a:gd name="T0" fmla="*/ 53 w 106"/>
              <a:gd name="T1" fmla="*/ 114 h 115"/>
              <a:gd name="T2" fmla="*/ 53 w 106"/>
              <a:gd name="T3" fmla="*/ 114 h 115"/>
              <a:gd name="T4" fmla="*/ 0 w 106"/>
              <a:gd name="T5" fmla="*/ 62 h 115"/>
              <a:gd name="T6" fmla="*/ 53 w 106"/>
              <a:gd name="T7" fmla="*/ 0 h 115"/>
              <a:gd name="T8" fmla="*/ 105 w 106"/>
              <a:gd name="T9" fmla="*/ 62 h 115"/>
              <a:gd name="T10" fmla="*/ 53 w 106"/>
              <a:gd name="T11" fmla="*/ 114 h 115"/>
              <a:gd name="T12" fmla="*/ 53 w 106"/>
              <a:gd name="T13" fmla="*/ 35 h 115"/>
              <a:gd name="T14" fmla="*/ 53 w 106"/>
              <a:gd name="T15" fmla="*/ 35 h 115"/>
              <a:gd name="T16" fmla="*/ 26 w 106"/>
              <a:gd name="T17" fmla="*/ 62 h 115"/>
              <a:gd name="T18" fmla="*/ 53 w 106"/>
              <a:gd name="T19" fmla="*/ 79 h 115"/>
              <a:gd name="T20" fmla="*/ 70 w 106"/>
              <a:gd name="T21" fmla="*/ 62 h 115"/>
              <a:gd name="T22" fmla="*/ 53 w 106"/>
              <a:gd name="T23" fmla="*/ 3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6" h="115">
                <a:moveTo>
                  <a:pt x="53" y="114"/>
                </a:moveTo>
                <a:lnTo>
                  <a:pt x="53" y="114"/>
                </a:lnTo>
                <a:cubicBezTo>
                  <a:pt x="18" y="114"/>
                  <a:pt x="0" y="88"/>
                  <a:pt x="0" y="62"/>
                </a:cubicBezTo>
                <a:cubicBezTo>
                  <a:pt x="0" y="27"/>
                  <a:pt x="18" y="0"/>
                  <a:pt x="53" y="0"/>
                </a:cubicBezTo>
                <a:cubicBezTo>
                  <a:pt x="79" y="0"/>
                  <a:pt x="105" y="27"/>
                  <a:pt x="105" y="62"/>
                </a:cubicBezTo>
                <a:cubicBezTo>
                  <a:pt x="105" y="88"/>
                  <a:pt x="79" y="114"/>
                  <a:pt x="53" y="114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44" y="35"/>
                  <a:pt x="26" y="44"/>
                  <a:pt x="26" y="62"/>
                </a:cubicBezTo>
                <a:cubicBezTo>
                  <a:pt x="26" y="71"/>
                  <a:pt x="44" y="79"/>
                  <a:pt x="53" y="79"/>
                </a:cubicBezTo>
                <a:cubicBezTo>
                  <a:pt x="62" y="79"/>
                  <a:pt x="70" y="71"/>
                  <a:pt x="70" y="62"/>
                </a:cubicBezTo>
                <a:cubicBezTo>
                  <a:pt x="70" y="44"/>
                  <a:pt x="62" y="35"/>
                  <a:pt x="53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563">
            <a:extLst>
              <a:ext uri="{FF2B5EF4-FFF2-40B4-BE49-F238E27FC236}">
                <a16:creationId xmlns:a16="http://schemas.microsoft.com/office/drawing/2014/main" id="{9ECBDC84-7F76-374E-884E-FD326F129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214" y="10660335"/>
            <a:ext cx="28970" cy="38627"/>
          </a:xfrm>
          <a:custGeom>
            <a:avLst/>
            <a:gdLst>
              <a:gd name="T0" fmla="*/ 26 w 27"/>
              <a:gd name="T1" fmla="*/ 35 h 36"/>
              <a:gd name="T2" fmla="*/ 0 w 27"/>
              <a:gd name="T3" fmla="*/ 35 h 36"/>
              <a:gd name="T4" fmla="*/ 0 w 27"/>
              <a:gd name="T5" fmla="*/ 0 h 36"/>
              <a:gd name="T6" fmla="*/ 26 w 27"/>
              <a:gd name="T7" fmla="*/ 0 h 36"/>
              <a:gd name="T8" fmla="*/ 26 w 27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6">
                <a:moveTo>
                  <a:pt x="26" y="35"/>
                </a:moveTo>
                <a:lnTo>
                  <a:pt x="0" y="35"/>
                </a:lnTo>
                <a:lnTo>
                  <a:pt x="0" y="0"/>
                </a:lnTo>
                <a:lnTo>
                  <a:pt x="26" y="0"/>
                </a:lnTo>
                <a:lnTo>
                  <a:pt x="26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564">
            <a:extLst>
              <a:ext uri="{FF2B5EF4-FFF2-40B4-BE49-F238E27FC236}">
                <a16:creationId xmlns:a16="http://schemas.microsoft.com/office/drawing/2014/main" id="{908DA600-0B02-134C-B991-1FCB867CF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214" y="10727933"/>
            <a:ext cx="28970" cy="77254"/>
          </a:xfrm>
          <a:custGeom>
            <a:avLst/>
            <a:gdLst>
              <a:gd name="T0" fmla="*/ 26 w 27"/>
              <a:gd name="T1" fmla="*/ 71 h 72"/>
              <a:gd name="T2" fmla="*/ 0 w 27"/>
              <a:gd name="T3" fmla="*/ 71 h 72"/>
              <a:gd name="T4" fmla="*/ 0 w 27"/>
              <a:gd name="T5" fmla="*/ 0 h 72"/>
              <a:gd name="T6" fmla="*/ 26 w 27"/>
              <a:gd name="T7" fmla="*/ 0 h 72"/>
              <a:gd name="T8" fmla="*/ 26 w 27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2">
                <a:moveTo>
                  <a:pt x="26" y="71"/>
                </a:moveTo>
                <a:lnTo>
                  <a:pt x="0" y="71"/>
                </a:lnTo>
                <a:lnTo>
                  <a:pt x="0" y="0"/>
                </a:lnTo>
                <a:lnTo>
                  <a:pt x="26" y="0"/>
                </a:lnTo>
                <a:lnTo>
                  <a:pt x="26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565">
            <a:extLst>
              <a:ext uri="{FF2B5EF4-FFF2-40B4-BE49-F238E27FC236}">
                <a16:creationId xmlns:a16="http://schemas.microsoft.com/office/drawing/2014/main" id="{8C57B80F-5604-3B44-8982-311DDEEB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214" y="10843813"/>
            <a:ext cx="28970" cy="77254"/>
          </a:xfrm>
          <a:custGeom>
            <a:avLst/>
            <a:gdLst>
              <a:gd name="T0" fmla="*/ 26 w 27"/>
              <a:gd name="T1" fmla="*/ 70 h 71"/>
              <a:gd name="T2" fmla="*/ 0 w 27"/>
              <a:gd name="T3" fmla="*/ 70 h 71"/>
              <a:gd name="T4" fmla="*/ 0 w 27"/>
              <a:gd name="T5" fmla="*/ 0 h 71"/>
              <a:gd name="T6" fmla="*/ 26 w 27"/>
              <a:gd name="T7" fmla="*/ 0 h 71"/>
              <a:gd name="T8" fmla="*/ 26 w 27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1">
                <a:moveTo>
                  <a:pt x="26" y="70"/>
                </a:moveTo>
                <a:lnTo>
                  <a:pt x="0" y="70"/>
                </a:lnTo>
                <a:lnTo>
                  <a:pt x="0" y="0"/>
                </a:lnTo>
                <a:lnTo>
                  <a:pt x="26" y="0"/>
                </a:lnTo>
                <a:lnTo>
                  <a:pt x="26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566">
            <a:extLst>
              <a:ext uri="{FF2B5EF4-FFF2-40B4-BE49-F238E27FC236}">
                <a16:creationId xmlns:a16="http://schemas.microsoft.com/office/drawing/2014/main" id="{214967FC-4E96-B44B-BD35-8B37C3E79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214" y="10950037"/>
            <a:ext cx="28970" cy="48284"/>
          </a:xfrm>
          <a:custGeom>
            <a:avLst/>
            <a:gdLst>
              <a:gd name="T0" fmla="*/ 26 w 27"/>
              <a:gd name="T1" fmla="*/ 44 h 45"/>
              <a:gd name="T2" fmla="*/ 0 w 27"/>
              <a:gd name="T3" fmla="*/ 44 h 45"/>
              <a:gd name="T4" fmla="*/ 0 w 27"/>
              <a:gd name="T5" fmla="*/ 0 h 45"/>
              <a:gd name="T6" fmla="*/ 26 w 27"/>
              <a:gd name="T7" fmla="*/ 0 h 45"/>
              <a:gd name="T8" fmla="*/ 26 w 27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45">
                <a:moveTo>
                  <a:pt x="26" y="44"/>
                </a:moveTo>
                <a:lnTo>
                  <a:pt x="0" y="44"/>
                </a:lnTo>
                <a:lnTo>
                  <a:pt x="0" y="0"/>
                </a:lnTo>
                <a:lnTo>
                  <a:pt x="26" y="0"/>
                </a:lnTo>
                <a:lnTo>
                  <a:pt x="26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567">
            <a:extLst>
              <a:ext uri="{FF2B5EF4-FFF2-40B4-BE49-F238E27FC236}">
                <a16:creationId xmlns:a16="http://schemas.microsoft.com/office/drawing/2014/main" id="{7B90EEE3-5830-B143-A117-59C726401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2393" y="10592738"/>
            <a:ext cx="608374" cy="463523"/>
          </a:xfrm>
          <a:custGeom>
            <a:avLst/>
            <a:gdLst>
              <a:gd name="T0" fmla="*/ 492 w 555"/>
              <a:gd name="T1" fmla="*/ 422 h 423"/>
              <a:gd name="T2" fmla="*/ 492 w 555"/>
              <a:gd name="T3" fmla="*/ 422 h 423"/>
              <a:gd name="T4" fmla="*/ 17 w 555"/>
              <a:gd name="T5" fmla="*/ 422 h 423"/>
              <a:gd name="T6" fmla="*/ 0 w 555"/>
              <a:gd name="T7" fmla="*/ 396 h 423"/>
              <a:gd name="T8" fmla="*/ 0 w 555"/>
              <a:gd name="T9" fmla="*/ 299 h 423"/>
              <a:gd name="T10" fmla="*/ 17 w 555"/>
              <a:gd name="T11" fmla="*/ 282 h 423"/>
              <a:gd name="T12" fmla="*/ 79 w 555"/>
              <a:gd name="T13" fmla="*/ 211 h 423"/>
              <a:gd name="T14" fmla="*/ 17 w 555"/>
              <a:gd name="T15" fmla="*/ 141 h 423"/>
              <a:gd name="T16" fmla="*/ 0 w 555"/>
              <a:gd name="T17" fmla="*/ 115 h 423"/>
              <a:gd name="T18" fmla="*/ 0 w 555"/>
              <a:gd name="T19" fmla="*/ 27 h 423"/>
              <a:gd name="T20" fmla="*/ 17 w 555"/>
              <a:gd name="T21" fmla="*/ 0 h 423"/>
              <a:gd name="T22" fmla="*/ 492 w 555"/>
              <a:gd name="T23" fmla="*/ 0 h 423"/>
              <a:gd name="T24" fmla="*/ 554 w 555"/>
              <a:gd name="T25" fmla="*/ 70 h 423"/>
              <a:gd name="T26" fmla="*/ 554 w 555"/>
              <a:gd name="T27" fmla="*/ 352 h 423"/>
              <a:gd name="T28" fmla="*/ 492 w 555"/>
              <a:gd name="T29" fmla="*/ 422 h 423"/>
              <a:gd name="T30" fmla="*/ 44 w 555"/>
              <a:gd name="T31" fmla="*/ 370 h 423"/>
              <a:gd name="T32" fmla="*/ 44 w 555"/>
              <a:gd name="T33" fmla="*/ 370 h 423"/>
              <a:gd name="T34" fmla="*/ 492 w 555"/>
              <a:gd name="T35" fmla="*/ 370 h 423"/>
              <a:gd name="T36" fmla="*/ 510 w 555"/>
              <a:gd name="T37" fmla="*/ 352 h 423"/>
              <a:gd name="T38" fmla="*/ 510 w 555"/>
              <a:gd name="T39" fmla="*/ 70 h 423"/>
              <a:gd name="T40" fmla="*/ 492 w 555"/>
              <a:gd name="T41" fmla="*/ 44 h 423"/>
              <a:gd name="T42" fmla="*/ 44 w 555"/>
              <a:gd name="T43" fmla="*/ 44 h 423"/>
              <a:gd name="T44" fmla="*/ 44 w 555"/>
              <a:gd name="T45" fmla="*/ 106 h 423"/>
              <a:gd name="T46" fmla="*/ 123 w 555"/>
              <a:gd name="T47" fmla="*/ 211 h 423"/>
              <a:gd name="T48" fmla="*/ 44 w 555"/>
              <a:gd name="T49" fmla="*/ 317 h 423"/>
              <a:gd name="T50" fmla="*/ 44 w 555"/>
              <a:gd name="T51" fmla="*/ 37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5" h="423">
                <a:moveTo>
                  <a:pt x="492" y="422"/>
                </a:moveTo>
                <a:lnTo>
                  <a:pt x="492" y="422"/>
                </a:lnTo>
                <a:cubicBezTo>
                  <a:pt x="17" y="422"/>
                  <a:pt x="17" y="422"/>
                  <a:pt x="17" y="422"/>
                </a:cubicBezTo>
                <a:cubicBezTo>
                  <a:pt x="9" y="422"/>
                  <a:pt x="0" y="405"/>
                  <a:pt x="0" y="396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291"/>
                  <a:pt x="9" y="282"/>
                  <a:pt x="17" y="282"/>
                </a:cubicBezTo>
                <a:cubicBezTo>
                  <a:pt x="52" y="273"/>
                  <a:pt x="79" y="246"/>
                  <a:pt x="79" y="211"/>
                </a:cubicBezTo>
                <a:cubicBezTo>
                  <a:pt x="79" y="176"/>
                  <a:pt x="52" y="150"/>
                  <a:pt x="17" y="141"/>
                </a:cubicBezTo>
                <a:cubicBezTo>
                  <a:pt x="9" y="141"/>
                  <a:pt x="0" y="132"/>
                  <a:pt x="0" y="11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7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527" y="0"/>
                  <a:pt x="554" y="35"/>
                  <a:pt x="554" y="70"/>
                </a:cubicBezTo>
                <a:cubicBezTo>
                  <a:pt x="554" y="352"/>
                  <a:pt x="554" y="352"/>
                  <a:pt x="554" y="352"/>
                </a:cubicBezTo>
                <a:cubicBezTo>
                  <a:pt x="554" y="387"/>
                  <a:pt x="527" y="422"/>
                  <a:pt x="492" y="422"/>
                </a:cubicBezTo>
                <a:close/>
                <a:moveTo>
                  <a:pt x="44" y="370"/>
                </a:moveTo>
                <a:lnTo>
                  <a:pt x="44" y="370"/>
                </a:lnTo>
                <a:cubicBezTo>
                  <a:pt x="492" y="370"/>
                  <a:pt x="492" y="370"/>
                  <a:pt x="492" y="370"/>
                </a:cubicBezTo>
                <a:cubicBezTo>
                  <a:pt x="501" y="370"/>
                  <a:pt x="510" y="361"/>
                  <a:pt x="510" y="352"/>
                </a:cubicBezTo>
                <a:cubicBezTo>
                  <a:pt x="510" y="70"/>
                  <a:pt x="510" y="70"/>
                  <a:pt x="510" y="70"/>
                </a:cubicBezTo>
                <a:cubicBezTo>
                  <a:pt x="510" y="62"/>
                  <a:pt x="501" y="44"/>
                  <a:pt x="492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88" y="115"/>
                  <a:pt x="123" y="159"/>
                  <a:pt x="123" y="211"/>
                </a:cubicBezTo>
                <a:cubicBezTo>
                  <a:pt x="123" y="264"/>
                  <a:pt x="88" y="308"/>
                  <a:pt x="44" y="317"/>
                </a:cubicBezTo>
                <a:lnTo>
                  <a:pt x="44" y="3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568">
            <a:extLst>
              <a:ext uri="{FF2B5EF4-FFF2-40B4-BE49-F238E27FC236}">
                <a16:creationId xmlns:a16="http://schemas.microsoft.com/office/drawing/2014/main" id="{E4A3A479-40A4-D741-AB58-18088D46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332" y="11056261"/>
            <a:ext cx="405582" cy="48284"/>
          </a:xfrm>
          <a:custGeom>
            <a:avLst/>
            <a:gdLst>
              <a:gd name="T0" fmla="*/ 369 w 370"/>
              <a:gd name="T1" fmla="*/ 44 h 45"/>
              <a:gd name="T2" fmla="*/ 0 w 370"/>
              <a:gd name="T3" fmla="*/ 44 h 45"/>
              <a:gd name="T4" fmla="*/ 0 w 370"/>
              <a:gd name="T5" fmla="*/ 0 h 45"/>
              <a:gd name="T6" fmla="*/ 369 w 370"/>
              <a:gd name="T7" fmla="*/ 0 h 45"/>
              <a:gd name="T8" fmla="*/ 369 w 370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45">
                <a:moveTo>
                  <a:pt x="369" y="44"/>
                </a:moveTo>
                <a:lnTo>
                  <a:pt x="0" y="44"/>
                </a:lnTo>
                <a:lnTo>
                  <a:pt x="0" y="0"/>
                </a:lnTo>
                <a:lnTo>
                  <a:pt x="369" y="0"/>
                </a:lnTo>
                <a:lnTo>
                  <a:pt x="369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569">
            <a:extLst>
              <a:ext uri="{FF2B5EF4-FFF2-40B4-BE49-F238E27FC236}">
                <a16:creationId xmlns:a16="http://schemas.microsoft.com/office/drawing/2014/main" id="{D2DC5D0E-2723-6D44-8BB2-BE7BC962F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8422" y="10544455"/>
            <a:ext cx="569747" cy="560090"/>
          </a:xfrm>
          <a:custGeom>
            <a:avLst/>
            <a:gdLst>
              <a:gd name="T0" fmla="*/ 448 w 520"/>
              <a:gd name="T1" fmla="*/ 510 h 511"/>
              <a:gd name="T2" fmla="*/ 448 w 520"/>
              <a:gd name="T3" fmla="*/ 510 h 511"/>
              <a:gd name="T4" fmla="*/ 448 w 520"/>
              <a:gd name="T5" fmla="*/ 466 h 511"/>
              <a:gd name="T6" fmla="*/ 475 w 520"/>
              <a:gd name="T7" fmla="*/ 440 h 511"/>
              <a:gd name="T8" fmla="*/ 475 w 520"/>
              <a:gd name="T9" fmla="*/ 405 h 511"/>
              <a:gd name="T10" fmla="*/ 167 w 520"/>
              <a:gd name="T11" fmla="*/ 405 h 511"/>
              <a:gd name="T12" fmla="*/ 167 w 520"/>
              <a:gd name="T13" fmla="*/ 431 h 511"/>
              <a:gd name="T14" fmla="*/ 88 w 520"/>
              <a:gd name="T15" fmla="*/ 510 h 511"/>
              <a:gd name="T16" fmla="*/ 0 w 520"/>
              <a:gd name="T17" fmla="*/ 431 h 511"/>
              <a:gd name="T18" fmla="*/ 0 w 520"/>
              <a:gd name="T19" fmla="*/ 35 h 511"/>
              <a:gd name="T20" fmla="*/ 35 w 520"/>
              <a:gd name="T21" fmla="*/ 0 h 511"/>
              <a:gd name="T22" fmla="*/ 405 w 520"/>
              <a:gd name="T23" fmla="*/ 0 h 511"/>
              <a:gd name="T24" fmla="*/ 440 w 520"/>
              <a:gd name="T25" fmla="*/ 35 h 511"/>
              <a:gd name="T26" fmla="*/ 440 w 520"/>
              <a:gd name="T27" fmla="*/ 361 h 511"/>
              <a:gd name="T28" fmla="*/ 492 w 520"/>
              <a:gd name="T29" fmla="*/ 361 h 511"/>
              <a:gd name="T30" fmla="*/ 519 w 520"/>
              <a:gd name="T31" fmla="*/ 378 h 511"/>
              <a:gd name="T32" fmla="*/ 519 w 520"/>
              <a:gd name="T33" fmla="*/ 440 h 511"/>
              <a:gd name="T34" fmla="*/ 448 w 520"/>
              <a:gd name="T35" fmla="*/ 510 h 511"/>
              <a:gd name="T36" fmla="*/ 44 w 520"/>
              <a:gd name="T37" fmla="*/ 44 h 511"/>
              <a:gd name="T38" fmla="*/ 44 w 520"/>
              <a:gd name="T39" fmla="*/ 44 h 511"/>
              <a:gd name="T40" fmla="*/ 44 w 520"/>
              <a:gd name="T41" fmla="*/ 431 h 511"/>
              <a:gd name="T42" fmla="*/ 88 w 520"/>
              <a:gd name="T43" fmla="*/ 466 h 511"/>
              <a:gd name="T44" fmla="*/ 123 w 520"/>
              <a:gd name="T45" fmla="*/ 431 h 511"/>
              <a:gd name="T46" fmla="*/ 123 w 520"/>
              <a:gd name="T47" fmla="*/ 378 h 511"/>
              <a:gd name="T48" fmla="*/ 150 w 520"/>
              <a:gd name="T49" fmla="*/ 361 h 511"/>
              <a:gd name="T50" fmla="*/ 396 w 520"/>
              <a:gd name="T51" fmla="*/ 361 h 511"/>
              <a:gd name="T52" fmla="*/ 396 w 520"/>
              <a:gd name="T53" fmla="*/ 44 h 511"/>
              <a:gd name="T54" fmla="*/ 44 w 520"/>
              <a:gd name="T55" fmla="*/ 44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0" h="511">
                <a:moveTo>
                  <a:pt x="448" y="510"/>
                </a:moveTo>
                <a:lnTo>
                  <a:pt x="448" y="510"/>
                </a:lnTo>
                <a:cubicBezTo>
                  <a:pt x="448" y="466"/>
                  <a:pt x="448" y="466"/>
                  <a:pt x="448" y="466"/>
                </a:cubicBezTo>
                <a:cubicBezTo>
                  <a:pt x="457" y="466"/>
                  <a:pt x="475" y="457"/>
                  <a:pt x="475" y="440"/>
                </a:cubicBezTo>
                <a:cubicBezTo>
                  <a:pt x="475" y="405"/>
                  <a:pt x="475" y="405"/>
                  <a:pt x="475" y="405"/>
                </a:cubicBezTo>
                <a:cubicBezTo>
                  <a:pt x="167" y="405"/>
                  <a:pt x="167" y="405"/>
                  <a:pt x="167" y="405"/>
                </a:cubicBezTo>
                <a:cubicBezTo>
                  <a:pt x="167" y="431"/>
                  <a:pt x="167" y="431"/>
                  <a:pt x="167" y="431"/>
                </a:cubicBezTo>
                <a:cubicBezTo>
                  <a:pt x="167" y="475"/>
                  <a:pt x="132" y="510"/>
                  <a:pt x="88" y="510"/>
                </a:cubicBezTo>
                <a:cubicBezTo>
                  <a:pt x="44" y="510"/>
                  <a:pt x="0" y="475"/>
                  <a:pt x="0" y="43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9"/>
                  <a:pt x="18" y="0"/>
                  <a:pt x="35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22" y="0"/>
                  <a:pt x="440" y="9"/>
                  <a:pt x="440" y="35"/>
                </a:cubicBezTo>
                <a:cubicBezTo>
                  <a:pt x="440" y="361"/>
                  <a:pt x="440" y="361"/>
                  <a:pt x="440" y="361"/>
                </a:cubicBezTo>
                <a:cubicBezTo>
                  <a:pt x="492" y="361"/>
                  <a:pt x="492" y="361"/>
                  <a:pt x="492" y="361"/>
                </a:cubicBezTo>
                <a:cubicBezTo>
                  <a:pt x="510" y="361"/>
                  <a:pt x="519" y="370"/>
                  <a:pt x="519" y="378"/>
                </a:cubicBezTo>
                <a:cubicBezTo>
                  <a:pt x="519" y="440"/>
                  <a:pt x="519" y="440"/>
                  <a:pt x="519" y="440"/>
                </a:cubicBezTo>
                <a:cubicBezTo>
                  <a:pt x="519" y="484"/>
                  <a:pt x="484" y="510"/>
                  <a:pt x="448" y="510"/>
                </a:cubicBezTo>
                <a:close/>
                <a:moveTo>
                  <a:pt x="44" y="44"/>
                </a:moveTo>
                <a:lnTo>
                  <a:pt x="44" y="44"/>
                </a:lnTo>
                <a:cubicBezTo>
                  <a:pt x="44" y="431"/>
                  <a:pt x="44" y="431"/>
                  <a:pt x="44" y="431"/>
                </a:cubicBezTo>
                <a:cubicBezTo>
                  <a:pt x="44" y="449"/>
                  <a:pt x="62" y="466"/>
                  <a:pt x="88" y="466"/>
                </a:cubicBezTo>
                <a:cubicBezTo>
                  <a:pt x="105" y="466"/>
                  <a:pt x="123" y="449"/>
                  <a:pt x="123" y="431"/>
                </a:cubicBezTo>
                <a:cubicBezTo>
                  <a:pt x="123" y="378"/>
                  <a:pt x="123" y="378"/>
                  <a:pt x="123" y="378"/>
                </a:cubicBezTo>
                <a:cubicBezTo>
                  <a:pt x="123" y="370"/>
                  <a:pt x="132" y="361"/>
                  <a:pt x="150" y="361"/>
                </a:cubicBezTo>
                <a:cubicBezTo>
                  <a:pt x="396" y="361"/>
                  <a:pt x="396" y="361"/>
                  <a:pt x="396" y="361"/>
                </a:cubicBezTo>
                <a:cubicBezTo>
                  <a:pt x="396" y="44"/>
                  <a:pt x="396" y="44"/>
                  <a:pt x="396" y="44"/>
                </a:cubicBezTo>
                <a:lnTo>
                  <a:pt x="44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570">
            <a:extLst>
              <a:ext uri="{FF2B5EF4-FFF2-40B4-BE49-F238E27FC236}">
                <a16:creationId xmlns:a16="http://schemas.microsoft.com/office/drawing/2014/main" id="{6CA4E62C-5DFA-AD4F-A7D6-8AFEE453E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4303" y="10679649"/>
            <a:ext cx="241418" cy="38627"/>
          </a:xfrm>
          <a:custGeom>
            <a:avLst/>
            <a:gdLst>
              <a:gd name="T0" fmla="*/ 203 w 222"/>
              <a:gd name="T1" fmla="*/ 36 h 37"/>
              <a:gd name="T2" fmla="*/ 203 w 222"/>
              <a:gd name="T3" fmla="*/ 36 h 37"/>
              <a:gd name="T4" fmla="*/ 18 w 222"/>
              <a:gd name="T5" fmla="*/ 36 h 37"/>
              <a:gd name="T6" fmla="*/ 0 w 222"/>
              <a:gd name="T7" fmla="*/ 18 h 37"/>
              <a:gd name="T8" fmla="*/ 0 w 222"/>
              <a:gd name="T9" fmla="*/ 18 h 37"/>
              <a:gd name="T10" fmla="*/ 18 w 222"/>
              <a:gd name="T11" fmla="*/ 0 h 37"/>
              <a:gd name="T12" fmla="*/ 203 w 222"/>
              <a:gd name="T13" fmla="*/ 0 h 37"/>
              <a:gd name="T14" fmla="*/ 221 w 222"/>
              <a:gd name="T15" fmla="*/ 18 h 37"/>
              <a:gd name="T16" fmla="*/ 221 w 222"/>
              <a:gd name="T17" fmla="*/ 18 h 37"/>
              <a:gd name="T18" fmla="*/ 203 w 22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2" h="37">
                <a:moveTo>
                  <a:pt x="203" y="36"/>
                </a:moveTo>
                <a:lnTo>
                  <a:pt x="20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11" y="0"/>
                  <a:pt x="221" y="9"/>
                  <a:pt x="221" y="18"/>
                </a:cubicBezTo>
                <a:lnTo>
                  <a:pt x="221" y="18"/>
                </a:lnTo>
                <a:cubicBezTo>
                  <a:pt x="221" y="27"/>
                  <a:pt x="211" y="36"/>
                  <a:pt x="20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571">
            <a:extLst>
              <a:ext uri="{FF2B5EF4-FFF2-40B4-BE49-F238E27FC236}">
                <a16:creationId xmlns:a16="http://schemas.microsoft.com/office/drawing/2014/main" id="{8D0FBA7C-19C5-C64F-8C04-CB088476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4303" y="10756903"/>
            <a:ext cx="241418" cy="38627"/>
          </a:xfrm>
          <a:custGeom>
            <a:avLst/>
            <a:gdLst>
              <a:gd name="T0" fmla="*/ 203 w 222"/>
              <a:gd name="T1" fmla="*/ 35 h 36"/>
              <a:gd name="T2" fmla="*/ 203 w 222"/>
              <a:gd name="T3" fmla="*/ 35 h 36"/>
              <a:gd name="T4" fmla="*/ 18 w 222"/>
              <a:gd name="T5" fmla="*/ 35 h 36"/>
              <a:gd name="T6" fmla="*/ 0 w 222"/>
              <a:gd name="T7" fmla="*/ 17 h 36"/>
              <a:gd name="T8" fmla="*/ 0 w 222"/>
              <a:gd name="T9" fmla="*/ 17 h 36"/>
              <a:gd name="T10" fmla="*/ 18 w 222"/>
              <a:gd name="T11" fmla="*/ 0 h 36"/>
              <a:gd name="T12" fmla="*/ 203 w 222"/>
              <a:gd name="T13" fmla="*/ 0 h 36"/>
              <a:gd name="T14" fmla="*/ 221 w 222"/>
              <a:gd name="T15" fmla="*/ 17 h 36"/>
              <a:gd name="T16" fmla="*/ 221 w 222"/>
              <a:gd name="T17" fmla="*/ 17 h 36"/>
              <a:gd name="T18" fmla="*/ 203 w 222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2" h="36">
                <a:moveTo>
                  <a:pt x="203" y="35"/>
                </a:moveTo>
                <a:lnTo>
                  <a:pt x="203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8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11" y="0"/>
                  <a:pt x="221" y="9"/>
                  <a:pt x="221" y="17"/>
                </a:cubicBezTo>
                <a:lnTo>
                  <a:pt x="221" y="17"/>
                </a:lnTo>
                <a:cubicBezTo>
                  <a:pt x="221" y="26"/>
                  <a:pt x="211" y="35"/>
                  <a:pt x="203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572">
            <a:extLst>
              <a:ext uri="{FF2B5EF4-FFF2-40B4-BE49-F238E27FC236}">
                <a16:creationId xmlns:a16="http://schemas.microsoft.com/office/drawing/2014/main" id="{6700E254-B1B7-8F49-A138-10A777F3C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4303" y="10834157"/>
            <a:ext cx="154508" cy="38627"/>
          </a:xfrm>
          <a:custGeom>
            <a:avLst/>
            <a:gdLst>
              <a:gd name="T0" fmla="*/ 124 w 142"/>
              <a:gd name="T1" fmla="*/ 35 h 36"/>
              <a:gd name="T2" fmla="*/ 124 w 142"/>
              <a:gd name="T3" fmla="*/ 35 h 36"/>
              <a:gd name="T4" fmla="*/ 18 w 142"/>
              <a:gd name="T5" fmla="*/ 35 h 36"/>
              <a:gd name="T6" fmla="*/ 0 w 142"/>
              <a:gd name="T7" fmla="*/ 18 h 36"/>
              <a:gd name="T8" fmla="*/ 0 w 142"/>
              <a:gd name="T9" fmla="*/ 18 h 36"/>
              <a:gd name="T10" fmla="*/ 18 w 142"/>
              <a:gd name="T11" fmla="*/ 0 h 36"/>
              <a:gd name="T12" fmla="*/ 124 w 142"/>
              <a:gd name="T13" fmla="*/ 0 h 36"/>
              <a:gd name="T14" fmla="*/ 141 w 142"/>
              <a:gd name="T15" fmla="*/ 18 h 36"/>
              <a:gd name="T16" fmla="*/ 141 w 142"/>
              <a:gd name="T17" fmla="*/ 18 h 36"/>
              <a:gd name="T18" fmla="*/ 124 w 142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36">
                <a:moveTo>
                  <a:pt x="124" y="35"/>
                </a:moveTo>
                <a:lnTo>
                  <a:pt x="124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2" y="0"/>
                  <a:pt x="141" y="9"/>
                  <a:pt x="141" y="18"/>
                </a:cubicBezTo>
                <a:lnTo>
                  <a:pt x="141" y="18"/>
                </a:lnTo>
                <a:cubicBezTo>
                  <a:pt x="141" y="26"/>
                  <a:pt x="132" y="35"/>
                  <a:pt x="124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573">
            <a:extLst>
              <a:ext uri="{FF2B5EF4-FFF2-40B4-BE49-F238E27FC236}">
                <a16:creationId xmlns:a16="http://schemas.microsoft.com/office/drawing/2014/main" id="{9C739E6B-0948-A748-9439-C5831A902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1324" y="7589497"/>
            <a:ext cx="154508" cy="164164"/>
          </a:xfrm>
          <a:custGeom>
            <a:avLst/>
            <a:gdLst>
              <a:gd name="T0" fmla="*/ 140 w 141"/>
              <a:gd name="T1" fmla="*/ 150 h 151"/>
              <a:gd name="T2" fmla="*/ 140 w 141"/>
              <a:gd name="T3" fmla="*/ 150 h 151"/>
              <a:gd name="T4" fmla="*/ 70 w 141"/>
              <a:gd name="T5" fmla="*/ 150 h 151"/>
              <a:gd name="T6" fmla="*/ 0 w 141"/>
              <a:gd name="T7" fmla="*/ 88 h 151"/>
              <a:gd name="T8" fmla="*/ 0 w 141"/>
              <a:gd name="T9" fmla="*/ 79 h 151"/>
              <a:gd name="T10" fmla="*/ 70 w 141"/>
              <a:gd name="T11" fmla="*/ 0 h 151"/>
              <a:gd name="T12" fmla="*/ 140 w 141"/>
              <a:gd name="T13" fmla="*/ 70 h 151"/>
              <a:gd name="T14" fmla="*/ 140 w 141"/>
              <a:gd name="T15" fmla="*/ 150 h 151"/>
              <a:gd name="T16" fmla="*/ 70 w 141"/>
              <a:gd name="T17" fmla="*/ 53 h 151"/>
              <a:gd name="T18" fmla="*/ 70 w 141"/>
              <a:gd name="T19" fmla="*/ 53 h 151"/>
              <a:gd name="T20" fmla="*/ 43 w 141"/>
              <a:gd name="T21" fmla="*/ 79 h 151"/>
              <a:gd name="T22" fmla="*/ 43 w 141"/>
              <a:gd name="T23" fmla="*/ 88 h 151"/>
              <a:gd name="T24" fmla="*/ 70 w 141"/>
              <a:gd name="T25" fmla="*/ 106 h 151"/>
              <a:gd name="T26" fmla="*/ 96 w 141"/>
              <a:gd name="T27" fmla="*/ 106 h 151"/>
              <a:gd name="T28" fmla="*/ 96 w 141"/>
              <a:gd name="T29" fmla="*/ 70 h 151"/>
              <a:gd name="T30" fmla="*/ 70 w 141"/>
              <a:gd name="T31" fmla="*/ 5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" h="151">
                <a:moveTo>
                  <a:pt x="140" y="150"/>
                </a:moveTo>
                <a:lnTo>
                  <a:pt x="140" y="150"/>
                </a:lnTo>
                <a:cubicBezTo>
                  <a:pt x="70" y="150"/>
                  <a:pt x="70" y="150"/>
                  <a:pt x="70" y="150"/>
                </a:cubicBezTo>
                <a:cubicBezTo>
                  <a:pt x="26" y="150"/>
                  <a:pt x="0" y="123"/>
                  <a:pt x="0" y="8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5" y="0"/>
                  <a:pt x="70" y="0"/>
                </a:cubicBezTo>
                <a:cubicBezTo>
                  <a:pt x="105" y="0"/>
                  <a:pt x="140" y="35"/>
                  <a:pt x="140" y="70"/>
                </a:cubicBezTo>
                <a:lnTo>
                  <a:pt x="140" y="150"/>
                </a:lnTo>
                <a:close/>
                <a:moveTo>
                  <a:pt x="70" y="53"/>
                </a:moveTo>
                <a:lnTo>
                  <a:pt x="70" y="53"/>
                </a:lnTo>
                <a:cubicBezTo>
                  <a:pt x="52" y="53"/>
                  <a:pt x="43" y="62"/>
                  <a:pt x="43" y="79"/>
                </a:cubicBezTo>
                <a:cubicBezTo>
                  <a:pt x="43" y="88"/>
                  <a:pt x="43" y="88"/>
                  <a:pt x="43" y="88"/>
                </a:cubicBezTo>
                <a:cubicBezTo>
                  <a:pt x="43" y="97"/>
                  <a:pt x="52" y="106"/>
                  <a:pt x="70" y="106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6" y="70"/>
                  <a:pt x="96" y="70"/>
                  <a:pt x="96" y="70"/>
                </a:cubicBezTo>
                <a:cubicBezTo>
                  <a:pt x="96" y="62"/>
                  <a:pt x="87" y="53"/>
                  <a:pt x="70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574">
            <a:extLst>
              <a:ext uri="{FF2B5EF4-FFF2-40B4-BE49-F238E27FC236}">
                <a16:creationId xmlns:a16="http://schemas.microsoft.com/office/drawing/2014/main" id="{BE91877C-D474-784D-BC11-06CFED701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175" y="7589497"/>
            <a:ext cx="154508" cy="164164"/>
          </a:xfrm>
          <a:custGeom>
            <a:avLst/>
            <a:gdLst>
              <a:gd name="T0" fmla="*/ 70 w 141"/>
              <a:gd name="T1" fmla="*/ 150 h 151"/>
              <a:gd name="T2" fmla="*/ 70 w 141"/>
              <a:gd name="T3" fmla="*/ 150 h 151"/>
              <a:gd name="T4" fmla="*/ 0 w 141"/>
              <a:gd name="T5" fmla="*/ 150 h 151"/>
              <a:gd name="T6" fmla="*/ 0 w 141"/>
              <a:gd name="T7" fmla="*/ 70 h 151"/>
              <a:gd name="T8" fmla="*/ 70 w 141"/>
              <a:gd name="T9" fmla="*/ 0 h 151"/>
              <a:gd name="T10" fmla="*/ 140 w 141"/>
              <a:gd name="T11" fmla="*/ 79 h 151"/>
              <a:gd name="T12" fmla="*/ 140 w 141"/>
              <a:gd name="T13" fmla="*/ 88 h 151"/>
              <a:gd name="T14" fmla="*/ 70 w 141"/>
              <a:gd name="T15" fmla="*/ 150 h 151"/>
              <a:gd name="T16" fmla="*/ 43 w 141"/>
              <a:gd name="T17" fmla="*/ 106 h 151"/>
              <a:gd name="T18" fmla="*/ 43 w 141"/>
              <a:gd name="T19" fmla="*/ 106 h 151"/>
              <a:gd name="T20" fmla="*/ 70 w 141"/>
              <a:gd name="T21" fmla="*/ 106 h 151"/>
              <a:gd name="T22" fmla="*/ 96 w 141"/>
              <a:gd name="T23" fmla="*/ 88 h 151"/>
              <a:gd name="T24" fmla="*/ 96 w 141"/>
              <a:gd name="T25" fmla="*/ 79 h 151"/>
              <a:gd name="T26" fmla="*/ 70 w 141"/>
              <a:gd name="T27" fmla="*/ 53 h 151"/>
              <a:gd name="T28" fmla="*/ 43 w 141"/>
              <a:gd name="T29" fmla="*/ 70 h 151"/>
              <a:gd name="T30" fmla="*/ 43 w 141"/>
              <a:gd name="T31" fmla="*/ 106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" h="151">
                <a:moveTo>
                  <a:pt x="70" y="150"/>
                </a:moveTo>
                <a:lnTo>
                  <a:pt x="70" y="150"/>
                </a:lnTo>
                <a:cubicBezTo>
                  <a:pt x="0" y="150"/>
                  <a:pt x="0" y="150"/>
                  <a:pt x="0" y="15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105" y="0"/>
                  <a:pt x="140" y="35"/>
                  <a:pt x="140" y="79"/>
                </a:cubicBezTo>
                <a:cubicBezTo>
                  <a:pt x="140" y="88"/>
                  <a:pt x="140" y="88"/>
                  <a:pt x="140" y="88"/>
                </a:cubicBezTo>
                <a:cubicBezTo>
                  <a:pt x="140" y="123"/>
                  <a:pt x="114" y="150"/>
                  <a:pt x="70" y="150"/>
                </a:cubicBezTo>
                <a:close/>
                <a:moveTo>
                  <a:pt x="43" y="106"/>
                </a:moveTo>
                <a:lnTo>
                  <a:pt x="43" y="106"/>
                </a:lnTo>
                <a:cubicBezTo>
                  <a:pt x="70" y="106"/>
                  <a:pt x="70" y="106"/>
                  <a:pt x="70" y="106"/>
                </a:cubicBezTo>
                <a:cubicBezTo>
                  <a:pt x="87" y="106"/>
                  <a:pt x="96" y="97"/>
                  <a:pt x="96" y="88"/>
                </a:cubicBezTo>
                <a:cubicBezTo>
                  <a:pt x="96" y="79"/>
                  <a:pt x="96" y="79"/>
                  <a:pt x="96" y="79"/>
                </a:cubicBezTo>
                <a:cubicBezTo>
                  <a:pt x="96" y="62"/>
                  <a:pt x="87" y="53"/>
                  <a:pt x="70" y="53"/>
                </a:cubicBezTo>
                <a:cubicBezTo>
                  <a:pt x="52" y="53"/>
                  <a:pt x="43" y="62"/>
                  <a:pt x="43" y="70"/>
                </a:cubicBezTo>
                <a:lnTo>
                  <a:pt x="43" y="1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575">
            <a:extLst>
              <a:ext uri="{FF2B5EF4-FFF2-40B4-BE49-F238E27FC236}">
                <a16:creationId xmlns:a16="http://schemas.microsoft.com/office/drawing/2014/main" id="{D97D5051-856C-4243-B74B-0D20D2CA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7205" y="7908169"/>
            <a:ext cx="48284" cy="231761"/>
          </a:xfrm>
          <a:custGeom>
            <a:avLst/>
            <a:gdLst>
              <a:gd name="T0" fmla="*/ 44 w 45"/>
              <a:gd name="T1" fmla="*/ 211 h 212"/>
              <a:gd name="T2" fmla="*/ 44 w 45"/>
              <a:gd name="T3" fmla="*/ 211 h 212"/>
              <a:gd name="T4" fmla="*/ 0 w 45"/>
              <a:gd name="T5" fmla="*/ 211 h 212"/>
              <a:gd name="T6" fmla="*/ 0 w 45"/>
              <a:gd name="T7" fmla="*/ 27 h 212"/>
              <a:gd name="T8" fmla="*/ 27 w 45"/>
              <a:gd name="T9" fmla="*/ 0 h 212"/>
              <a:gd name="T10" fmla="*/ 27 w 45"/>
              <a:gd name="T11" fmla="*/ 0 h 212"/>
              <a:gd name="T12" fmla="*/ 44 w 45"/>
              <a:gd name="T13" fmla="*/ 27 h 212"/>
              <a:gd name="T14" fmla="*/ 44 w 45"/>
              <a:gd name="T15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212">
                <a:moveTo>
                  <a:pt x="44" y="211"/>
                </a:moveTo>
                <a:lnTo>
                  <a:pt x="44" y="211"/>
                </a:lnTo>
                <a:cubicBezTo>
                  <a:pt x="0" y="211"/>
                  <a:pt x="0" y="211"/>
                  <a:pt x="0" y="21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5" y="0"/>
                  <a:pt x="44" y="9"/>
                  <a:pt x="44" y="27"/>
                </a:cubicBezTo>
                <a:lnTo>
                  <a:pt x="44" y="2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576">
            <a:extLst>
              <a:ext uri="{FF2B5EF4-FFF2-40B4-BE49-F238E27FC236}">
                <a16:creationId xmlns:a16="http://schemas.microsoft.com/office/drawing/2014/main" id="{8ABE355C-0287-5B4E-86EE-78BA9FE6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7205" y="7734348"/>
            <a:ext cx="57940" cy="125537"/>
          </a:xfrm>
          <a:custGeom>
            <a:avLst/>
            <a:gdLst>
              <a:gd name="T0" fmla="*/ 53 w 54"/>
              <a:gd name="T1" fmla="*/ 114 h 115"/>
              <a:gd name="T2" fmla="*/ 0 w 54"/>
              <a:gd name="T3" fmla="*/ 114 h 115"/>
              <a:gd name="T4" fmla="*/ 0 w 54"/>
              <a:gd name="T5" fmla="*/ 0 h 115"/>
              <a:gd name="T6" fmla="*/ 53 w 54"/>
              <a:gd name="T7" fmla="*/ 0 h 115"/>
              <a:gd name="T8" fmla="*/ 53 w 54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115">
                <a:moveTo>
                  <a:pt x="53" y="114"/>
                </a:moveTo>
                <a:lnTo>
                  <a:pt x="0" y="114"/>
                </a:lnTo>
                <a:lnTo>
                  <a:pt x="0" y="0"/>
                </a:lnTo>
                <a:lnTo>
                  <a:pt x="53" y="0"/>
                </a:lnTo>
                <a:lnTo>
                  <a:pt x="53" y="11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577">
            <a:extLst>
              <a:ext uri="{FF2B5EF4-FFF2-40B4-BE49-F238E27FC236}">
                <a16:creationId xmlns:a16="http://schemas.microsoft.com/office/drawing/2014/main" id="{ECE8B8EB-8879-124D-8333-6F64C53A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5100" y="7840572"/>
            <a:ext cx="511806" cy="328329"/>
          </a:xfrm>
          <a:custGeom>
            <a:avLst/>
            <a:gdLst>
              <a:gd name="T0" fmla="*/ 44 w 467"/>
              <a:gd name="T1" fmla="*/ 0 h 300"/>
              <a:gd name="T2" fmla="*/ 44 w 467"/>
              <a:gd name="T3" fmla="*/ 0 h 300"/>
              <a:gd name="T4" fmla="*/ 44 w 467"/>
              <a:gd name="T5" fmla="*/ 44 h 300"/>
              <a:gd name="T6" fmla="*/ 422 w 467"/>
              <a:gd name="T7" fmla="*/ 44 h 300"/>
              <a:gd name="T8" fmla="*/ 422 w 467"/>
              <a:gd name="T9" fmla="*/ 246 h 300"/>
              <a:gd name="T10" fmla="*/ 422 w 467"/>
              <a:gd name="T11" fmla="*/ 255 h 300"/>
              <a:gd name="T12" fmla="*/ 44 w 467"/>
              <a:gd name="T13" fmla="*/ 246 h 300"/>
              <a:gd name="T14" fmla="*/ 44 w 467"/>
              <a:gd name="T15" fmla="*/ 79 h 300"/>
              <a:gd name="T16" fmla="*/ 26 w 467"/>
              <a:gd name="T17" fmla="*/ 61 h 300"/>
              <a:gd name="T18" fmla="*/ 26 w 467"/>
              <a:gd name="T19" fmla="*/ 61 h 300"/>
              <a:gd name="T20" fmla="*/ 0 w 467"/>
              <a:gd name="T21" fmla="*/ 79 h 300"/>
              <a:gd name="T22" fmla="*/ 0 w 467"/>
              <a:gd name="T23" fmla="*/ 246 h 300"/>
              <a:gd name="T24" fmla="*/ 44 w 467"/>
              <a:gd name="T25" fmla="*/ 299 h 300"/>
              <a:gd name="T26" fmla="*/ 422 w 467"/>
              <a:gd name="T27" fmla="*/ 299 h 300"/>
              <a:gd name="T28" fmla="*/ 466 w 467"/>
              <a:gd name="T29" fmla="*/ 246 h 300"/>
              <a:gd name="T30" fmla="*/ 466 w 467"/>
              <a:gd name="T31" fmla="*/ 0 h 300"/>
              <a:gd name="T32" fmla="*/ 44 w 467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7" h="300">
                <a:moveTo>
                  <a:pt x="44" y="0"/>
                </a:moveTo>
                <a:lnTo>
                  <a:pt x="44" y="0"/>
                </a:lnTo>
                <a:cubicBezTo>
                  <a:pt x="44" y="44"/>
                  <a:pt x="44" y="44"/>
                  <a:pt x="44" y="44"/>
                </a:cubicBezTo>
                <a:cubicBezTo>
                  <a:pt x="422" y="44"/>
                  <a:pt x="422" y="44"/>
                  <a:pt x="422" y="44"/>
                </a:cubicBezTo>
                <a:cubicBezTo>
                  <a:pt x="422" y="246"/>
                  <a:pt x="422" y="246"/>
                  <a:pt x="422" y="246"/>
                </a:cubicBezTo>
                <a:cubicBezTo>
                  <a:pt x="422" y="255"/>
                  <a:pt x="422" y="255"/>
                  <a:pt x="422" y="255"/>
                </a:cubicBezTo>
                <a:cubicBezTo>
                  <a:pt x="44" y="246"/>
                  <a:pt x="44" y="246"/>
                  <a:pt x="44" y="246"/>
                </a:cubicBezTo>
                <a:cubicBezTo>
                  <a:pt x="44" y="79"/>
                  <a:pt x="44" y="79"/>
                  <a:pt x="44" y="79"/>
                </a:cubicBezTo>
                <a:cubicBezTo>
                  <a:pt x="44" y="70"/>
                  <a:pt x="35" y="61"/>
                  <a:pt x="26" y="61"/>
                </a:cubicBezTo>
                <a:lnTo>
                  <a:pt x="26" y="61"/>
                </a:lnTo>
                <a:cubicBezTo>
                  <a:pt x="9" y="61"/>
                  <a:pt x="0" y="70"/>
                  <a:pt x="0" y="79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272"/>
                  <a:pt x="18" y="299"/>
                  <a:pt x="44" y="299"/>
                </a:cubicBezTo>
                <a:cubicBezTo>
                  <a:pt x="422" y="299"/>
                  <a:pt x="422" y="299"/>
                  <a:pt x="422" y="299"/>
                </a:cubicBezTo>
                <a:cubicBezTo>
                  <a:pt x="448" y="299"/>
                  <a:pt x="466" y="272"/>
                  <a:pt x="466" y="246"/>
                </a:cubicBezTo>
                <a:cubicBezTo>
                  <a:pt x="466" y="0"/>
                  <a:pt x="466" y="0"/>
                  <a:pt x="466" y="0"/>
                </a:cubicBezTo>
                <a:lnTo>
                  <a:pt x="4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578">
            <a:extLst>
              <a:ext uri="{FF2B5EF4-FFF2-40B4-BE49-F238E27FC236}">
                <a16:creationId xmlns:a16="http://schemas.microsoft.com/office/drawing/2014/main" id="{7D13F7DA-6A89-0441-90F6-0CC1BA4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7160" y="7705377"/>
            <a:ext cx="627687" cy="183478"/>
          </a:xfrm>
          <a:custGeom>
            <a:avLst/>
            <a:gdLst>
              <a:gd name="T0" fmla="*/ 510 w 573"/>
              <a:gd name="T1" fmla="*/ 167 h 168"/>
              <a:gd name="T2" fmla="*/ 510 w 573"/>
              <a:gd name="T3" fmla="*/ 167 h 168"/>
              <a:gd name="T4" fmla="*/ 62 w 573"/>
              <a:gd name="T5" fmla="*/ 167 h 168"/>
              <a:gd name="T6" fmla="*/ 0 w 573"/>
              <a:gd name="T7" fmla="*/ 105 h 168"/>
              <a:gd name="T8" fmla="*/ 0 w 573"/>
              <a:gd name="T9" fmla="*/ 70 h 168"/>
              <a:gd name="T10" fmla="*/ 62 w 573"/>
              <a:gd name="T11" fmla="*/ 0 h 168"/>
              <a:gd name="T12" fmla="*/ 510 w 573"/>
              <a:gd name="T13" fmla="*/ 0 h 168"/>
              <a:gd name="T14" fmla="*/ 572 w 573"/>
              <a:gd name="T15" fmla="*/ 70 h 168"/>
              <a:gd name="T16" fmla="*/ 572 w 573"/>
              <a:gd name="T17" fmla="*/ 105 h 168"/>
              <a:gd name="T18" fmla="*/ 510 w 573"/>
              <a:gd name="T19" fmla="*/ 167 h 168"/>
              <a:gd name="T20" fmla="*/ 62 w 573"/>
              <a:gd name="T21" fmla="*/ 52 h 168"/>
              <a:gd name="T22" fmla="*/ 62 w 573"/>
              <a:gd name="T23" fmla="*/ 52 h 168"/>
              <a:gd name="T24" fmla="*/ 44 w 573"/>
              <a:gd name="T25" fmla="*/ 70 h 168"/>
              <a:gd name="T26" fmla="*/ 44 w 573"/>
              <a:gd name="T27" fmla="*/ 105 h 168"/>
              <a:gd name="T28" fmla="*/ 62 w 573"/>
              <a:gd name="T29" fmla="*/ 123 h 168"/>
              <a:gd name="T30" fmla="*/ 510 w 573"/>
              <a:gd name="T31" fmla="*/ 123 h 168"/>
              <a:gd name="T32" fmla="*/ 528 w 573"/>
              <a:gd name="T33" fmla="*/ 105 h 168"/>
              <a:gd name="T34" fmla="*/ 528 w 573"/>
              <a:gd name="T35" fmla="*/ 70 h 168"/>
              <a:gd name="T36" fmla="*/ 510 w 573"/>
              <a:gd name="T37" fmla="*/ 52 h 168"/>
              <a:gd name="T38" fmla="*/ 62 w 573"/>
              <a:gd name="T39" fmla="*/ 5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3" h="168">
                <a:moveTo>
                  <a:pt x="510" y="167"/>
                </a:moveTo>
                <a:lnTo>
                  <a:pt x="510" y="167"/>
                </a:lnTo>
                <a:cubicBezTo>
                  <a:pt x="62" y="167"/>
                  <a:pt x="62" y="167"/>
                  <a:pt x="62" y="167"/>
                </a:cubicBezTo>
                <a:cubicBezTo>
                  <a:pt x="26" y="167"/>
                  <a:pt x="0" y="140"/>
                  <a:pt x="0" y="105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26" y="0"/>
                  <a:pt x="62" y="0"/>
                </a:cubicBezTo>
                <a:cubicBezTo>
                  <a:pt x="510" y="0"/>
                  <a:pt x="510" y="0"/>
                  <a:pt x="510" y="0"/>
                </a:cubicBezTo>
                <a:cubicBezTo>
                  <a:pt x="545" y="0"/>
                  <a:pt x="572" y="35"/>
                  <a:pt x="572" y="70"/>
                </a:cubicBezTo>
                <a:cubicBezTo>
                  <a:pt x="572" y="105"/>
                  <a:pt x="572" y="105"/>
                  <a:pt x="572" y="105"/>
                </a:cubicBezTo>
                <a:cubicBezTo>
                  <a:pt x="572" y="140"/>
                  <a:pt x="545" y="167"/>
                  <a:pt x="510" y="167"/>
                </a:cubicBezTo>
                <a:close/>
                <a:moveTo>
                  <a:pt x="62" y="52"/>
                </a:moveTo>
                <a:lnTo>
                  <a:pt x="62" y="52"/>
                </a:lnTo>
                <a:cubicBezTo>
                  <a:pt x="53" y="52"/>
                  <a:pt x="44" y="52"/>
                  <a:pt x="44" y="70"/>
                </a:cubicBezTo>
                <a:cubicBezTo>
                  <a:pt x="44" y="105"/>
                  <a:pt x="44" y="105"/>
                  <a:pt x="44" y="105"/>
                </a:cubicBezTo>
                <a:cubicBezTo>
                  <a:pt x="44" y="114"/>
                  <a:pt x="53" y="123"/>
                  <a:pt x="62" y="123"/>
                </a:cubicBezTo>
                <a:cubicBezTo>
                  <a:pt x="510" y="123"/>
                  <a:pt x="510" y="123"/>
                  <a:pt x="510" y="123"/>
                </a:cubicBezTo>
                <a:cubicBezTo>
                  <a:pt x="519" y="123"/>
                  <a:pt x="528" y="114"/>
                  <a:pt x="528" y="105"/>
                </a:cubicBezTo>
                <a:cubicBezTo>
                  <a:pt x="528" y="70"/>
                  <a:pt x="528" y="70"/>
                  <a:pt x="528" y="70"/>
                </a:cubicBezTo>
                <a:cubicBezTo>
                  <a:pt x="528" y="52"/>
                  <a:pt x="519" y="52"/>
                  <a:pt x="510" y="52"/>
                </a:cubicBezTo>
                <a:lnTo>
                  <a:pt x="62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78" name="Group 54">
            <a:extLst>
              <a:ext uri="{FF2B5EF4-FFF2-40B4-BE49-F238E27FC236}">
                <a16:creationId xmlns:a16="http://schemas.microsoft.com/office/drawing/2014/main" id="{A5E3E97D-2E0B-F842-AAD1-6D629A399A97}"/>
              </a:ext>
            </a:extLst>
          </p:cNvPr>
          <p:cNvGrpSpPr/>
          <p:nvPr/>
        </p:nvGrpSpPr>
        <p:grpSpPr>
          <a:xfrm>
            <a:off x="20172643" y="2787527"/>
            <a:ext cx="2739895" cy="1077050"/>
            <a:chOff x="5517310" y="11284665"/>
            <a:chExt cx="3676939" cy="1077050"/>
          </a:xfrm>
        </p:grpSpPr>
        <p:sp>
          <p:nvSpPr>
            <p:cNvPr id="879" name="CuadroTexto 395">
              <a:extLst>
                <a:ext uri="{FF2B5EF4-FFF2-40B4-BE49-F238E27FC236}">
                  <a16:creationId xmlns:a16="http://schemas.microsoft.com/office/drawing/2014/main" id="{95EDD0C5-382B-3344-B962-C34B57705B8B}"/>
                </a:ext>
              </a:extLst>
            </p:cNvPr>
            <p:cNvSpPr txBox="1"/>
            <p:nvPr/>
          </p:nvSpPr>
          <p:spPr>
            <a:xfrm>
              <a:off x="5545879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80" name="Rectangle 56">
              <a:extLst>
                <a:ext uri="{FF2B5EF4-FFF2-40B4-BE49-F238E27FC236}">
                  <a16:creationId xmlns:a16="http://schemas.microsoft.com/office/drawing/2014/main" id="{7836A3B2-5695-0F41-A6AC-5207C576678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1" name="Group 54">
            <a:extLst>
              <a:ext uri="{FF2B5EF4-FFF2-40B4-BE49-F238E27FC236}">
                <a16:creationId xmlns:a16="http://schemas.microsoft.com/office/drawing/2014/main" id="{C8954EE9-08F3-5B47-B334-DF9A02B6B895}"/>
              </a:ext>
            </a:extLst>
          </p:cNvPr>
          <p:cNvGrpSpPr/>
          <p:nvPr/>
        </p:nvGrpSpPr>
        <p:grpSpPr>
          <a:xfrm>
            <a:off x="20145749" y="7302046"/>
            <a:ext cx="2739895" cy="1077050"/>
            <a:chOff x="5517310" y="11284665"/>
            <a:chExt cx="3676939" cy="1077050"/>
          </a:xfrm>
        </p:grpSpPr>
        <p:sp>
          <p:nvSpPr>
            <p:cNvPr id="882" name="CuadroTexto 395">
              <a:extLst>
                <a:ext uri="{FF2B5EF4-FFF2-40B4-BE49-F238E27FC236}">
                  <a16:creationId xmlns:a16="http://schemas.microsoft.com/office/drawing/2014/main" id="{2ACF9BFD-B63F-A54F-9394-CEA12E3350B3}"/>
                </a:ext>
              </a:extLst>
            </p:cNvPr>
            <p:cNvSpPr txBox="1"/>
            <p:nvPr/>
          </p:nvSpPr>
          <p:spPr>
            <a:xfrm>
              <a:off x="5545879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83" name="Rectangle 56">
              <a:extLst>
                <a:ext uri="{FF2B5EF4-FFF2-40B4-BE49-F238E27FC236}">
                  <a16:creationId xmlns:a16="http://schemas.microsoft.com/office/drawing/2014/main" id="{23078517-B5FA-0A4C-AD42-520B23671DBD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4" name="Group 54">
            <a:extLst>
              <a:ext uri="{FF2B5EF4-FFF2-40B4-BE49-F238E27FC236}">
                <a16:creationId xmlns:a16="http://schemas.microsoft.com/office/drawing/2014/main" id="{A19CD2EE-ABA8-3D41-A245-C53FDC8B75C5}"/>
              </a:ext>
            </a:extLst>
          </p:cNvPr>
          <p:cNvGrpSpPr/>
          <p:nvPr/>
        </p:nvGrpSpPr>
        <p:grpSpPr>
          <a:xfrm>
            <a:off x="20172643" y="10251435"/>
            <a:ext cx="2739895" cy="1077050"/>
            <a:chOff x="5517310" y="11284665"/>
            <a:chExt cx="3676939" cy="1077050"/>
          </a:xfrm>
        </p:grpSpPr>
        <p:sp>
          <p:nvSpPr>
            <p:cNvPr id="885" name="CuadroTexto 395">
              <a:extLst>
                <a:ext uri="{FF2B5EF4-FFF2-40B4-BE49-F238E27FC236}">
                  <a16:creationId xmlns:a16="http://schemas.microsoft.com/office/drawing/2014/main" id="{556B01A7-53C7-C249-934E-C39493F5DAFC}"/>
                </a:ext>
              </a:extLst>
            </p:cNvPr>
            <p:cNvSpPr txBox="1"/>
            <p:nvPr/>
          </p:nvSpPr>
          <p:spPr>
            <a:xfrm>
              <a:off x="5545879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86" name="Rectangle 56">
              <a:extLst>
                <a:ext uri="{FF2B5EF4-FFF2-40B4-BE49-F238E27FC236}">
                  <a16:creationId xmlns:a16="http://schemas.microsoft.com/office/drawing/2014/main" id="{DAE57F9D-CCC3-1E4B-82A5-06F2587545C7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7" name="Group 54">
            <a:extLst>
              <a:ext uri="{FF2B5EF4-FFF2-40B4-BE49-F238E27FC236}">
                <a16:creationId xmlns:a16="http://schemas.microsoft.com/office/drawing/2014/main" id="{19D22416-5E49-624F-84A5-6C75C9338271}"/>
              </a:ext>
            </a:extLst>
          </p:cNvPr>
          <p:cNvGrpSpPr/>
          <p:nvPr/>
        </p:nvGrpSpPr>
        <p:grpSpPr>
          <a:xfrm>
            <a:off x="9047583" y="2787527"/>
            <a:ext cx="2764937" cy="1077050"/>
            <a:chOff x="5517310" y="11284665"/>
            <a:chExt cx="3710546" cy="1077050"/>
          </a:xfrm>
        </p:grpSpPr>
        <p:sp>
          <p:nvSpPr>
            <p:cNvPr id="888" name="CuadroTexto 395">
              <a:extLst>
                <a:ext uri="{FF2B5EF4-FFF2-40B4-BE49-F238E27FC236}">
                  <a16:creationId xmlns:a16="http://schemas.microsoft.com/office/drawing/2014/main" id="{EF94936C-2E0D-0746-A90B-DC610AEC17AD}"/>
                </a:ext>
              </a:extLst>
            </p:cNvPr>
            <p:cNvSpPr txBox="1"/>
            <p:nvPr/>
          </p:nvSpPr>
          <p:spPr>
            <a:xfrm>
              <a:off x="6845181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89" name="Rectangle 56">
              <a:extLst>
                <a:ext uri="{FF2B5EF4-FFF2-40B4-BE49-F238E27FC236}">
                  <a16:creationId xmlns:a16="http://schemas.microsoft.com/office/drawing/2014/main" id="{89672881-7B25-1B43-BDD8-F88CF16DBDB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0" name="Group 54">
            <a:extLst>
              <a:ext uri="{FF2B5EF4-FFF2-40B4-BE49-F238E27FC236}">
                <a16:creationId xmlns:a16="http://schemas.microsoft.com/office/drawing/2014/main" id="{C95C3E3B-2D1C-1F46-B2DA-79C3C557DC5E}"/>
              </a:ext>
            </a:extLst>
          </p:cNvPr>
          <p:cNvGrpSpPr/>
          <p:nvPr/>
        </p:nvGrpSpPr>
        <p:grpSpPr>
          <a:xfrm>
            <a:off x="9037101" y="7363688"/>
            <a:ext cx="2764937" cy="1077050"/>
            <a:chOff x="5517310" y="11284665"/>
            <a:chExt cx="3710546" cy="1077050"/>
          </a:xfrm>
        </p:grpSpPr>
        <p:sp>
          <p:nvSpPr>
            <p:cNvPr id="891" name="CuadroTexto 395">
              <a:extLst>
                <a:ext uri="{FF2B5EF4-FFF2-40B4-BE49-F238E27FC236}">
                  <a16:creationId xmlns:a16="http://schemas.microsoft.com/office/drawing/2014/main" id="{6EEB4E4C-DA90-3A4A-B7DE-7D4891437615}"/>
                </a:ext>
              </a:extLst>
            </p:cNvPr>
            <p:cNvSpPr txBox="1"/>
            <p:nvPr/>
          </p:nvSpPr>
          <p:spPr>
            <a:xfrm>
              <a:off x="6845181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92" name="Rectangle 56">
              <a:extLst>
                <a:ext uri="{FF2B5EF4-FFF2-40B4-BE49-F238E27FC236}">
                  <a16:creationId xmlns:a16="http://schemas.microsoft.com/office/drawing/2014/main" id="{F8720C99-2714-394F-A256-B7F3A6C7DC8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3" name="Group 54">
            <a:extLst>
              <a:ext uri="{FF2B5EF4-FFF2-40B4-BE49-F238E27FC236}">
                <a16:creationId xmlns:a16="http://schemas.microsoft.com/office/drawing/2014/main" id="{A14846B2-4E31-0445-B1E4-42057E164521}"/>
              </a:ext>
            </a:extLst>
          </p:cNvPr>
          <p:cNvGrpSpPr/>
          <p:nvPr/>
        </p:nvGrpSpPr>
        <p:grpSpPr>
          <a:xfrm>
            <a:off x="9036642" y="10286182"/>
            <a:ext cx="2764937" cy="1077050"/>
            <a:chOff x="5517310" y="11284665"/>
            <a:chExt cx="3710546" cy="1077050"/>
          </a:xfrm>
        </p:grpSpPr>
        <p:sp>
          <p:nvSpPr>
            <p:cNvPr id="894" name="CuadroTexto 395">
              <a:extLst>
                <a:ext uri="{FF2B5EF4-FFF2-40B4-BE49-F238E27FC236}">
                  <a16:creationId xmlns:a16="http://schemas.microsoft.com/office/drawing/2014/main" id="{C49E15B3-A493-F748-B13A-4F86AA07495E}"/>
                </a:ext>
              </a:extLst>
            </p:cNvPr>
            <p:cNvSpPr txBox="1"/>
            <p:nvPr/>
          </p:nvSpPr>
          <p:spPr>
            <a:xfrm>
              <a:off x="6845181" y="112846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95" name="Rectangle 56">
              <a:extLst>
                <a:ext uri="{FF2B5EF4-FFF2-40B4-BE49-F238E27FC236}">
                  <a16:creationId xmlns:a16="http://schemas.microsoft.com/office/drawing/2014/main" id="{98C58373-B7C3-AC4A-97B1-913CB21BA9CC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49BC83F-25CB-CA40-9825-AD1C309C6EC5}"/>
              </a:ext>
            </a:extLst>
          </p:cNvPr>
          <p:cNvGrpSpPr/>
          <p:nvPr/>
        </p:nvGrpSpPr>
        <p:grpSpPr>
          <a:xfrm>
            <a:off x="1782391" y="4577857"/>
            <a:ext cx="5982437" cy="4716592"/>
            <a:chOff x="2232442" y="3643574"/>
            <a:chExt cx="5982437" cy="4716592"/>
          </a:xfrm>
        </p:grpSpPr>
        <p:sp>
          <p:nvSpPr>
            <p:cNvPr id="73" name="CuadroTexto 598">
              <a:extLst>
                <a:ext uri="{FF2B5EF4-FFF2-40B4-BE49-F238E27FC236}">
                  <a16:creationId xmlns:a16="http://schemas.microsoft.com/office/drawing/2014/main" id="{740102F3-F098-044C-8BBB-FEB93EED33E7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74" name="CuadroTexto 599">
              <a:extLst>
                <a:ext uri="{FF2B5EF4-FFF2-40B4-BE49-F238E27FC236}">
                  <a16:creationId xmlns:a16="http://schemas.microsoft.com/office/drawing/2014/main" id="{0153994B-DFC5-4744-8A0F-778583A53B09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 1">
            <a:extLst>
              <a:ext uri="{FF2B5EF4-FFF2-40B4-BE49-F238E27FC236}">
                <a16:creationId xmlns:a16="http://schemas.microsoft.com/office/drawing/2014/main" id="{AE0BDB17-9FCB-FF4A-B674-A3A5E2FC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167" y="7186166"/>
            <a:ext cx="24435985" cy="2178444"/>
          </a:xfrm>
          <a:custGeom>
            <a:avLst/>
            <a:gdLst>
              <a:gd name="T0" fmla="*/ 19589 w 19590"/>
              <a:gd name="T1" fmla="*/ 1744 h 1745"/>
              <a:gd name="T2" fmla="*/ 0 w 19590"/>
              <a:gd name="T3" fmla="*/ 1744 h 1745"/>
              <a:gd name="T4" fmla="*/ 0 w 19590"/>
              <a:gd name="T5" fmla="*/ 0 h 1745"/>
              <a:gd name="T6" fmla="*/ 19589 w 19590"/>
              <a:gd name="T7" fmla="*/ 0 h 1745"/>
              <a:gd name="T8" fmla="*/ 19589 w 19590"/>
              <a:gd name="T9" fmla="*/ 1744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1745">
                <a:moveTo>
                  <a:pt x="19589" y="1744"/>
                </a:moveTo>
                <a:lnTo>
                  <a:pt x="0" y="1744"/>
                </a:lnTo>
                <a:lnTo>
                  <a:pt x="0" y="0"/>
                </a:lnTo>
                <a:lnTo>
                  <a:pt x="19589" y="0"/>
                </a:lnTo>
                <a:lnTo>
                  <a:pt x="19589" y="1744"/>
                </a:ln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">
            <a:extLst>
              <a:ext uri="{FF2B5EF4-FFF2-40B4-BE49-F238E27FC236}">
                <a16:creationId xmlns:a16="http://schemas.microsoft.com/office/drawing/2014/main" id="{CE9AD1D3-0A24-3A4E-B768-E6E3B2AE1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167" y="9359111"/>
            <a:ext cx="24435985" cy="2178444"/>
          </a:xfrm>
          <a:custGeom>
            <a:avLst/>
            <a:gdLst>
              <a:gd name="T0" fmla="*/ 19589 w 19590"/>
              <a:gd name="T1" fmla="*/ 1745 h 1746"/>
              <a:gd name="T2" fmla="*/ 0 w 19590"/>
              <a:gd name="T3" fmla="*/ 1745 h 1746"/>
              <a:gd name="T4" fmla="*/ 0 w 19590"/>
              <a:gd name="T5" fmla="*/ 0 h 1746"/>
              <a:gd name="T6" fmla="*/ 19589 w 19590"/>
              <a:gd name="T7" fmla="*/ 0 h 1746"/>
              <a:gd name="T8" fmla="*/ 19589 w 19590"/>
              <a:gd name="T9" fmla="*/ 1745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1746">
                <a:moveTo>
                  <a:pt x="19589" y="1745"/>
                </a:moveTo>
                <a:lnTo>
                  <a:pt x="0" y="1745"/>
                </a:lnTo>
                <a:lnTo>
                  <a:pt x="0" y="0"/>
                </a:lnTo>
                <a:lnTo>
                  <a:pt x="19589" y="0"/>
                </a:lnTo>
                <a:lnTo>
                  <a:pt x="19589" y="1745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3">
            <a:extLst>
              <a:ext uri="{FF2B5EF4-FFF2-40B4-BE49-F238E27FC236}">
                <a16:creationId xmlns:a16="http://schemas.microsoft.com/office/drawing/2014/main" id="{54E6E742-7C8D-1241-84ED-792DBB48C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167" y="11537556"/>
            <a:ext cx="24435985" cy="2178444"/>
          </a:xfrm>
          <a:custGeom>
            <a:avLst/>
            <a:gdLst>
              <a:gd name="T0" fmla="*/ 19589 w 19590"/>
              <a:gd name="T1" fmla="*/ 1745 h 1746"/>
              <a:gd name="T2" fmla="*/ 0 w 19590"/>
              <a:gd name="T3" fmla="*/ 1745 h 1746"/>
              <a:gd name="T4" fmla="*/ 0 w 19590"/>
              <a:gd name="T5" fmla="*/ 0 h 1746"/>
              <a:gd name="T6" fmla="*/ 19589 w 19590"/>
              <a:gd name="T7" fmla="*/ 0 h 1746"/>
              <a:gd name="T8" fmla="*/ 19589 w 19590"/>
              <a:gd name="T9" fmla="*/ 1745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1746">
                <a:moveTo>
                  <a:pt x="19589" y="1745"/>
                </a:moveTo>
                <a:lnTo>
                  <a:pt x="0" y="1745"/>
                </a:lnTo>
                <a:lnTo>
                  <a:pt x="0" y="0"/>
                </a:lnTo>
                <a:lnTo>
                  <a:pt x="19589" y="0"/>
                </a:lnTo>
                <a:lnTo>
                  <a:pt x="19589" y="1745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47">
            <a:extLst>
              <a:ext uri="{FF2B5EF4-FFF2-40B4-BE49-F238E27FC236}">
                <a16:creationId xmlns:a16="http://schemas.microsoft.com/office/drawing/2014/main" id="{695A7296-6F15-9840-AF1C-2ADEBF6E3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838" y="7186166"/>
            <a:ext cx="9698480" cy="5996223"/>
          </a:xfrm>
          <a:custGeom>
            <a:avLst/>
            <a:gdLst>
              <a:gd name="T0" fmla="*/ 138 w 7775"/>
              <a:gd name="T1" fmla="*/ 199 h 4806"/>
              <a:gd name="T2" fmla="*/ 268 w 7775"/>
              <a:gd name="T3" fmla="*/ 704 h 4806"/>
              <a:gd name="T4" fmla="*/ 979 w 7775"/>
              <a:gd name="T5" fmla="*/ 581 h 4806"/>
              <a:gd name="T6" fmla="*/ 1400 w 7775"/>
              <a:gd name="T7" fmla="*/ 2173 h 4806"/>
              <a:gd name="T8" fmla="*/ 1936 w 7775"/>
              <a:gd name="T9" fmla="*/ 2448 h 4806"/>
              <a:gd name="T10" fmla="*/ 2395 w 7775"/>
              <a:gd name="T11" fmla="*/ 4063 h 4806"/>
              <a:gd name="T12" fmla="*/ 2969 w 7775"/>
              <a:gd name="T13" fmla="*/ 4805 h 4806"/>
              <a:gd name="T14" fmla="*/ 3489 w 7775"/>
              <a:gd name="T15" fmla="*/ 4285 h 4806"/>
              <a:gd name="T16" fmla="*/ 3818 w 7775"/>
              <a:gd name="T17" fmla="*/ 3298 h 4806"/>
              <a:gd name="T18" fmla="*/ 4391 w 7775"/>
              <a:gd name="T19" fmla="*/ 4721 h 4806"/>
              <a:gd name="T20" fmla="*/ 4873 w 7775"/>
              <a:gd name="T21" fmla="*/ 4484 h 4806"/>
              <a:gd name="T22" fmla="*/ 5577 w 7775"/>
              <a:gd name="T23" fmla="*/ 2410 h 4806"/>
              <a:gd name="T24" fmla="*/ 6457 w 7775"/>
              <a:gd name="T25" fmla="*/ 1844 h 4806"/>
              <a:gd name="T26" fmla="*/ 6809 w 7775"/>
              <a:gd name="T27" fmla="*/ 941 h 4806"/>
              <a:gd name="T28" fmla="*/ 7468 w 7775"/>
              <a:gd name="T29" fmla="*/ 941 h 4806"/>
              <a:gd name="T30" fmla="*/ 7774 w 7775"/>
              <a:gd name="T31" fmla="*/ 0 h 4806"/>
              <a:gd name="T32" fmla="*/ 0 w 7775"/>
              <a:gd name="T33" fmla="*/ 0 h 4806"/>
              <a:gd name="T34" fmla="*/ 138 w 7775"/>
              <a:gd name="T35" fmla="*/ 199 h 4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75" h="4806">
                <a:moveTo>
                  <a:pt x="138" y="199"/>
                </a:moveTo>
                <a:lnTo>
                  <a:pt x="268" y="704"/>
                </a:lnTo>
                <a:lnTo>
                  <a:pt x="979" y="581"/>
                </a:lnTo>
                <a:lnTo>
                  <a:pt x="1400" y="2173"/>
                </a:lnTo>
                <a:lnTo>
                  <a:pt x="1936" y="2448"/>
                </a:lnTo>
                <a:lnTo>
                  <a:pt x="2395" y="4063"/>
                </a:lnTo>
                <a:lnTo>
                  <a:pt x="2969" y="4805"/>
                </a:lnTo>
                <a:lnTo>
                  <a:pt x="3489" y="4285"/>
                </a:lnTo>
                <a:lnTo>
                  <a:pt x="3818" y="3298"/>
                </a:lnTo>
                <a:lnTo>
                  <a:pt x="4391" y="4721"/>
                </a:lnTo>
                <a:lnTo>
                  <a:pt x="4873" y="4484"/>
                </a:lnTo>
                <a:lnTo>
                  <a:pt x="5577" y="2410"/>
                </a:lnTo>
                <a:lnTo>
                  <a:pt x="6457" y="1844"/>
                </a:lnTo>
                <a:lnTo>
                  <a:pt x="6809" y="941"/>
                </a:lnTo>
                <a:lnTo>
                  <a:pt x="7468" y="941"/>
                </a:lnTo>
                <a:lnTo>
                  <a:pt x="7774" y="0"/>
                </a:lnTo>
                <a:lnTo>
                  <a:pt x="0" y="0"/>
                </a:lnTo>
                <a:lnTo>
                  <a:pt x="138" y="19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48">
            <a:extLst>
              <a:ext uri="{FF2B5EF4-FFF2-40B4-BE49-F238E27FC236}">
                <a16:creationId xmlns:a16="http://schemas.microsoft.com/office/drawing/2014/main" id="{32EB50F0-4F7C-EE49-8D4C-372C94A7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7956" y="10189779"/>
            <a:ext cx="1479804" cy="2882588"/>
          </a:xfrm>
          <a:custGeom>
            <a:avLst/>
            <a:gdLst>
              <a:gd name="T0" fmla="*/ 1186 w 1187"/>
              <a:gd name="T1" fmla="*/ 0 h 2312"/>
              <a:gd name="T2" fmla="*/ 429 w 1187"/>
              <a:gd name="T3" fmla="*/ 367 h 2312"/>
              <a:gd name="T4" fmla="*/ 0 w 1187"/>
              <a:gd name="T5" fmla="*/ 2311 h 2312"/>
              <a:gd name="T6" fmla="*/ 482 w 1187"/>
              <a:gd name="T7" fmla="*/ 2074 h 2312"/>
              <a:gd name="T8" fmla="*/ 1186 w 1187"/>
              <a:gd name="T9" fmla="*/ 0 h 2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7" h="2312">
                <a:moveTo>
                  <a:pt x="1186" y="0"/>
                </a:moveTo>
                <a:lnTo>
                  <a:pt x="429" y="367"/>
                </a:lnTo>
                <a:lnTo>
                  <a:pt x="0" y="2311"/>
                </a:lnTo>
                <a:lnTo>
                  <a:pt x="482" y="2074"/>
                </a:lnTo>
                <a:lnTo>
                  <a:pt x="1186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49">
            <a:extLst>
              <a:ext uri="{FF2B5EF4-FFF2-40B4-BE49-F238E27FC236}">
                <a16:creationId xmlns:a16="http://schemas.microsoft.com/office/drawing/2014/main" id="{DDCD6AEC-D3EE-4440-B18A-00E814F35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332" y="3522419"/>
            <a:ext cx="9736986" cy="3663747"/>
          </a:xfrm>
          <a:custGeom>
            <a:avLst/>
            <a:gdLst>
              <a:gd name="T0" fmla="*/ 0 w 7806"/>
              <a:gd name="T1" fmla="*/ 2938 h 2939"/>
              <a:gd name="T2" fmla="*/ 245 w 7806"/>
              <a:gd name="T3" fmla="*/ 2204 h 2939"/>
              <a:gd name="T4" fmla="*/ 436 w 7806"/>
              <a:gd name="T5" fmla="*/ 2204 h 2939"/>
              <a:gd name="T6" fmla="*/ 1821 w 7806"/>
              <a:gd name="T7" fmla="*/ 1049 h 2939"/>
              <a:gd name="T8" fmla="*/ 2097 w 7806"/>
              <a:gd name="T9" fmla="*/ 1179 h 2939"/>
              <a:gd name="T10" fmla="*/ 2502 w 7806"/>
              <a:gd name="T11" fmla="*/ 789 h 2939"/>
              <a:gd name="T12" fmla="*/ 2939 w 7806"/>
              <a:gd name="T13" fmla="*/ 827 h 2939"/>
              <a:gd name="T14" fmla="*/ 2992 w 7806"/>
              <a:gd name="T15" fmla="*/ 322 h 2939"/>
              <a:gd name="T16" fmla="*/ 3712 w 7806"/>
              <a:gd name="T17" fmla="*/ 0 h 2939"/>
              <a:gd name="T18" fmla="*/ 3963 w 7806"/>
              <a:gd name="T19" fmla="*/ 758 h 2939"/>
              <a:gd name="T20" fmla="*/ 4246 w 7806"/>
              <a:gd name="T21" fmla="*/ 1118 h 2939"/>
              <a:gd name="T22" fmla="*/ 4246 w 7806"/>
              <a:gd name="T23" fmla="*/ 2013 h 2939"/>
              <a:gd name="T24" fmla="*/ 4820 w 7806"/>
              <a:gd name="T25" fmla="*/ 2043 h 2939"/>
              <a:gd name="T26" fmla="*/ 5233 w 7806"/>
              <a:gd name="T27" fmla="*/ 1814 h 2939"/>
              <a:gd name="T28" fmla="*/ 6113 w 7806"/>
              <a:gd name="T29" fmla="*/ 1806 h 2939"/>
              <a:gd name="T30" fmla="*/ 6488 w 7806"/>
              <a:gd name="T31" fmla="*/ 1684 h 2939"/>
              <a:gd name="T32" fmla="*/ 7062 w 7806"/>
              <a:gd name="T33" fmla="*/ 1676 h 2939"/>
              <a:gd name="T34" fmla="*/ 7506 w 7806"/>
              <a:gd name="T35" fmla="*/ 2158 h 2939"/>
              <a:gd name="T36" fmla="*/ 7506 w 7806"/>
              <a:gd name="T37" fmla="*/ 2426 h 2939"/>
              <a:gd name="T38" fmla="*/ 7805 w 7806"/>
              <a:gd name="T39" fmla="*/ 2938 h 2939"/>
              <a:gd name="T40" fmla="*/ 0 w 7806"/>
              <a:gd name="T41" fmla="*/ 2938 h 2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06" h="2939">
                <a:moveTo>
                  <a:pt x="0" y="2938"/>
                </a:moveTo>
                <a:lnTo>
                  <a:pt x="245" y="2204"/>
                </a:lnTo>
                <a:lnTo>
                  <a:pt x="436" y="2204"/>
                </a:lnTo>
                <a:lnTo>
                  <a:pt x="1821" y="1049"/>
                </a:lnTo>
                <a:lnTo>
                  <a:pt x="2097" y="1179"/>
                </a:lnTo>
                <a:lnTo>
                  <a:pt x="2502" y="789"/>
                </a:lnTo>
                <a:lnTo>
                  <a:pt x="2939" y="827"/>
                </a:lnTo>
                <a:lnTo>
                  <a:pt x="2992" y="322"/>
                </a:lnTo>
                <a:lnTo>
                  <a:pt x="3712" y="0"/>
                </a:lnTo>
                <a:lnTo>
                  <a:pt x="3963" y="758"/>
                </a:lnTo>
                <a:lnTo>
                  <a:pt x="4246" y="1118"/>
                </a:lnTo>
                <a:lnTo>
                  <a:pt x="4246" y="2013"/>
                </a:lnTo>
                <a:lnTo>
                  <a:pt x="4820" y="2043"/>
                </a:lnTo>
                <a:lnTo>
                  <a:pt x="5233" y="1814"/>
                </a:lnTo>
                <a:lnTo>
                  <a:pt x="6113" y="1806"/>
                </a:lnTo>
                <a:lnTo>
                  <a:pt x="6488" y="1684"/>
                </a:lnTo>
                <a:lnTo>
                  <a:pt x="7062" y="1676"/>
                </a:lnTo>
                <a:lnTo>
                  <a:pt x="7506" y="2158"/>
                </a:lnTo>
                <a:lnTo>
                  <a:pt x="7506" y="2426"/>
                </a:lnTo>
                <a:lnTo>
                  <a:pt x="7805" y="2938"/>
                </a:lnTo>
                <a:lnTo>
                  <a:pt x="0" y="29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50">
            <a:extLst>
              <a:ext uri="{FF2B5EF4-FFF2-40B4-BE49-F238E27FC236}">
                <a16:creationId xmlns:a16="http://schemas.microsoft.com/office/drawing/2014/main" id="{4D234170-86AA-D040-AAA5-2A952A9D4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332" y="4391596"/>
            <a:ext cx="9736986" cy="2794570"/>
          </a:xfrm>
          <a:custGeom>
            <a:avLst/>
            <a:gdLst>
              <a:gd name="T0" fmla="*/ 84 w 7806"/>
              <a:gd name="T1" fmla="*/ 1974 h 2242"/>
              <a:gd name="T2" fmla="*/ 467 w 7806"/>
              <a:gd name="T3" fmla="*/ 1974 h 2242"/>
              <a:gd name="T4" fmla="*/ 972 w 7806"/>
              <a:gd name="T5" fmla="*/ 1683 h 2242"/>
              <a:gd name="T6" fmla="*/ 972 w 7806"/>
              <a:gd name="T7" fmla="*/ 1408 h 2242"/>
              <a:gd name="T8" fmla="*/ 1148 w 7806"/>
              <a:gd name="T9" fmla="*/ 1071 h 2242"/>
              <a:gd name="T10" fmla="*/ 1301 w 7806"/>
              <a:gd name="T11" fmla="*/ 1691 h 2242"/>
              <a:gd name="T12" fmla="*/ 1477 w 7806"/>
              <a:gd name="T13" fmla="*/ 1423 h 2242"/>
              <a:gd name="T14" fmla="*/ 1577 w 7806"/>
              <a:gd name="T15" fmla="*/ 772 h 2242"/>
              <a:gd name="T16" fmla="*/ 1959 w 7806"/>
              <a:gd name="T17" fmla="*/ 1974 h 2242"/>
              <a:gd name="T18" fmla="*/ 2181 w 7806"/>
              <a:gd name="T19" fmla="*/ 1377 h 2242"/>
              <a:gd name="T20" fmla="*/ 2640 w 7806"/>
              <a:gd name="T21" fmla="*/ 1323 h 2242"/>
              <a:gd name="T22" fmla="*/ 2954 w 7806"/>
              <a:gd name="T23" fmla="*/ 941 h 2242"/>
              <a:gd name="T24" fmla="*/ 2954 w 7806"/>
              <a:gd name="T25" fmla="*/ 665 h 2242"/>
              <a:gd name="T26" fmla="*/ 3130 w 7806"/>
              <a:gd name="T27" fmla="*/ 665 h 2242"/>
              <a:gd name="T28" fmla="*/ 3237 w 7806"/>
              <a:gd name="T29" fmla="*/ 0 h 2242"/>
              <a:gd name="T30" fmla="*/ 3306 w 7806"/>
              <a:gd name="T31" fmla="*/ 466 h 2242"/>
              <a:gd name="T32" fmla="*/ 3536 w 7806"/>
              <a:gd name="T33" fmla="*/ 880 h 2242"/>
              <a:gd name="T34" fmla="*/ 3413 w 7806"/>
              <a:gd name="T35" fmla="*/ 1874 h 2242"/>
              <a:gd name="T36" fmla="*/ 3811 w 7806"/>
              <a:gd name="T37" fmla="*/ 1668 h 2242"/>
              <a:gd name="T38" fmla="*/ 4170 w 7806"/>
              <a:gd name="T39" fmla="*/ 1752 h 2242"/>
              <a:gd name="T40" fmla="*/ 4376 w 7806"/>
              <a:gd name="T41" fmla="*/ 1645 h 2242"/>
              <a:gd name="T42" fmla="*/ 4966 w 7806"/>
              <a:gd name="T43" fmla="*/ 1591 h 2242"/>
              <a:gd name="T44" fmla="*/ 5272 w 7806"/>
              <a:gd name="T45" fmla="*/ 1270 h 2242"/>
              <a:gd name="T46" fmla="*/ 5348 w 7806"/>
              <a:gd name="T47" fmla="*/ 1668 h 2242"/>
              <a:gd name="T48" fmla="*/ 5608 w 7806"/>
              <a:gd name="T49" fmla="*/ 1829 h 2242"/>
              <a:gd name="T50" fmla="*/ 5738 w 7806"/>
              <a:gd name="T51" fmla="*/ 1829 h 2242"/>
              <a:gd name="T52" fmla="*/ 5830 w 7806"/>
              <a:gd name="T53" fmla="*/ 1767 h 2242"/>
              <a:gd name="T54" fmla="*/ 6328 w 7806"/>
              <a:gd name="T55" fmla="*/ 1767 h 2242"/>
              <a:gd name="T56" fmla="*/ 6672 w 7806"/>
              <a:gd name="T57" fmla="*/ 1377 h 2242"/>
              <a:gd name="T58" fmla="*/ 6856 w 7806"/>
              <a:gd name="T59" fmla="*/ 1523 h 2242"/>
              <a:gd name="T60" fmla="*/ 7055 w 7806"/>
              <a:gd name="T61" fmla="*/ 1469 h 2242"/>
              <a:gd name="T62" fmla="*/ 7292 w 7806"/>
              <a:gd name="T63" fmla="*/ 1232 h 2242"/>
              <a:gd name="T64" fmla="*/ 7506 w 7806"/>
              <a:gd name="T65" fmla="*/ 1461 h 2242"/>
              <a:gd name="T66" fmla="*/ 7506 w 7806"/>
              <a:gd name="T67" fmla="*/ 1729 h 2242"/>
              <a:gd name="T68" fmla="*/ 7805 w 7806"/>
              <a:gd name="T69" fmla="*/ 2241 h 2242"/>
              <a:gd name="T70" fmla="*/ 0 w 7806"/>
              <a:gd name="T71" fmla="*/ 2241 h 2242"/>
              <a:gd name="T72" fmla="*/ 84 w 7806"/>
              <a:gd name="T73" fmla="*/ 1974 h 2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06" h="2242">
                <a:moveTo>
                  <a:pt x="84" y="1974"/>
                </a:moveTo>
                <a:lnTo>
                  <a:pt x="467" y="1974"/>
                </a:lnTo>
                <a:lnTo>
                  <a:pt x="972" y="1683"/>
                </a:lnTo>
                <a:lnTo>
                  <a:pt x="972" y="1408"/>
                </a:lnTo>
                <a:lnTo>
                  <a:pt x="1148" y="1071"/>
                </a:lnTo>
                <a:lnTo>
                  <a:pt x="1301" y="1691"/>
                </a:lnTo>
                <a:lnTo>
                  <a:pt x="1477" y="1423"/>
                </a:lnTo>
                <a:lnTo>
                  <a:pt x="1577" y="772"/>
                </a:lnTo>
                <a:lnTo>
                  <a:pt x="1959" y="1974"/>
                </a:lnTo>
                <a:lnTo>
                  <a:pt x="2181" y="1377"/>
                </a:lnTo>
                <a:lnTo>
                  <a:pt x="2640" y="1323"/>
                </a:lnTo>
                <a:lnTo>
                  <a:pt x="2954" y="941"/>
                </a:lnTo>
                <a:lnTo>
                  <a:pt x="2954" y="665"/>
                </a:lnTo>
                <a:lnTo>
                  <a:pt x="3130" y="665"/>
                </a:lnTo>
                <a:lnTo>
                  <a:pt x="3237" y="0"/>
                </a:lnTo>
                <a:lnTo>
                  <a:pt x="3306" y="466"/>
                </a:lnTo>
                <a:lnTo>
                  <a:pt x="3536" y="880"/>
                </a:lnTo>
                <a:lnTo>
                  <a:pt x="3413" y="1874"/>
                </a:lnTo>
                <a:lnTo>
                  <a:pt x="3811" y="1668"/>
                </a:lnTo>
                <a:lnTo>
                  <a:pt x="4170" y="1752"/>
                </a:lnTo>
                <a:lnTo>
                  <a:pt x="4376" y="1645"/>
                </a:lnTo>
                <a:lnTo>
                  <a:pt x="4966" y="1591"/>
                </a:lnTo>
                <a:lnTo>
                  <a:pt x="5272" y="1270"/>
                </a:lnTo>
                <a:lnTo>
                  <a:pt x="5348" y="1668"/>
                </a:lnTo>
                <a:lnTo>
                  <a:pt x="5608" y="1829"/>
                </a:lnTo>
                <a:lnTo>
                  <a:pt x="5738" y="1829"/>
                </a:lnTo>
                <a:lnTo>
                  <a:pt x="5830" y="1767"/>
                </a:lnTo>
                <a:lnTo>
                  <a:pt x="6328" y="1767"/>
                </a:lnTo>
                <a:lnTo>
                  <a:pt x="6672" y="1377"/>
                </a:lnTo>
                <a:lnTo>
                  <a:pt x="6856" y="1523"/>
                </a:lnTo>
                <a:lnTo>
                  <a:pt x="7055" y="1469"/>
                </a:lnTo>
                <a:lnTo>
                  <a:pt x="7292" y="1232"/>
                </a:lnTo>
                <a:lnTo>
                  <a:pt x="7506" y="1461"/>
                </a:lnTo>
                <a:lnTo>
                  <a:pt x="7506" y="1729"/>
                </a:lnTo>
                <a:lnTo>
                  <a:pt x="7805" y="2241"/>
                </a:lnTo>
                <a:lnTo>
                  <a:pt x="0" y="2241"/>
                </a:lnTo>
                <a:lnTo>
                  <a:pt x="84" y="197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51">
            <a:extLst>
              <a:ext uri="{FF2B5EF4-FFF2-40B4-BE49-F238E27FC236}">
                <a16:creationId xmlns:a16="http://schemas.microsoft.com/office/drawing/2014/main" id="{92CD5219-F6FC-364D-8CB5-51BADEDB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427" y="7186166"/>
            <a:ext cx="6755378" cy="4076333"/>
          </a:xfrm>
          <a:custGeom>
            <a:avLst/>
            <a:gdLst>
              <a:gd name="T0" fmla="*/ 153 w 5417"/>
              <a:gd name="T1" fmla="*/ 0 h 3268"/>
              <a:gd name="T2" fmla="*/ 0 w 5417"/>
              <a:gd name="T3" fmla="*/ 566 h 3268"/>
              <a:gd name="T4" fmla="*/ 803 w 5417"/>
              <a:gd name="T5" fmla="*/ 130 h 3268"/>
              <a:gd name="T6" fmla="*/ 1086 w 5417"/>
              <a:gd name="T7" fmla="*/ 535 h 3268"/>
              <a:gd name="T8" fmla="*/ 1591 w 5417"/>
              <a:gd name="T9" fmla="*/ 1071 h 3268"/>
              <a:gd name="T10" fmla="*/ 1737 w 5417"/>
              <a:gd name="T11" fmla="*/ 826 h 3268"/>
              <a:gd name="T12" fmla="*/ 2020 w 5417"/>
              <a:gd name="T13" fmla="*/ 765 h 3268"/>
              <a:gd name="T14" fmla="*/ 2609 w 5417"/>
              <a:gd name="T15" fmla="*/ 1568 h 3268"/>
              <a:gd name="T16" fmla="*/ 2609 w 5417"/>
              <a:gd name="T17" fmla="*/ 2227 h 3268"/>
              <a:gd name="T18" fmla="*/ 2808 w 5417"/>
              <a:gd name="T19" fmla="*/ 2900 h 3268"/>
              <a:gd name="T20" fmla="*/ 3053 w 5417"/>
              <a:gd name="T21" fmla="*/ 2441 h 3268"/>
              <a:gd name="T22" fmla="*/ 2976 w 5417"/>
              <a:gd name="T23" fmla="*/ 1546 h 3268"/>
              <a:gd name="T24" fmla="*/ 3191 w 5417"/>
              <a:gd name="T25" fmla="*/ 1170 h 3268"/>
              <a:gd name="T26" fmla="*/ 3313 w 5417"/>
              <a:gd name="T27" fmla="*/ 696 h 3268"/>
              <a:gd name="T28" fmla="*/ 3855 w 5417"/>
              <a:gd name="T29" fmla="*/ 1568 h 3268"/>
              <a:gd name="T30" fmla="*/ 3855 w 5417"/>
              <a:gd name="T31" fmla="*/ 1714 h 3268"/>
              <a:gd name="T32" fmla="*/ 3679 w 5417"/>
              <a:gd name="T33" fmla="*/ 1897 h 3268"/>
              <a:gd name="T34" fmla="*/ 3695 w 5417"/>
              <a:gd name="T35" fmla="*/ 2464 h 3268"/>
              <a:gd name="T36" fmla="*/ 4047 w 5417"/>
              <a:gd name="T37" fmla="*/ 3267 h 3268"/>
              <a:gd name="T38" fmla="*/ 4047 w 5417"/>
              <a:gd name="T39" fmla="*/ 2533 h 3268"/>
              <a:gd name="T40" fmla="*/ 4422 w 5417"/>
              <a:gd name="T41" fmla="*/ 1836 h 3268"/>
              <a:gd name="T42" fmla="*/ 4697 w 5417"/>
              <a:gd name="T43" fmla="*/ 1752 h 3268"/>
              <a:gd name="T44" fmla="*/ 4965 w 5417"/>
              <a:gd name="T45" fmla="*/ 964 h 3268"/>
              <a:gd name="T46" fmla="*/ 5416 w 5417"/>
              <a:gd name="T47" fmla="*/ 581 h 3268"/>
              <a:gd name="T48" fmla="*/ 5279 w 5417"/>
              <a:gd name="T49" fmla="*/ 0 h 3268"/>
              <a:gd name="T50" fmla="*/ 153 w 5417"/>
              <a:gd name="T51" fmla="*/ 0 h 3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17" h="3268">
                <a:moveTo>
                  <a:pt x="153" y="0"/>
                </a:moveTo>
                <a:lnTo>
                  <a:pt x="0" y="566"/>
                </a:lnTo>
                <a:lnTo>
                  <a:pt x="803" y="130"/>
                </a:lnTo>
                <a:lnTo>
                  <a:pt x="1086" y="535"/>
                </a:lnTo>
                <a:lnTo>
                  <a:pt x="1591" y="1071"/>
                </a:lnTo>
                <a:lnTo>
                  <a:pt x="1737" y="826"/>
                </a:lnTo>
                <a:lnTo>
                  <a:pt x="2020" y="765"/>
                </a:lnTo>
                <a:lnTo>
                  <a:pt x="2609" y="1568"/>
                </a:lnTo>
                <a:lnTo>
                  <a:pt x="2609" y="2227"/>
                </a:lnTo>
                <a:lnTo>
                  <a:pt x="2808" y="2900"/>
                </a:lnTo>
                <a:lnTo>
                  <a:pt x="3053" y="2441"/>
                </a:lnTo>
                <a:lnTo>
                  <a:pt x="2976" y="1546"/>
                </a:lnTo>
                <a:lnTo>
                  <a:pt x="3191" y="1170"/>
                </a:lnTo>
                <a:lnTo>
                  <a:pt x="3313" y="696"/>
                </a:lnTo>
                <a:lnTo>
                  <a:pt x="3855" y="1568"/>
                </a:lnTo>
                <a:lnTo>
                  <a:pt x="3855" y="1714"/>
                </a:lnTo>
                <a:lnTo>
                  <a:pt x="3679" y="1897"/>
                </a:lnTo>
                <a:lnTo>
                  <a:pt x="3695" y="2464"/>
                </a:lnTo>
                <a:lnTo>
                  <a:pt x="4047" y="3267"/>
                </a:lnTo>
                <a:lnTo>
                  <a:pt x="4047" y="2533"/>
                </a:lnTo>
                <a:lnTo>
                  <a:pt x="4422" y="1836"/>
                </a:lnTo>
                <a:lnTo>
                  <a:pt x="4697" y="1752"/>
                </a:lnTo>
                <a:lnTo>
                  <a:pt x="4965" y="964"/>
                </a:lnTo>
                <a:lnTo>
                  <a:pt x="5416" y="581"/>
                </a:lnTo>
                <a:lnTo>
                  <a:pt x="5279" y="0"/>
                </a:lnTo>
                <a:lnTo>
                  <a:pt x="153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52">
            <a:extLst>
              <a:ext uri="{FF2B5EF4-FFF2-40B4-BE49-F238E27FC236}">
                <a16:creationId xmlns:a16="http://schemas.microsoft.com/office/drawing/2014/main" id="{52572F42-59EA-EA4A-A437-DD4BCAA66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865" y="8286391"/>
            <a:ext cx="220045" cy="313566"/>
          </a:xfrm>
          <a:custGeom>
            <a:avLst/>
            <a:gdLst>
              <a:gd name="T0" fmla="*/ 176 w 177"/>
              <a:gd name="T1" fmla="*/ 252 h 253"/>
              <a:gd name="T2" fmla="*/ 176 w 177"/>
              <a:gd name="T3" fmla="*/ 252 h 253"/>
              <a:gd name="T4" fmla="*/ 0 w 177"/>
              <a:gd name="T5" fmla="*/ 252 h 253"/>
              <a:gd name="T6" fmla="*/ 0 w 177"/>
              <a:gd name="T7" fmla="*/ 38 h 253"/>
              <a:gd name="T8" fmla="*/ 38 w 177"/>
              <a:gd name="T9" fmla="*/ 0 h 253"/>
              <a:gd name="T10" fmla="*/ 137 w 177"/>
              <a:gd name="T11" fmla="*/ 0 h 253"/>
              <a:gd name="T12" fmla="*/ 176 w 177"/>
              <a:gd name="T13" fmla="*/ 38 h 253"/>
              <a:gd name="T14" fmla="*/ 176 w 177"/>
              <a:gd name="T15" fmla="*/ 252 h 253"/>
              <a:gd name="T16" fmla="*/ 38 w 177"/>
              <a:gd name="T17" fmla="*/ 222 h 253"/>
              <a:gd name="T18" fmla="*/ 38 w 177"/>
              <a:gd name="T19" fmla="*/ 222 h 253"/>
              <a:gd name="T20" fmla="*/ 137 w 177"/>
              <a:gd name="T21" fmla="*/ 222 h 253"/>
              <a:gd name="T22" fmla="*/ 137 w 177"/>
              <a:gd name="T23" fmla="*/ 38 h 253"/>
              <a:gd name="T24" fmla="*/ 137 w 177"/>
              <a:gd name="T25" fmla="*/ 38 h 253"/>
              <a:gd name="T26" fmla="*/ 38 w 177"/>
              <a:gd name="T27" fmla="*/ 38 h 253"/>
              <a:gd name="T28" fmla="*/ 38 w 177"/>
              <a:gd name="T29" fmla="*/ 38 h 253"/>
              <a:gd name="T30" fmla="*/ 38 w 177"/>
              <a:gd name="T31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3">
                <a:moveTo>
                  <a:pt x="176" y="252"/>
                </a:moveTo>
                <a:lnTo>
                  <a:pt x="176" y="252"/>
                </a:lnTo>
                <a:cubicBezTo>
                  <a:pt x="0" y="252"/>
                  <a:pt x="0" y="252"/>
                  <a:pt x="0" y="25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3"/>
                  <a:pt x="15" y="0"/>
                  <a:pt x="38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60" y="0"/>
                  <a:pt x="176" y="23"/>
                  <a:pt x="176" y="38"/>
                </a:cubicBezTo>
                <a:lnTo>
                  <a:pt x="176" y="252"/>
                </a:lnTo>
                <a:close/>
                <a:moveTo>
                  <a:pt x="38" y="222"/>
                </a:moveTo>
                <a:lnTo>
                  <a:pt x="38" y="222"/>
                </a:lnTo>
                <a:cubicBezTo>
                  <a:pt x="137" y="222"/>
                  <a:pt x="137" y="222"/>
                  <a:pt x="137" y="222"/>
                </a:cubicBezTo>
                <a:cubicBezTo>
                  <a:pt x="137" y="38"/>
                  <a:pt x="137" y="38"/>
                  <a:pt x="137" y="38"/>
                </a:cubicBezTo>
                <a:lnTo>
                  <a:pt x="137" y="38"/>
                </a:lnTo>
                <a:cubicBezTo>
                  <a:pt x="38" y="38"/>
                  <a:pt x="38" y="38"/>
                  <a:pt x="38" y="38"/>
                </a:cubicBezTo>
                <a:lnTo>
                  <a:pt x="38" y="38"/>
                </a:lnTo>
                <a:lnTo>
                  <a:pt x="38" y="2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53">
            <a:extLst>
              <a:ext uri="{FF2B5EF4-FFF2-40B4-BE49-F238E27FC236}">
                <a16:creationId xmlns:a16="http://schemas.microsoft.com/office/drawing/2014/main" id="{9B79BE27-8DEC-C043-9A3B-4AF4115E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22" y="8198373"/>
            <a:ext cx="643633" cy="412586"/>
          </a:xfrm>
          <a:custGeom>
            <a:avLst/>
            <a:gdLst>
              <a:gd name="T0" fmla="*/ 459 w 514"/>
              <a:gd name="T1" fmla="*/ 329 h 330"/>
              <a:gd name="T2" fmla="*/ 459 w 514"/>
              <a:gd name="T3" fmla="*/ 329 h 330"/>
              <a:gd name="T4" fmla="*/ 54 w 514"/>
              <a:gd name="T5" fmla="*/ 329 h 330"/>
              <a:gd name="T6" fmla="*/ 0 w 514"/>
              <a:gd name="T7" fmla="*/ 275 h 330"/>
              <a:gd name="T8" fmla="*/ 0 w 514"/>
              <a:gd name="T9" fmla="*/ 61 h 330"/>
              <a:gd name="T10" fmla="*/ 23 w 514"/>
              <a:gd name="T11" fmla="*/ 38 h 330"/>
              <a:gd name="T12" fmla="*/ 23 w 514"/>
              <a:gd name="T13" fmla="*/ 38 h 330"/>
              <a:gd name="T14" fmla="*/ 46 w 514"/>
              <a:gd name="T15" fmla="*/ 61 h 330"/>
              <a:gd name="T16" fmla="*/ 46 w 514"/>
              <a:gd name="T17" fmla="*/ 275 h 330"/>
              <a:gd name="T18" fmla="*/ 54 w 514"/>
              <a:gd name="T19" fmla="*/ 283 h 330"/>
              <a:gd name="T20" fmla="*/ 459 w 514"/>
              <a:gd name="T21" fmla="*/ 283 h 330"/>
              <a:gd name="T22" fmla="*/ 467 w 514"/>
              <a:gd name="T23" fmla="*/ 275 h 330"/>
              <a:gd name="T24" fmla="*/ 467 w 514"/>
              <a:gd name="T25" fmla="*/ 0 h 330"/>
              <a:gd name="T26" fmla="*/ 513 w 514"/>
              <a:gd name="T27" fmla="*/ 0 h 330"/>
              <a:gd name="T28" fmla="*/ 513 w 514"/>
              <a:gd name="T29" fmla="*/ 275 h 330"/>
              <a:gd name="T30" fmla="*/ 459 w 514"/>
              <a:gd name="T31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4" h="330">
                <a:moveTo>
                  <a:pt x="459" y="329"/>
                </a:moveTo>
                <a:lnTo>
                  <a:pt x="459" y="329"/>
                </a:lnTo>
                <a:cubicBezTo>
                  <a:pt x="54" y="329"/>
                  <a:pt x="54" y="329"/>
                  <a:pt x="54" y="329"/>
                </a:cubicBezTo>
                <a:cubicBezTo>
                  <a:pt x="23" y="329"/>
                  <a:pt x="0" y="306"/>
                  <a:pt x="0" y="2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15" y="38"/>
                  <a:pt x="23" y="38"/>
                </a:cubicBezTo>
                <a:lnTo>
                  <a:pt x="23" y="38"/>
                </a:lnTo>
                <a:cubicBezTo>
                  <a:pt x="38" y="38"/>
                  <a:pt x="46" y="53"/>
                  <a:pt x="46" y="61"/>
                </a:cubicBezTo>
                <a:cubicBezTo>
                  <a:pt x="46" y="275"/>
                  <a:pt x="46" y="275"/>
                  <a:pt x="46" y="275"/>
                </a:cubicBezTo>
                <a:lnTo>
                  <a:pt x="54" y="283"/>
                </a:lnTo>
                <a:cubicBezTo>
                  <a:pt x="459" y="283"/>
                  <a:pt x="459" y="283"/>
                  <a:pt x="459" y="283"/>
                </a:cubicBezTo>
                <a:cubicBezTo>
                  <a:pt x="467" y="283"/>
                  <a:pt x="467" y="275"/>
                  <a:pt x="467" y="275"/>
                </a:cubicBezTo>
                <a:cubicBezTo>
                  <a:pt x="467" y="0"/>
                  <a:pt x="467" y="0"/>
                  <a:pt x="467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13" y="275"/>
                  <a:pt x="513" y="275"/>
                  <a:pt x="513" y="275"/>
                </a:cubicBezTo>
                <a:cubicBezTo>
                  <a:pt x="513" y="306"/>
                  <a:pt x="490" y="329"/>
                  <a:pt x="459" y="32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54">
            <a:extLst>
              <a:ext uri="{FF2B5EF4-FFF2-40B4-BE49-F238E27FC236}">
                <a16:creationId xmlns:a16="http://schemas.microsoft.com/office/drawing/2014/main" id="{DA8AB09E-E738-7F4E-AEA1-65214AA1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313" y="7928819"/>
            <a:ext cx="737150" cy="308063"/>
          </a:xfrm>
          <a:custGeom>
            <a:avLst/>
            <a:gdLst>
              <a:gd name="T0" fmla="*/ 497 w 590"/>
              <a:gd name="T1" fmla="*/ 246 h 247"/>
              <a:gd name="T2" fmla="*/ 497 w 590"/>
              <a:gd name="T3" fmla="*/ 246 h 247"/>
              <a:gd name="T4" fmla="*/ 428 w 590"/>
              <a:gd name="T5" fmla="*/ 215 h 247"/>
              <a:gd name="T6" fmla="*/ 359 w 590"/>
              <a:gd name="T7" fmla="*/ 246 h 247"/>
              <a:gd name="T8" fmla="*/ 291 w 590"/>
              <a:gd name="T9" fmla="*/ 215 h 247"/>
              <a:gd name="T10" fmla="*/ 222 w 590"/>
              <a:gd name="T11" fmla="*/ 246 h 247"/>
              <a:gd name="T12" fmla="*/ 160 w 590"/>
              <a:gd name="T13" fmla="*/ 215 h 247"/>
              <a:gd name="T14" fmla="*/ 84 w 590"/>
              <a:gd name="T15" fmla="*/ 246 h 247"/>
              <a:gd name="T16" fmla="*/ 0 w 590"/>
              <a:gd name="T17" fmla="*/ 154 h 247"/>
              <a:gd name="T18" fmla="*/ 0 w 590"/>
              <a:gd name="T19" fmla="*/ 146 h 247"/>
              <a:gd name="T20" fmla="*/ 76 w 590"/>
              <a:gd name="T21" fmla="*/ 23 h 247"/>
              <a:gd name="T22" fmla="*/ 115 w 590"/>
              <a:gd name="T23" fmla="*/ 8 h 247"/>
              <a:gd name="T24" fmla="*/ 466 w 590"/>
              <a:gd name="T25" fmla="*/ 0 h 247"/>
              <a:gd name="T26" fmla="*/ 466 w 590"/>
              <a:gd name="T27" fmla="*/ 0 h 247"/>
              <a:gd name="T28" fmla="*/ 505 w 590"/>
              <a:gd name="T29" fmla="*/ 23 h 247"/>
              <a:gd name="T30" fmla="*/ 589 w 590"/>
              <a:gd name="T31" fmla="*/ 146 h 247"/>
              <a:gd name="T32" fmla="*/ 589 w 590"/>
              <a:gd name="T33" fmla="*/ 154 h 247"/>
              <a:gd name="T34" fmla="*/ 497 w 590"/>
              <a:gd name="T35" fmla="*/ 246 h 247"/>
              <a:gd name="T36" fmla="*/ 428 w 590"/>
              <a:gd name="T37" fmla="*/ 154 h 247"/>
              <a:gd name="T38" fmla="*/ 428 w 590"/>
              <a:gd name="T39" fmla="*/ 154 h 247"/>
              <a:gd name="T40" fmla="*/ 428 w 590"/>
              <a:gd name="T41" fmla="*/ 154 h 247"/>
              <a:gd name="T42" fmla="*/ 451 w 590"/>
              <a:gd name="T43" fmla="*/ 176 h 247"/>
              <a:gd name="T44" fmla="*/ 497 w 590"/>
              <a:gd name="T45" fmla="*/ 200 h 247"/>
              <a:gd name="T46" fmla="*/ 536 w 590"/>
              <a:gd name="T47" fmla="*/ 161 h 247"/>
              <a:gd name="T48" fmla="*/ 466 w 590"/>
              <a:gd name="T49" fmla="*/ 54 h 247"/>
              <a:gd name="T50" fmla="*/ 115 w 590"/>
              <a:gd name="T51" fmla="*/ 54 h 247"/>
              <a:gd name="T52" fmla="*/ 115 w 590"/>
              <a:gd name="T53" fmla="*/ 54 h 247"/>
              <a:gd name="T54" fmla="*/ 46 w 590"/>
              <a:gd name="T55" fmla="*/ 154 h 247"/>
              <a:gd name="T56" fmla="*/ 84 w 590"/>
              <a:gd name="T57" fmla="*/ 200 h 247"/>
              <a:gd name="T58" fmla="*/ 130 w 590"/>
              <a:gd name="T59" fmla="*/ 169 h 247"/>
              <a:gd name="T60" fmla="*/ 160 w 590"/>
              <a:gd name="T61" fmla="*/ 154 h 247"/>
              <a:gd name="T62" fmla="*/ 160 w 590"/>
              <a:gd name="T63" fmla="*/ 154 h 247"/>
              <a:gd name="T64" fmla="*/ 183 w 590"/>
              <a:gd name="T65" fmla="*/ 169 h 247"/>
              <a:gd name="T66" fmla="*/ 222 w 590"/>
              <a:gd name="T67" fmla="*/ 200 h 247"/>
              <a:gd name="T68" fmla="*/ 268 w 590"/>
              <a:gd name="T69" fmla="*/ 169 h 247"/>
              <a:gd name="T70" fmla="*/ 291 w 590"/>
              <a:gd name="T71" fmla="*/ 154 h 247"/>
              <a:gd name="T72" fmla="*/ 291 w 590"/>
              <a:gd name="T73" fmla="*/ 154 h 247"/>
              <a:gd name="T74" fmla="*/ 321 w 590"/>
              <a:gd name="T75" fmla="*/ 169 h 247"/>
              <a:gd name="T76" fmla="*/ 359 w 590"/>
              <a:gd name="T77" fmla="*/ 200 h 247"/>
              <a:gd name="T78" fmla="*/ 398 w 590"/>
              <a:gd name="T79" fmla="*/ 169 h 247"/>
              <a:gd name="T80" fmla="*/ 428 w 590"/>
              <a:gd name="T81" fmla="*/ 154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90" h="247">
                <a:moveTo>
                  <a:pt x="497" y="246"/>
                </a:moveTo>
                <a:lnTo>
                  <a:pt x="497" y="246"/>
                </a:lnTo>
                <a:cubicBezTo>
                  <a:pt x="466" y="246"/>
                  <a:pt x="444" y="238"/>
                  <a:pt x="428" y="215"/>
                </a:cubicBezTo>
                <a:cubicBezTo>
                  <a:pt x="405" y="238"/>
                  <a:pt x="382" y="246"/>
                  <a:pt x="359" y="246"/>
                </a:cubicBezTo>
                <a:cubicBezTo>
                  <a:pt x="336" y="246"/>
                  <a:pt x="306" y="238"/>
                  <a:pt x="291" y="215"/>
                </a:cubicBezTo>
                <a:cubicBezTo>
                  <a:pt x="275" y="238"/>
                  <a:pt x="252" y="246"/>
                  <a:pt x="222" y="246"/>
                </a:cubicBezTo>
                <a:cubicBezTo>
                  <a:pt x="199" y="246"/>
                  <a:pt x="176" y="238"/>
                  <a:pt x="160" y="215"/>
                </a:cubicBezTo>
                <a:cubicBezTo>
                  <a:pt x="138" y="238"/>
                  <a:pt x="115" y="246"/>
                  <a:pt x="84" y="246"/>
                </a:cubicBezTo>
                <a:cubicBezTo>
                  <a:pt x="38" y="246"/>
                  <a:pt x="0" y="200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76" y="23"/>
                  <a:pt x="76" y="23"/>
                  <a:pt x="76" y="23"/>
                </a:cubicBezTo>
                <a:cubicBezTo>
                  <a:pt x="84" y="16"/>
                  <a:pt x="99" y="8"/>
                  <a:pt x="115" y="8"/>
                </a:cubicBezTo>
                <a:cubicBezTo>
                  <a:pt x="466" y="0"/>
                  <a:pt x="466" y="0"/>
                  <a:pt x="466" y="0"/>
                </a:cubicBezTo>
                <a:lnTo>
                  <a:pt x="466" y="0"/>
                </a:lnTo>
                <a:cubicBezTo>
                  <a:pt x="482" y="0"/>
                  <a:pt x="497" y="8"/>
                  <a:pt x="505" y="23"/>
                </a:cubicBezTo>
                <a:cubicBezTo>
                  <a:pt x="589" y="146"/>
                  <a:pt x="589" y="146"/>
                  <a:pt x="589" y="146"/>
                </a:cubicBezTo>
                <a:cubicBezTo>
                  <a:pt x="589" y="154"/>
                  <a:pt x="589" y="154"/>
                  <a:pt x="589" y="154"/>
                </a:cubicBezTo>
                <a:cubicBezTo>
                  <a:pt x="589" y="200"/>
                  <a:pt x="551" y="246"/>
                  <a:pt x="497" y="246"/>
                </a:cubicBezTo>
                <a:close/>
                <a:moveTo>
                  <a:pt x="428" y="154"/>
                </a:moveTo>
                <a:lnTo>
                  <a:pt x="428" y="154"/>
                </a:lnTo>
                <a:lnTo>
                  <a:pt x="428" y="154"/>
                </a:lnTo>
                <a:cubicBezTo>
                  <a:pt x="436" y="154"/>
                  <a:pt x="451" y="161"/>
                  <a:pt x="451" y="176"/>
                </a:cubicBezTo>
                <a:cubicBezTo>
                  <a:pt x="459" y="192"/>
                  <a:pt x="482" y="200"/>
                  <a:pt x="497" y="200"/>
                </a:cubicBezTo>
                <a:cubicBezTo>
                  <a:pt x="520" y="200"/>
                  <a:pt x="536" y="176"/>
                  <a:pt x="536" y="161"/>
                </a:cubicBezTo>
                <a:cubicBezTo>
                  <a:pt x="466" y="54"/>
                  <a:pt x="466" y="54"/>
                  <a:pt x="466" y="54"/>
                </a:cubicBezTo>
                <a:cubicBezTo>
                  <a:pt x="115" y="54"/>
                  <a:pt x="115" y="54"/>
                  <a:pt x="115" y="54"/>
                </a:cubicBezTo>
                <a:lnTo>
                  <a:pt x="115" y="54"/>
                </a:lnTo>
                <a:cubicBezTo>
                  <a:pt x="46" y="154"/>
                  <a:pt x="46" y="154"/>
                  <a:pt x="46" y="154"/>
                </a:cubicBezTo>
                <a:cubicBezTo>
                  <a:pt x="46" y="176"/>
                  <a:pt x="69" y="200"/>
                  <a:pt x="84" y="200"/>
                </a:cubicBezTo>
                <a:cubicBezTo>
                  <a:pt x="107" y="200"/>
                  <a:pt x="122" y="192"/>
                  <a:pt x="130" y="169"/>
                </a:cubicBezTo>
                <a:cubicBezTo>
                  <a:pt x="138" y="161"/>
                  <a:pt x="145" y="154"/>
                  <a:pt x="160" y="154"/>
                </a:cubicBezTo>
                <a:lnTo>
                  <a:pt x="160" y="154"/>
                </a:lnTo>
                <a:cubicBezTo>
                  <a:pt x="168" y="154"/>
                  <a:pt x="176" y="161"/>
                  <a:pt x="183" y="169"/>
                </a:cubicBezTo>
                <a:cubicBezTo>
                  <a:pt x="191" y="184"/>
                  <a:pt x="206" y="200"/>
                  <a:pt x="222" y="200"/>
                </a:cubicBezTo>
                <a:cubicBezTo>
                  <a:pt x="245" y="200"/>
                  <a:pt x="260" y="184"/>
                  <a:pt x="268" y="169"/>
                </a:cubicBezTo>
                <a:cubicBezTo>
                  <a:pt x="268" y="161"/>
                  <a:pt x="283" y="154"/>
                  <a:pt x="291" y="154"/>
                </a:cubicBezTo>
                <a:lnTo>
                  <a:pt x="291" y="154"/>
                </a:lnTo>
                <a:cubicBezTo>
                  <a:pt x="306" y="154"/>
                  <a:pt x="313" y="161"/>
                  <a:pt x="321" y="169"/>
                </a:cubicBezTo>
                <a:cubicBezTo>
                  <a:pt x="329" y="184"/>
                  <a:pt x="344" y="200"/>
                  <a:pt x="359" y="200"/>
                </a:cubicBezTo>
                <a:cubicBezTo>
                  <a:pt x="375" y="200"/>
                  <a:pt x="390" y="192"/>
                  <a:pt x="398" y="169"/>
                </a:cubicBezTo>
                <a:cubicBezTo>
                  <a:pt x="405" y="161"/>
                  <a:pt x="413" y="154"/>
                  <a:pt x="428" y="1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55">
            <a:extLst>
              <a:ext uri="{FF2B5EF4-FFF2-40B4-BE49-F238E27FC236}">
                <a16:creationId xmlns:a16="http://schemas.microsoft.com/office/drawing/2014/main" id="{EB2C2BC2-A3CC-864B-B4CC-1F76E617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922" y="10420826"/>
            <a:ext cx="192538" cy="49512"/>
          </a:xfrm>
          <a:custGeom>
            <a:avLst/>
            <a:gdLst>
              <a:gd name="T0" fmla="*/ 153 w 154"/>
              <a:gd name="T1" fmla="*/ 38 h 39"/>
              <a:gd name="T2" fmla="*/ 0 w 154"/>
              <a:gd name="T3" fmla="*/ 38 h 39"/>
              <a:gd name="T4" fmla="*/ 0 w 154"/>
              <a:gd name="T5" fmla="*/ 0 h 39"/>
              <a:gd name="T6" fmla="*/ 153 w 154"/>
              <a:gd name="T7" fmla="*/ 0 h 39"/>
              <a:gd name="T8" fmla="*/ 153 w 15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39">
                <a:moveTo>
                  <a:pt x="153" y="38"/>
                </a:moveTo>
                <a:lnTo>
                  <a:pt x="0" y="38"/>
                </a:lnTo>
                <a:lnTo>
                  <a:pt x="0" y="0"/>
                </a:lnTo>
                <a:lnTo>
                  <a:pt x="153" y="0"/>
                </a:lnTo>
                <a:lnTo>
                  <a:pt x="153" y="3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56">
            <a:extLst>
              <a:ext uri="{FF2B5EF4-FFF2-40B4-BE49-F238E27FC236}">
                <a16:creationId xmlns:a16="http://schemas.microsoft.com/office/drawing/2014/main" id="{7730FCA4-2956-BB40-82DA-33417C21F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926" y="10299801"/>
            <a:ext cx="192538" cy="352072"/>
          </a:xfrm>
          <a:custGeom>
            <a:avLst/>
            <a:gdLst>
              <a:gd name="T0" fmla="*/ 61 w 154"/>
              <a:gd name="T1" fmla="*/ 0 h 284"/>
              <a:gd name="T2" fmla="*/ 61 w 154"/>
              <a:gd name="T3" fmla="*/ 0 h 284"/>
              <a:gd name="T4" fmla="*/ 0 w 154"/>
              <a:gd name="T5" fmla="*/ 0 h 284"/>
              <a:gd name="T6" fmla="*/ 0 w 154"/>
              <a:gd name="T7" fmla="*/ 39 h 284"/>
              <a:gd name="T8" fmla="*/ 46 w 154"/>
              <a:gd name="T9" fmla="*/ 39 h 284"/>
              <a:gd name="T10" fmla="*/ 61 w 154"/>
              <a:gd name="T11" fmla="*/ 46 h 284"/>
              <a:gd name="T12" fmla="*/ 122 w 154"/>
              <a:gd name="T13" fmla="*/ 107 h 284"/>
              <a:gd name="T14" fmla="*/ 115 w 154"/>
              <a:gd name="T15" fmla="*/ 253 h 284"/>
              <a:gd name="T16" fmla="*/ 30 w 154"/>
              <a:gd name="T17" fmla="*/ 253 h 284"/>
              <a:gd name="T18" fmla="*/ 30 w 154"/>
              <a:gd name="T19" fmla="*/ 268 h 284"/>
              <a:gd name="T20" fmla="*/ 23 w 154"/>
              <a:gd name="T21" fmla="*/ 283 h 284"/>
              <a:gd name="T22" fmla="*/ 115 w 154"/>
              <a:gd name="T23" fmla="*/ 283 h 284"/>
              <a:gd name="T24" fmla="*/ 153 w 154"/>
              <a:gd name="T25" fmla="*/ 253 h 284"/>
              <a:gd name="T26" fmla="*/ 153 w 154"/>
              <a:gd name="T27" fmla="*/ 100 h 284"/>
              <a:gd name="T28" fmla="*/ 153 w 154"/>
              <a:gd name="T29" fmla="*/ 92 h 284"/>
              <a:gd name="T30" fmla="*/ 76 w 154"/>
              <a:gd name="T31" fmla="*/ 8 h 284"/>
              <a:gd name="T32" fmla="*/ 61 w 154"/>
              <a:gd name="T33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84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53" y="39"/>
                  <a:pt x="61" y="39"/>
                  <a:pt x="61" y="46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15" y="253"/>
                  <a:pt x="115" y="253"/>
                  <a:pt x="115" y="253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0" y="253"/>
                  <a:pt x="30" y="260"/>
                  <a:pt x="30" y="268"/>
                </a:cubicBezTo>
                <a:cubicBezTo>
                  <a:pt x="30" y="276"/>
                  <a:pt x="30" y="283"/>
                  <a:pt x="23" y="283"/>
                </a:cubicBezTo>
                <a:cubicBezTo>
                  <a:pt x="115" y="283"/>
                  <a:pt x="115" y="283"/>
                  <a:pt x="115" y="283"/>
                </a:cubicBezTo>
                <a:cubicBezTo>
                  <a:pt x="138" y="283"/>
                  <a:pt x="153" y="268"/>
                  <a:pt x="153" y="253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153" y="100"/>
                  <a:pt x="153" y="100"/>
                  <a:pt x="153" y="92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0"/>
                  <a:pt x="69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57">
            <a:extLst>
              <a:ext uri="{FF2B5EF4-FFF2-40B4-BE49-F238E27FC236}">
                <a16:creationId xmlns:a16="http://schemas.microsoft.com/office/drawing/2014/main" id="{6630DA94-F2C3-B144-8CFA-EF5DB5633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365" y="10602365"/>
            <a:ext cx="220045" cy="60511"/>
          </a:xfrm>
          <a:custGeom>
            <a:avLst/>
            <a:gdLst>
              <a:gd name="T0" fmla="*/ 176 w 177"/>
              <a:gd name="T1" fmla="*/ 0 h 47"/>
              <a:gd name="T2" fmla="*/ 176 w 177"/>
              <a:gd name="T3" fmla="*/ 0 h 47"/>
              <a:gd name="T4" fmla="*/ 0 w 177"/>
              <a:gd name="T5" fmla="*/ 0 h 47"/>
              <a:gd name="T6" fmla="*/ 8 w 177"/>
              <a:gd name="T7" fmla="*/ 23 h 47"/>
              <a:gd name="T8" fmla="*/ 0 w 177"/>
              <a:gd name="T9" fmla="*/ 46 h 47"/>
              <a:gd name="T10" fmla="*/ 176 w 177"/>
              <a:gd name="T11" fmla="*/ 46 h 47"/>
              <a:gd name="T12" fmla="*/ 169 w 177"/>
              <a:gd name="T13" fmla="*/ 23 h 47"/>
              <a:gd name="T14" fmla="*/ 176 w 177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" h="47">
                <a:moveTo>
                  <a:pt x="176" y="0"/>
                </a:moveTo>
                <a:lnTo>
                  <a:pt x="176" y="0"/>
                </a:lnTo>
                <a:cubicBezTo>
                  <a:pt x="0" y="0"/>
                  <a:pt x="0" y="0"/>
                  <a:pt x="0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1"/>
                  <a:pt x="8" y="38"/>
                  <a:pt x="0" y="4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6" y="38"/>
                  <a:pt x="169" y="31"/>
                  <a:pt x="169" y="23"/>
                </a:cubicBezTo>
                <a:cubicBezTo>
                  <a:pt x="169" y="15"/>
                  <a:pt x="169" y="8"/>
                  <a:pt x="17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58">
            <a:extLst>
              <a:ext uri="{FF2B5EF4-FFF2-40B4-BE49-F238E27FC236}">
                <a16:creationId xmlns:a16="http://schemas.microsoft.com/office/drawing/2014/main" id="{8987D2F4-1B1F-0646-8BF6-743E547B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311" y="10189779"/>
            <a:ext cx="555615" cy="390581"/>
          </a:xfrm>
          <a:custGeom>
            <a:avLst/>
            <a:gdLst>
              <a:gd name="T0" fmla="*/ 429 w 445"/>
              <a:gd name="T1" fmla="*/ 306 h 315"/>
              <a:gd name="T2" fmla="*/ 429 w 445"/>
              <a:gd name="T3" fmla="*/ 306 h 315"/>
              <a:gd name="T4" fmla="*/ 444 w 445"/>
              <a:gd name="T5" fmla="*/ 306 h 315"/>
              <a:gd name="T6" fmla="*/ 444 w 445"/>
              <a:gd name="T7" fmla="*/ 123 h 315"/>
              <a:gd name="T8" fmla="*/ 444 w 445"/>
              <a:gd name="T9" fmla="*/ 84 h 315"/>
              <a:gd name="T10" fmla="*/ 444 w 445"/>
              <a:gd name="T11" fmla="*/ 38 h 315"/>
              <a:gd name="T12" fmla="*/ 406 w 445"/>
              <a:gd name="T13" fmla="*/ 0 h 315"/>
              <a:gd name="T14" fmla="*/ 23 w 445"/>
              <a:gd name="T15" fmla="*/ 0 h 315"/>
              <a:gd name="T16" fmla="*/ 0 w 445"/>
              <a:gd name="T17" fmla="*/ 23 h 315"/>
              <a:gd name="T18" fmla="*/ 23 w 445"/>
              <a:gd name="T19" fmla="*/ 46 h 315"/>
              <a:gd name="T20" fmla="*/ 398 w 445"/>
              <a:gd name="T21" fmla="*/ 46 h 315"/>
              <a:gd name="T22" fmla="*/ 398 w 445"/>
              <a:gd name="T23" fmla="*/ 314 h 315"/>
              <a:gd name="T24" fmla="*/ 429 w 445"/>
              <a:gd name="T25" fmla="*/ 306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5" h="315">
                <a:moveTo>
                  <a:pt x="429" y="306"/>
                </a:moveTo>
                <a:lnTo>
                  <a:pt x="429" y="306"/>
                </a:lnTo>
                <a:cubicBezTo>
                  <a:pt x="436" y="306"/>
                  <a:pt x="444" y="306"/>
                  <a:pt x="444" y="306"/>
                </a:cubicBezTo>
                <a:cubicBezTo>
                  <a:pt x="444" y="123"/>
                  <a:pt x="444" y="123"/>
                  <a:pt x="444" y="123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4" y="38"/>
                  <a:pt x="444" y="38"/>
                  <a:pt x="444" y="38"/>
                </a:cubicBezTo>
                <a:cubicBezTo>
                  <a:pt x="444" y="15"/>
                  <a:pt x="429" y="0"/>
                  <a:pt x="40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8"/>
                  <a:pt x="0" y="23"/>
                </a:cubicBezTo>
                <a:cubicBezTo>
                  <a:pt x="0" y="31"/>
                  <a:pt x="15" y="46"/>
                  <a:pt x="23" y="46"/>
                </a:cubicBezTo>
                <a:cubicBezTo>
                  <a:pt x="398" y="46"/>
                  <a:pt x="398" y="46"/>
                  <a:pt x="398" y="46"/>
                </a:cubicBezTo>
                <a:cubicBezTo>
                  <a:pt x="398" y="314"/>
                  <a:pt x="398" y="314"/>
                  <a:pt x="398" y="314"/>
                </a:cubicBezTo>
                <a:cubicBezTo>
                  <a:pt x="406" y="306"/>
                  <a:pt x="421" y="306"/>
                  <a:pt x="429" y="30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359">
            <a:extLst>
              <a:ext uri="{FF2B5EF4-FFF2-40B4-BE49-F238E27FC236}">
                <a16:creationId xmlns:a16="http://schemas.microsoft.com/office/drawing/2014/main" id="{9CF7D092-8EDA-604F-8B11-8A992D270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324" y="10404324"/>
            <a:ext cx="104523" cy="258551"/>
          </a:xfrm>
          <a:custGeom>
            <a:avLst/>
            <a:gdLst>
              <a:gd name="T0" fmla="*/ 84 w 85"/>
              <a:gd name="T1" fmla="*/ 161 h 208"/>
              <a:gd name="T2" fmla="*/ 84 w 85"/>
              <a:gd name="T3" fmla="*/ 161 h 208"/>
              <a:gd name="T4" fmla="*/ 46 w 85"/>
              <a:gd name="T5" fmla="*/ 161 h 208"/>
              <a:gd name="T6" fmla="*/ 46 w 85"/>
              <a:gd name="T7" fmla="*/ 0 h 208"/>
              <a:gd name="T8" fmla="*/ 0 w 85"/>
              <a:gd name="T9" fmla="*/ 0 h 208"/>
              <a:gd name="T10" fmla="*/ 0 w 85"/>
              <a:gd name="T11" fmla="*/ 161 h 208"/>
              <a:gd name="T12" fmla="*/ 7 w 85"/>
              <a:gd name="T13" fmla="*/ 192 h 208"/>
              <a:gd name="T14" fmla="*/ 38 w 85"/>
              <a:gd name="T15" fmla="*/ 207 h 208"/>
              <a:gd name="T16" fmla="*/ 38 w 85"/>
              <a:gd name="T17" fmla="*/ 207 h 208"/>
              <a:gd name="T18" fmla="*/ 84 w 85"/>
              <a:gd name="T19" fmla="*/ 207 h 208"/>
              <a:gd name="T20" fmla="*/ 76 w 85"/>
              <a:gd name="T21" fmla="*/ 184 h 208"/>
              <a:gd name="T22" fmla="*/ 84 w 85"/>
              <a:gd name="T23" fmla="*/ 16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208">
                <a:moveTo>
                  <a:pt x="84" y="161"/>
                </a:moveTo>
                <a:lnTo>
                  <a:pt x="84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6"/>
                  <a:pt x="0" y="184"/>
                  <a:pt x="7" y="192"/>
                </a:cubicBezTo>
                <a:cubicBezTo>
                  <a:pt x="15" y="199"/>
                  <a:pt x="30" y="207"/>
                  <a:pt x="38" y="207"/>
                </a:cubicBezTo>
                <a:lnTo>
                  <a:pt x="38" y="207"/>
                </a:lnTo>
                <a:cubicBezTo>
                  <a:pt x="84" y="207"/>
                  <a:pt x="84" y="207"/>
                  <a:pt x="84" y="207"/>
                </a:cubicBezTo>
                <a:cubicBezTo>
                  <a:pt x="84" y="199"/>
                  <a:pt x="76" y="192"/>
                  <a:pt x="76" y="184"/>
                </a:cubicBezTo>
                <a:cubicBezTo>
                  <a:pt x="76" y="176"/>
                  <a:pt x="84" y="169"/>
                  <a:pt x="84" y="1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360">
            <a:extLst>
              <a:ext uri="{FF2B5EF4-FFF2-40B4-BE49-F238E27FC236}">
                <a16:creationId xmlns:a16="http://schemas.microsoft.com/office/drawing/2014/main" id="{E86B54C3-3C05-3245-BE4D-E8CC796D4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906" y="10552853"/>
            <a:ext cx="154031" cy="154031"/>
          </a:xfrm>
          <a:custGeom>
            <a:avLst/>
            <a:gdLst>
              <a:gd name="T0" fmla="*/ 62 w 124"/>
              <a:gd name="T1" fmla="*/ 122 h 123"/>
              <a:gd name="T2" fmla="*/ 62 w 124"/>
              <a:gd name="T3" fmla="*/ 122 h 123"/>
              <a:gd name="T4" fmla="*/ 0 w 124"/>
              <a:gd name="T5" fmla="*/ 61 h 123"/>
              <a:gd name="T6" fmla="*/ 62 w 124"/>
              <a:gd name="T7" fmla="*/ 0 h 123"/>
              <a:gd name="T8" fmla="*/ 123 w 124"/>
              <a:gd name="T9" fmla="*/ 61 h 123"/>
              <a:gd name="T10" fmla="*/ 62 w 124"/>
              <a:gd name="T11" fmla="*/ 122 h 123"/>
              <a:gd name="T12" fmla="*/ 62 w 124"/>
              <a:gd name="T13" fmla="*/ 30 h 123"/>
              <a:gd name="T14" fmla="*/ 62 w 124"/>
              <a:gd name="T15" fmla="*/ 30 h 123"/>
              <a:gd name="T16" fmla="*/ 31 w 124"/>
              <a:gd name="T17" fmla="*/ 61 h 123"/>
              <a:gd name="T18" fmla="*/ 62 w 124"/>
              <a:gd name="T19" fmla="*/ 84 h 123"/>
              <a:gd name="T20" fmla="*/ 92 w 124"/>
              <a:gd name="T21" fmla="*/ 61 h 123"/>
              <a:gd name="T22" fmla="*/ 62 w 124"/>
              <a:gd name="T23" fmla="*/ 3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3">
                <a:moveTo>
                  <a:pt x="62" y="122"/>
                </a:moveTo>
                <a:lnTo>
                  <a:pt x="62" y="122"/>
                </a:lnTo>
                <a:cubicBezTo>
                  <a:pt x="23" y="122"/>
                  <a:pt x="0" y="92"/>
                  <a:pt x="0" y="61"/>
                </a:cubicBezTo>
                <a:cubicBezTo>
                  <a:pt x="0" y="23"/>
                  <a:pt x="23" y="0"/>
                  <a:pt x="62" y="0"/>
                </a:cubicBezTo>
                <a:cubicBezTo>
                  <a:pt x="100" y="0"/>
                  <a:pt x="123" y="23"/>
                  <a:pt x="123" y="61"/>
                </a:cubicBezTo>
                <a:cubicBezTo>
                  <a:pt x="123" y="92"/>
                  <a:pt x="100" y="122"/>
                  <a:pt x="62" y="122"/>
                </a:cubicBezTo>
                <a:close/>
                <a:moveTo>
                  <a:pt x="62" y="30"/>
                </a:moveTo>
                <a:lnTo>
                  <a:pt x="62" y="30"/>
                </a:lnTo>
                <a:cubicBezTo>
                  <a:pt x="46" y="30"/>
                  <a:pt x="31" y="46"/>
                  <a:pt x="31" y="61"/>
                </a:cubicBezTo>
                <a:cubicBezTo>
                  <a:pt x="31" y="76"/>
                  <a:pt x="46" y="84"/>
                  <a:pt x="62" y="84"/>
                </a:cubicBezTo>
                <a:cubicBezTo>
                  <a:pt x="77" y="84"/>
                  <a:pt x="92" y="76"/>
                  <a:pt x="92" y="61"/>
                </a:cubicBezTo>
                <a:cubicBezTo>
                  <a:pt x="92" y="46"/>
                  <a:pt x="77" y="30"/>
                  <a:pt x="62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361">
            <a:extLst>
              <a:ext uri="{FF2B5EF4-FFF2-40B4-BE49-F238E27FC236}">
                <a16:creationId xmlns:a16="http://schemas.microsoft.com/office/drawing/2014/main" id="{01E197DA-9FFE-4242-9EF8-5AEC14DC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340" y="10552853"/>
            <a:ext cx="154031" cy="154031"/>
          </a:xfrm>
          <a:custGeom>
            <a:avLst/>
            <a:gdLst>
              <a:gd name="T0" fmla="*/ 61 w 123"/>
              <a:gd name="T1" fmla="*/ 122 h 123"/>
              <a:gd name="T2" fmla="*/ 61 w 123"/>
              <a:gd name="T3" fmla="*/ 122 h 123"/>
              <a:gd name="T4" fmla="*/ 0 w 123"/>
              <a:gd name="T5" fmla="*/ 61 h 123"/>
              <a:gd name="T6" fmla="*/ 61 w 123"/>
              <a:gd name="T7" fmla="*/ 0 h 123"/>
              <a:gd name="T8" fmla="*/ 122 w 123"/>
              <a:gd name="T9" fmla="*/ 61 h 123"/>
              <a:gd name="T10" fmla="*/ 61 w 123"/>
              <a:gd name="T11" fmla="*/ 122 h 123"/>
              <a:gd name="T12" fmla="*/ 61 w 123"/>
              <a:gd name="T13" fmla="*/ 30 h 123"/>
              <a:gd name="T14" fmla="*/ 61 w 123"/>
              <a:gd name="T15" fmla="*/ 30 h 123"/>
              <a:gd name="T16" fmla="*/ 38 w 123"/>
              <a:gd name="T17" fmla="*/ 61 h 123"/>
              <a:gd name="T18" fmla="*/ 61 w 123"/>
              <a:gd name="T19" fmla="*/ 84 h 123"/>
              <a:gd name="T20" fmla="*/ 92 w 123"/>
              <a:gd name="T21" fmla="*/ 61 h 123"/>
              <a:gd name="T22" fmla="*/ 61 w 123"/>
              <a:gd name="T23" fmla="*/ 3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" h="123">
                <a:moveTo>
                  <a:pt x="61" y="122"/>
                </a:moveTo>
                <a:lnTo>
                  <a:pt x="61" y="122"/>
                </a:lnTo>
                <a:cubicBezTo>
                  <a:pt x="31" y="122"/>
                  <a:pt x="0" y="92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99" y="0"/>
                  <a:pt x="122" y="23"/>
                  <a:pt x="122" y="61"/>
                </a:cubicBezTo>
                <a:cubicBezTo>
                  <a:pt x="122" y="92"/>
                  <a:pt x="99" y="122"/>
                  <a:pt x="61" y="122"/>
                </a:cubicBezTo>
                <a:close/>
                <a:moveTo>
                  <a:pt x="61" y="30"/>
                </a:moveTo>
                <a:lnTo>
                  <a:pt x="61" y="30"/>
                </a:lnTo>
                <a:cubicBezTo>
                  <a:pt x="46" y="30"/>
                  <a:pt x="38" y="46"/>
                  <a:pt x="38" y="61"/>
                </a:cubicBezTo>
                <a:cubicBezTo>
                  <a:pt x="38" y="76"/>
                  <a:pt x="46" y="84"/>
                  <a:pt x="61" y="84"/>
                </a:cubicBezTo>
                <a:cubicBezTo>
                  <a:pt x="76" y="84"/>
                  <a:pt x="92" y="76"/>
                  <a:pt x="92" y="61"/>
                </a:cubicBezTo>
                <a:cubicBezTo>
                  <a:pt x="92" y="46"/>
                  <a:pt x="76" y="30"/>
                  <a:pt x="61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362">
            <a:extLst>
              <a:ext uri="{FF2B5EF4-FFF2-40B4-BE49-F238E27FC236}">
                <a16:creationId xmlns:a16="http://schemas.microsoft.com/office/drawing/2014/main" id="{6021DF4A-8633-9C46-B0EF-E15CFB66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816" y="10288799"/>
            <a:ext cx="231047" cy="60514"/>
          </a:xfrm>
          <a:custGeom>
            <a:avLst/>
            <a:gdLst>
              <a:gd name="T0" fmla="*/ 161 w 185"/>
              <a:gd name="T1" fmla="*/ 46 h 47"/>
              <a:gd name="T2" fmla="*/ 161 w 185"/>
              <a:gd name="T3" fmla="*/ 46 h 47"/>
              <a:gd name="T4" fmla="*/ 23 w 185"/>
              <a:gd name="T5" fmla="*/ 46 h 47"/>
              <a:gd name="T6" fmla="*/ 0 w 185"/>
              <a:gd name="T7" fmla="*/ 23 h 47"/>
              <a:gd name="T8" fmla="*/ 0 w 185"/>
              <a:gd name="T9" fmla="*/ 23 h 47"/>
              <a:gd name="T10" fmla="*/ 23 w 185"/>
              <a:gd name="T11" fmla="*/ 0 h 47"/>
              <a:gd name="T12" fmla="*/ 161 w 185"/>
              <a:gd name="T13" fmla="*/ 0 h 47"/>
              <a:gd name="T14" fmla="*/ 184 w 185"/>
              <a:gd name="T15" fmla="*/ 23 h 47"/>
              <a:gd name="T16" fmla="*/ 184 w 185"/>
              <a:gd name="T17" fmla="*/ 23 h 47"/>
              <a:gd name="T18" fmla="*/ 161 w 185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" h="47">
                <a:moveTo>
                  <a:pt x="161" y="46"/>
                </a:moveTo>
                <a:lnTo>
                  <a:pt x="161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lnTo>
                  <a:pt x="0" y="23"/>
                </a:lnTo>
                <a:cubicBezTo>
                  <a:pt x="0" y="15"/>
                  <a:pt x="8" y="0"/>
                  <a:pt x="23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6" y="0"/>
                  <a:pt x="184" y="15"/>
                  <a:pt x="184" y="23"/>
                </a:cubicBezTo>
                <a:lnTo>
                  <a:pt x="184" y="23"/>
                </a:lnTo>
                <a:cubicBezTo>
                  <a:pt x="184" y="38"/>
                  <a:pt x="176" y="46"/>
                  <a:pt x="161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363">
            <a:extLst>
              <a:ext uri="{FF2B5EF4-FFF2-40B4-BE49-F238E27FC236}">
                <a16:creationId xmlns:a16="http://schemas.microsoft.com/office/drawing/2014/main" id="{458B3541-9F49-7C46-A672-516BAB8C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22" y="10376817"/>
            <a:ext cx="115525" cy="49512"/>
          </a:xfrm>
          <a:custGeom>
            <a:avLst/>
            <a:gdLst>
              <a:gd name="T0" fmla="*/ 77 w 93"/>
              <a:gd name="T1" fmla="*/ 38 h 39"/>
              <a:gd name="T2" fmla="*/ 77 w 93"/>
              <a:gd name="T3" fmla="*/ 38 h 39"/>
              <a:gd name="T4" fmla="*/ 15 w 93"/>
              <a:gd name="T5" fmla="*/ 38 h 39"/>
              <a:gd name="T6" fmla="*/ 0 w 93"/>
              <a:gd name="T7" fmla="*/ 22 h 39"/>
              <a:gd name="T8" fmla="*/ 0 w 93"/>
              <a:gd name="T9" fmla="*/ 22 h 39"/>
              <a:gd name="T10" fmla="*/ 15 w 93"/>
              <a:gd name="T11" fmla="*/ 0 h 39"/>
              <a:gd name="T12" fmla="*/ 77 w 93"/>
              <a:gd name="T13" fmla="*/ 7 h 39"/>
              <a:gd name="T14" fmla="*/ 92 w 93"/>
              <a:gd name="T15" fmla="*/ 22 h 39"/>
              <a:gd name="T16" fmla="*/ 92 w 93"/>
              <a:gd name="T17" fmla="*/ 22 h 39"/>
              <a:gd name="T18" fmla="*/ 77 w 93"/>
              <a:gd name="T1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39">
                <a:moveTo>
                  <a:pt x="77" y="38"/>
                </a:moveTo>
                <a:lnTo>
                  <a:pt x="77" y="38"/>
                </a:lnTo>
                <a:cubicBezTo>
                  <a:pt x="15" y="38"/>
                  <a:pt x="15" y="38"/>
                  <a:pt x="15" y="38"/>
                </a:cubicBezTo>
                <a:cubicBezTo>
                  <a:pt x="8" y="38"/>
                  <a:pt x="0" y="30"/>
                  <a:pt x="0" y="22"/>
                </a:cubicBezTo>
                <a:lnTo>
                  <a:pt x="0" y="22"/>
                </a:lnTo>
                <a:cubicBezTo>
                  <a:pt x="0" y="7"/>
                  <a:pt x="8" y="0"/>
                  <a:pt x="15" y="0"/>
                </a:cubicBezTo>
                <a:cubicBezTo>
                  <a:pt x="77" y="7"/>
                  <a:pt x="77" y="7"/>
                  <a:pt x="77" y="7"/>
                </a:cubicBezTo>
                <a:cubicBezTo>
                  <a:pt x="84" y="7"/>
                  <a:pt x="92" y="15"/>
                  <a:pt x="92" y="22"/>
                </a:cubicBezTo>
                <a:lnTo>
                  <a:pt x="92" y="22"/>
                </a:lnTo>
                <a:cubicBezTo>
                  <a:pt x="92" y="30"/>
                  <a:pt x="84" y="38"/>
                  <a:pt x="77" y="3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364">
            <a:extLst>
              <a:ext uri="{FF2B5EF4-FFF2-40B4-BE49-F238E27FC236}">
                <a16:creationId xmlns:a16="http://schemas.microsoft.com/office/drawing/2014/main" id="{DDC3C75B-5410-4140-870B-4FC2D9930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3" y="12538760"/>
            <a:ext cx="671137" cy="77016"/>
          </a:xfrm>
          <a:custGeom>
            <a:avLst/>
            <a:gdLst>
              <a:gd name="T0" fmla="*/ 536 w 537"/>
              <a:gd name="T1" fmla="*/ 62 h 63"/>
              <a:gd name="T2" fmla="*/ 0 w 537"/>
              <a:gd name="T3" fmla="*/ 62 h 63"/>
              <a:gd name="T4" fmla="*/ 0 w 537"/>
              <a:gd name="T5" fmla="*/ 0 h 63"/>
              <a:gd name="T6" fmla="*/ 536 w 537"/>
              <a:gd name="T7" fmla="*/ 0 h 63"/>
              <a:gd name="T8" fmla="*/ 536 w 537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63">
                <a:moveTo>
                  <a:pt x="536" y="62"/>
                </a:moveTo>
                <a:lnTo>
                  <a:pt x="0" y="62"/>
                </a:lnTo>
                <a:lnTo>
                  <a:pt x="0" y="0"/>
                </a:lnTo>
                <a:lnTo>
                  <a:pt x="536" y="0"/>
                </a:lnTo>
                <a:lnTo>
                  <a:pt x="536" y="6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365">
            <a:extLst>
              <a:ext uri="{FF2B5EF4-FFF2-40B4-BE49-F238E27FC236}">
                <a16:creationId xmlns:a16="http://schemas.microsoft.com/office/drawing/2014/main" id="{8640B744-6980-9444-BDD0-2DDAC58BC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836" y="12731297"/>
            <a:ext cx="143029" cy="60514"/>
          </a:xfrm>
          <a:custGeom>
            <a:avLst/>
            <a:gdLst>
              <a:gd name="T0" fmla="*/ 92 w 116"/>
              <a:gd name="T1" fmla="*/ 46 h 47"/>
              <a:gd name="T2" fmla="*/ 92 w 116"/>
              <a:gd name="T3" fmla="*/ 46 h 47"/>
              <a:gd name="T4" fmla="*/ 23 w 116"/>
              <a:gd name="T5" fmla="*/ 46 h 47"/>
              <a:gd name="T6" fmla="*/ 0 w 116"/>
              <a:gd name="T7" fmla="*/ 23 h 47"/>
              <a:gd name="T8" fmla="*/ 0 w 116"/>
              <a:gd name="T9" fmla="*/ 23 h 47"/>
              <a:gd name="T10" fmla="*/ 23 w 116"/>
              <a:gd name="T11" fmla="*/ 0 h 47"/>
              <a:gd name="T12" fmla="*/ 92 w 116"/>
              <a:gd name="T13" fmla="*/ 0 h 47"/>
              <a:gd name="T14" fmla="*/ 115 w 116"/>
              <a:gd name="T15" fmla="*/ 23 h 47"/>
              <a:gd name="T16" fmla="*/ 115 w 116"/>
              <a:gd name="T17" fmla="*/ 23 h 47"/>
              <a:gd name="T18" fmla="*/ 92 w 116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" h="47">
                <a:moveTo>
                  <a:pt x="92" y="46"/>
                </a:moveTo>
                <a:lnTo>
                  <a:pt x="92" y="46"/>
                </a:lnTo>
                <a:cubicBezTo>
                  <a:pt x="23" y="46"/>
                  <a:pt x="23" y="46"/>
                  <a:pt x="23" y="46"/>
                </a:cubicBezTo>
                <a:cubicBezTo>
                  <a:pt x="15" y="46"/>
                  <a:pt x="0" y="38"/>
                  <a:pt x="0" y="23"/>
                </a:cubicBezTo>
                <a:lnTo>
                  <a:pt x="0" y="23"/>
                </a:lnTo>
                <a:cubicBezTo>
                  <a:pt x="0" y="15"/>
                  <a:pt x="15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7" y="0"/>
                  <a:pt x="115" y="15"/>
                  <a:pt x="115" y="23"/>
                </a:cubicBezTo>
                <a:lnTo>
                  <a:pt x="115" y="23"/>
                </a:lnTo>
                <a:cubicBezTo>
                  <a:pt x="115" y="38"/>
                  <a:pt x="107" y="46"/>
                  <a:pt x="92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366">
            <a:extLst>
              <a:ext uri="{FF2B5EF4-FFF2-40B4-BE49-F238E27FC236}">
                <a16:creationId xmlns:a16="http://schemas.microsoft.com/office/drawing/2014/main" id="{69F680CC-5291-FB44-A068-43D5CD7BE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313" y="12340719"/>
            <a:ext cx="737150" cy="566614"/>
          </a:xfrm>
          <a:custGeom>
            <a:avLst/>
            <a:gdLst>
              <a:gd name="T0" fmla="*/ 497 w 590"/>
              <a:gd name="T1" fmla="*/ 451 h 452"/>
              <a:gd name="T2" fmla="*/ 497 w 590"/>
              <a:gd name="T3" fmla="*/ 451 h 452"/>
              <a:gd name="T4" fmla="*/ 84 w 590"/>
              <a:gd name="T5" fmla="*/ 451 h 452"/>
              <a:gd name="T6" fmla="*/ 0 w 590"/>
              <a:gd name="T7" fmla="*/ 367 h 452"/>
              <a:gd name="T8" fmla="*/ 0 w 590"/>
              <a:gd name="T9" fmla="*/ 92 h 452"/>
              <a:gd name="T10" fmla="*/ 84 w 590"/>
              <a:gd name="T11" fmla="*/ 0 h 452"/>
              <a:gd name="T12" fmla="*/ 497 w 590"/>
              <a:gd name="T13" fmla="*/ 0 h 452"/>
              <a:gd name="T14" fmla="*/ 589 w 590"/>
              <a:gd name="T15" fmla="*/ 92 h 452"/>
              <a:gd name="T16" fmla="*/ 589 w 590"/>
              <a:gd name="T17" fmla="*/ 367 h 452"/>
              <a:gd name="T18" fmla="*/ 497 w 590"/>
              <a:gd name="T19" fmla="*/ 451 h 452"/>
              <a:gd name="T20" fmla="*/ 84 w 590"/>
              <a:gd name="T21" fmla="*/ 53 h 452"/>
              <a:gd name="T22" fmla="*/ 84 w 590"/>
              <a:gd name="T23" fmla="*/ 53 h 452"/>
              <a:gd name="T24" fmla="*/ 46 w 590"/>
              <a:gd name="T25" fmla="*/ 92 h 452"/>
              <a:gd name="T26" fmla="*/ 46 w 590"/>
              <a:gd name="T27" fmla="*/ 367 h 452"/>
              <a:gd name="T28" fmla="*/ 84 w 590"/>
              <a:gd name="T29" fmla="*/ 405 h 452"/>
              <a:gd name="T30" fmla="*/ 497 w 590"/>
              <a:gd name="T31" fmla="*/ 405 h 452"/>
              <a:gd name="T32" fmla="*/ 536 w 590"/>
              <a:gd name="T33" fmla="*/ 367 h 452"/>
              <a:gd name="T34" fmla="*/ 536 w 590"/>
              <a:gd name="T35" fmla="*/ 92 h 452"/>
              <a:gd name="T36" fmla="*/ 497 w 590"/>
              <a:gd name="T37" fmla="*/ 53 h 452"/>
              <a:gd name="T38" fmla="*/ 84 w 590"/>
              <a:gd name="T39" fmla="*/ 53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0" h="452">
                <a:moveTo>
                  <a:pt x="497" y="451"/>
                </a:moveTo>
                <a:lnTo>
                  <a:pt x="497" y="451"/>
                </a:lnTo>
                <a:cubicBezTo>
                  <a:pt x="84" y="451"/>
                  <a:pt x="84" y="451"/>
                  <a:pt x="84" y="451"/>
                </a:cubicBezTo>
                <a:cubicBezTo>
                  <a:pt x="38" y="451"/>
                  <a:pt x="0" y="413"/>
                  <a:pt x="0" y="367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6"/>
                  <a:pt x="38" y="0"/>
                  <a:pt x="84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43" y="0"/>
                  <a:pt x="589" y="46"/>
                  <a:pt x="589" y="92"/>
                </a:cubicBezTo>
                <a:cubicBezTo>
                  <a:pt x="589" y="367"/>
                  <a:pt x="589" y="367"/>
                  <a:pt x="589" y="367"/>
                </a:cubicBezTo>
                <a:cubicBezTo>
                  <a:pt x="589" y="413"/>
                  <a:pt x="543" y="451"/>
                  <a:pt x="497" y="451"/>
                </a:cubicBezTo>
                <a:close/>
                <a:moveTo>
                  <a:pt x="84" y="53"/>
                </a:moveTo>
                <a:lnTo>
                  <a:pt x="84" y="53"/>
                </a:lnTo>
                <a:cubicBezTo>
                  <a:pt x="61" y="53"/>
                  <a:pt x="46" y="69"/>
                  <a:pt x="46" y="92"/>
                </a:cubicBezTo>
                <a:cubicBezTo>
                  <a:pt x="46" y="367"/>
                  <a:pt x="46" y="367"/>
                  <a:pt x="46" y="367"/>
                </a:cubicBezTo>
                <a:cubicBezTo>
                  <a:pt x="46" y="390"/>
                  <a:pt x="61" y="405"/>
                  <a:pt x="84" y="405"/>
                </a:cubicBezTo>
                <a:cubicBezTo>
                  <a:pt x="497" y="405"/>
                  <a:pt x="497" y="405"/>
                  <a:pt x="497" y="405"/>
                </a:cubicBezTo>
                <a:cubicBezTo>
                  <a:pt x="520" y="405"/>
                  <a:pt x="536" y="390"/>
                  <a:pt x="536" y="367"/>
                </a:cubicBezTo>
                <a:cubicBezTo>
                  <a:pt x="536" y="92"/>
                  <a:pt x="536" y="92"/>
                  <a:pt x="536" y="92"/>
                </a:cubicBezTo>
                <a:cubicBezTo>
                  <a:pt x="536" y="69"/>
                  <a:pt x="520" y="53"/>
                  <a:pt x="497" y="53"/>
                </a:cubicBezTo>
                <a:lnTo>
                  <a:pt x="84" y="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367">
            <a:extLst>
              <a:ext uri="{FF2B5EF4-FFF2-40B4-BE49-F238E27FC236}">
                <a16:creationId xmlns:a16="http://schemas.microsoft.com/office/drawing/2014/main" id="{309A4529-62EE-FE4F-BFFB-2A551F3C4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547" y="8275388"/>
            <a:ext cx="12102469" cy="5503"/>
          </a:xfrm>
          <a:custGeom>
            <a:avLst/>
            <a:gdLst>
              <a:gd name="T0" fmla="*/ 0 w 9703"/>
              <a:gd name="T1" fmla="*/ 0 h 1"/>
              <a:gd name="T2" fmla="*/ 9702 w 9703"/>
              <a:gd name="T3" fmla="*/ 0 h 1"/>
              <a:gd name="T4" fmla="*/ 0 w 97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03" h="1">
                <a:moveTo>
                  <a:pt x="0" y="0"/>
                </a:moveTo>
                <a:lnTo>
                  <a:pt x="970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Line 368">
            <a:extLst>
              <a:ext uri="{FF2B5EF4-FFF2-40B4-BE49-F238E27FC236}">
                <a16:creationId xmlns:a16="http://schemas.microsoft.com/office/drawing/2014/main" id="{4B34F9DA-E991-DF40-A6A8-0B380229B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8547" y="8275388"/>
            <a:ext cx="12102469" cy="5503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1" name="Freeform 369">
            <a:extLst>
              <a:ext uri="{FF2B5EF4-FFF2-40B4-BE49-F238E27FC236}">
                <a16:creationId xmlns:a16="http://schemas.microsoft.com/office/drawing/2014/main" id="{02B4D086-F25A-7747-A437-B72DFBE9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547" y="10481340"/>
            <a:ext cx="12102469" cy="5499"/>
          </a:xfrm>
          <a:custGeom>
            <a:avLst/>
            <a:gdLst>
              <a:gd name="T0" fmla="*/ 0 w 9703"/>
              <a:gd name="T1" fmla="*/ 0 h 1"/>
              <a:gd name="T2" fmla="*/ 9702 w 9703"/>
              <a:gd name="T3" fmla="*/ 0 h 1"/>
              <a:gd name="T4" fmla="*/ 0 w 97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03" h="1">
                <a:moveTo>
                  <a:pt x="0" y="0"/>
                </a:moveTo>
                <a:lnTo>
                  <a:pt x="970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36D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Line 370">
            <a:extLst>
              <a:ext uri="{FF2B5EF4-FFF2-40B4-BE49-F238E27FC236}">
                <a16:creationId xmlns:a16="http://schemas.microsoft.com/office/drawing/2014/main" id="{B6738D1E-9EC5-DD4C-A507-C62BC03D1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8547" y="10481340"/>
            <a:ext cx="12102469" cy="5499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" name="Freeform 371">
            <a:extLst>
              <a:ext uri="{FF2B5EF4-FFF2-40B4-BE49-F238E27FC236}">
                <a16:creationId xmlns:a16="http://schemas.microsoft.com/office/drawing/2014/main" id="{4D4D9C78-D60A-034C-A613-B92CBA84D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547" y="12681789"/>
            <a:ext cx="12102469" cy="5499"/>
          </a:xfrm>
          <a:custGeom>
            <a:avLst/>
            <a:gdLst>
              <a:gd name="T0" fmla="*/ 0 w 9703"/>
              <a:gd name="T1" fmla="*/ 0 h 1"/>
              <a:gd name="T2" fmla="*/ 9702 w 9703"/>
              <a:gd name="T3" fmla="*/ 0 h 1"/>
              <a:gd name="T4" fmla="*/ 0 w 97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03" h="1">
                <a:moveTo>
                  <a:pt x="0" y="0"/>
                </a:moveTo>
                <a:lnTo>
                  <a:pt x="970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36D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Line 372">
            <a:extLst>
              <a:ext uri="{FF2B5EF4-FFF2-40B4-BE49-F238E27FC236}">
                <a16:creationId xmlns:a16="http://schemas.microsoft.com/office/drawing/2014/main" id="{8E7254C2-391E-E640-9297-F2A6E1894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8547" y="12681789"/>
            <a:ext cx="12102469" cy="5499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5" name="Freeform 373">
            <a:extLst>
              <a:ext uri="{FF2B5EF4-FFF2-40B4-BE49-F238E27FC236}">
                <a16:creationId xmlns:a16="http://schemas.microsoft.com/office/drawing/2014/main" id="{6137D619-7936-D648-8C66-CDE53AD7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174" y="7527236"/>
            <a:ext cx="1490802" cy="1479804"/>
          </a:xfrm>
          <a:custGeom>
            <a:avLst/>
            <a:gdLst>
              <a:gd name="T0" fmla="*/ 1193 w 1194"/>
              <a:gd name="T1" fmla="*/ 597 h 1187"/>
              <a:gd name="T2" fmla="*/ 1193 w 1194"/>
              <a:gd name="T3" fmla="*/ 597 h 1187"/>
              <a:gd name="T4" fmla="*/ 597 w 1194"/>
              <a:gd name="T5" fmla="*/ 1186 h 1187"/>
              <a:gd name="T6" fmla="*/ 0 w 1194"/>
              <a:gd name="T7" fmla="*/ 597 h 1187"/>
              <a:gd name="T8" fmla="*/ 597 w 1194"/>
              <a:gd name="T9" fmla="*/ 0 h 1187"/>
              <a:gd name="T10" fmla="*/ 1193 w 1194"/>
              <a:gd name="T11" fmla="*/ 597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4" h="1187">
                <a:moveTo>
                  <a:pt x="1193" y="597"/>
                </a:moveTo>
                <a:lnTo>
                  <a:pt x="1193" y="597"/>
                </a:lnTo>
                <a:cubicBezTo>
                  <a:pt x="1193" y="926"/>
                  <a:pt x="925" y="1186"/>
                  <a:pt x="597" y="1186"/>
                </a:cubicBezTo>
                <a:cubicBezTo>
                  <a:pt x="268" y="1186"/>
                  <a:pt x="0" y="926"/>
                  <a:pt x="0" y="597"/>
                </a:cubicBezTo>
                <a:cubicBezTo>
                  <a:pt x="0" y="268"/>
                  <a:pt x="268" y="0"/>
                  <a:pt x="597" y="0"/>
                </a:cubicBezTo>
                <a:cubicBezTo>
                  <a:pt x="925" y="0"/>
                  <a:pt x="1193" y="268"/>
                  <a:pt x="1193" y="59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37">
            <a:extLst>
              <a:ext uri="{FF2B5EF4-FFF2-40B4-BE49-F238E27FC236}">
                <a16:creationId xmlns:a16="http://schemas.microsoft.com/office/drawing/2014/main" id="{1BB1A34D-BCB9-7841-9C60-A2FF0E547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547" y="5667856"/>
            <a:ext cx="12102469" cy="5503"/>
          </a:xfrm>
          <a:custGeom>
            <a:avLst/>
            <a:gdLst>
              <a:gd name="T0" fmla="*/ 0 w 9703"/>
              <a:gd name="T1" fmla="*/ 0 h 1"/>
              <a:gd name="T2" fmla="*/ 9702 w 9703"/>
              <a:gd name="T3" fmla="*/ 0 h 1"/>
              <a:gd name="T4" fmla="*/ 0 w 97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03" h="1">
                <a:moveTo>
                  <a:pt x="0" y="0"/>
                </a:moveTo>
                <a:lnTo>
                  <a:pt x="970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Line 438">
            <a:extLst>
              <a:ext uri="{FF2B5EF4-FFF2-40B4-BE49-F238E27FC236}">
                <a16:creationId xmlns:a16="http://schemas.microsoft.com/office/drawing/2014/main" id="{B9594272-0D45-7A44-9472-A5D1CED2C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8547" y="5667856"/>
            <a:ext cx="12102469" cy="5503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4" name="Freeform 439">
            <a:extLst>
              <a:ext uri="{FF2B5EF4-FFF2-40B4-BE49-F238E27FC236}">
                <a16:creationId xmlns:a16="http://schemas.microsoft.com/office/drawing/2014/main" id="{529E3D06-D43A-5740-988D-30F9279D1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174" y="4925207"/>
            <a:ext cx="1490802" cy="1490802"/>
          </a:xfrm>
          <a:custGeom>
            <a:avLst/>
            <a:gdLst>
              <a:gd name="T0" fmla="*/ 1193 w 1194"/>
              <a:gd name="T1" fmla="*/ 597 h 1195"/>
              <a:gd name="T2" fmla="*/ 1193 w 1194"/>
              <a:gd name="T3" fmla="*/ 597 h 1195"/>
              <a:gd name="T4" fmla="*/ 597 w 1194"/>
              <a:gd name="T5" fmla="*/ 1194 h 1195"/>
              <a:gd name="T6" fmla="*/ 0 w 1194"/>
              <a:gd name="T7" fmla="*/ 597 h 1195"/>
              <a:gd name="T8" fmla="*/ 597 w 1194"/>
              <a:gd name="T9" fmla="*/ 0 h 1195"/>
              <a:gd name="T10" fmla="*/ 1193 w 1194"/>
              <a:gd name="T11" fmla="*/ 597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4" h="1195">
                <a:moveTo>
                  <a:pt x="1193" y="597"/>
                </a:moveTo>
                <a:lnTo>
                  <a:pt x="1193" y="597"/>
                </a:lnTo>
                <a:cubicBezTo>
                  <a:pt x="1193" y="926"/>
                  <a:pt x="925" y="1194"/>
                  <a:pt x="597" y="1194"/>
                </a:cubicBezTo>
                <a:cubicBezTo>
                  <a:pt x="268" y="1194"/>
                  <a:pt x="0" y="926"/>
                  <a:pt x="0" y="597"/>
                </a:cubicBezTo>
                <a:cubicBezTo>
                  <a:pt x="0" y="268"/>
                  <a:pt x="268" y="0"/>
                  <a:pt x="597" y="0"/>
                </a:cubicBezTo>
                <a:cubicBezTo>
                  <a:pt x="925" y="0"/>
                  <a:pt x="1193" y="268"/>
                  <a:pt x="1193" y="59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41">
            <a:extLst>
              <a:ext uri="{FF2B5EF4-FFF2-40B4-BE49-F238E27FC236}">
                <a16:creationId xmlns:a16="http://schemas.microsoft.com/office/drawing/2014/main" id="{0B75CF59-7202-BE4A-AE37-55379128A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174" y="9733187"/>
            <a:ext cx="1490802" cy="1490802"/>
          </a:xfrm>
          <a:custGeom>
            <a:avLst/>
            <a:gdLst>
              <a:gd name="T0" fmla="*/ 1193 w 1194"/>
              <a:gd name="T1" fmla="*/ 597 h 1195"/>
              <a:gd name="T2" fmla="*/ 1193 w 1194"/>
              <a:gd name="T3" fmla="*/ 597 h 1195"/>
              <a:gd name="T4" fmla="*/ 597 w 1194"/>
              <a:gd name="T5" fmla="*/ 1194 h 1195"/>
              <a:gd name="T6" fmla="*/ 0 w 1194"/>
              <a:gd name="T7" fmla="*/ 597 h 1195"/>
              <a:gd name="T8" fmla="*/ 597 w 1194"/>
              <a:gd name="T9" fmla="*/ 0 h 1195"/>
              <a:gd name="T10" fmla="*/ 1193 w 1194"/>
              <a:gd name="T11" fmla="*/ 597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4" h="1195">
                <a:moveTo>
                  <a:pt x="1193" y="597"/>
                </a:moveTo>
                <a:lnTo>
                  <a:pt x="1193" y="597"/>
                </a:lnTo>
                <a:cubicBezTo>
                  <a:pt x="1193" y="926"/>
                  <a:pt x="925" y="1194"/>
                  <a:pt x="597" y="1194"/>
                </a:cubicBezTo>
                <a:cubicBezTo>
                  <a:pt x="268" y="1194"/>
                  <a:pt x="0" y="926"/>
                  <a:pt x="0" y="597"/>
                </a:cubicBezTo>
                <a:cubicBezTo>
                  <a:pt x="0" y="268"/>
                  <a:pt x="268" y="0"/>
                  <a:pt x="597" y="0"/>
                </a:cubicBezTo>
                <a:cubicBezTo>
                  <a:pt x="925" y="0"/>
                  <a:pt x="1193" y="268"/>
                  <a:pt x="1193" y="59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42">
            <a:extLst>
              <a:ext uri="{FF2B5EF4-FFF2-40B4-BE49-F238E27FC236}">
                <a16:creationId xmlns:a16="http://schemas.microsoft.com/office/drawing/2014/main" id="{8174DE9E-12DF-F54A-8CCC-03A1F12D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174" y="11939136"/>
            <a:ext cx="1490802" cy="1490806"/>
          </a:xfrm>
          <a:custGeom>
            <a:avLst/>
            <a:gdLst>
              <a:gd name="T0" fmla="*/ 1193 w 1194"/>
              <a:gd name="T1" fmla="*/ 596 h 1194"/>
              <a:gd name="T2" fmla="*/ 1193 w 1194"/>
              <a:gd name="T3" fmla="*/ 596 h 1194"/>
              <a:gd name="T4" fmla="*/ 597 w 1194"/>
              <a:gd name="T5" fmla="*/ 1193 h 1194"/>
              <a:gd name="T6" fmla="*/ 0 w 1194"/>
              <a:gd name="T7" fmla="*/ 596 h 1194"/>
              <a:gd name="T8" fmla="*/ 597 w 1194"/>
              <a:gd name="T9" fmla="*/ 0 h 1194"/>
              <a:gd name="T10" fmla="*/ 1193 w 1194"/>
              <a:gd name="T11" fmla="*/ 59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4" h="1194">
                <a:moveTo>
                  <a:pt x="1193" y="596"/>
                </a:moveTo>
                <a:lnTo>
                  <a:pt x="1193" y="596"/>
                </a:lnTo>
                <a:cubicBezTo>
                  <a:pt x="1193" y="925"/>
                  <a:pt x="925" y="1193"/>
                  <a:pt x="597" y="1193"/>
                </a:cubicBezTo>
                <a:cubicBezTo>
                  <a:pt x="268" y="1193"/>
                  <a:pt x="0" y="925"/>
                  <a:pt x="0" y="596"/>
                </a:cubicBezTo>
                <a:cubicBezTo>
                  <a:pt x="0" y="267"/>
                  <a:pt x="268" y="0"/>
                  <a:pt x="597" y="0"/>
                </a:cubicBezTo>
                <a:cubicBezTo>
                  <a:pt x="925" y="0"/>
                  <a:pt x="1193" y="267"/>
                  <a:pt x="1193" y="59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45">
            <a:extLst>
              <a:ext uri="{FF2B5EF4-FFF2-40B4-BE49-F238E27FC236}">
                <a16:creationId xmlns:a16="http://schemas.microsoft.com/office/drawing/2014/main" id="{B7F78CA9-5C0B-2B41-BBAB-500E04B77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879" y="5909906"/>
            <a:ext cx="478596" cy="49512"/>
          </a:xfrm>
          <a:custGeom>
            <a:avLst/>
            <a:gdLst>
              <a:gd name="T0" fmla="*/ 383 w 384"/>
              <a:gd name="T1" fmla="*/ 39 h 40"/>
              <a:gd name="T2" fmla="*/ 383 w 384"/>
              <a:gd name="T3" fmla="*/ 39 h 40"/>
              <a:gd name="T4" fmla="*/ 16 w 384"/>
              <a:gd name="T5" fmla="*/ 39 h 40"/>
              <a:gd name="T6" fmla="*/ 0 w 384"/>
              <a:gd name="T7" fmla="*/ 16 h 40"/>
              <a:gd name="T8" fmla="*/ 0 w 384"/>
              <a:gd name="T9" fmla="*/ 16 h 40"/>
              <a:gd name="T10" fmla="*/ 16 w 384"/>
              <a:gd name="T11" fmla="*/ 0 h 40"/>
              <a:gd name="T12" fmla="*/ 383 w 384"/>
              <a:gd name="T13" fmla="*/ 0 h 40"/>
              <a:gd name="T14" fmla="*/ 383 w 38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" h="40">
                <a:moveTo>
                  <a:pt x="383" y="39"/>
                </a:moveTo>
                <a:lnTo>
                  <a:pt x="383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383" y="0"/>
                  <a:pt x="383" y="0"/>
                  <a:pt x="383" y="0"/>
                </a:cubicBezTo>
                <a:lnTo>
                  <a:pt x="383" y="3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46">
            <a:extLst>
              <a:ext uri="{FF2B5EF4-FFF2-40B4-BE49-F238E27FC236}">
                <a16:creationId xmlns:a16="http://schemas.microsoft.com/office/drawing/2014/main" id="{D1F0635C-7DB6-B641-B383-AB1AE9373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358" y="5403802"/>
            <a:ext cx="610626" cy="698644"/>
          </a:xfrm>
          <a:custGeom>
            <a:avLst/>
            <a:gdLst>
              <a:gd name="T0" fmla="*/ 375 w 491"/>
              <a:gd name="T1" fmla="*/ 558 h 559"/>
              <a:gd name="T2" fmla="*/ 375 w 491"/>
              <a:gd name="T3" fmla="*/ 558 h 559"/>
              <a:gd name="T4" fmla="*/ 115 w 491"/>
              <a:gd name="T5" fmla="*/ 558 h 559"/>
              <a:gd name="T6" fmla="*/ 30 w 491"/>
              <a:gd name="T7" fmla="*/ 528 h 559"/>
              <a:gd name="T8" fmla="*/ 0 w 491"/>
              <a:gd name="T9" fmla="*/ 436 h 559"/>
              <a:gd name="T10" fmla="*/ 23 w 491"/>
              <a:gd name="T11" fmla="*/ 76 h 559"/>
              <a:gd name="T12" fmla="*/ 107 w 491"/>
              <a:gd name="T13" fmla="*/ 0 h 559"/>
              <a:gd name="T14" fmla="*/ 382 w 491"/>
              <a:gd name="T15" fmla="*/ 0 h 559"/>
              <a:gd name="T16" fmla="*/ 467 w 491"/>
              <a:gd name="T17" fmla="*/ 76 h 559"/>
              <a:gd name="T18" fmla="*/ 490 w 491"/>
              <a:gd name="T19" fmla="*/ 436 h 559"/>
              <a:gd name="T20" fmla="*/ 459 w 491"/>
              <a:gd name="T21" fmla="*/ 528 h 559"/>
              <a:gd name="T22" fmla="*/ 375 w 491"/>
              <a:gd name="T23" fmla="*/ 558 h 559"/>
              <a:gd name="T24" fmla="*/ 107 w 491"/>
              <a:gd name="T25" fmla="*/ 53 h 559"/>
              <a:gd name="T26" fmla="*/ 107 w 491"/>
              <a:gd name="T27" fmla="*/ 53 h 559"/>
              <a:gd name="T28" fmla="*/ 76 w 491"/>
              <a:gd name="T29" fmla="*/ 76 h 559"/>
              <a:gd name="T30" fmla="*/ 53 w 491"/>
              <a:gd name="T31" fmla="*/ 444 h 559"/>
              <a:gd name="T32" fmla="*/ 69 w 491"/>
              <a:gd name="T33" fmla="*/ 489 h 559"/>
              <a:gd name="T34" fmla="*/ 115 w 491"/>
              <a:gd name="T35" fmla="*/ 505 h 559"/>
              <a:gd name="T36" fmla="*/ 375 w 491"/>
              <a:gd name="T37" fmla="*/ 505 h 559"/>
              <a:gd name="T38" fmla="*/ 421 w 491"/>
              <a:gd name="T39" fmla="*/ 489 h 559"/>
              <a:gd name="T40" fmla="*/ 436 w 491"/>
              <a:gd name="T41" fmla="*/ 444 h 559"/>
              <a:gd name="T42" fmla="*/ 413 w 491"/>
              <a:gd name="T43" fmla="*/ 76 h 559"/>
              <a:gd name="T44" fmla="*/ 382 w 491"/>
              <a:gd name="T45" fmla="*/ 53 h 559"/>
              <a:gd name="T46" fmla="*/ 107 w 491"/>
              <a:gd name="T47" fmla="*/ 53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1" h="559">
                <a:moveTo>
                  <a:pt x="375" y="558"/>
                </a:moveTo>
                <a:lnTo>
                  <a:pt x="375" y="558"/>
                </a:lnTo>
                <a:cubicBezTo>
                  <a:pt x="115" y="558"/>
                  <a:pt x="115" y="558"/>
                  <a:pt x="115" y="558"/>
                </a:cubicBezTo>
                <a:cubicBezTo>
                  <a:pt x="84" y="558"/>
                  <a:pt x="53" y="543"/>
                  <a:pt x="30" y="528"/>
                </a:cubicBezTo>
                <a:cubicBezTo>
                  <a:pt x="7" y="505"/>
                  <a:pt x="0" y="474"/>
                  <a:pt x="0" y="436"/>
                </a:cubicBezTo>
                <a:cubicBezTo>
                  <a:pt x="23" y="76"/>
                  <a:pt x="23" y="76"/>
                  <a:pt x="23" y="76"/>
                </a:cubicBezTo>
                <a:cubicBezTo>
                  <a:pt x="23" y="30"/>
                  <a:pt x="61" y="0"/>
                  <a:pt x="107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28" y="0"/>
                  <a:pt x="467" y="30"/>
                  <a:pt x="467" y="76"/>
                </a:cubicBezTo>
                <a:cubicBezTo>
                  <a:pt x="490" y="436"/>
                  <a:pt x="490" y="436"/>
                  <a:pt x="490" y="436"/>
                </a:cubicBezTo>
                <a:cubicBezTo>
                  <a:pt x="490" y="474"/>
                  <a:pt x="482" y="505"/>
                  <a:pt x="459" y="528"/>
                </a:cubicBezTo>
                <a:cubicBezTo>
                  <a:pt x="436" y="543"/>
                  <a:pt x="405" y="558"/>
                  <a:pt x="375" y="558"/>
                </a:cubicBezTo>
                <a:close/>
                <a:moveTo>
                  <a:pt x="107" y="53"/>
                </a:moveTo>
                <a:lnTo>
                  <a:pt x="107" y="53"/>
                </a:lnTo>
                <a:cubicBezTo>
                  <a:pt x="92" y="53"/>
                  <a:pt x="76" y="61"/>
                  <a:pt x="76" y="76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69" y="489"/>
                </a:cubicBezTo>
                <a:cubicBezTo>
                  <a:pt x="84" y="497"/>
                  <a:pt x="99" y="505"/>
                  <a:pt x="115" y="505"/>
                </a:cubicBezTo>
                <a:cubicBezTo>
                  <a:pt x="375" y="505"/>
                  <a:pt x="375" y="505"/>
                  <a:pt x="375" y="505"/>
                </a:cubicBezTo>
                <a:cubicBezTo>
                  <a:pt x="398" y="505"/>
                  <a:pt x="405" y="497"/>
                  <a:pt x="421" y="489"/>
                </a:cubicBezTo>
                <a:cubicBezTo>
                  <a:pt x="428" y="474"/>
                  <a:pt x="436" y="459"/>
                  <a:pt x="436" y="444"/>
                </a:cubicBezTo>
                <a:cubicBezTo>
                  <a:pt x="413" y="76"/>
                  <a:pt x="413" y="76"/>
                  <a:pt x="413" y="76"/>
                </a:cubicBezTo>
                <a:cubicBezTo>
                  <a:pt x="413" y="61"/>
                  <a:pt x="398" y="53"/>
                  <a:pt x="382" y="53"/>
                </a:cubicBezTo>
                <a:lnTo>
                  <a:pt x="107" y="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47">
            <a:extLst>
              <a:ext uri="{FF2B5EF4-FFF2-40B4-BE49-F238E27FC236}">
                <a16:creationId xmlns:a16="http://schemas.microsoft.com/office/drawing/2014/main" id="{D6727791-96B6-B54F-A8C7-F0624DF25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890" y="5238769"/>
            <a:ext cx="308063" cy="324568"/>
          </a:xfrm>
          <a:custGeom>
            <a:avLst/>
            <a:gdLst>
              <a:gd name="T0" fmla="*/ 222 w 246"/>
              <a:gd name="T1" fmla="*/ 260 h 261"/>
              <a:gd name="T2" fmla="*/ 222 w 246"/>
              <a:gd name="T3" fmla="*/ 260 h 261"/>
              <a:gd name="T4" fmla="*/ 222 w 246"/>
              <a:gd name="T5" fmla="*/ 260 h 261"/>
              <a:gd name="T6" fmla="*/ 191 w 246"/>
              <a:gd name="T7" fmla="*/ 229 h 261"/>
              <a:gd name="T8" fmla="*/ 191 w 246"/>
              <a:gd name="T9" fmla="*/ 130 h 261"/>
              <a:gd name="T10" fmla="*/ 130 w 246"/>
              <a:gd name="T11" fmla="*/ 53 h 261"/>
              <a:gd name="T12" fmla="*/ 54 w 246"/>
              <a:gd name="T13" fmla="*/ 122 h 261"/>
              <a:gd name="T14" fmla="*/ 54 w 246"/>
              <a:gd name="T15" fmla="*/ 229 h 261"/>
              <a:gd name="T16" fmla="*/ 31 w 246"/>
              <a:gd name="T17" fmla="*/ 260 h 261"/>
              <a:gd name="T18" fmla="*/ 31 w 246"/>
              <a:gd name="T19" fmla="*/ 260 h 261"/>
              <a:gd name="T20" fmla="*/ 0 w 246"/>
              <a:gd name="T21" fmla="*/ 229 h 261"/>
              <a:gd name="T22" fmla="*/ 0 w 246"/>
              <a:gd name="T23" fmla="*/ 130 h 261"/>
              <a:gd name="T24" fmla="*/ 115 w 246"/>
              <a:gd name="T25" fmla="*/ 0 h 261"/>
              <a:gd name="T26" fmla="*/ 245 w 246"/>
              <a:gd name="T27" fmla="*/ 122 h 261"/>
              <a:gd name="T28" fmla="*/ 245 w 246"/>
              <a:gd name="T29" fmla="*/ 229 h 261"/>
              <a:gd name="T30" fmla="*/ 222 w 246"/>
              <a:gd name="T31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6" h="261">
                <a:moveTo>
                  <a:pt x="222" y="260"/>
                </a:moveTo>
                <a:lnTo>
                  <a:pt x="222" y="260"/>
                </a:lnTo>
                <a:lnTo>
                  <a:pt x="222" y="260"/>
                </a:lnTo>
                <a:cubicBezTo>
                  <a:pt x="207" y="260"/>
                  <a:pt x="191" y="245"/>
                  <a:pt x="191" y="229"/>
                </a:cubicBezTo>
                <a:cubicBezTo>
                  <a:pt x="191" y="130"/>
                  <a:pt x="191" y="130"/>
                  <a:pt x="191" y="130"/>
                </a:cubicBezTo>
                <a:cubicBezTo>
                  <a:pt x="191" y="91"/>
                  <a:pt x="168" y="61"/>
                  <a:pt x="130" y="53"/>
                </a:cubicBezTo>
                <a:cubicBezTo>
                  <a:pt x="92" y="53"/>
                  <a:pt x="54" y="84"/>
                  <a:pt x="54" y="122"/>
                </a:cubicBezTo>
                <a:cubicBezTo>
                  <a:pt x="54" y="229"/>
                  <a:pt x="54" y="229"/>
                  <a:pt x="54" y="229"/>
                </a:cubicBezTo>
                <a:cubicBezTo>
                  <a:pt x="54" y="245"/>
                  <a:pt x="46" y="260"/>
                  <a:pt x="31" y="260"/>
                </a:cubicBezTo>
                <a:lnTo>
                  <a:pt x="31" y="260"/>
                </a:lnTo>
                <a:cubicBezTo>
                  <a:pt x="15" y="260"/>
                  <a:pt x="0" y="245"/>
                  <a:pt x="0" y="229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61"/>
                  <a:pt x="54" y="7"/>
                  <a:pt x="115" y="0"/>
                </a:cubicBezTo>
                <a:cubicBezTo>
                  <a:pt x="191" y="0"/>
                  <a:pt x="245" y="53"/>
                  <a:pt x="245" y="122"/>
                </a:cubicBezTo>
                <a:cubicBezTo>
                  <a:pt x="245" y="229"/>
                  <a:pt x="245" y="229"/>
                  <a:pt x="245" y="229"/>
                </a:cubicBezTo>
                <a:cubicBezTo>
                  <a:pt x="245" y="245"/>
                  <a:pt x="238" y="260"/>
                  <a:pt x="222" y="2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99" name="Group 54">
            <a:extLst>
              <a:ext uri="{FF2B5EF4-FFF2-40B4-BE49-F238E27FC236}">
                <a16:creationId xmlns:a16="http://schemas.microsoft.com/office/drawing/2014/main" id="{1A764A44-FC68-2247-AF4F-CF6B4444DF06}"/>
              </a:ext>
            </a:extLst>
          </p:cNvPr>
          <p:cNvGrpSpPr/>
          <p:nvPr/>
        </p:nvGrpSpPr>
        <p:grpSpPr>
          <a:xfrm>
            <a:off x="18382432" y="5029665"/>
            <a:ext cx="3516926" cy="1342398"/>
            <a:chOff x="5517310" y="11203983"/>
            <a:chExt cx="3676939" cy="1342398"/>
          </a:xfrm>
        </p:grpSpPr>
        <p:sp>
          <p:nvSpPr>
            <p:cNvPr id="600" name="CuadroTexto 395">
              <a:extLst>
                <a:ext uri="{FF2B5EF4-FFF2-40B4-BE49-F238E27FC236}">
                  <a16:creationId xmlns:a16="http://schemas.microsoft.com/office/drawing/2014/main" id="{C04C1C3A-DCA9-2F4A-8061-776F738374C3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01" name="Rectangle 56">
              <a:extLst>
                <a:ext uri="{FF2B5EF4-FFF2-40B4-BE49-F238E27FC236}">
                  <a16:creationId xmlns:a16="http://schemas.microsoft.com/office/drawing/2014/main" id="{A02100AF-DF42-ED43-8F7C-9E458520EC39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2" name="Group 54">
            <a:extLst>
              <a:ext uri="{FF2B5EF4-FFF2-40B4-BE49-F238E27FC236}">
                <a16:creationId xmlns:a16="http://schemas.microsoft.com/office/drawing/2014/main" id="{CA4FCFDF-0058-6A4D-A598-4274DF4F717D}"/>
              </a:ext>
            </a:extLst>
          </p:cNvPr>
          <p:cNvGrpSpPr/>
          <p:nvPr/>
        </p:nvGrpSpPr>
        <p:grpSpPr>
          <a:xfrm>
            <a:off x="18372762" y="7601440"/>
            <a:ext cx="3516926" cy="1342398"/>
            <a:chOff x="5517310" y="11203983"/>
            <a:chExt cx="3676939" cy="1342398"/>
          </a:xfrm>
        </p:grpSpPr>
        <p:sp>
          <p:nvSpPr>
            <p:cNvPr id="603" name="CuadroTexto 395">
              <a:extLst>
                <a:ext uri="{FF2B5EF4-FFF2-40B4-BE49-F238E27FC236}">
                  <a16:creationId xmlns:a16="http://schemas.microsoft.com/office/drawing/2014/main" id="{8BA792C0-47E2-9B4E-AC74-361BE18B5CAE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04" name="Rectangle 56">
              <a:extLst>
                <a:ext uri="{FF2B5EF4-FFF2-40B4-BE49-F238E27FC236}">
                  <a16:creationId xmlns:a16="http://schemas.microsoft.com/office/drawing/2014/main" id="{CFCAF97C-E7B0-5D4D-8892-DD91E12B8AA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5" name="Group 54">
            <a:extLst>
              <a:ext uri="{FF2B5EF4-FFF2-40B4-BE49-F238E27FC236}">
                <a16:creationId xmlns:a16="http://schemas.microsoft.com/office/drawing/2014/main" id="{C5DC24B5-F615-B844-B5B1-656CB2061509}"/>
              </a:ext>
            </a:extLst>
          </p:cNvPr>
          <p:cNvGrpSpPr/>
          <p:nvPr/>
        </p:nvGrpSpPr>
        <p:grpSpPr>
          <a:xfrm>
            <a:off x="18382037" y="9799139"/>
            <a:ext cx="3516926" cy="1342398"/>
            <a:chOff x="5517310" y="11203983"/>
            <a:chExt cx="3676939" cy="1342398"/>
          </a:xfrm>
        </p:grpSpPr>
        <p:sp>
          <p:nvSpPr>
            <p:cNvPr id="606" name="CuadroTexto 395">
              <a:extLst>
                <a:ext uri="{FF2B5EF4-FFF2-40B4-BE49-F238E27FC236}">
                  <a16:creationId xmlns:a16="http://schemas.microsoft.com/office/drawing/2014/main" id="{294532C8-AFAE-7847-88D4-F942097969F9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07" name="Rectangle 56">
              <a:extLst>
                <a:ext uri="{FF2B5EF4-FFF2-40B4-BE49-F238E27FC236}">
                  <a16:creationId xmlns:a16="http://schemas.microsoft.com/office/drawing/2014/main" id="{7F94AB0F-9E30-1443-B999-7F990E43A2F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8" name="Group 54">
            <a:extLst>
              <a:ext uri="{FF2B5EF4-FFF2-40B4-BE49-F238E27FC236}">
                <a16:creationId xmlns:a16="http://schemas.microsoft.com/office/drawing/2014/main" id="{31CB6980-F91F-4542-9320-E8C0241DD95F}"/>
              </a:ext>
            </a:extLst>
          </p:cNvPr>
          <p:cNvGrpSpPr/>
          <p:nvPr/>
        </p:nvGrpSpPr>
        <p:grpSpPr>
          <a:xfrm>
            <a:off x="18386757" y="12021592"/>
            <a:ext cx="3516926" cy="1342398"/>
            <a:chOff x="5517310" y="11203983"/>
            <a:chExt cx="3676939" cy="1342398"/>
          </a:xfrm>
        </p:grpSpPr>
        <p:sp>
          <p:nvSpPr>
            <p:cNvPr id="609" name="CuadroTexto 395">
              <a:extLst>
                <a:ext uri="{FF2B5EF4-FFF2-40B4-BE49-F238E27FC236}">
                  <a16:creationId xmlns:a16="http://schemas.microsoft.com/office/drawing/2014/main" id="{92E5955F-2541-0446-9464-F25449BF8071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10" name="Rectangle 56">
              <a:extLst>
                <a:ext uri="{FF2B5EF4-FFF2-40B4-BE49-F238E27FC236}">
                  <a16:creationId xmlns:a16="http://schemas.microsoft.com/office/drawing/2014/main" id="{59AFA7EC-446B-4142-9FD6-FFC6135C86C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611" name="CuadroTexto 610">
            <a:extLst>
              <a:ext uri="{FF2B5EF4-FFF2-40B4-BE49-F238E27FC236}">
                <a16:creationId xmlns:a16="http://schemas.microsoft.com/office/drawing/2014/main" id="{5FDF4253-F813-E94A-8537-117086B9E2D9}"/>
              </a:ext>
            </a:extLst>
          </p:cNvPr>
          <p:cNvSpPr txBox="1"/>
          <p:nvPr/>
        </p:nvSpPr>
        <p:spPr>
          <a:xfrm>
            <a:off x="11848043" y="5029665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612" name="CuadroTexto 611">
            <a:extLst>
              <a:ext uri="{FF2B5EF4-FFF2-40B4-BE49-F238E27FC236}">
                <a16:creationId xmlns:a16="http://schemas.microsoft.com/office/drawing/2014/main" id="{76E90C76-C5B1-F842-9BB8-6674DD2962E6}"/>
              </a:ext>
            </a:extLst>
          </p:cNvPr>
          <p:cNvSpPr txBox="1"/>
          <p:nvPr/>
        </p:nvSpPr>
        <p:spPr>
          <a:xfrm>
            <a:off x="11848043" y="7636717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613" name="CuadroTexto 612">
            <a:extLst>
              <a:ext uri="{FF2B5EF4-FFF2-40B4-BE49-F238E27FC236}">
                <a16:creationId xmlns:a16="http://schemas.microsoft.com/office/drawing/2014/main" id="{074EAE0D-5CBE-4B4B-A3FD-5C661B1EE9A3}"/>
              </a:ext>
            </a:extLst>
          </p:cNvPr>
          <p:cNvSpPr txBox="1"/>
          <p:nvPr/>
        </p:nvSpPr>
        <p:spPr>
          <a:xfrm>
            <a:off x="11864261" y="9859837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614" name="CuadroTexto 613">
            <a:extLst>
              <a:ext uri="{FF2B5EF4-FFF2-40B4-BE49-F238E27FC236}">
                <a16:creationId xmlns:a16="http://schemas.microsoft.com/office/drawing/2014/main" id="{A592F439-0511-C64D-AFC2-8CFE23E0F5DA}"/>
              </a:ext>
            </a:extLst>
          </p:cNvPr>
          <p:cNvSpPr txBox="1"/>
          <p:nvPr/>
        </p:nvSpPr>
        <p:spPr>
          <a:xfrm>
            <a:off x="11834600" y="12054730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EF70B7F2-0120-CA48-9061-2C7D481CE289}"/>
              </a:ext>
            </a:extLst>
          </p:cNvPr>
          <p:cNvGrpSpPr/>
          <p:nvPr/>
        </p:nvGrpSpPr>
        <p:grpSpPr>
          <a:xfrm>
            <a:off x="2671809" y="456727"/>
            <a:ext cx="19041035" cy="2561450"/>
            <a:chOff x="2668308" y="861425"/>
            <a:chExt cx="19041035" cy="2561450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0C976770-8500-2A44-9526-EA735606CDCD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6BDCB855-FEF6-2E4A-9540-CFAA5443702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3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reeform 162">
            <a:extLst>
              <a:ext uri="{FF2B5EF4-FFF2-40B4-BE49-F238E27FC236}">
                <a16:creationId xmlns:a16="http://schemas.microsoft.com/office/drawing/2014/main" id="{ED9A8D7A-92A6-6146-98CC-A1608EA1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706" y="7201864"/>
            <a:ext cx="9675166" cy="5981811"/>
          </a:xfrm>
          <a:custGeom>
            <a:avLst/>
            <a:gdLst>
              <a:gd name="T0" fmla="*/ 138 w 7775"/>
              <a:gd name="T1" fmla="*/ 199 h 4806"/>
              <a:gd name="T2" fmla="*/ 268 w 7775"/>
              <a:gd name="T3" fmla="*/ 704 h 4806"/>
              <a:gd name="T4" fmla="*/ 979 w 7775"/>
              <a:gd name="T5" fmla="*/ 581 h 4806"/>
              <a:gd name="T6" fmla="*/ 1400 w 7775"/>
              <a:gd name="T7" fmla="*/ 2173 h 4806"/>
              <a:gd name="T8" fmla="*/ 1936 w 7775"/>
              <a:gd name="T9" fmla="*/ 2448 h 4806"/>
              <a:gd name="T10" fmla="*/ 2395 w 7775"/>
              <a:gd name="T11" fmla="*/ 4063 h 4806"/>
              <a:gd name="T12" fmla="*/ 2969 w 7775"/>
              <a:gd name="T13" fmla="*/ 4805 h 4806"/>
              <a:gd name="T14" fmla="*/ 3489 w 7775"/>
              <a:gd name="T15" fmla="*/ 4285 h 4806"/>
              <a:gd name="T16" fmla="*/ 3818 w 7775"/>
              <a:gd name="T17" fmla="*/ 3298 h 4806"/>
              <a:gd name="T18" fmla="*/ 4391 w 7775"/>
              <a:gd name="T19" fmla="*/ 4721 h 4806"/>
              <a:gd name="T20" fmla="*/ 4873 w 7775"/>
              <a:gd name="T21" fmla="*/ 4484 h 4806"/>
              <a:gd name="T22" fmla="*/ 5577 w 7775"/>
              <a:gd name="T23" fmla="*/ 2410 h 4806"/>
              <a:gd name="T24" fmla="*/ 6457 w 7775"/>
              <a:gd name="T25" fmla="*/ 1844 h 4806"/>
              <a:gd name="T26" fmla="*/ 6809 w 7775"/>
              <a:gd name="T27" fmla="*/ 941 h 4806"/>
              <a:gd name="T28" fmla="*/ 7468 w 7775"/>
              <a:gd name="T29" fmla="*/ 941 h 4806"/>
              <a:gd name="T30" fmla="*/ 7774 w 7775"/>
              <a:gd name="T31" fmla="*/ 0 h 4806"/>
              <a:gd name="T32" fmla="*/ 0 w 7775"/>
              <a:gd name="T33" fmla="*/ 0 h 4806"/>
              <a:gd name="T34" fmla="*/ 138 w 7775"/>
              <a:gd name="T35" fmla="*/ 199 h 4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75" h="4806">
                <a:moveTo>
                  <a:pt x="138" y="199"/>
                </a:moveTo>
                <a:lnTo>
                  <a:pt x="268" y="704"/>
                </a:lnTo>
                <a:lnTo>
                  <a:pt x="979" y="581"/>
                </a:lnTo>
                <a:lnTo>
                  <a:pt x="1400" y="2173"/>
                </a:lnTo>
                <a:lnTo>
                  <a:pt x="1936" y="2448"/>
                </a:lnTo>
                <a:lnTo>
                  <a:pt x="2395" y="4063"/>
                </a:lnTo>
                <a:lnTo>
                  <a:pt x="2969" y="4805"/>
                </a:lnTo>
                <a:lnTo>
                  <a:pt x="3489" y="4285"/>
                </a:lnTo>
                <a:lnTo>
                  <a:pt x="3818" y="3298"/>
                </a:lnTo>
                <a:lnTo>
                  <a:pt x="4391" y="4721"/>
                </a:lnTo>
                <a:lnTo>
                  <a:pt x="4873" y="4484"/>
                </a:lnTo>
                <a:lnTo>
                  <a:pt x="5577" y="2410"/>
                </a:lnTo>
                <a:lnTo>
                  <a:pt x="6457" y="1844"/>
                </a:lnTo>
                <a:lnTo>
                  <a:pt x="6809" y="941"/>
                </a:lnTo>
                <a:lnTo>
                  <a:pt x="7468" y="941"/>
                </a:lnTo>
                <a:lnTo>
                  <a:pt x="7774" y="0"/>
                </a:lnTo>
                <a:lnTo>
                  <a:pt x="0" y="0"/>
                </a:lnTo>
                <a:lnTo>
                  <a:pt x="138" y="199"/>
                </a:lnTo>
              </a:path>
            </a:pathLst>
          </a:custGeom>
          <a:solidFill>
            <a:srgbClr val="06A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3">
            <a:extLst>
              <a:ext uri="{FF2B5EF4-FFF2-40B4-BE49-F238E27FC236}">
                <a16:creationId xmlns:a16="http://schemas.microsoft.com/office/drawing/2014/main" id="{FD380AD1-4F0A-3047-89A5-E71CDEB44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706" y="7201864"/>
            <a:ext cx="9675166" cy="5981811"/>
          </a:xfrm>
          <a:custGeom>
            <a:avLst/>
            <a:gdLst>
              <a:gd name="T0" fmla="*/ 138 w 7775"/>
              <a:gd name="T1" fmla="*/ 199 h 4806"/>
              <a:gd name="T2" fmla="*/ 268 w 7775"/>
              <a:gd name="T3" fmla="*/ 704 h 4806"/>
              <a:gd name="T4" fmla="*/ 979 w 7775"/>
              <a:gd name="T5" fmla="*/ 581 h 4806"/>
              <a:gd name="T6" fmla="*/ 1400 w 7775"/>
              <a:gd name="T7" fmla="*/ 2173 h 4806"/>
              <a:gd name="T8" fmla="*/ 1936 w 7775"/>
              <a:gd name="T9" fmla="*/ 2448 h 4806"/>
              <a:gd name="T10" fmla="*/ 2395 w 7775"/>
              <a:gd name="T11" fmla="*/ 4063 h 4806"/>
              <a:gd name="T12" fmla="*/ 2969 w 7775"/>
              <a:gd name="T13" fmla="*/ 4805 h 4806"/>
              <a:gd name="T14" fmla="*/ 3489 w 7775"/>
              <a:gd name="T15" fmla="*/ 4285 h 4806"/>
              <a:gd name="T16" fmla="*/ 3818 w 7775"/>
              <a:gd name="T17" fmla="*/ 3298 h 4806"/>
              <a:gd name="T18" fmla="*/ 4391 w 7775"/>
              <a:gd name="T19" fmla="*/ 4721 h 4806"/>
              <a:gd name="T20" fmla="*/ 4873 w 7775"/>
              <a:gd name="T21" fmla="*/ 4484 h 4806"/>
              <a:gd name="T22" fmla="*/ 5577 w 7775"/>
              <a:gd name="T23" fmla="*/ 2410 h 4806"/>
              <a:gd name="T24" fmla="*/ 6457 w 7775"/>
              <a:gd name="T25" fmla="*/ 1844 h 4806"/>
              <a:gd name="T26" fmla="*/ 6809 w 7775"/>
              <a:gd name="T27" fmla="*/ 941 h 4806"/>
              <a:gd name="T28" fmla="*/ 7468 w 7775"/>
              <a:gd name="T29" fmla="*/ 941 h 4806"/>
              <a:gd name="T30" fmla="*/ 7774 w 7775"/>
              <a:gd name="T31" fmla="*/ 0 h 4806"/>
              <a:gd name="T32" fmla="*/ 0 w 7775"/>
              <a:gd name="T33" fmla="*/ 0 h 4806"/>
              <a:gd name="T34" fmla="*/ 138 w 7775"/>
              <a:gd name="T35" fmla="*/ 199 h 4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75" h="4806">
                <a:moveTo>
                  <a:pt x="138" y="199"/>
                </a:moveTo>
                <a:lnTo>
                  <a:pt x="268" y="704"/>
                </a:lnTo>
                <a:lnTo>
                  <a:pt x="979" y="581"/>
                </a:lnTo>
                <a:lnTo>
                  <a:pt x="1400" y="2173"/>
                </a:lnTo>
                <a:lnTo>
                  <a:pt x="1936" y="2448"/>
                </a:lnTo>
                <a:lnTo>
                  <a:pt x="2395" y="4063"/>
                </a:lnTo>
                <a:lnTo>
                  <a:pt x="2969" y="4805"/>
                </a:lnTo>
                <a:lnTo>
                  <a:pt x="3489" y="4285"/>
                </a:lnTo>
                <a:lnTo>
                  <a:pt x="3818" y="3298"/>
                </a:lnTo>
                <a:lnTo>
                  <a:pt x="4391" y="4721"/>
                </a:lnTo>
                <a:lnTo>
                  <a:pt x="4873" y="4484"/>
                </a:lnTo>
                <a:lnTo>
                  <a:pt x="5577" y="2410"/>
                </a:lnTo>
                <a:lnTo>
                  <a:pt x="6457" y="1844"/>
                </a:lnTo>
                <a:lnTo>
                  <a:pt x="6809" y="941"/>
                </a:lnTo>
                <a:lnTo>
                  <a:pt x="7468" y="941"/>
                </a:lnTo>
                <a:lnTo>
                  <a:pt x="7774" y="0"/>
                </a:lnTo>
                <a:lnTo>
                  <a:pt x="0" y="0"/>
                </a:lnTo>
                <a:lnTo>
                  <a:pt x="138" y="199"/>
                </a:lnTo>
              </a:path>
            </a:pathLst>
          </a:custGeom>
          <a:solidFill>
            <a:srgbClr val="06A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4">
            <a:extLst>
              <a:ext uri="{FF2B5EF4-FFF2-40B4-BE49-F238E27FC236}">
                <a16:creationId xmlns:a16="http://schemas.microsoft.com/office/drawing/2014/main" id="{A54B3118-8506-484F-B304-2619A8B3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654" y="10203744"/>
            <a:ext cx="1476243" cy="2875660"/>
          </a:xfrm>
          <a:custGeom>
            <a:avLst/>
            <a:gdLst>
              <a:gd name="T0" fmla="*/ 1186 w 1187"/>
              <a:gd name="T1" fmla="*/ 0 h 2312"/>
              <a:gd name="T2" fmla="*/ 429 w 1187"/>
              <a:gd name="T3" fmla="*/ 367 h 2312"/>
              <a:gd name="T4" fmla="*/ 0 w 1187"/>
              <a:gd name="T5" fmla="*/ 2311 h 2312"/>
              <a:gd name="T6" fmla="*/ 482 w 1187"/>
              <a:gd name="T7" fmla="*/ 2074 h 2312"/>
              <a:gd name="T8" fmla="*/ 1186 w 1187"/>
              <a:gd name="T9" fmla="*/ 0 h 2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7" h="2312">
                <a:moveTo>
                  <a:pt x="1186" y="0"/>
                </a:moveTo>
                <a:lnTo>
                  <a:pt x="429" y="367"/>
                </a:lnTo>
                <a:lnTo>
                  <a:pt x="0" y="2311"/>
                </a:lnTo>
                <a:lnTo>
                  <a:pt x="482" y="2074"/>
                </a:lnTo>
                <a:lnTo>
                  <a:pt x="1186" y="0"/>
                </a:lnTo>
              </a:path>
            </a:pathLst>
          </a:custGeom>
          <a:solidFill>
            <a:srgbClr val="55D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5">
            <a:extLst>
              <a:ext uri="{FF2B5EF4-FFF2-40B4-BE49-F238E27FC236}">
                <a16:creationId xmlns:a16="http://schemas.microsoft.com/office/drawing/2014/main" id="{96FC94EF-EED6-034A-AF5F-515F330C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654" y="10203744"/>
            <a:ext cx="1476243" cy="2875660"/>
          </a:xfrm>
          <a:custGeom>
            <a:avLst/>
            <a:gdLst>
              <a:gd name="T0" fmla="*/ 1186 w 1187"/>
              <a:gd name="T1" fmla="*/ 0 h 2312"/>
              <a:gd name="T2" fmla="*/ 429 w 1187"/>
              <a:gd name="T3" fmla="*/ 367 h 2312"/>
              <a:gd name="T4" fmla="*/ 0 w 1187"/>
              <a:gd name="T5" fmla="*/ 2311 h 2312"/>
              <a:gd name="T6" fmla="*/ 482 w 1187"/>
              <a:gd name="T7" fmla="*/ 2074 h 2312"/>
              <a:gd name="T8" fmla="*/ 1186 w 1187"/>
              <a:gd name="T9" fmla="*/ 0 h 2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7" h="2312">
                <a:moveTo>
                  <a:pt x="1186" y="0"/>
                </a:moveTo>
                <a:lnTo>
                  <a:pt x="429" y="367"/>
                </a:lnTo>
                <a:lnTo>
                  <a:pt x="0" y="2311"/>
                </a:lnTo>
                <a:lnTo>
                  <a:pt x="482" y="2074"/>
                </a:lnTo>
                <a:lnTo>
                  <a:pt x="1186" y="0"/>
                </a:lnTo>
              </a:path>
            </a:pathLst>
          </a:custGeom>
          <a:solidFill>
            <a:srgbClr val="55D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6">
            <a:extLst>
              <a:ext uri="{FF2B5EF4-FFF2-40B4-BE49-F238E27FC236}">
                <a16:creationId xmlns:a16="http://schemas.microsoft.com/office/drawing/2014/main" id="{42AEF35A-2947-C84F-A0A6-A12346EE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289" y="3546923"/>
            <a:ext cx="9713583" cy="3654942"/>
          </a:xfrm>
          <a:custGeom>
            <a:avLst/>
            <a:gdLst>
              <a:gd name="T0" fmla="*/ 0 w 7806"/>
              <a:gd name="T1" fmla="*/ 2938 h 2939"/>
              <a:gd name="T2" fmla="*/ 245 w 7806"/>
              <a:gd name="T3" fmla="*/ 2204 h 2939"/>
              <a:gd name="T4" fmla="*/ 436 w 7806"/>
              <a:gd name="T5" fmla="*/ 2204 h 2939"/>
              <a:gd name="T6" fmla="*/ 1821 w 7806"/>
              <a:gd name="T7" fmla="*/ 1049 h 2939"/>
              <a:gd name="T8" fmla="*/ 2097 w 7806"/>
              <a:gd name="T9" fmla="*/ 1179 h 2939"/>
              <a:gd name="T10" fmla="*/ 2502 w 7806"/>
              <a:gd name="T11" fmla="*/ 789 h 2939"/>
              <a:gd name="T12" fmla="*/ 2939 w 7806"/>
              <a:gd name="T13" fmla="*/ 827 h 2939"/>
              <a:gd name="T14" fmla="*/ 2992 w 7806"/>
              <a:gd name="T15" fmla="*/ 322 h 2939"/>
              <a:gd name="T16" fmla="*/ 3712 w 7806"/>
              <a:gd name="T17" fmla="*/ 0 h 2939"/>
              <a:gd name="T18" fmla="*/ 3963 w 7806"/>
              <a:gd name="T19" fmla="*/ 758 h 2939"/>
              <a:gd name="T20" fmla="*/ 4246 w 7806"/>
              <a:gd name="T21" fmla="*/ 1118 h 2939"/>
              <a:gd name="T22" fmla="*/ 4246 w 7806"/>
              <a:gd name="T23" fmla="*/ 2013 h 2939"/>
              <a:gd name="T24" fmla="*/ 4820 w 7806"/>
              <a:gd name="T25" fmla="*/ 2043 h 2939"/>
              <a:gd name="T26" fmla="*/ 5233 w 7806"/>
              <a:gd name="T27" fmla="*/ 1814 h 2939"/>
              <a:gd name="T28" fmla="*/ 6113 w 7806"/>
              <a:gd name="T29" fmla="*/ 1806 h 2939"/>
              <a:gd name="T30" fmla="*/ 6488 w 7806"/>
              <a:gd name="T31" fmla="*/ 1684 h 2939"/>
              <a:gd name="T32" fmla="*/ 7062 w 7806"/>
              <a:gd name="T33" fmla="*/ 1676 h 2939"/>
              <a:gd name="T34" fmla="*/ 7506 w 7806"/>
              <a:gd name="T35" fmla="*/ 2158 h 2939"/>
              <a:gd name="T36" fmla="*/ 7506 w 7806"/>
              <a:gd name="T37" fmla="*/ 2426 h 2939"/>
              <a:gd name="T38" fmla="*/ 7805 w 7806"/>
              <a:gd name="T39" fmla="*/ 2938 h 2939"/>
              <a:gd name="T40" fmla="*/ 0 w 7806"/>
              <a:gd name="T41" fmla="*/ 2938 h 2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806" h="2939">
                <a:moveTo>
                  <a:pt x="0" y="2938"/>
                </a:moveTo>
                <a:lnTo>
                  <a:pt x="245" y="2204"/>
                </a:lnTo>
                <a:lnTo>
                  <a:pt x="436" y="2204"/>
                </a:lnTo>
                <a:lnTo>
                  <a:pt x="1821" y="1049"/>
                </a:lnTo>
                <a:lnTo>
                  <a:pt x="2097" y="1179"/>
                </a:lnTo>
                <a:lnTo>
                  <a:pt x="2502" y="789"/>
                </a:lnTo>
                <a:lnTo>
                  <a:pt x="2939" y="827"/>
                </a:lnTo>
                <a:lnTo>
                  <a:pt x="2992" y="322"/>
                </a:lnTo>
                <a:lnTo>
                  <a:pt x="3712" y="0"/>
                </a:lnTo>
                <a:lnTo>
                  <a:pt x="3963" y="758"/>
                </a:lnTo>
                <a:lnTo>
                  <a:pt x="4246" y="1118"/>
                </a:lnTo>
                <a:lnTo>
                  <a:pt x="4246" y="2013"/>
                </a:lnTo>
                <a:lnTo>
                  <a:pt x="4820" y="2043"/>
                </a:lnTo>
                <a:lnTo>
                  <a:pt x="5233" y="1814"/>
                </a:lnTo>
                <a:lnTo>
                  <a:pt x="6113" y="1806"/>
                </a:lnTo>
                <a:lnTo>
                  <a:pt x="6488" y="1684"/>
                </a:lnTo>
                <a:lnTo>
                  <a:pt x="7062" y="1676"/>
                </a:lnTo>
                <a:lnTo>
                  <a:pt x="7506" y="2158"/>
                </a:lnTo>
                <a:lnTo>
                  <a:pt x="7506" y="2426"/>
                </a:lnTo>
                <a:lnTo>
                  <a:pt x="7805" y="2938"/>
                </a:lnTo>
                <a:lnTo>
                  <a:pt x="0" y="29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7">
            <a:extLst>
              <a:ext uri="{FF2B5EF4-FFF2-40B4-BE49-F238E27FC236}">
                <a16:creationId xmlns:a16="http://schemas.microsoft.com/office/drawing/2014/main" id="{227C1C88-18A7-E543-A19F-A036FAD6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289" y="4414011"/>
            <a:ext cx="9713583" cy="2787853"/>
          </a:xfrm>
          <a:custGeom>
            <a:avLst/>
            <a:gdLst>
              <a:gd name="T0" fmla="*/ 84 w 7806"/>
              <a:gd name="T1" fmla="*/ 1974 h 2242"/>
              <a:gd name="T2" fmla="*/ 467 w 7806"/>
              <a:gd name="T3" fmla="*/ 1974 h 2242"/>
              <a:gd name="T4" fmla="*/ 972 w 7806"/>
              <a:gd name="T5" fmla="*/ 1683 h 2242"/>
              <a:gd name="T6" fmla="*/ 972 w 7806"/>
              <a:gd name="T7" fmla="*/ 1408 h 2242"/>
              <a:gd name="T8" fmla="*/ 1148 w 7806"/>
              <a:gd name="T9" fmla="*/ 1071 h 2242"/>
              <a:gd name="T10" fmla="*/ 1301 w 7806"/>
              <a:gd name="T11" fmla="*/ 1691 h 2242"/>
              <a:gd name="T12" fmla="*/ 1477 w 7806"/>
              <a:gd name="T13" fmla="*/ 1423 h 2242"/>
              <a:gd name="T14" fmla="*/ 1577 w 7806"/>
              <a:gd name="T15" fmla="*/ 772 h 2242"/>
              <a:gd name="T16" fmla="*/ 1959 w 7806"/>
              <a:gd name="T17" fmla="*/ 1974 h 2242"/>
              <a:gd name="T18" fmla="*/ 2181 w 7806"/>
              <a:gd name="T19" fmla="*/ 1377 h 2242"/>
              <a:gd name="T20" fmla="*/ 2640 w 7806"/>
              <a:gd name="T21" fmla="*/ 1323 h 2242"/>
              <a:gd name="T22" fmla="*/ 2954 w 7806"/>
              <a:gd name="T23" fmla="*/ 941 h 2242"/>
              <a:gd name="T24" fmla="*/ 2954 w 7806"/>
              <a:gd name="T25" fmla="*/ 665 h 2242"/>
              <a:gd name="T26" fmla="*/ 3130 w 7806"/>
              <a:gd name="T27" fmla="*/ 665 h 2242"/>
              <a:gd name="T28" fmla="*/ 3237 w 7806"/>
              <a:gd name="T29" fmla="*/ 0 h 2242"/>
              <a:gd name="T30" fmla="*/ 3306 w 7806"/>
              <a:gd name="T31" fmla="*/ 466 h 2242"/>
              <a:gd name="T32" fmla="*/ 3536 w 7806"/>
              <a:gd name="T33" fmla="*/ 880 h 2242"/>
              <a:gd name="T34" fmla="*/ 3413 w 7806"/>
              <a:gd name="T35" fmla="*/ 1874 h 2242"/>
              <a:gd name="T36" fmla="*/ 3811 w 7806"/>
              <a:gd name="T37" fmla="*/ 1668 h 2242"/>
              <a:gd name="T38" fmla="*/ 4170 w 7806"/>
              <a:gd name="T39" fmla="*/ 1752 h 2242"/>
              <a:gd name="T40" fmla="*/ 4376 w 7806"/>
              <a:gd name="T41" fmla="*/ 1645 h 2242"/>
              <a:gd name="T42" fmla="*/ 4966 w 7806"/>
              <a:gd name="T43" fmla="*/ 1591 h 2242"/>
              <a:gd name="T44" fmla="*/ 5272 w 7806"/>
              <a:gd name="T45" fmla="*/ 1270 h 2242"/>
              <a:gd name="T46" fmla="*/ 5348 w 7806"/>
              <a:gd name="T47" fmla="*/ 1668 h 2242"/>
              <a:gd name="T48" fmla="*/ 5608 w 7806"/>
              <a:gd name="T49" fmla="*/ 1829 h 2242"/>
              <a:gd name="T50" fmla="*/ 5738 w 7806"/>
              <a:gd name="T51" fmla="*/ 1829 h 2242"/>
              <a:gd name="T52" fmla="*/ 5830 w 7806"/>
              <a:gd name="T53" fmla="*/ 1767 h 2242"/>
              <a:gd name="T54" fmla="*/ 6328 w 7806"/>
              <a:gd name="T55" fmla="*/ 1767 h 2242"/>
              <a:gd name="T56" fmla="*/ 6672 w 7806"/>
              <a:gd name="T57" fmla="*/ 1377 h 2242"/>
              <a:gd name="T58" fmla="*/ 6856 w 7806"/>
              <a:gd name="T59" fmla="*/ 1523 h 2242"/>
              <a:gd name="T60" fmla="*/ 7055 w 7806"/>
              <a:gd name="T61" fmla="*/ 1469 h 2242"/>
              <a:gd name="T62" fmla="*/ 7292 w 7806"/>
              <a:gd name="T63" fmla="*/ 1232 h 2242"/>
              <a:gd name="T64" fmla="*/ 7506 w 7806"/>
              <a:gd name="T65" fmla="*/ 1461 h 2242"/>
              <a:gd name="T66" fmla="*/ 7506 w 7806"/>
              <a:gd name="T67" fmla="*/ 1729 h 2242"/>
              <a:gd name="T68" fmla="*/ 7805 w 7806"/>
              <a:gd name="T69" fmla="*/ 2241 h 2242"/>
              <a:gd name="T70" fmla="*/ 0 w 7806"/>
              <a:gd name="T71" fmla="*/ 2241 h 2242"/>
              <a:gd name="T72" fmla="*/ 84 w 7806"/>
              <a:gd name="T73" fmla="*/ 1974 h 2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06" h="2242">
                <a:moveTo>
                  <a:pt x="84" y="1974"/>
                </a:moveTo>
                <a:lnTo>
                  <a:pt x="467" y="1974"/>
                </a:lnTo>
                <a:lnTo>
                  <a:pt x="972" y="1683"/>
                </a:lnTo>
                <a:lnTo>
                  <a:pt x="972" y="1408"/>
                </a:lnTo>
                <a:lnTo>
                  <a:pt x="1148" y="1071"/>
                </a:lnTo>
                <a:lnTo>
                  <a:pt x="1301" y="1691"/>
                </a:lnTo>
                <a:lnTo>
                  <a:pt x="1477" y="1423"/>
                </a:lnTo>
                <a:lnTo>
                  <a:pt x="1577" y="772"/>
                </a:lnTo>
                <a:lnTo>
                  <a:pt x="1959" y="1974"/>
                </a:lnTo>
                <a:lnTo>
                  <a:pt x="2181" y="1377"/>
                </a:lnTo>
                <a:lnTo>
                  <a:pt x="2640" y="1323"/>
                </a:lnTo>
                <a:lnTo>
                  <a:pt x="2954" y="941"/>
                </a:lnTo>
                <a:lnTo>
                  <a:pt x="2954" y="665"/>
                </a:lnTo>
                <a:lnTo>
                  <a:pt x="3130" y="665"/>
                </a:lnTo>
                <a:lnTo>
                  <a:pt x="3237" y="0"/>
                </a:lnTo>
                <a:lnTo>
                  <a:pt x="3306" y="466"/>
                </a:lnTo>
                <a:lnTo>
                  <a:pt x="3536" y="880"/>
                </a:lnTo>
                <a:lnTo>
                  <a:pt x="3413" y="1874"/>
                </a:lnTo>
                <a:lnTo>
                  <a:pt x="3811" y="1668"/>
                </a:lnTo>
                <a:lnTo>
                  <a:pt x="4170" y="1752"/>
                </a:lnTo>
                <a:lnTo>
                  <a:pt x="4376" y="1645"/>
                </a:lnTo>
                <a:lnTo>
                  <a:pt x="4966" y="1591"/>
                </a:lnTo>
                <a:lnTo>
                  <a:pt x="5272" y="1270"/>
                </a:lnTo>
                <a:lnTo>
                  <a:pt x="5348" y="1668"/>
                </a:lnTo>
                <a:lnTo>
                  <a:pt x="5608" y="1829"/>
                </a:lnTo>
                <a:lnTo>
                  <a:pt x="5738" y="1829"/>
                </a:lnTo>
                <a:lnTo>
                  <a:pt x="5830" y="1767"/>
                </a:lnTo>
                <a:lnTo>
                  <a:pt x="6328" y="1767"/>
                </a:lnTo>
                <a:lnTo>
                  <a:pt x="6672" y="1377"/>
                </a:lnTo>
                <a:lnTo>
                  <a:pt x="6856" y="1523"/>
                </a:lnTo>
                <a:lnTo>
                  <a:pt x="7055" y="1469"/>
                </a:lnTo>
                <a:lnTo>
                  <a:pt x="7292" y="1232"/>
                </a:lnTo>
                <a:lnTo>
                  <a:pt x="7506" y="1461"/>
                </a:lnTo>
                <a:lnTo>
                  <a:pt x="7506" y="1729"/>
                </a:lnTo>
                <a:lnTo>
                  <a:pt x="7805" y="2241"/>
                </a:lnTo>
                <a:lnTo>
                  <a:pt x="0" y="2241"/>
                </a:lnTo>
                <a:lnTo>
                  <a:pt x="84" y="197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8">
            <a:extLst>
              <a:ext uri="{FF2B5EF4-FFF2-40B4-BE49-F238E27FC236}">
                <a16:creationId xmlns:a16="http://schemas.microsoft.com/office/drawing/2014/main" id="{000867F4-0715-E549-9830-FDA3CBD07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786" y="7201864"/>
            <a:ext cx="6739141" cy="4066532"/>
          </a:xfrm>
          <a:custGeom>
            <a:avLst/>
            <a:gdLst>
              <a:gd name="T0" fmla="*/ 153 w 5417"/>
              <a:gd name="T1" fmla="*/ 0 h 3268"/>
              <a:gd name="T2" fmla="*/ 0 w 5417"/>
              <a:gd name="T3" fmla="*/ 566 h 3268"/>
              <a:gd name="T4" fmla="*/ 803 w 5417"/>
              <a:gd name="T5" fmla="*/ 130 h 3268"/>
              <a:gd name="T6" fmla="*/ 1086 w 5417"/>
              <a:gd name="T7" fmla="*/ 535 h 3268"/>
              <a:gd name="T8" fmla="*/ 1591 w 5417"/>
              <a:gd name="T9" fmla="*/ 1071 h 3268"/>
              <a:gd name="T10" fmla="*/ 1737 w 5417"/>
              <a:gd name="T11" fmla="*/ 826 h 3268"/>
              <a:gd name="T12" fmla="*/ 2020 w 5417"/>
              <a:gd name="T13" fmla="*/ 765 h 3268"/>
              <a:gd name="T14" fmla="*/ 2609 w 5417"/>
              <a:gd name="T15" fmla="*/ 1568 h 3268"/>
              <a:gd name="T16" fmla="*/ 2609 w 5417"/>
              <a:gd name="T17" fmla="*/ 2227 h 3268"/>
              <a:gd name="T18" fmla="*/ 2808 w 5417"/>
              <a:gd name="T19" fmla="*/ 2900 h 3268"/>
              <a:gd name="T20" fmla="*/ 3053 w 5417"/>
              <a:gd name="T21" fmla="*/ 2441 h 3268"/>
              <a:gd name="T22" fmla="*/ 2976 w 5417"/>
              <a:gd name="T23" fmla="*/ 1546 h 3268"/>
              <a:gd name="T24" fmla="*/ 3191 w 5417"/>
              <a:gd name="T25" fmla="*/ 1170 h 3268"/>
              <a:gd name="T26" fmla="*/ 3313 w 5417"/>
              <a:gd name="T27" fmla="*/ 696 h 3268"/>
              <a:gd name="T28" fmla="*/ 3855 w 5417"/>
              <a:gd name="T29" fmla="*/ 1568 h 3268"/>
              <a:gd name="T30" fmla="*/ 3855 w 5417"/>
              <a:gd name="T31" fmla="*/ 1714 h 3268"/>
              <a:gd name="T32" fmla="*/ 3679 w 5417"/>
              <a:gd name="T33" fmla="*/ 1897 h 3268"/>
              <a:gd name="T34" fmla="*/ 3695 w 5417"/>
              <a:gd name="T35" fmla="*/ 2464 h 3268"/>
              <a:gd name="T36" fmla="*/ 4047 w 5417"/>
              <a:gd name="T37" fmla="*/ 3267 h 3268"/>
              <a:gd name="T38" fmla="*/ 4047 w 5417"/>
              <a:gd name="T39" fmla="*/ 2533 h 3268"/>
              <a:gd name="T40" fmla="*/ 4422 w 5417"/>
              <a:gd name="T41" fmla="*/ 1836 h 3268"/>
              <a:gd name="T42" fmla="*/ 4697 w 5417"/>
              <a:gd name="T43" fmla="*/ 1752 h 3268"/>
              <a:gd name="T44" fmla="*/ 4965 w 5417"/>
              <a:gd name="T45" fmla="*/ 964 h 3268"/>
              <a:gd name="T46" fmla="*/ 5416 w 5417"/>
              <a:gd name="T47" fmla="*/ 581 h 3268"/>
              <a:gd name="T48" fmla="*/ 5279 w 5417"/>
              <a:gd name="T49" fmla="*/ 0 h 3268"/>
              <a:gd name="T50" fmla="*/ 153 w 5417"/>
              <a:gd name="T51" fmla="*/ 0 h 3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17" h="3268">
                <a:moveTo>
                  <a:pt x="153" y="0"/>
                </a:moveTo>
                <a:lnTo>
                  <a:pt x="0" y="566"/>
                </a:lnTo>
                <a:lnTo>
                  <a:pt x="803" y="130"/>
                </a:lnTo>
                <a:lnTo>
                  <a:pt x="1086" y="535"/>
                </a:lnTo>
                <a:lnTo>
                  <a:pt x="1591" y="1071"/>
                </a:lnTo>
                <a:lnTo>
                  <a:pt x="1737" y="826"/>
                </a:lnTo>
                <a:lnTo>
                  <a:pt x="2020" y="765"/>
                </a:lnTo>
                <a:lnTo>
                  <a:pt x="2609" y="1568"/>
                </a:lnTo>
                <a:lnTo>
                  <a:pt x="2609" y="2227"/>
                </a:lnTo>
                <a:lnTo>
                  <a:pt x="2808" y="2900"/>
                </a:lnTo>
                <a:lnTo>
                  <a:pt x="3053" y="2441"/>
                </a:lnTo>
                <a:lnTo>
                  <a:pt x="2976" y="1546"/>
                </a:lnTo>
                <a:lnTo>
                  <a:pt x="3191" y="1170"/>
                </a:lnTo>
                <a:lnTo>
                  <a:pt x="3313" y="696"/>
                </a:lnTo>
                <a:lnTo>
                  <a:pt x="3855" y="1568"/>
                </a:lnTo>
                <a:lnTo>
                  <a:pt x="3855" y="1714"/>
                </a:lnTo>
                <a:lnTo>
                  <a:pt x="3679" y="1897"/>
                </a:lnTo>
                <a:lnTo>
                  <a:pt x="3695" y="2464"/>
                </a:lnTo>
                <a:lnTo>
                  <a:pt x="4047" y="3267"/>
                </a:lnTo>
                <a:lnTo>
                  <a:pt x="4047" y="2533"/>
                </a:lnTo>
                <a:lnTo>
                  <a:pt x="4422" y="1836"/>
                </a:lnTo>
                <a:lnTo>
                  <a:pt x="4697" y="1752"/>
                </a:lnTo>
                <a:lnTo>
                  <a:pt x="4965" y="964"/>
                </a:lnTo>
                <a:lnTo>
                  <a:pt x="5416" y="581"/>
                </a:lnTo>
                <a:lnTo>
                  <a:pt x="5279" y="0"/>
                </a:lnTo>
                <a:lnTo>
                  <a:pt x="153" y="0"/>
                </a:lnTo>
              </a:path>
            </a:pathLst>
          </a:custGeom>
          <a:solidFill>
            <a:srgbClr val="55D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9">
            <a:extLst>
              <a:ext uri="{FF2B5EF4-FFF2-40B4-BE49-F238E27FC236}">
                <a16:creationId xmlns:a16="http://schemas.microsoft.com/office/drawing/2014/main" id="{7A0F9B78-F68C-1D43-A768-69EF7A606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786" y="7201864"/>
            <a:ext cx="6739141" cy="4066532"/>
          </a:xfrm>
          <a:custGeom>
            <a:avLst/>
            <a:gdLst>
              <a:gd name="T0" fmla="*/ 153 w 5417"/>
              <a:gd name="T1" fmla="*/ 0 h 3268"/>
              <a:gd name="T2" fmla="*/ 0 w 5417"/>
              <a:gd name="T3" fmla="*/ 566 h 3268"/>
              <a:gd name="T4" fmla="*/ 803 w 5417"/>
              <a:gd name="T5" fmla="*/ 130 h 3268"/>
              <a:gd name="T6" fmla="*/ 1086 w 5417"/>
              <a:gd name="T7" fmla="*/ 535 h 3268"/>
              <a:gd name="T8" fmla="*/ 1591 w 5417"/>
              <a:gd name="T9" fmla="*/ 1071 h 3268"/>
              <a:gd name="T10" fmla="*/ 1737 w 5417"/>
              <a:gd name="T11" fmla="*/ 826 h 3268"/>
              <a:gd name="T12" fmla="*/ 2020 w 5417"/>
              <a:gd name="T13" fmla="*/ 765 h 3268"/>
              <a:gd name="T14" fmla="*/ 2609 w 5417"/>
              <a:gd name="T15" fmla="*/ 1568 h 3268"/>
              <a:gd name="T16" fmla="*/ 2609 w 5417"/>
              <a:gd name="T17" fmla="*/ 2227 h 3268"/>
              <a:gd name="T18" fmla="*/ 2808 w 5417"/>
              <a:gd name="T19" fmla="*/ 2900 h 3268"/>
              <a:gd name="T20" fmla="*/ 3053 w 5417"/>
              <a:gd name="T21" fmla="*/ 2441 h 3268"/>
              <a:gd name="T22" fmla="*/ 2976 w 5417"/>
              <a:gd name="T23" fmla="*/ 1546 h 3268"/>
              <a:gd name="T24" fmla="*/ 3191 w 5417"/>
              <a:gd name="T25" fmla="*/ 1170 h 3268"/>
              <a:gd name="T26" fmla="*/ 3313 w 5417"/>
              <a:gd name="T27" fmla="*/ 696 h 3268"/>
              <a:gd name="T28" fmla="*/ 3855 w 5417"/>
              <a:gd name="T29" fmla="*/ 1568 h 3268"/>
              <a:gd name="T30" fmla="*/ 3855 w 5417"/>
              <a:gd name="T31" fmla="*/ 1714 h 3268"/>
              <a:gd name="T32" fmla="*/ 3679 w 5417"/>
              <a:gd name="T33" fmla="*/ 1897 h 3268"/>
              <a:gd name="T34" fmla="*/ 3695 w 5417"/>
              <a:gd name="T35" fmla="*/ 2464 h 3268"/>
              <a:gd name="T36" fmla="*/ 4047 w 5417"/>
              <a:gd name="T37" fmla="*/ 3267 h 3268"/>
              <a:gd name="T38" fmla="*/ 4047 w 5417"/>
              <a:gd name="T39" fmla="*/ 2533 h 3268"/>
              <a:gd name="T40" fmla="*/ 4422 w 5417"/>
              <a:gd name="T41" fmla="*/ 1836 h 3268"/>
              <a:gd name="T42" fmla="*/ 4697 w 5417"/>
              <a:gd name="T43" fmla="*/ 1752 h 3268"/>
              <a:gd name="T44" fmla="*/ 4965 w 5417"/>
              <a:gd name="T45" fmla="*/ 964 h 3268"/>
              <a:gd name="T46" fmla="*/ 5416 w 5417"/>
              <a:gd name="T47" fmla="*/ 581 h 3268"/>
              <a:gd name="T48" fmla="*/ 5279 w 5417"/>
              <a:gd name="T49" fmla="*/ 0 h 3268"/>
              <a:gd name="T50" fmla="*/ 153 w 5417"/>
              <a:gd name="T51" fmla="*/ 0 h 3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17" h="3268">
                <a:moveTo>
                  <a:pt x="153" y="0"/>
                </a:moveTo>
                <a:lnTo>
                  <a:pt x="0" y="566"/>
                </a:lnTo>
                <a:lnTo>
                  <a:pt x="803" y="130"/>
                </a:lnTo>
                <a:lnTo>
                  <a:pt x="1086" y="535"/>
                </a:lnTo>
                <a:lnTo>
                  <a:pt x="1591" y="1071"/>
                </a:lnTo>
                <a:lnTo>
                  <a:pt x="1737" y="826"/>
                </a:lnTo>
                <a:lnTo>
                  <a:pt x="2020" y="765"/>
                </a:lnTo>
                <a:lnTo>
                  <a:pt x="2609" y="1568"/>
                </a:lnTo>
                <a:lnTo>
                  <a:pt x="2609" y="2227"/>
                </a:lnTo>
                <a:lnTo>
                  <a:pt x="2808" y="2900"/>
                </a:lnTo>
                <a:lnTo>
                  <a:pt x="3053" y="2441"/>
                </a:lnTo>
                <a:lnTo>
                  <a:pt x="2976" y="1546"/>
                </a:lnTo>
                <a:lnTo>
                  <a:pt x="3191" y="1170"/>
                </a:lnTo>
                <a:lnTo>
                  <a:pt x="3313" y="696"/>
                </a:lnTo>
                <a:lnTo>
                  <a:pt x="3855" y="1568"/>
                </a:lnTo>
                <a:lnTo>
                  <a:pt x="3855" y="1714"/>
                </a:lnTo>
                <a:lnTo>
                  <a:pt x="3679" y="1897"/>
                </a:lnTo>
                <a:lnTo>
                  <a:pt x="3695" y="2464"/>
                </a:lnTo>
                <a:lnTo>
                  <a:pt x="4047" y="3267"/>
                </a:lnTo>
                <a:lnTo>
                  <a:pt x="4047" y="2533"/>
                </a:lnTo>
                <a:lnTo>
                  <a:pt x="4422" y="1836"/>
                </a:lnTo>
                <a:lnTo>
                  <a:pt x="4697" y="1752"/>
                </a:lnTo>
                <a:lnTo>
                  <a:pt x="4965" y="964"/>
                </a:lnTo>
                <a:lnTo>
                  <a:pt x="5416" y="581"/>
                </a:lnTo>
                <a:lnTo>
                  <a:pt x="5279" y="0"/>
                </a:lnTo>
                <a:lnTo>
                  <a:pt x="153" y="0"/>
                </a:lnTo>
              </a:path>
            </a:pathLst>
          </a:custGeom>
          <a:solidFill>
            <a:srgbClr val="55D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0">
            <a:extLst>
              <a:ext uri="{FF2B5EF4-FFF2-40B4-BE49-F238E27FC236}">
                <a16:creationId xmlns:a16="http://schemas.microsoft.com/office/drawing/2014/main" id="{A6F14CDF-6644-A14E-9A6A-E45DF81BC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6" y="7201864"/>
            <a:ext cx="24377252" cy="2173208"/>
          </a:xfrm>
          <a:custGeom>
            <a:avLst/>
            <a:gdLst>
              <a:gd name="T0" fmla="*/ 19589 w 19590"/>
              <a:gd name="T1" fmla="*/ 0 h 1745"/>
              <a:gd name="T2" fmla="*/ 0 w 19590"/>
              <a:gd name="T3" fmla="*/ 0 h 1745"/>
              <a:gd name="T4" fmla="*/ 0 w 19590"/>
              <a:gd name="T5" fmla="*/ 1744 h 1745"/>
              <a:gd name="T6" fmla="*/ 7209 w 19590"/>
              <a:gd name="T7" fmla="*/ 1744 h 1745"/>
              <a:gd name="T8" fmla="*/ 6902 w 19590"/>
              <a:gd name="T9" fmla="*/ 581 h 1745"/>
              <a:gd name="T10" fmla="*/ 6191 w 19590"/>
              <a:gd name="T11" fmla="*/ 704 h 1745"/>
              <a:gd name="T12" fmla="*/ 6061 w 19590"/>
              <a:gd name="T13" fmla="*/ 199 h 1745"/>
              <a:gd name="T14" fmla="*/ 5923 w 19590"/>
              <a:gd name="T15" fmla="*/ 0 h 1745"/>
              <a:gd name="T16" fmla="*/ 6413 w 19590"/>
              <a:gd name="T17" fmla="*/ 0 h 1745"/>
              <a:gd name="T18" fmla="*/ 11539 w 19590"/>
              <a:gd name="T19" fmla="*/ 0 h 1745"/>
              <a:gd name="T20" fmla="*/ 13697 w 19590"/>
              <a:gd name="T21" fmla="*/ 0 h 1745"/>
              <a:gd name="T22" fmla="*/ 13391 w 19590"/>
              <a:gd name="T23" fmla="*/ 941 h 1745"/>
              <a:gd name="T24" fmla="*/ 12732 w 19590"/>
              <a:gd name="T25" fmla="*/ 941 h 1745"/>
              <a:gd name="T26" fmla="*/ 12419 w 19590"/>
              <a:gd name="T27" fmla="*/ 1744 h 1745"/>
              <a:gd name="T28" fmla="*/ 19589 w 19590"/>
              <a:gd name="T29" fmla="*/ 1744 h 1745"/>
              <a:gd name="T30" fmla="*/ 19589 w 19590"/>
              <a:gd name="T31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90" h="1745">
                <a:moveTo>
                  <a:pt x="19589" y="0"/>
                </a:moveTo>
                <a:lnTo>
                  <a:pt x="0" y="0"/>
                </a:lnTo>
                <a:lnTo>
                  <a:pt x="0" y="1744"/>
                </a:lnTo>
                <a:lnTo>
                  <a:pt x="7209" y="1744"/>
                </a:lnTo>
                <a:lnTo>
                  <a:pt x="6902" y="581"/>
                </a:lnTo>
                <a:lnTo>
                  <a:pt x="6191" y="704"/>
                </a:lnTo>
                <a:lnTo>
                  <a:pt x="6061" y="199"/>
                </a:lnTo>
                <a:lnTo>
                  <a:pt x="5923" y="0"/>
                </a:lnTo>
                <a:lnTo>
                  <a:pt x="6413" y="0"/>
                </a:lnTo>
                <a:lnTo>
                  <a:pt x="11539" y="0"/>
                </a:lnTo>
                <a:lnTo>
                  <a:pt x="13697" y="0"/>
                </a:lnTo>
                <a:lnTo>
                  <a:pt x="13391" y="941"/>
                </a:lnTo>
                <a:lnTo>
                  <a:pt x="12732" y="941"/>
                </a:lnTo>
                <a:lnTo>
                  <a:pt x="12419" y="1744"/>
                </a:lnTo>
                <a:lnTo>
                  <a:pt x="19589" y="1744"/>
                </a:lnTo>
                <a:lnTo>
                  <a:pt x="19589" y="0"/>
                </a:lnTo>
              </a:path>
            </a:pathLst>
          </a:custGeom>
          <a:solidFill>
            <a:srgbClr val="ACE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1">
            <a:extLst>
              <a:ext uri="{FF2B5EF4-FFF2-40B4-BE49-F238E27FC236}">
                <a16:creationId xmlns:a16="http://schemas.microsoft.com/office/drawing/2014/main" id="{0AE3F566-814C-7C48-9286-8E193ED9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6" y="7201864"/>
            <a:ext cx="24377252" cy="2173208"/>
          </a:xfrm>
          <a:custGeom>
            <a:avLst/>
            <a:gdLst>
              <a:gd name="T0" fmla="*/ 19589 w 19590"/>
              <a:gd name="T1" fmla="*/ 0 h 1745"/>
              <a:gd name="T2" fmla="*/ 0 w 19590"/>
              <a:gd name="T3" fmla="*/ 0 h 1745"/>
              <a:gd name="T4" fmla="*/ 0 w 19590"/>
              <a:gd name="T5" fmla="*/ 1744 h 1745"/>
              <a:gd name="T6" fmla="*/ 7209 w 19590"/>
              <a:gd name="T7" fmla="*/ 1744 h 1745"/>
              <a:gd name="T8" fmla="*/ 6902 w 19590"/>
              <a:gd name="T9" fmla="*/ 581 h 1745"/>
              <a:gd name="T10" fmla="*/ 6191 w 19590"/>
              <a:gd name="T11" fmla="*/ 704 h 1745"/>
              <a:gd name="T12" fmla="*/ 6061 w 19590"/>
              <a:gd name="T13" fmla="*/ 199 h 1745"/>
              <a:gd name="T14" fmla="*/ 5923 w 19590"/>
              <a:gd name="T15" fmla="*/ 0 h 1745"/>
              <a:gd name="T16" fmla="*/ 6413 w 19590"/>
              <a:gd name="T17" fmla="*/ 0 h 1745"/>
              <a:gd name="T18" fmla="*/ 11539 w 19590"/>
              <a:gd name="T19" fmla="*/ 0 h 1745"/>
              <a:gd name="T20" fmla="*/ 13697 w 19590"/>
              <a:gd name="T21" fmla="*/ 0 h 1745"/>
              <a:gd name="T22" fmla="*/ 13391 w 19590"/>
              <a:gd name="T23" fmla="*/ 941 h 1745"/>
              <a:gd name="T24" fmla="*/ 12732 w 19590"/>
              <a:gd name="T25" fmla="*/ 941 h 1745"/>
              <a:gd name="T26" fmla="*/ 12419 w 19590"/>
              <a:gd name="T27" fmla="*/ 1744 h 1745"/>
              <a:gd name="T28" fmla="*/ 19589 w 19590"/>
              <a:gd name="T29" fmla="*/ 1744 h 1745"/>
              <a:gd name="T30" fmla="*/ 19589 w 19590"/>
              <a:gd name="T31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90" h="1745">
                <a:moveTo>
                  <a:pt x="19589" y="0"/>
                </a:moveTo>
                <a:lnTo>
                  <a:pt x="0" y="0"/>
                </a:lnTo>
                <a:lnTo>
                  <a:pt x="0" y="1744"/>
                </a:lnTo>
                <a:lnTo>
                  <a:pt x="7209" y="1744"/>
                </a:lnTo>
                <a:lnTo>
                  <a:pt x="6902" y="581"/>
                </a:lnTo>
                <a:lnTo>
                  <a:pt x="6191" y="704"/>
                </a:lnTo>
                <a:lnTo>
                  <a:pt x="6061" y="199"/>
                </a:lnTo>
                <a:lnTo>
                  <a:pt x="5923" y="0"/>
                </a:lnTo>
                <a:lnTo>
                  <a:pt x="6413" y="0"/>
                </a:lnTo>
                <a:lnTo>
                  <a:pt x="11539" y="0"/>
                </a:lnTo>
                <a:lnTo>
                  <a:pt x="13697" y="0"/>
                </a:lnTo>
                <a:lnTo>
                  <a:pt x="13391" y="941"/>
                </a:lnTo>
                <a:lnTo>
                  <a:pt x="12732" y="941"/>
                </a:lnTo>
                <a:lnTo>
                  <a:pt x="12419" y="1744"/>
                </a:lnTo>
                <a:lnTo>
                  <a:pt x="19589" y="1744"/>
                </a:lnTo>
                <a:lnTo>
                  <a:pt x="19589" y="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2">
            <a:extLst>
              <a:ext uri="{FF2B5EF4-FFF2-40B4-BE49-F238E27FC236}">
                <a16:creationId xmlns:a16="http://schemas.microsoft.com/office/drawing/2014/main" id="{F151FD57-EB37-CA43-B46D-50599E06A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706" y="7201864"/>
            <a:ext cx="9675166" cy="2173208"/>
          </a:xfrm>
          <a:custGeom>
            <a:avLst/>
            <a:gdLst>
              <a:gd name="T0" fmla="*/ 3650 w 7775"/>
              <a:gd name="T1" fmla="*/ 696 h 1745"/>
              <a:gd name="T2" fmla="*/ 3528 w 7775"/>
              <a:gd name="T3" fmla="*/ 1170 h 1745"/>
              <a:gd name="T4" fmla="*/ 3313 w 7775"/>
              <a:gd name="T5" fmla="*/ 1546 h 1745"/>
              <a:gd name="T6" fmla="*/ 3329 w 7775"/>
              <a:gd name="T7" fmla="*/ 1744 h 1745"/>
              <a:gd name="T8" fmla="*/ 4169 w 7775"/>
              <a:gd name="T9" fmla="*/ 1744 h 1745"/>
              <a:gd name="T10" fmla="*/ 4192 w 7775"/>
              <a:gd name="T11" fmla="*/ 1714 h 1745"/>
              <a:gd name="T12" fmla="*/ 4192 w 7775"/>
              <a:gd name="T13" fmla="*/ 1568 h 1745"/>
              <a:gd name="T14" fmla="*/ 3650 w 7775"/>
              <a:gd name="T15" fmla="*/ 696 h 1745"/>
              <a:gd name="T16" fmla="*/ 490 w 7775"/>
              <a:gd name="T17" fmla="*/ 0 h 1745"/>
              <a:gd name="T18" fmla="*/ 0 w 7775"/>
              <a:gd name="T19" fmla="*/ 0 h 1745"/>
              <a:gd name="T20" fmla="*/ 138 w 7775"/>
              <a:gd name="T21" fmla="*/ 199 h 1745"/>
              <a:gd name="T22" fmla="*/ 268 w 7775"/>
              <a:gd name="T23" fmla="*/ 704 h 1745"/>
              <a:gd name="T24" fmla="*/ 979 w 7775"/>
              <a:gd name="T25" fmla="*/ 581 h 1745"/>
              <a:gd name="T26" fmla="*/ 1286 w 7775"/>
              <a:gd name="T27" fmla="*/ 1744 h 1745"/>
              <a:gd name="T28" fmla="*/ 2946 w 7775"/>
              <a:gd name="T29" fmla="*/ 1744 h 1745"/>
              <a:gd name="T30" fmla="*/ 2946 w 7775"/>
              <a:gd name="T31" fmla="*/ 1568 h 1745"/>
              <a:gd name="T32" fmla="*/ 2357 w 7775"/>
              <a:gd name="T33" fmla="*/ 765 h 1745"/>
              <a:gd name="T34" fmla="*/ 2074 w 7775"/>
              <a:gd name="T35" fmla="*/ 826 h 1745"/>
              <a:gd name="T36" fmla="*/ 1928 w 7775"/>
              <a:gd name="T37" fmla="*/ 1071 h 1745"/>
              <a:gd name="T38" fmla="*/ 1423 w 7775"/>
              <a:gd name="T39" fmla="*/ 535 h 1745"/>
              <a:gd name="T40" fmla="*/ 1140 w 7775"/>
              <a:gd name="T41" fmla="*/ 130 h 1745"/>
              <a:gd name="T42" fmla="*/ 337 w 7775"/>
              <a:gd name="T43" fmla="*/ 566 h 1745"/>
              <a:gd name="T44" fmla="*/ 490 w 7775"/>
              <a:gd name="T45" fmla="*/ 0 h 1745"/>
              <a:gd name="T46" fmla="*/ 7774 w 7775"/>
              <a:gd name="T47" fmla="*/ 0 h 1745"/>
              <a:gd name="T48" fmla="*/ 5616 w 7775"/>
              <a:gd name="T49" fmla="*/ 0 h 1745"/>
              <a:gd name="T50" fmla="*/ 5753 w 7775"/>
              <a:gd name="T51" fmla="*/ 581 h 1745"/>
              <a:gd name="T52" fmla="*/ 5302 w 7775"/>
              <a:gd name="T53" fmla="*/ 964 h 1745"/>
              <a:gd name="T54" fmla="*/ 5034 w 7775"/>
              <a:gd name="T55" fmla="*/ 1744 h 1745"/>
              <a:gd name="T56" fmla="*/ 6496 w 7775"/>
              <a:gd name="T57" fmla="*/ 1744 h 1745"/>
              <a:gd name="T58" fmla="*/ 6809 w 7775"/>
              <a:gd name="T59" fmla="*/ 941 h 1745"/>
              <a:gd name="T60" fmla="*/ 7468 w 7775"/>
              <a:gd name="T61" fmla="*/ 941 h 1745"/>
              <a:gd name="T62" fmla="*/ 7774 w 7775"/>
              <a:gd name="T63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775" h="1745">
                <a:moveTo>
                  <a:pt x="3650" y="696"/>
                </a:moveTo>
                <a:lnTo>
                  <a:pt x="3528" y="1170"/>
                </a:lnTo>
                <a:lnTo>
                  <a:pt x="3313" y="1546"/>
                </a:lnTo>
                <a:lnTo>
                  <a:pt x="3329" y="1744"/>
                </a:lnTo>
                <a:lnTo>
                  <a:pt x="4169" y="1744"/>
                </a:lnTo>
                <a:lnTo>
                  <a:pt x="4192" y="1714"/>
                </a:lnTo>
                <a:lnTo>
                  <a:pt x="4192" y="1568"/>
                </a:lnTo>
                <a:lnTo>
                  <a:pt x="3650" y="696"/>
                </a:lnTo>
                <a:close/>
                <a:moveTo>
                  <a:pt x="490" y="0"/>
                </a:moveTo>
                <a:lnTo>
                  <a:pt x="0" y="0"/>
                </a:lnTo>
                <a:lnTo>
                  <a:pt x="138" y="199"/>
                </a:lnTo>
                <a:lnTo>
                  <a:pt x="268" y="704"/>
                </a:lnTo>
                <a:lnTo>
                  <a:pt x="979" y="581"/>
                </a:lnTo>
                <a:lnTo>
                  <a:pt x="1286" y="1744"/>
                </a:lnTo>
                <a:lnTo>
                  <a:pt x="2946" y="1744"/>
                </a:lnTo>
                <a:lnTo>
                  <a:pt x="2946" y="1568"/>
                </a:lnTo>
                <a:lnTo>
                  <a:pt x="2357" y="765"/>
                </a:lnTo>
                <a:lnTo>
                  <a:pt x="2074" y="826"/>
                </a:lnTo>
                <a:lnTo>
                  <a:pt x="1928" y="1071"/>
                </a:lnTo>
                <a:lnTo>
                  <a:pt x="1423" y="535"/>
                </a:lnTo>
                <a:lnTo>
                  <a:pt x="1140" y="130"/>
                </a:lnTo>
                <a:lnTo>
                  <a:pt x="337" y="566"/>
                </a:lnTo>
                <a:lnTo>
                  <a:pt x="490" y="0"/>
                </a:lnTo>
                <a:close/>
                <a:moveTo>
                  <a:pt x="7774" y="0"/>
                </a:moveTo>
                <a:lnTo>
                  <a:pt x="5616" y="0"/>
                </a:lnTo>
                <a:lnTo>
                  <a:pt x="5753" y="581"/>
                </a:lnTo>
                <a:lnTo>
                  <a:pt x="5302" y="964"/>
                </a:lnTo>
                <a:lnTo>
                  <a:pt x="5034" y="1744"/>
                </a:lnTo>
                <a:lnTo>
                  <a:pt x="6496" y="1744"/>
                </a:lnTo>
                <a:lnTo>
                  <a:pt x="6809" y="941"/>
                </a:lnTo>
                <a:lnTo>
                  <a:pt x="7468" y="941"/>
                </a:lnTo>
                <a:lnTo>
                  <a:pt x="7774" y="0"/>
                </a:lnTo>
                <a:close/>
              </a:path>
            </a:pathLst>
          </a:custGeom>
          <a:solidFill>
            <a:srgbClr val="0498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3">
            <a:extLst>
              <a:ext uri="{FF2B5EF4-FFF2-40B4-BE49-F238E27FC236}">
                <a16:creationId xmlns:a16="http://schemas.microsoft.com/office/drawing/2014/main" id="{DD0A1BA3-DE8B-D545-84DB-5B06F5704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117" y="8068952"/>
            <a:ext cx="1097580" cy="1306120"/>
          </a:xfrm>
          <a:custGeom>
            <a:avLst/>
            <a:gdLst>
              <a:gd name="T0" fmla="*/ 337 w 880"/>
              <a:gd name="T1" fmla="*/ 0 h 1049"/>
              <a:gd name="T2" fmla="*/ 215 w 880"/>
              <a:gd name="T3" fmla="*/ 474 h 1049"/>
              <a:gd name="T4" fmla="*/ 0 w 880"/>
              <a:gd name="T5" fmla="*/ 850 h 1049"/>
              <a:gd name="T6" fmla="*/ 16 w 880"/>
              <a:gd name="T7" fmla="*/ 1048 h 1049"/>
              <a:gd name="T8" fmla="*/ 856 w 880"/>
              <a:gd name="T9" fmla="*/ 1048 h 1049"/>
              <a:gd name="T10" fmla="*/ 879 w 880"/>
              <a:gd name="T11" fmla="*/ 1018 h 1049"/>
              <a:gd name="T12" fmla="*/ 879 w 880"/>
              <a:gd name="T13" fmla="*/ 872 h 1049"/>
              <a:gd name="T14" fmla="*/ 337 w 880"/>
              <a:gd name="T15" fmla="*/ 0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0" h="1049">
                <a:moveTo>
                  <a:pt x="337" y="0"/>
                </a:moveTo>
                <a:lnTo>
                  <a:pt x="215" y="474"/>
                </a:lnTo>
                <a:lnTo>
                  <a:pt x="0" y="850"/>
                </a:lnTo>
                <a:lnTo>
                  <a:pt x="16" y="1048"/>
                </a:lnTo>
                <a:lnTo>
                  <a:pt x="856" y="1048"/>
                </a:lnTo>
                <a:lnTo>
                  <a:pt x="879" y="1018"/>
                </a:lnTo>
                <a:lnTo>
                  <a:pt x="879" y="872"/>
                </a:lnTo>
                <a:lnTo>
                  <a:pt x="33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4">
            <a:extLst>
              <a:ext uri="{FF2B5EF4-FFF2-40B4-BE49-F238E27FC236}">
                <a16:creationId xmlns:a16="http://schemas.microsoft.com/office/drawing/2014/main" id="{EA3185D6-B313-0B4E-94ED-8E3DF33D1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706" y="7201864"/>
            <a:ext cx="3665917" cy="2173208"/>
          </a:xfrm>
          <a:custGeom>
            <a:avLst/>
            <a:gdLst>
              <a:gd name="T0" fmla="*/ 490 w 2947"/>
              <a:gd name="T1" fmla="*/ 0 h 1745"/>
              <a:gd name="T2" fmla="*/ 0 w 2947"/>
              <a:gd name="T3" fmla="*/ 0 h 1745"/>
              <a:gd name="T4" fmla="*/ 138 w 2947"/>
              <a:gd name="T5" fmla="*/ 199 h 1745"/>
              <a:gd name="T6" fmla="*/ 268 w 2947"/>
              <a:gd name="T7" fmla="*/ 704 h 1745"/>
              <a:gd name="T8" fmla="*/ 979 w 2947"/>
              <a:gd name="T9" fmla="*/ 581 h 1745"/>
              <a:gd name="T10" fmla="*/ 1286 w 2947"/>
              <a:gd name="T11" fmla="*/ 1744 h 1745"/>
              <a:gd name="T12" fmla="*/ 2946 w 2947"/>
              <a:gd name="T13" fmla="*/ 1744 h 1745"/>
              <a:gd name="T14" fmla="*/ 2946 w 2947"/>
              <a:gd name="T15" fmla="*/ 1568 h 1745"/>
              <a:gd name="T16" fmla="*/ 2357 w 2947"/>
              <a:gd name="T17" fmla="*/ 765 h 1745"/>
              <a:gd name="T18" fmla="*/ 2074 w 2947"/>
              <a:gd name="T19" fmla="*/ 826 h 1745"/>
              <a:gd name="T20" fmla="*/ 1928 w 2947"/>
              <a:gd name="T21" fmla="*/ 1071 h 1745"/>
              <a:gd name="T22" fmla="*/ 1423 w 2947"/>
              <a:gd name="T23" fmla="*/ 535 h 1745"/>
              <a:gd name="T24" fmla="*/ 1140 w 2947"/>
              <a:gd name="T25" fmla="*/ 130 h 1745"/>
              <a:gd name="T26" fmla="*/ 337 w 2947"/>
              <a:gd name="T27" fmla="*/ 566 h 1745"/>
              <a:gd name="T28" fmla="*/ 490 w 2947"/>
              <a:gd name="T29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47" h="1745">
                <a:moveTo>
                  <a:pt x="490" y="0"/>
                </a:moveTo>
                <a:lnTo>
                  <a:pt x="0" y="0"/>
                </a:lnTo>
                <a:lnTo>
                  <a:pt x="138" y="199"/>
                </a:lnTo>
                <a:lnTo>
                  <a:pt x="268" y="704"/>
                </a:lnTo>
                <a:lnTo>
                  <a:pt x="979" y="581"/>
                </a:lnTo>
                <a:lnTo>
                  <a:pt x="1286" y="1744"/>
                </a:lnTo>
                <a:lnTo>
                  <a:pt x="2946" y="1744"/>
                </a:lnTo>
                <a:lnTo>
                  <a:pt x="2946" y="1568"/>
                </a:lnTo>
                <a:lnTo>
                  <a:pt x="2357" y="765"/>
                </a:lnTo>
                <a:lnTo>
                  <a:pt x="2074" y="826"/>
                </a:lnTo>
                <a:lnTo>
                  <a:pt x="1928" y="1071"/>
                </a:lnTo>
                <a:lnTo>
                  <a:pt x="1423" y="535"/>
                </a:lnTo>
                <a:lnTo>
                  <a:pt x="1140" y="130"/>
                </a:lnTo>
                <a:lnTo>
                  <a:pt x="337" y="566"/>
                </a:lnTo>
                <a:lnTo>
                  <a:pt x="49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5">
            <a:extLst>
              <a:ext uri="{FF2B5EF4-FFF2-40B4-BE49-F238E27FC236}">
                <a16:creationId xmlns:a16="http://schemas.microsoft.com/office/drawing/2014/main" id="{B37C23C3-08BA-B349-BEE0-7DC2E541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4888" y="7201864"/>
            <a:ext cx="3413474" cy="2173208"/>
          </a:xfrm>
          <a:custGeom>
            <a:avLst/>
            <a:gdLst>
              <a:gd name="T0" fmla="*/ 2740 w 2741"/>
              <a:gd name="T1" fmla="*/ 0 h 1745"/>
              <a:gd name="T2" fmla="*/ 582 w 2741"/>
              <a:gd name="T3" fmla="*/ 0 h 1745"/>
              <a:gd name="T4" fmla="*/ 719 w 2741"/>
              <a:gd name="T5" fmla="*/ 581 h 1745"/>
              <a:gd name="T6" fmla="*/ 268 w 2741"/>
              <a:gd name="T7" fmla="*/ 964 h 1745"/>
              <a:gd name="T8" fmla="*/ 0 w 2741"/>
              <a:gd name="T9" fmla="*/ 1744 h 1745"/>
              <a:gd name="T10" fmla="*/ 1462 w 2741"/>
              <a:gd name="T11" fmla="*/ 1744 h 1745"/>
              <a:gd name="T12" fmla="*/ 1775 w 2741"/>
              <a:gd name="T13" fmla="*/ 941 h 1745"/>
              <a:gd name="T14" fmla="*/ 2434 w 2741"/>
              <a:gd name="T15" fmla="*/ 941 h 1745"/>
              <a:gd name="T16" fmla="*/ 2740 w 2741"/>
              <a:gd name="T17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1" h="1745">
                <a:moveTo>
                  <a:pt x="2740" y="0"/>
                </a:moveTo>
                <a:lnTo>
                  <a:pt x="582" y="0"/>
                </a:lnTo>
                <a:lnTo>
                  <a:pt x="719" y="581"/>
                </a:lnTo>
                <a:lnTo>
                  <a:pt x="268" y="964"/>
                </a:lnTo>
                <a:lnTo>
                  <a:pt x="0" y="1744"/>
                </a:lnTo>
                <a:lnTo>
                  <a:pt x="1462" y="1744"/>
                </a:lnTo>
                <a:lnTo>
                  <a:pt x="1775" y="941"/>
                </a:lnTo>
                <a:lnTo>
                  <a:pt x="2434" y="941"/>
                </a:lnTo>
                <a:lnTo>
                  <a:pt x="274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6">
            <a:extLst>
              <a:ext uri="{FF2B5EF4-FFF2-40B4-BE49-F238E27FC236}">
                <a16:creationId xmlns:a16="http://schemas.microsoft.com/office/drawing/2014/main" id="{BF31F7CD-68B7-044A-BB7A-7F575444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786" y="7201864"/>
            <a:ext cx="6739141" cy="2173208"/>
          </a:xfrm>
          <a:custGeom>
            <a:avLst/>
            <a:gdLst>
              <a:gd name="T0" fmla="*/ 5279 w 5417"/>
              <a:gd name="T1" fmla="*/ 0 h 1745"/>
              <a:gd name="T2" fmla="*/ 153 w 5417"/>
              <a:gd name="T3" fmla="*/ 0 h 1745"/>
              <a:gd name="T4" fmla="*/ 0 w 5417"/>
              <a:gd name="T5" fmla="*/ 566 h 1745"/>
              <a:gd name="T6" fmla="*/ 803 w 5417"/>
              <a:gd name="T7" fmla="*/ 130 h 1745"/>
              <a:gd name="T8" fmla="*/ 1086 w 5417"/>
              <a:gd name="T9" fmla="*/ 535 h 1745"/>
              <a:gd name="T10" fmla="*/ 1591 w 5417"/>
              <a:gd name="T11" fmla="*/ 1071 h 1745"/>
              <a:gd name="T12" fmla="*/ 1737 w 5417"/>
              <a:gd name="T13" fmla="*/ 826 h 1745"/>
              <a:gd name="T14" fmla="*/ 2020 w 5417"/>
              <a:gd name="T15" fmla="*/ 765 h 1745"/>
              <a:gd name="T16" fmla="*/ 2609 w 5417"/>
              <a:gd name="T17" fmla="*/ 1568 h 1745"/>
              <a:gd name="T18" fmla="*/ 2609 w 5417"/>
              <a:gd name="T19" fmla="*/ 1744 h 1745"/>
              <a:gd name="T20" fmla="*/ 2992 w 5417"/>
              <a:gd name="T21" fmla="*/ 1744 h 1745"/>
              <a:gd name="T22" fmla="*/ 2976 w 5417"/>
              <a:gd name="T23" fmla="*/ 1546 h 1745"/>
              <a:gd name="T24" fmla="*/ 3191 w 5417"/>
              <a:gd name="T25" fmla="*/ 1170 h 1745"/>
              <a:gd name="T26" fmla="*/ 3313 w 5417"/>
              <a:gd name="T27" fmla="*/ 696 h 1745"/>
              <a:gd name="T28" fmla="*/ 3855 w 5417"/>
              <a:gd name="T29" fmla="*/ 1568 h 1745"/>
              <a:gd name="T30" fmla="*/ 3855 w 5417"/>
              <a:gd name="T31" fmla="*/ 1714 h 1745"/>
              <a:gd name="T32" fmla="*/ 3832 w 5417"/>
              <a:gd name="T33" fmla="*/ 1744 h 1745"/>
              <a:gd name="T34" fmla="*/ 4697 w 5417"/>
              <a:gd name="T35" fmla="*/ 1744 h 1745"/>
              <a:gd name="T36" fmla="*/ 4965 w 5417"/>
              <a:gd name="T37" fmla="*/ 964 h 1745"/>
              <a:gd name="T38" fmla="*/ 5416 w 5417"/>
              <a:gd name="T39" fmla="*/ 581 h 1745"/>
              <a:gd name="T40" fmla="*/ 5279 w 5417"/>
              <a:gd name="T41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17" h="1745">
                <a:moveTo>
                  <a:pt x="5279" y="0"/>
                </a:moveTo>
                <a:lnTo>
                  <a:pt x="153" y="0"/>
                </a:lnTo>
                <a:lnTo>
                  <a:pt x="0" y="566"/>
                </a:lnTo>
                <a:lnTo>
                  <a:pt x="803" y="130"/>
                </a:lnTo>
                <a:lnTo>
                  <a:pt x="1086" y="535"/>
                </a:lnTo>
                <a:lnTo>
                  <a:pt x="1591" y="1071"/>
                </a:lnTo>
                <a:lnTo>
                  <a:pt x="1737" y="826"/>
                </a:lnTo>
                <a:lnTo>
                  <a:pt x="2020" y="765"/>
                </a:lnTo>
                <a:lnTo>
                  <a:pt x="2609" y="1568"/>
                </a:lnTo>
                <a:lnTo>
                  <a:pt x="2609" y="1744"/>
                </a:lnTo>
                <a:lnTo>
                  <a:pt x="2992" y="1744"/>
                </a:lnTo>
                <a:lnTo>
                  <a:pt x="2976" y="1546"/>
                </a:lnTo>
                <a:lnTo>
                  <a:pt x="3191" y="1170"/>
                </a:lnTo>
                <a:lnTo>
                  <a:pt x="3313" y="696"/>
                </a:lnTo>
                <a:lnTo>
                  <a:pt x="3855" y="1568"/>
                </a:lnTo>
                <a:lnTo>
                  <a:pt x="3855" y="1714"/>
                </a:lnTo>
                <a:lnTo>
                  <a:pt x="3832" y="1744"/>
                </a:lnTo>
                <a:lnTo>
                  <a:pt x="4697" y="1744"/>
                </a:lnTo>
                <a:lnTo>
                  <a:pt x="4965" y="964"/>
                </a:lnTo>
                <a:lnTo>
                  <a:pt x="5416" y="581"/>
                </a:lnTo>
                <a:lnTo>
                  <a:pt x="5279" y="0"/>
                </a:lnTo>
              </a:path>
            </a:pathLst>
          </a:custGeom>
          <a:solidFill>
            <a:srgbClr val="39BF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7">
            <a:extLst>
              <a:ext uri="{FF2B5EF4-FFF2-40B4-BE49-F238E27FC236}">
                <a16:creationId xmlns:a16="http://schemas.microsoft.com/office/drawing/2014/main" id="{3582041E-4038-8B4D-924C-D35322329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786" y="7201864"/>
            <a:ext cx="6739141" cy="2173208"/>
          </a:xfrm>
          <a:custGeom>
            <a:avLst/>
            <a:gdLst>
              <a:gd name="T0" fmla="*/ 5279 w 5417"/>
              <a:gd name="T1" fmla="*/ 0 h 1745"/>
              <a:gd name="T2" fmla="*/ 153 w 5417"/>
              <a:gd name="T3" fmla="*/ 0 h 1745"/>
              <a:gd name="T4" fmla="*/ 0 w 5417"/>
              <a:gd name="T5" fmla="*/ 566 h 1745"/>
              <a:gd name="T6" fmla="*/ 803 w 5417"/>
              <a:gd name="T7" fmla="*/ 130 h 1745"/>
              <a:gd name="T8" fmla="*/ 1086 w 5417"/>
              <a:gd name="T9" fmla="*/ 535 h 1745"/>
              <a:gd name="T10" fmla="*/ 1591 w 5417"/>
              <a:gd name="T11" fmla="*/ 1071 h 1745"/>
              <a:gd name="T12" fmla="*/ 1737 w 5417"/>
              <a:gd name="T13" fmla="*/ 826 h 1745"/>
              <a:gd name="T14" fmla="*/ 2020 w 5417"/>
              <a:gd name="T15" fmla="*/ 765 h 1745"/>
              <a:gd name="T16" fmla="*/ 2609 w 5417"/>
              <a:gd name="T17" fmla="*/ 1568 h 1745"/>
              <a:gd name="T18" fmla="*/ 2609 w 5417"/>
              <a:gd name="T19" fmla="*/ 1744 h 1745"/>
              <a:gd name="T20" fmla="*/ 2992 w 5417"/>
              <a:gd name="T21" fmla="*/ 1744 h 1745"/>
              <a:gd name="T22" fmla="*/ 2976 w 5417"/>
              <a:gd name="T23" fmla="*/ 1546 h 1745"/>
              <a:gd name="T24" fmla="*/ 3191 w 5417"/>
              <a:gd name="T25" fmla="*/ 1170 h 1745"/>
              <a:gd name="T26" fmla="*/ 3313 w 5417"/>
              <a:gd name="T27" fmla="*/ 696 h 1745"/>
              <a:gd name="T28" fmla="*/ 3855 w 5417"/>
              <a:gd name="T29" fmla="*/ 1568 h 1745"/>
              <a:gd name="T30" fmla="*/ 3855 w 5417"/>
              <a:gd name="T31" fmla="*/ 1714 h 1745"/>
              <a:gd name="T32" fmla="*/ 3832 w 5417"/>
              <a:gd name="T33" fmla="*/ 1744 h 1745"/>
              <a:gd name="T34" fmla="*/ 4697 w 5417"/>
              <a:gd name="T35" fmla="*/ 1744 h 1745"/>
              <a:gd name="T36" fmla="*/ 4965 w 5417"/>
              <a:gd name="T37" fmla="*/ 964 h 1745"/>
              <a:gd name="T38" fmla="*/ 5416 w 5417"/>
              <a:gd name="T39" fmla="*/ 581 h 1745"/>
              <a:gd name="T40" fmla="*/ 5279 w 5417"/>
              <a:gd name="T41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17" h="1745">
                <a:moveTo>
                  <a:pt x="5279" y="0"/>
                </a:moveTo>
                <a:lnTo>
                  <a:pt x="153" y="0"/>
                </a:lnTo>
                <a:lnTo>
                  <a:pt x="0" y="566"/>
                </a:lnTo>
                <a:lnTo>
                  <a:pt x="803" y="130"/>
                </a:lnTo>
                <a:lnTo>
                  <a:pt x="1086" y="535"/>
                </a:lnTo>
                <a:lnTo>
                  <a:pt x="1591" y="1071"/>
                </a:lnTo>
                <a:lnTo>
                  <a:pt x="1737" y="826"/>
                </a:lnTo>
                <a:lnTo>
                  <a:pt x="2020" y="765"/>
                </a:lnTo>
                <a:lnTo>
                  <a:pt x="2609" y="1568"/>
                </a:lnTo>
                <a:lnTo>
                  <a:pt x="2609" y="1744"/>
                </a:lnTo>
                <a:lnTo>
                  <a:pt x="2992" y="1744"/>
                </a:lnTo>
                <a:lnTo>
                  <a:pt x="2976" y="1546"/>
                </a:lnTo>
                <a:lnTo>
                  <a:pt x="3191" y="1170"/>
                </a:lnTo>
                <a:lnTo>
                  <a:pt x="3313" y="696"/>
                </a:lnTo>
                <a:lnTo>
                  <a:pt x="3855" y="1568"/>
                </a:lnTo>
                <a:lnTo>
                  <a:pt x="3855" y="1714"/>
                </a:lnTo>
                <a:lnTo>
                  <a:pt x="3832" y="1744"/>
                </a:lnTo>
                <a:lnTo>
                  <a:pt x="4697" y="1744"/>
                </a:lnTo>
                <a:lnTo>
                  <a:pt x="4965" y="964"/>
                </a:lnTo>
                <a:lnTo>
                  <a:pt x="5416" y="581"/>
                </a:lnTo>
                <a:lnTo>
                  <a:pt x="5279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8">
            <a:extLst>
              <a:ext uri="{FF2B5EF4-FFF2-40B4-BE49-F238E27FC236}">
                <a16:creationId xmlns:a16="http://schemas.microsoft.com/office/drawing/2014/main" id="{7306DE00-F4FF-E34C-B3A7-7F24C2EAD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6" y="9375073"/>
            <a:ext cx="24377252" cy="2173208"/>
          </a:xfrm>
          <a:custGeom>
            <a:avLst/>
            <a:gdLst>
              <a:gd name="T0" fmla="*/ 9741 w 19590"/>
              <a:gd name="T1" fmla="*/ 1554 h 1746"/>
              <a:gd name="T2" fmla="*/ 9680 w 19590"/>
              <a:gd name="T3" fmla="*/ 1745 h 1746"/>
              <a:gd name="T4" fmla="*/ 9817 w 19590"/>
              <a:gd name="T5" fmla="*/ 1745 h 1746"/>
              <a:gd name="T6" fmla="*/ 9741 w 19590"/>
              <a:gd name="T7" fmla="*/ 1554 h 1746"/>
              <a:gd name="T8" fmla="*/ 7209 w 19590"/>
              <a:gd name="T9" fmla="*/ 0 h 1746"/>
              <a:gd name="T10" fmla="*/ 0 w 19590"/>
              <a:gd name="T11" fmla="*/ 0 h 1746"/>
              <a:gd name="T12" fmla="*/ 0 w 19590"/>
              <a:gd name="T13" fmla="*/ 1745 h 1746"/>
              <a:gd name="T14" fmla="*/ 8157 w 19590"/>
              <a:gd name="T15" fmla="*/ 1745 h 1746"/>
              <a:gd name="T16" fmla="*/ 7859 w 19590"/>
              <a:gd name="T17" fmla="*/ 704 h 1746"/>
              <a:gd name="T18" fmla="*/ 7323 w 19590"/>
              <a:gd name="T19" fmla="*/ 429 h 1746"/>
              <a:gd name="T20" fmla="*/ 7209 w 19590"/>
              <a:gd name="T21" fmla="*/ 0 h 1746"/>
              <a:gd name="T22" fmla="*/ 19589 w 19590"/>
              <a:gd name="T23" fmla="*/ 0 h 1746"/>
              <a:gd name="T24" fmla="*/ 19589 w 19590"/>
              <a:gd name="T25" fmla="*/ 0 h 1746"/>
              <a:gd name="T26" fmla="*/ 12419 w 19590"/>
              <a:gd name="T27" fmla="*/ 0 h 1746"/>
              <a:gd name="T28" fmla="*/ 12380 w 19590"/>
              <a:gd name="T29" fmla="*/ 100 h 1746"/>
              <a:gd name="T30" fmla="*/ 11500 w 19590"/>
              <a:gd name="T31" fmla="*/ 666 h 1746"/>
              <a:gd name="T32" fmla="*/ 11133 w 19590"/>
              <a:gd name="T33" fmla="*/ 1745 h 1746"/>
              <a:gd name="T34" fmla="*/ 19589 w 19590"/>
              <a:gd name="T35" fmla="*/ 1745 h 1746"/>
              <a:gd name="T36" fmla="*/ 19589 w 19590"/>
              <a:gd name="T37" fmla="*/ 0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590" h="1746">
                <a:moveTo>
                  <a:pt x="9741" y="1554"/>
                </a:moveTo>
                <a:lnTo>
                  <a:pt x="9680" y="1745"/>
                </a:lnTo>
                <a:lnTo>
                  <a:pt x="9817" y="1745"/>
                </a:lnTo>
                <a:lnTo>
                  <a:pt x="9741" y="1554"/>
                </a:lnTo>
                <a:close/>
                <a:moveTo>
                  <a:pt x="7209" y="0"/>
                </a:moveTo>
                <a:lnTo>
                  <a:pt x="0" y="0"/>
                </a:lnTo>
                <a:lnTo>
                  <a:pt x="0" y="1745"/>
                </a:lnTo>
                <a:lnTo>
                  <a:pt x="8157" y="1745"/>
                </a:lnTo>
                <a:lnTo>
                  <a:pt x="7859" y="704"/>
                </a:lnTo>
                <a:lnTo>
                  <a:pt x="7323" y="429"/>
                </a:lnTo>
                <a:lnTo>
                  <a:pt x="7209" y="0"/>
                </a:lnTo>
                <a:close/>
                <a:moveTo>
                  <a:pt x="19589" y="0"/>
                </a:moveTo>
                <a:lnTo>
                  <a:pt x="19589" y="0"/>
                </a:lnTo>
                <a:lnTo>
                  <a:pt x="12419" y="0"/>
                </a:lnTo>
                <a:lnTo>
                  <a:pt x="12380" y="100"/>
                </a:lnTo>
                <a:lnTo>
                  <a:pt x="11500" y="666"/>
                </a:lnTo>
                <a:lnTo>
                  <a:pt x="11133" y="1745"/>
                </a:lnTo>
                <a:lnTo>
                  <a:pt x="19589" y="1745"/>
                </a:lnTo>
                <a:lnTo>
                  <a:pt x="19589" y="0"/>
                </a:lnTo>
                <a:close/>
              </a:path>
            </a:pathLst>
          </a:custGeom>
          <a:solidFill>
            <a:srgbClr val="7ED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9">
            <a:extLst>
              <a:ext uri="{FF2B5EF4-FFF2-40B4-BE49-F238E27FC236}">
                <a16:creationId xmlns:a16="http://schemas.microsoft.com/office/drawing/2014/main" id="{72135762-9AE2-704F-A1F9-B1832B849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3397" y="11306814"/>
            <a:ext cx="170123" cy="241468"/>
          </a:xfrm>
          <a:custGeom>
            <a:avLst/>
            <a:gdLst>
              <a:gd name="T0" fmla="*/ 61 w 138"/>
              <a:gd name="T1" fmla="*/ 0 h 192"/>
              <a:gd name="T2" fmla="*/ 0 w 138"/>
              <a:gd name="T3" fmla="*/ 191 h 192"/>
              <a:gd name="T4" fmla="*/ 137 w 138"/>
              <a:gd name="T5" fmla="*/ 191 h 192"/>
              <a:gd name="T6" fmla="*/ 61 w 138"/>
              <a:gd name="T7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" h="192">
                <a:moveTo>
                  <a:pt x="61" y="0"/>
                </a:moveTo>
                <a:lnTo>
                  <a:pt x="0" y="191"/>
                </a:lnTo>
                <a:lnTo>
                  <a:pt x="137" y="191"/>
                </a:lnTo>
                <a:lnTo>
                  <a:pt x="61" y="0"/>
                </a:lnTo>
              </a:path>
            </a:pathLst>
          </a:custGeom>
          <a:solidFill>
            <a:srgbClr val="7ED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0">
            <a:extLst>
              <a:ext uri="{FF2B5EF4-FFF2-40B4-BE49-F238E27FC236}">
                <a16:creationId xmlns:a16="http://schemas.microsoft.com/office/drawing/2014/main" id="{143FD6BD-34A5-EC4C-AD7D-4B08739E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6" y="9375073"/>
            <a:ext cx="10152615" cy="2173208"/>
          </a:xfrm>
          <a:custGeom>
            <a:avLst/>
            <a:gdLst>
              <a:gd name="T0" fmla="*/ 7209 w 8158"/>
              <a:gd name="T1" fmla="*/ 0 h 1746"/>
              <a:gd name="T2" fmla="*/ 0 w 8158"/>
              <a:gd name="T3" fmla="*/ 0 h 1746"/>
              <a:gd name="T4" fmla="*/ 0 w 8158"/>
              <a:gd name="T5" fmla="*/ 1745 h 1746"/>
              <a:gd name="T6" fmla="*/ 8157 w 8158"/>
              <a:gd name="T7" fmla="*/ 1745 h 1746"/>
              <a:gd name="T8" fmla="*/ 7859 w 8158"/>
              <a:gd name="T9" fmla="*/ 704 h 1746"/>
              <a:gd name="T10" fmla="*/ 7323 w 8158"/>
              <a:gd name="T11" fmla="*/ 429 h 1746"/>
              <a:gd name="T12" fmla="*/ 7209 w 8158"/>
              <a:gd name="T13" fmla="*/ 0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58" h="1746">
                <a:moveTo>
                  <a:pt x="7209" y="0"/>
                </a:moveTo>
                <a:lnTo>
                  <a:pt x="0" y="0"/>
                </a:lnTo>
                <a:lnTo>
                  <a:pt x="0" y="1745"/>
                </a:lnTo>
                <a:lnTo>
                  <a:pt x="8157" y="1745"/>
                </a:lnTo>
                <a:lnTo>
                  <a:pt x="7859" y="704"/>
                </a:lnTo>
                <a:lnTo>
                  <a:pt x="7323" y="429"/>
                </a:lnTo>
                <a:lnTo>
                  <a:pt x="7209" y="0"/>
                </a:lnTo>
              </a:path>
            </a:pathLst>
          </a:custGeom>
          <a:solidFill>
            <a:srgbClr val="7ED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1">
            <a:extLst>
              <a:ext uri="{FF2B5EF4-FFF2-40B4-BE49-F238E27FC236}">
                <a16:creationId xmlns:a16="http://schemas.microsoft.com/office/drawing/2014/main" id="{0C7D05BA-EAF8-AC41-9CB1-7B9585DE6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404" y="9375073"/>
            <a:ext cx="10525792" cy="2173208"/>
          </a:xfrm>
          <a:custGeom>
            <a:avLst/>
            <a:gdLst>
              <a:gd name="T0" fmla="*/ 8456 w 8457"/>
              <a:gd name="T1" fmla="*/ 0 h 1746"/>
              <a:gd name="T2" fmla="*/ 8456 w 8457"/>
              <a:gd name="T3" fmla="*/ 0 h 1746"/>
              <a:gd name="T4" fmla="*/ 1286 w 8457"/>
              <a:gd name="T5" fmla="*/ 0 h 1746"/>
              <a:gd name="T6" fmla="*/ 1247 w 8457"/>
              <a:gd name="T7" fmla="*/ 100 h 1746"/>
              <a:gd name="T8" fmla="*/ 367 w 8457"/>
              <a:gd name="T9" fmla="*/ 666 h 1746"/>
              <a:gd name="T10" fmla="*/ 0 w 8457"/>
              <a:gd name="T11" fmla="*/ 1745 h 1746"/>
              <a:gd name="T12" fmla="*/ 8456 w 8457"/>
              <a:gd name="T13" fmla="*/ 1745 h 1746"/>
              <a:gd name="T14" fmla="*/ 8456 w 8457"/>
              <a:gd name="T15" fmla="*/ 0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57" h="1746">
                <a:moveTo>
                  <a:pt x="8456" y="0"/>
                </a:moveTo>
                <a:lnTo>
                  <a:pt x="8456" y="0"/>
                </a:lnTo>
                <a:lnTo>
                  <a:pt x="1286" y="0"/>
                </a:lnTo>
                <a:lnTo>
                  <a:pt x="1247" y="100"/>
                </a:lnTo>
                <a:lnTo>
                  <a:pt x="367" y="666"/>
                </a:lnTo>
                <a:lnTo>
                  <a:pt x="0" y="1745"/>
                </a:lnTo>
                <a:lnTo>
                  <a:pt x="8456" y="1745"/>
                </a:lnTo>
                <a:lnTo>
                  <a:pt x="8456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2">
            <a:extLst>
              <a:ext uri="{FF2B5EF4-FFF2-40B4-BE49-F238E27FC236}">
                <a16:creationId xmlns:a16="http://schemas.microsoft.com/office/drawing/2014/main" id="{E7405221-50D4-B146-A83D-B0321806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172" y="9375073"/>
            <a:ext cx="6486698" cy="2173208"/>
          </a:xfrm>
          <a:custGeom>
            <a:avLst/>
            <a:gdLst>
              <a:gd name="T0" fmla="*/ 5210 w 5211"/>
              <a:gd name="T1" fmla="*/ 0 h 1746"/>
              <a:gd name="T2" fmla="*/ 3748 w 5211"/>
              <a:gd name="T3" fmla="*/ 0 h 1746"/>
              <a:gd name="T4" fmla="*/ 3748 w 5211"/>
              <a:gd name="T5" fmla="*/ 8 h 1746"/>
              <a:gd name="T6" fmla="*/ 3473 w 5211"/>
              <a:gd name="T7" fmla="*/ 92 h 1746"/>
              <a:gd name="T8" fmla="*/ 3098 w 5211"/>
              <a:gd name="T9" fmla="*/ 789 h 1746"/>
              <a:gd name="T10" fmla="*/ 3098 w 5211"/>
              <a:gd name="T11" fmla="*/ 1523 h 1746"/>
              <a:gd name="T12" fmla="*/ 2746 w 5211"/>
              <a:gd name="T13" fmla="*/ 720 h 1746"/>
              <a:gd name="T14" fmla="*/ 2730 w 5211"/>
              <a:gd name="T15" fmla="*/ 153 h 1746"/>
              <a:gd name="T16" fmla="*/ 2883 w 5211"/>
              <a:gd name="T17" fmla="*/ 0 h 1746"/>
              <a:gd name="T18" fmla="*/ 2043 w 5211"/>
              <a:gd name="T19" fmla="*/ 0 h 1746"/>
              <a:gd name="T20" fmla="*/ 2104 w 5211"/>
              <a:gd name="T21" fmla="*/ 697 h 1746"/>
              <a:gd name="T22" fmla="*/ 1859 w 5211"/>
              <a:gd name="T23" fmla="*/ 1156 h 1746"/>
              <a:gd name="T24" fmla="*/ 1660 w 5211"/>
              <a:gd name="T25" fmla="*/ 483 h 1746"/>
              <a:gd name="T26" fmla="*/ 1660 w 5211"/>
              <a:gd name="T27" fmla="*/ 0 h 1746"/>
              <a:gd name="T28" fmla="*/ 0 w 5211"/>
              <a:gd name="T29" fmla="*/ 0 h 1746"/>
              <a:gd name="T30" fmla="*/ 114 w 5211"/>
              <a:gd name="T31" fmla="*/ 429 h 1746"/>
              <a:gd name="T32" fmla="*/ 650 w 5211"/>
              <a:gd name="T33" fmla="*/ 704 h 1746"/>
              <a:gd name="T34" fmla="*/ 948 w 5211"/>
              <a:gd name="T35" fmla="*/ 1745 h 1746"/>
              <a:gd name="T36" fmla="*/ 2471 w 5211"/>
              <a:gd name="T37" fmla="*/ 1745 h 1746"/>
              <a:gd name="T38" fmla="*/ 2532 w 5211"/>
              <a:gd name="T39" fmla="*/ 1554 h 1746"/>
              <a:gd name="T40" fmla="*/ 2608 w 5211"/>
              <a:gd name="T41" fmla="*/ 1745 h 1746"/>
              <a:gd name="T42" fmla="*/ 3381 w 5211"/>
              <a:gd name="T43" fmla="*/ 1745 h 1746"/>
              <a:gd name="T44" fmla="*/ 3534 w 5211"/>
              <a:gd name="T45" fmla="*/ 1033 h 1746"/>
              <a:gd name="T46" fmla="*/ 4291 w 5211"/>
              <a:gd name="T47" fmla="*/ 666 h 1746"/>
              <a:gd name="T48" fmla="*/ 3924 w 5211"/>
              <a:gd name="T49" fmla="*/ 1745 h 1746"/>
              <a:gd name="T50" fmla="*/ 4291 w 5211"/>
              <a:gd name="T51" fmla="*/ 666 h 1746"/>
              <a:gd name="T52" fmla="*/ 5171 w 5211"/>
              <a:gd name="T53" fmla="*/ 100 h 1746"/>
              <a:gd name="T54" fmla="*/ 5210 w 5211"/>
              <a:gd name="T55" fmla="*/ 0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11" h="1746">
                <a:moveTo>
                  <a:pt x="5210" y="0"/>
                </a:moveTo>
                <a:lnTo>
                  <a:pt x="3748" y="0"/>
                </a:lnTo>
                <a:lnTo>
                  <a:pt x="3748" y="8"/>
                </a:lnTo>
                <a:lnTo>
                  <a:pt x="3473" y="92"/>
                </a:lnTo>
                <a:lnTo>
                  <a:pt x="3098" y="789"/>
                </a:lnTo>
                <a:lnTo>
                  <a:pt x="3098" y="1523"/>
                </a:lnTo>
                <a:lnTo>
                  <a:pt x="2746" y="720"/>
                </a:lnTo>
                <a:lnTo>
                  <a:pt x="2730" y="153"/>
                </a:lnTo>
                <a:lnTo>
                  <a:pt x="2883" y="0"/>
                </a:lnTo>
                <a:lnTo>
                  <a:pt x="2043" y="0"/>
                </a:lnTo>
                <a:lnTo>
                  <a:pt x="2104" y="697"/>
                </a:lnTo>
                <a:lnTo>
                  <a:pt x="1859" y="1156"/>
                </a:lnTo>
                <a:lnTo>
                  <a:pt x="1660" y="483"/>
                </a:lnTo>
                <a:lnTo>
                  <a:pt x="1660" y="0"/>
                </a:lnTo>
                <a:lnTo>
                  <a:pt x="0" y="0"/>
                </a:lnTo>
                <a:lnTo>
                  <a:pt x="114" y="429"/>
                </a:lnTo>
                <a:lnTo>
                  <a:pt x="650" y="704"/>
                </a:lnTo>
                <a:lnTo>
                  <a:pt x="948" y="1745"/>
                </a:lnTo>
                <a:lnTo>
                  <a:pt x="2471" y="1745"/>
                </a:lnTo>
                <a:lnTo>
                  <a:pt x="2532" y="1554"/>
                </a:lnTo>
                <a:lnTo>
                  <a:pt x="2608" y="1745"/>
                </a:lnTo>
                <a:lnTo>
                  <a:pt x="3381" y="1745"/>
                </a:lnTo>
                <a:lnTo>
                  <a:pt x="3534" y="1033"/>
                </a:lnTo>
                <a:lnTo>
                  <a:pt x="4291" y="666"/>
                </a:lnTo>
                <a:lnTo>
                  <a:pt x="3924" y="1745"/>
                </a:lnTo>
                <a:lnTo>
                  <a:pt x="4291" y="666"/>
                </a:lnTo>
                <a:lnTo>
                  <a:pt x="5171" y="100"/>
                </a:lnTo>
                <a:lnTo>
                  <a:pt x="5210" y="0"/>
                </a:lnTo>
              </a:path>
            </a:pathLst>
          </a:custGeom>
          <a:solidFill>
            <a:srgbClr val="038E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3">
            <a:extLst>
              <a:ext uri="{FF2B5EF4-FFF2-40B4-BE49-F238E27FC236}">
                <a16:creationId xmlns:a16="http://schemas.microsoft.com/office/drawing/2014/main" id="{5BC38935-E7AD-2242-81A6-EF173B22D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172" y="9375073"/>
            <a:ext cx="6486698" cy="2173208"/>
          </a:xfrm>
          <a:custGeom>
            <a:avLst/>
            <a:gdLst>
              <a:gd name="T0" fmla="*/ 5210 w 5211"/>
              <a:gd name="T1" fmla="*/ 0 h 1746"/>
              <a:gd name="T2" fmla="*/ 3748 w 5211"/>
              <a:gd name="T3" fmla="*/ 0 h 1746"/>
              <a:gd name="T4" fmla="*/ 3748 w 5211"/>
              <a:gd name="T5" fmla="*/ 8 h 1746"/>
              <a:gd name="T6" fmla="*/ 3473 w 5211"/>
              <a:gd name="T7" fmla="*/ 92 h 1746"/>
              <a:gd name="T8" fmla="*/ 3098 w 5211"/>
              <a:gd name="T9" fmla="*/ 789 h 1746"/>
              <a:gd name="T10" fmla="*/ 3098 w 5211"/>
              <a:gd name="T11" fmla="*/ 1523 h 1746"/>
              <a:gd name="T12" fmla="*/ 2746 w 5211"/>
              <a:gd name="T13" fmla="*/ 720 h 1746"/>
              <a:gd name="T14" fmla="*/ 2730 w 5211"/>
              <a:gd name="T15" fmla="*/ 153 h 1746"/>
              <a:gd name="T16" fmla="*/ 2883 w 5211"/>
              <a:gd name="T17" fmla="*/ 0 h 1746"/>
              <a:gd name="T18" fmla="*/ 2043 w 5211"/>
              <a:gd name="T19" fmla="*/ 0 h 1746"/>
              <a:gd name="T20" fmla="*/ 2104 w 5211"/>
              <a:gd name="T21" fmla="*/ 697 h 1746"/>
              <a:gd name="T22" fmla="*/ 1859 w 5211"/>
              <a:gd name="T23" fmla="*/ 1156 h 1746"/>
              <a:gd name="T24" fmla="*/ 1660 w 5211"/>
              <a:gd name="T25" fmla="*/ 483 h 1746"/>
              <a:gd name="T26" fmla="*/ 1660 w 5211"/>
              <a:gd name="T27" fmla="*/ 0 h 1746"/>
              <a:gd name="T28" fmla="*/ 0 w 5211"/>
              <a:gd name="T29" fmla="*/ 0 h 1746"/>
              <a:gd name="T30" fmla="*/ 114 w 5211"/>
              <a:gd name="T31" fmla="*/ 429 h 1746"/>
              <a:gd name="T32" fmla="*/ 650 w 5211"/>
              <a:gd name="T33" fmla="*/ 704 h 1746"/>
              <a:gd name="T34" fmla="*/ 948 w 5211"/>
              <a:gd name="T35" fmla="*/ 1745 h 1746"/>
              <a:gd name="T36" fmla="*/ 2471 w 5211"/>
              <a:gd name="T37" fmla="*/ 1745 h 1746"/>
              <a:gd name="T38" fmla="*/ 2532 w 5211"/>
              <a:gd name="T39" fmla="*/ 1554 h 1746"/>
              <a:gd name="T40" fmla="*/ 2608 w 5211"/>
              <a:gd name="T41" fmla="*/ 1745 h 1746"/>
              <a:gd name="T42" fmla="*/ 3381 w 5211"/>
              <a:gd name="T43" fmla="*/ 1745 h 1746"/>
              <a:gd name="T44" fmla="*/ 3534 w 5211"/>
              <a:gd name="T45" fmla="*/ 1033 h 1746"/>
              <a:gd name="T46" fmla="*/ 4291 w 5211"/>
              <a:gd name="T47" fmla="*/ 666 h 1746"/>
              <a:gd name="T48" fmla="*/ 3924 w 5211"/>
              <a:gd name="T49" fmla="*/ 1745 h 1746"/>
              <a:gd name="T50" fmla="*/ 4291 w 5211"/>
              <a:gd name="T51" fmla="*/ 666 h 1746"/>
              <a:gd name="T52" fmla="*/ 5171 w 5211"/>
              <a:gd name="T53" fmla="*/ 100 h 1746"/>
              <a:gd name="T54" fmla="*/ 5210 w 5211"/>
              <a:gd name="T55" fmla="*/ 0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11" h="1746">
                <a:moveTo>
                  <a:pt x="5210" y="0"/>
                </a:moveTo>
                <a:lnTo>
                  <a:pt x="3748" y="0"/>
                </a:lnTo>
                <a:lnTo>
                  <a:pt x="3748" y="8"/>
                </a:lnTo>
                <a:lnTo>
                  <a:pt x="3473" y="92"/>
                </a:lnTo>
                <a:lnTo>
                  <a:pt x="3098" y="789"/>
                </a:lnTo>
                <a:lnTo>
                  <a:pt x="3098" y="1523"/>
                </a:lnTo>
                <a:lnTo>
                  <a:pt x="2746" y="720"/>
                </a:lnTo>
                <a:lnTo>
                  <a:pt x="2730" y="153"/>
                </a:lnTo>
                <a:lnTo>
                  <a:pt x="2883" y="0"/>
                </a:lnTo>
                <a:lnTo>
                  <a:pt x="2043" y="0"/>
                </a:lnTo>
                <a:lnTo>
                  <a:pt x="2104" y="697"/>
                </a:lnTo>
                <a:lnTo>
                  <a:pt x="1859" y="1156"/>
                </a:lnTo>
                <a:lnTo>
                  <a:pt x="1660" y="483"/>
                </a:lnTo>
                <a:lnTo>
                  <a:pt x="1660" y="0"/>
                </a:lnTo>
                <a:lnTo>
                  <a:pt x="0" y="0"/>
                </a:lnTo>
                <a:lnTo>
                  <a:pt x="114" y="429"/>
                </a:lnTo>
                <a:lnTo>
                  <a:pt x="650" y="704"/>
                </a:lnTo>
                <a:lnTo>
                  <a:pt x="948" y="1745"/>
                </a:lnTo>
                <a:lnTo>
                  <a:pt x="2471" y="1745"/>
                </a:lnTo>
                <a:lnTo>
                  <a:pt x="2532" y="1554"/>
                </a:lnTo>
                <a:lnTo>
                  <a:pt x="2608" y="1745"/>
                </a:lnTo>
                <a:lnTo>
                  <a:pt x="3381" y="1745"/>
                </a:lnTo>
                <a:lnTo>
                  <a:pt x="3534" y="1033"/>
                </a:lnTo>
                <a:lnTo>
                  <a:pt x="4291" y="666"/>
                </a:lnTo>
                <a:lnTo>
                  <a:pt x="3924" y="1745"/>
                </a:lnTo>
                <a:lnTo>
                  <a:pt x="4291" y="666"/>
                </a:lnTo>
                <a:lnTo>
                  <a:pt x="5171" y="100"/>
                </a:lnTo>
                <a:lnTo>
                  <a:pt x="521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4">
            <a:extLst>
              <a:ext uri="{FF2B5EF4-FFF2-40B4-BE49-F238E27FC236}">
                <a16:creationId xmlns:a16="http://schemas.microsoft.com/office/drawing/2014/main" id="{D351E96E-3E99-9C44-85B6-254DB02B3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904" y="10203744"/>
            <a:ext cx="1135994" cy="1344537"/>
          </a:xfrm>
          <a:custGeom>
            <a:avLst/>
            <a:gdLst>
              <a:gd name="T0" fmla="*/ 910 w 911"/>
              <a:gd name="T1" fmla="*/ 0 h 1080"/>
              <a:gd name="T2" fmla="*/ 153 w 911"/>
              <a:gd name="T3" fmla="*/ 367 h 1080"/>
              <a:gd name="T4" fmla="*/ 0 w 911"/>
              <a:gd name="T5" fmla="*/ 1079 h 1080"/>
              <a:gd name="T6" fmla="*/ 543 w 911"/>
              <a:gd name="T7" fmla="*/ 1079 h 1080"/>
              <a:gd name="T8" fmla="*/ 910 w 911"/>
              <a:gd name="T9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1" h="1080">
                <a:moveTo>
                  <a:pt x="910" y="0"/>
                </a:moveTo>
                <a:lnTo>
                  <a:pt x="153" y="367"/>
                </a:lnTo>
                <a:lnTo>
                  <a:pt x="0" y="1079"/>
                </a:lnTo>
                <a:lnTo>
                  <a:pt x="543" y="1079"/>
                </a:lnTo>
                <a:lnTo>
                  <a:pt x="910" y="0"/>
                </a:lnTo>
              </a:path>
            </a:pathLst>
          </a:custGeom>
          <a:solidFill>
            <a:srgbClr val="2AB3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5">
            <a:extLst>
              <a:ext uri="{FF2B5EF4-FFF2-40B4-BE49-F238E27FC236}">
                <a16:creationId xmlns:a16="http://schemas.microsoft.com/office/drawing/2014/main" id="{A8ADB919-43FC-8545-B88D-FFF9AD7CB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904" y="10203744"/>
            <a:ext cx="1135994" cy="1344537"/>
          </a:xfrm>
          <a:custGeom>
            <a:avLst/>
            <a:gdLst>
              <a:gd name="T0" fmla="*/ 910 w 911"/>
              <a:gd name="T1" fmla="*/ 0 h 1080"/>
              <a:gd name="T2" fmla="*/ 153 w 911"/>
              <a:gd name="T3" fmla="*/ 367 h 1080"/>
              <a:gd name="T4" fmla="*/ 0 w 911"/>
              <a:gd name="T5" fmla="*/ 1079 h 1080"/>
              <a:gd name="T6" fmla="*/ 543 w 911"/>
              <a:gd name="T7" fmla="*/ 1079 h 1080"/>
              <a:gd name="T8" fmla="*/ 910 w 911"/>
              <a:gd name="T9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1" h="1080">
                <a:moveTo>
                  <a:pt x="910" y="0"/>
                </a:moveTo>
                <a:lnTo>
                  <a:pt x="153" y="367"/>
                </a:lnTo>
                <a:lnTo>
                  <a:pt x="0" y="1079"/>
                </a:lnTo>
                <a:lnTo>
                  <a:pt x="543" y="1079"/>
                </a:lnTo>
                <a:lnTo>
                  <a:pt x="91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6">
            <a:extLst>
              <a:ext uri="{FF2B5EF4-FFF2-40B4-BE49-F238E27FC236}">
                <a16:creationId xmlns:a16="http://schemas.microsoft.com/office/drawing/2014/main" id="{9B022B13-DACF-244F-A6FC-24862454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623" y="9375073"/>
            <a:ext cx="2601265" cy="1898813"/>
          </a:xfrm>
          <a:custGeom>
            <a:avLst/>
            <a:gdLst>
              <a:gd name="T0" fmla="*/ 383 w 2089"/>
              <a:gd name="T1" fmla="*/ 0 h 1524"/>
              <a:gd name="T2" fmla="*/ 0 w 2089"/>
              <a:gd name="T3" fmla="*/ 0 h 1524"/>
              <a:gd name="T4" fmla="*/ 0 w 2089"/>
              <a:gd name="T5" fmla="*/ 483 h 1524"/>
              <a:gd name="T6" fmla="*/ 199 w 2089"/>
              <a:gd name="T7" fmla="*/ 1156 h 1524"/>
              <a:gd name="T8" fmla="*/ 444 w 2089"/>
              <a:gd name="T9" fmla="*/ 697 h 1524"/>
              <a:gd name="T10" fmla="*/ 383 w 2089"/>
              <a:gd name="T11" fmla="*/ 0 h 1524"/>
              <a:gd name="T12" fmla="*/ 2088 w 2089"/>
              <a:gd name="T13" fmla="*/ 0 h 1524"/>
              <a:gd name="T14" fmla="*/ 1223 w 2089"/>
              <a:gd name="T15" fmla="*/ 0 h 1524"/>
              <a:gd name="T16" fmla="*/ 1070 w 2089"/>
              <a:gd name="T17" fmla="*/ 153 h 1524"/>
              <a:gd name="T18" fmla="*/ 1086 w 2089"/>
              <a:gd name="T19" fmla="*/ 720 h 1524"/>
              <a:gd name="T20" fmla="*/ 1438 w 2089"/>
              <a:gd name="T21" fmla="*/ 1523 h 1524"/>
              <a:gd name="T22" fmla="*/ 1438 w 2089"/>
              <a:gd name="T23" fmla="*/ 789 h 1524"/>
              <a:gd name="T24" fmla="*/ 1813 w 2089"/>
              <a:gd name="T25" fmla="*/ 92 h 1524"/>
              <a:gd name="T26" fmla="*/ 2088 w 2089"/>
              <a:gd name="T27" fmla="*/ 8 h 1524"/>
              <a:gd name="T28" fmla="*/ 2088 w 2089"/>
              <a:gd name="T29" fmla="*/ 0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89" h="1524">
                <a:moveTo>
                  <a:pt x="383" y="0"/>
                </a:moveTo>
                <a:lnTo>
                  <a:pt x="0" y="0"/>
                </a:lnTo>
                <a:lnTo>
                  <a:pt x="0" y="483"/>
                </a:lnTo>
                <a:lnTo>
                  <a:pt x="199" y="1156"/>
                </a:lnTo>
                <a:lnTo>
                  <a:pt x="444" y="697"/>
                </a:lnTo>
                <a:lnTo>
                  <a:pt x="383" y="0"/>
                </a:lnTo>
                <a:close/>
                <a:moveTo>
                  <a:pt x="2088" y="0"/>
                </a:moveTo>
                <a:lnTo>
                  <a:pt x="1223" y="0"/>
                </a:lnTo>
                <a:lnTo>
                  <a:pt x="1070" y="153"/>
                </a:lnTo>
                <a:lnTo>
                  <a:pt x="1086" y="720"/>
                </a:lnTo>
                <a:lnTo>
                  <a:pt x="1438" y="1523"/>
                </a:lnTo>
                <a:lnTo>
                  <a:pt x="1438" y="789"/>
                </a:lnTo>
                <a:lnTo>
                  <a:pt x="1813" y="92"/>
                </a:lnTo>
                <a:lnTo>
                  <a:pt x="2088" y="8"/>
                </a:lnTo>
                <a:lnTo>
                  <a:pt x="2088" y="0"/>
                </a:lnTo>
                <a:close/>
              </a:path>
            </a:pathLst>
          </a:custGeom>
          <a:solidFill>
            <a:srgbClr val="2AB3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7">
            <a:extLst>
              <a:ext uri="{FF2B5EF4-FFF2-40B4-BE49-F238E27FC236}">
                <a16:creationId xmlns:a16="http://schemas.microsoft.com/office/drawing/2014/main" id="{429EA590-47A2-034D-93B8-288FAA62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623" y="9375073"/>
            <a:ext cx="554276" cy="1437830"/>
          </a:xfrm>
          <a:custGeom>
            <a:avLst/>
            <a:gdLst>
              <a:gd name="T0" fmla="*/ 383 w 445"/>
              <a:gd name="T1" fmla="*/ 0 h 1157"/>
              <a:gd name="T2" fmla="*/ 0 w 445"/>
              <a:gd name="T3" fmla="*/ 0 h 1157"/>
              <a:gd name="T4" fmla="*/ 0 w 445"/>
              <a:gd name="T5" fmla="*/ 483 h 1157"/>
              <a:gd name="T6" fmla="*/ 199 w 445"/>
              <a:gd name="T7" fmla="*/ 1156 h 1157"/>
              <a:gd name="T8" fmla="*/ 444 w 445"/>
              <a:gd name="T9" fmla="*/ 697 h 1157"/>
              <a:gd name="T10" fmla="*/ 383 w 445"/>
              <a:gd name="T11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5" h="1157">
                <a:moveTo>
                  <a:pt x="383" y="0"/>
                </a:moveTo>
                <a:lnTo>
                  <a:pt x="0" y="0"/>
                </a:lnTo>
                <a:lnTo>
                  <a:pt x="0" y="483"/>
                </a:lnTo>
                <a:lnTo>
                  <a:pt x="199" y="1156"/>
                </a:lnTo>
                <a:lnTo>
                  <a:pt x="444" y="697"/>
                </a:lnTo>
                <a:lnTo>
                  <a:pt x="383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8">
            <a:extLst>
              <a:ext uri="{FF2B5EF4-FFF2-40B4-BE49-F238E27FC236}">
                <a16:creationId xmlns:a16="http://schemas.microsoft.com/office/drawing/2014/main" id="{7CCAED79-F3F5-B341-B1D0-DD6C7F55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181" y="9375073"/>
            <a:ext cx="1267707" cy="1898813"/>
          </a:xfrm>
          <a:custGeom>
            <a:avLst/>
            <a:gdLst>
              <a:gd name="T0" fmla="*/ 1018 w 1019"/>
              <a:gd name="T1" fmla="*/ 0 h 1524"/>
              <a:gd name="T2" fmla="*/ 153 w 1019"/>
              <a:gd name="T3" fmla="*/ 0 h 1524"/>
              <a:gd name="T4" fmla="*/ 0 w 1019"/>
              <a:gd name="T5" fmla="*/ 153 h 1524"/>
              <a:gd name="T6" fmla="*/ 16 w 1019"/>
              <a:gd name="T7" fmla="*/ 720 h 1524"/>
              <a:gd name="T8" fmla="*/ 368 w 1019"/>
              <a:gd name="T9" fmla="*/ 1523 h 1524"/>
              <a:gd name="T10" fmla="*/ 368 w 1019"/>
              <a:gd name="T11" fmla="*/ 789 h 1524"/>
              <a:gd name="T12" fmla="*/ 743 w 1019"/>
              <a:gd name="T13" fmla="*/ 92 h 1524"/>
              <a:gd name="T14" fmla="*/ 1018 w 1019"/>
              <a:gd name="T15" fmla="*/ 8 h 1524"/>
              <a:gd name="T16" fmla="*/ 1018 w 1019"/>
              <a:gd name="T17" fmla="*/ 0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9" h="1524">
                <a:moveTo>
                  <a:pt x="1018" y="0"/>
                </a:moveTo>
                <a:lnTo>
                  <a:pt x="153" y="0"/>
                </a:lnTo>
                <a:lnTo>
                  <a:pt x="0" y="153"/>
                </a:lnTo>
                <a:lnTo>
                  <a:pt x="16" y="720"/>
                </a:lnTo>
                <a:lnTo>
                  <a:pt x="368" y="1523"/>
                </a:lnTo>
                <a:lnTo>
                  <a:pt x="368" y="789"/>
                </a:lnTo>
                <a:lnTo>
                  <a:pt x="743" y="92"/>
                </a:lnTo>
                <a:lnTo>
                  <a:pt x="1018" y="8"/>
                </a:lnTo>
                <a:lnTo>
                  <a:pt x="1018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89">
            <a:extLst>
              <a:ext uri="{FF2B5EF4-FFF2-40B4-BE49-F238E27FC236}">
                <a16:creationId xmlns:a16="http://schemas.microsoft.com/office/drawing/2014/main" id="{750367E6-FF59-A744-ADF2-AA6F89E35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6" y="11542792"/>
            <a:ext cx="24377252" cy="2173208"/>
          </a:xfrm>
          <a:custGeom>
            <a:avLst/>
            <a:gdLst>
              <a:gd name="T0" fmla="*/ 19589 w 19590"/>
              <a:gd name="T1" fmla="*/ 0 h 1746"/>
              <a:gd name="T2" fmla="*/ 19589 w 19590"/>
              <a:gd name="T3" fmla="*/ 0 h 1746"/>
              <a:gd name="T4" fmla="*/ 11133 w 19590"/>
              <a:gd name="T5" fmla="*/ 0 h 1746"/>
              <a:gd name="T6" fmla="*/ 10796 w 19590"/>
              <a:gd name="T7" fmla="*/ 995 h 1746"/>
              <a:gd name="T8" fmla="*/ 10314 w 19590"/>
              <a:gd name="T9" fmla="*/ 1232 h 1746"/>
              <a:gd name="T10" fmla="*/ 9817 w 19590"/>
              <a:gd name="T11" fmla="*/ 0 h 1746"/>
              <a:gd name="T12" fmla="*/ 9680 w 19590"/>
              <a:gd name="T13" fmla="*/ 0 h 1746"/>
              <a:gd name="T14" fmla="*/ 9412 w 19590"/>
              <a:gd name="T15" fmla="*/ 796 h 1746"/>
              <a:gd name="T16" fmla="*/ 8892 w 19590"/>
              <a:gd name="T17" fmla="*/ 1316 h 1746"/>
              <a:gd name="T18" fmla="*/ 8318 w 19590"/>
              <a:gd name="T19" fmla="*/ 574 h 1746"/>
              <a:gd name="T20" fmla="*/ 8157 w 19590"/>
              <a:gd name="T21" fmla="*/ 0 h 1746"/>
              <a:gd name="T22" fmla="*/ 0 w 19590"/>
              <a:gd name="T23" fmla="*/ 0 h 1746"/>
              <a:gd name="T24" fmla="*/ 0 w 19590"/>
              <a:gd name="T25" fmla="*/ 1745 h 1746"/>
              <a:gd name="T26" fmla="*/ 19589 w 19590"/>
              <a:gd name="T27" fmla="*/ 1745 h 1746"/>
              <a:gd name="T28" fmla="*/ 19589 w 19590"/>
              <a:gd name="T29" fmla="*/ 0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90" h="1746">
                <a:moveTo>
                  <a:pt x="19589" y="0"/>
                </a:moveTo>
                <a:lnTo>
                  <a:pt x="19589" y="0"/>
                </a:lnTo>
                <a:lnTo>
                  <a:pt x="11133" y="0"/>
                </a:lnTo>
                <a:lnTo>
                  <a:pt x="10796" y="995"/>
                </a:lnTo>
                <a:lnTo>
                  <a:pt x="10314" y="1232"/>
                </a:lnTo>
                <a:lnTo>
                  <a:pt x="9817" y="0"/>
                </a:lnTo>
                <a:lnTo>
                  <a:pt x="9680" y="0"/>
                </a:lnTo>
                <a:lnTo>
                  <a:pt x="9412" y="796"/>
                </a:lnTo>
                <a:lnTo>
                  <a:pt x="8892" y="1316"/>
                </a:lnTo>
                <a:lnTo>
                  <a:pt x="8318" y="574"/>
                </a:lnTo>
                <a:lnTo>
                  <a:pt x="8157" y="0"/>
                </a:lnTo>
                <a:lnTo>
                  <a:pt x="0" y="0"/>
                </a:lnTo>
                <a:lnTo>
                  <a:pt x="0" y="1745"/>
                </a:lnTo>
                <a:lnTo>
                  <a:pt x="19589" y="1745"/>
                </a:lnTo>
                <a:lnTo>
                  <a:pt x="19589" y="0"/>
                </a:lnTo>
              </a:path>
            </a:pathLst>
          </a:custGeom>
          <a:solidFill>
            <a:srgbClr val="7AB4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90">
            <a:extLst>
              <a:ext uri="{FF2B5EF4-FFF2-40B4-BE49-F238E27FC236}">
                <a16:creationId xmlns:a16="http://schemas.microsoft.com/office/drawing/2014/main" id="{C6576BBA-8E41-614A-93D1-F6DC3F03A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6" y="11542792"/>
            <a:ext cx="24377252" cy="2173208"/>
          </a:xfrm>
          <a:custGeom>
            <a:avLst/>
            <a:gdLst>
              <a:gd name="T0" fmla="*/ 19589 w 19590"/>
              <a:gd name="T1" fmla="*/ 0 h 1746"/>
              <a:gd name="T2" fmla="*/ 19589 w 19590"/>
              <a:gd name="T3" fmla="*/ 0 h 1746"/>
              <a:gd name="T4" fmla="*/ 11133 w 19590"/>
              <a:gd name="T5" fmla="*/ 0 h 1746"/>
              <a:gd name="T6" fmla="*/ 10796 w 19590"/>
              <a:gd name="T7" fmla="*/ 995 h 1746"/>
              <a:gd name="T8" fmla="*/ 10314 w 19590"/>
              <a:gd name="T9" fmla="*/ 1232 h 1746"/>
              <a:gd name="T10" fmla="*/ 9817 w 19590"/>
              <a:gd name="T11" fmla="*/ 0 h 1746"/>
              <a:gd name="T12" fmla="*/ 9680 w 19590"/>
              <a:gd name="T13" fmla="*/ 0 h 1746"/>
              <a:gd name="T14" fmla="*/ 9412 w 19590"/>
              <a:gd name="T15" fmla="*/ 796 h 1746"/>
              <a:gd name="T16" fmla="*/ 8892 w 19590"/>
              <a:gd name="T17" fmla="*/ 1316 h 1746"/>
              <a:gd name="T18" fmla="*/ 8318 w 19590"/>
              <a:gd name="T19" fmla="*/ 574 h 1746"/>
              <a:gd name="T20" fmla="*/ 8157 w 19590"/>
              <a:gd name="T21" fmla="*/ 0 h 1746"/>
              <a:gd name="T22" fmla="*/ 0 w 19590"/>
              <a:gd name="T23" fmla="*/ 0 h 1746"/>
              <a:gd name="T24" fmla="*/ 0 w 19590"/>
              <a:gd name="T25" fmla="*/ 1745 h 1746"/>
              <a:gd name="T26" fmla="*/ 19589 w 19590"/>
              <a:gd name="T27" fmla="*/ 1745 h 1746"/>
              <a:gd name="T28" fmla="*/ 19589 w 19590"/>
              <a:gd name="T29" fmla="*/ 0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90" h="1746">
                <a:moveTo>
                  <a:pt x="19589" y="0"/>
                </a:moveTo>
                <a:lnTo>
                  <a:pt x="19589" y="0"/>
                </a:lnTo>
                <a:lnTo>
                  <a:pt x="11133" y="0"/>
                </a:lnTo>
                <a:lnTo>
                  <a:pt x="10796" y="995"/>
                </a:lnTo>
                <a:lnTo>
                  <a:pt x="10314" y="1232"/>
                </a:lnTo>
                <a:lnTo>
                  <a:pt x="9817" y="0"/>
                </a:lnTo>
                <a:lnTo>
                  <a:pt x="9680" y="0"/>
                </a:lnTo>
                <a:lnTo>
                  <a:pt x="9412" y="796"/>
                </a:lnTo>
                <a:lnTo>
                  <a:pt x="8892" y="1316"/>
                </a:lnTo>
                <a:lnTo>
                  <a:pt x="8318" y="574"/>
                </a:lnTo>
                <a:lnTo>
                  <a:pt x="8157" y="0"/>
                </a:lnTo>
                <a:lnTo>
                  <a:pt x="0" y="0"/>
                </a:lnTo>
                <a:lnTo>
                  <a:pt x="0" y="1745"/>
                </a:lnTo>
                <a:lnTo>
                  <a:pt x="19589" y="1745"/>
                </a:lnTo>
                <a:lnTo>
                  <a:pt x="19589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91">
            <a:extLst>
              <a:ext uri="{FF2B5EF4-FFF2-40B4-BE49-F238E27FC236}">
                <a16:creationId xmlns:a16="http://schemas.microsoft.com/office/drawing/2014/main" id="{03EA04A3-A544-BA46-A9EB-7B557AF2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069" y="11542792"/>
            <a:ext cx="3704334" cy="1640884"/>
          </a:xfrm>
          <a:custGeom>
            <a:avLst/>
            <a:gdLst>
              <a:gd name="T0" fmla="*/ 1523 w 2977"/>
              <a:gd name="T1" fmla="*/ 0 h 1317"/>
              <a:gd name="T2" fmla="*/ 0 w 2977"/>
              <a:gd name="T3" fmla="*/ 0 h 1317"/>
              <a:gd name="T4" fmla="*/ 161 w 2977"/>
              <a:gd name="T5" fmla="*/ 574 h 1317"/>
              <a:gd name="T6" fmla="*/ 735 w 2977"/>
              <a:gd name="T7" fmla="*/ 1316 h 1317"/>
              <a:gd name="T8" fmla="*/ 1255 w 2977"/>
              <a:gd name="T9" fmla="*/ 796 h 1317"/>
              <a:gd name="T10" fmla="*/ 1523 w 2977"/>
              <a:gd name="T11" fmla="*/ 0 h 1317"/>
              <a:gd name="T12" fmla="*/ 2976 w 2977"/>
              <a:gd name="T13" fmla="*/ 0 h 1317"/>
              <a:gd name="T14" fmla="*/ 2976 w 2977"/>
              <a:gd name="T15" fmla="*/ 0 h 1317"/>
              <a:gd name="T16" fmla="*/ 2639 w 2977"/>
              <a:gd name="T17" fmla="*/ 995 h 1317"/>
              <a:gd name="T18" fmla="*/ 2157 w 2977"/>
              <a:gd name="T19" fmla="*/ 1232 h 1317"/>
              <a:gd name="T20" fmla="*/ 2433 w 2977"/>
              <a:gd name="T21" fmla="*/ 0 h 1317"/>
              <a:gd name="T22" fmla="*/ 1660 w 2977"/>
              <a:gd name="T23" fmla="*/ 0 h 1317"/>
              <a:gd name="T24" fmla="*/ 2157 w 2977"/>
              <a:gd name="T25" fmla="*/ 1232 h 1317"/>
              <a:gd name="T26" fmla="*/ 2639 w 2977"/>
              <a:gd name="T27" fmla="*/ 995 h 1317"/>
              <a:gd name="T28" fmla="*/ 2976 w 2977"/>
              <a:gd name="T29" fmla="*/ 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7" h="1317">
                <a:moveTo>
                  <a:pt x="1523" y="0"/>
                </a:moveTo>
                <a:lnTo>
                  <a:pt x="0" y="0"/>
                </a:lnTo>
                <a:lnTo>
                  <a:pt x="161" y="574"/>
                </a:lnTo>
                <a:lnTo>
                  <a:pt x="735" y="1316"/>
                </a:lnTo>
                <a:lnTo>
                  <a:pt x="1255" y="796"/>
                </a:lnTo>
                <a:lnTo>
                  <a:pt x="1523" y="0"/>
                </a:lnTo>
                <a:close/>
                <a:moveTo>
                  <a:pt x="2976" y="0"/>
                </a:moveTo>
                <a:lnTo>
                  <a:pt x="2976" y="0"/>
                </a:lnTo>
                <a:lnTo>
                  <a:pt x="2639" y="995"/>
                </a:lnTo>
                <a:lnTo>
                  <a:pt x="2157" y="1232"/>
                </a:lnTo>
                <a:lnTo>
                  <a:pt x="2433" y="0"/>
                </a:lnTo>
                <a:lnTo>
                  <a:pt x="1660" y="0"/>
                </a:lnTo>
                <a:lnTo>
                  <a:pt x="2157" y="1232"/>
                </a:lnTo>
                <a:lnTo>
                  <a:pt x="2639" y="995"/>
                </a:lnTo>
                <a:lnTo>
                  <a:pt x="2976" y="0"/>
                </a:lnTo>
                <a:close/>
              </a:path>
            </a:pathLst>
          </a:custGeom>
          <a:solidFill>
            <a:srgbClr val="0377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92">
            <a:extLst>
              <a:ext uri="{FF2B5EF4-FFF2-40B4-BE49-F238E27FC236}">
                <a16:creationId xmlns:a16="http://schemas.microsoft.com/office/drawing/2014/main" id="{6C5C54D5-56AC-3A46-99FB-8BCBE42BC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069" y="11542792"/>
            <a:ext cx="1898813" cy="1640884"/>
          </a:xfrm>
          <a:custGeom>
            <a:avLst/>
            <a:gdLst>
              <a:gd name="T0" fmla="*/ 1523 w 1524"/>
              <a:gd name="T1" fmla="*/ 0 h 1317"/>
              <a:gd name="T2" fmla="*/ 0 w 1524"/>
              <a:gd name="T3" fmla="*/ 0 h 1317"/>
              <a:gd name="T4" fmla="*/ 161 w 1524"/>
              <a:gd name="T5" fmla="*/ 574 h 1317"/>
              <a:gd name="T6" fmla="*/ 735 w 1524"/>
              <a:gd name="T7" fmla="*/ 1316 h 1317"/>
              <a:gd name="T8" fmla="*/ 1255 w 1524"/>
              <a:gd name="T9" fmla="*/ 796 h 1317"/>
              <a:gd name="T10" fmla="*/ 1523 w 1524"/>
              <a:gd name="T11" fmla="*/ 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4" h="1317">
                <a:moveTo>
                  <a:pt x="1523" y="0"/>
                </a:moveTo>
                <a:lnTo>
                  <a:pt x="0" y="0"/>
                </a:lnTo>
                <a:lnTo>
                  <a:pt x="161" y="574"/>
                </a:lnTo>
                <a:lnTo>
                  <a:pt x="735" y="1316"/>
                </a:lnTo>
                <a:lnTo>
                  <a:pt x="1255" y="796"/>
                </a:lnTo>
                <a:lnTo>
                  <a:pt x="1523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93">
            <a:extLst>
              <a:ext uri="{FF2B5EF4-FFF2-40B4-BE49-F238E27FC236}">
                <a16:creationId xmlns:a16="http://schemas.microsoft.com/office/drawing/2014/main" id="{E6B04B61-22D3-8144-B0CF-5A9FE3B4E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3520" y="11542792"/>
            <a:ext cx="1640884" cy="1536612"/>
          </a:xfrm>
          <a:custGeom>
            <a:avLst/>
            <a:gdLst>
              <a:gd name="T0" fmla="*/ 1316 w 1317"/>
              <a:gd name="T1" fmla="*/ 0 h 1233"/>
              <a:gd name="T2" fmla="*/ 1316 w 1317"/>
              <a:gd name="T3" fmla="*/ 0 h 1233"/>
              <a:gd name="T4" fmla="*/ 979 w 1317"/>
              <a:gd name="T5" fmla="*/ 995 h 1233"/>
              <a:gd name="T6" fmla="*/ 497 w 1317"/>
              <a:gd name="T7" fmla="*/ 1232 h 1233"/>
              <a:gd name="T8" fmla="*/ 773 w 1317"/>
              <a:gd name="T9" fmla="*/ 0 h 1233"/>
              <a:gd name="T10" fmla="*/ 0 w 1317"/>
              <a:gd name="T11" fmla="*/ 0 h 1233"/>
              <a:gd name="T12" fmla="*/ 497 w 1317"/>
              <a:gd name="T13" fmla="*/ 1232 h 1233"/>
              <a:gd name="T14" fmla="*/ 979 w 1317"/>
              <a:gd name="T15" fmla="*/ 995 h 1233"/>
              <a:gd name="T16" fmla="*/ 1316 w 1317"/>
              <a:gd name="T17" fmla="*/ 0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7" h="1233">
                <a:moveTo>
                  <a:pt x="1316" y="0"/>
                </a:moveTo>
                <a:lnTo>
                  <a:pt x="1316" y="0"/>
                </a:lnTo>
                <a:lnTo>
                  <a:pt x="979" y="995"/>
                </a:lnTo>
                <a:lnTo>
                  <a:pt x="497" y="1232"/>
                </a:lnTo>
                <a:lnTo>
                  <a:pt x="773" y="0"/>
                </a:lnTo>
                <a:lnTo>
                  <a:pt x="0" y="0"/>
                </a:lnTo>
                <a:lnTo>
                  <a:pt x="497" y="1232"/>
                </a:lnTo>
                <a:lnTo>
                  <a:pt x="979" y="995"/>
                </a:lnTo>
                <a:lnTo>
                  <a:pt x="1316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94">
            <a:extLst>
              <a:ext uri="{FF2B5EF4-FFF2-40B4-BE49-F238E27FC236}">
                <a16:creationId xmlns:a16="http://schemas.microsoft.com/office/drawing/2014/main" id="{CB6A8BEA-E274-3F43-B113-A39806EE0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654" y="11542792"/>
            <a:ext cx="1020749" cy="1536612"/>
          </a:xfrm>
          <a:custGeom>
            <a:avLst/>
            <a:gdLst>
              <a:gd name="T0" fmla="*/ 819 w 820"/>
              <a:gd name="T1" fmla="*/ 0 h 1233"/>
              <a:gd name="T2" fmla="*/ 276 w 820"/>
              <a:gd name="T3" fmla="*/ 0 h 1233"/>
              <a:gd name="T4" fmla="*/ 0 w 820"/>
              <a:gd name="T5" fmla="*/ 1232 h 1233"/>
              <a:gd name="T6" fmla="*/ 482 w 820"/>
              <a:gd name="T7" fmla="*/ 995 h 1233"/>
              <a:gd name="T8" fmla="*/ 819 w 820"/>
              <a:gd name="T9" fmla="*/ 0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233">
                <a:moveTo>
                  <a:pt x="819" y="0"/>
                </a:moveTo>
                <a:lnTo>
                  <a:pt x="276" y="0"/>
                </a:lnTo>
                <a:lnTo>
                  <a:pt x="0" y="1232"/>
                </a:lnTo>
                <a:lnTo>
                  <a:pt x="482" y="995"/>
                </a:lnTo>
                <a:lnTo>
                  <a:pt x="819" y="0"/>
                </a:lnTo>
              </a:path>
            </a:pathLst>
          </a:custGeom>
          <a:solidFill>
            <a:srgbClr val="299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95">
            <a:extLst>
              <a:ext uri="{FF2B5EF4-FFF2-40B4-BE49-F238E27FC236}">
                <a16:creationId xmlns:a16="http://schemas.microsoft.com/office/drawing/2014/main" id="{85D7C964-CEA5-FC44-A91A-59DB064C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654" y="11542792"/>
            <a:ext cx="1020749" cy="1536612"/>
          </a:xfrm>
          <a:custGeom>
            <a:avLst/>
            <a:gdLst>
              <a:gd name="T0" fmla="*/ 819 w 820"/>
              <a:gd name="T1" fmla="*/ 0 h 1233"/>
              <a:gd name="T2" fmla="*/ 276 w 820"/>
              <a:gd name="T3" fmla="*/ 0 h 1233"/>
              <a:gd name="T4" fmla="*/ 0 w 820"/>
              <a:gd name="T5" fmla="*/ 1232 h 1233"/>
              <a:gd name="T6" fmla="*/ 482 w 820"/>
              <a:gd name="T7" fmla="*/ 995 h 1233"/>
              <a:gd name="T8" fmla="*/ 819 w 820"/>
              <a:gd name="T9" fmla="*/ 0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233">
                <a:moveTo>
                  <a:pt x="819" y="0"/>
                </a:moveTo>
                <a:lnTo>
                  <a:pt x="276" y="0"/>
                </a:lnTo>
                <a:lnTo>
                  <a:pt x="0" y="1232"/>
                </a:lnTo>
                <a:lnTo>
                  <a:pt x="482" y="995"/>
                </a:lnTo>
                <a:lnTo>
                  <a:pt x="819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96">
            <a:extLst>
              <a:ext uri="{FF2B5EF4-FFF2-40B4-BE49-F238E27FC236}">
                <a16:creationId xmlns:a16="http://schemas.microsoft.com/office/drawing/2014/main" id="{170FA40B-E5DE-F841-A707-12FA8BCEA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233" y="4298763"/>
            <a:ext cx="1459781" cy="1459781"/>
          </a:xfrm>
          <a:custGeom>
            <a:avLst/>
            <a:gdLst>
              <a:gd name="T0" fmla="*/ 1170 w 1171"/>
              <a:gd name="T1" fmla="*/ 589 h 1172"/>
              <a:gd name="T2" fmla="*/ 1170 w 1171"/>
              <a:gd name="T3" fmla="*/ 589 h 1172"/>
              <a:gd name="T4" fmla="*/ 589 w 1171"/>
              <a:gd name="T5" fmla="*/ 1171 h 1172"/>
              <a:gd name="T6" fmla="*/ 0 w 1171"/>
              <a:gd name="T7" fmla="*/ 589 h 1172"/>
              <a:gd name="T8" fmla="*/ 589 w 1171"/>
              <a:gd name="T9" fmla="*/ 0 h 1172"/>
              <a:gd name="T10" fmla="*/ 1170 w 1171"/>
              <a:gd name="T11" fmla="*/ 589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1" h="1172">
                <a:moveTo>
                  <a:pt x="1170" y="589"/>
                </a:moveTo>
                <a:lnTo>
                  <a:pt x="1170" y="589"/>
                </a:lnTo>
                <a:cubicBezTo>
                  <a:pt x="1170" y="911"/>
                  <a:pt x="910" y="1171"/>
                  <a:pt x="589" y="1171"/>
                </a:cubicBezTo>
                <a:cubicBezTo>
                  <a:pt x="260" y="1171"/>
                  <a:pt x="0" y="911"/>
                  <a:pt x="0" y="589"/>
                </a:cubicBezTo>
                <a:cubicBezTo>
                  <a:pt x="0" y="260"/>
                  <a:pt x="260" y="0"/>
                  <a:pt x="589" y="0"/>
                </a:cubicBezTo>
                <a:cubicBezTo>
                  <a:pt x="910" y="0"/>
                  <a:pt x="1170" y="260"/>
                  <a:pt x="1170" y="5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98">
            <a:extLst>
              <a:ext uri="{FF2B5EF4-FFF2-40B4-BE49-F238E27FC236}">
                <a16:creationId xmlns:a16="http://schemas.microsoft.com/office/drawing/2014/main" id="{C375DFCB-A4C4-404B-8A64-02C05741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233" y="7553090"/>
            <a:ext cx="1459781" cy="1465268"/>
          </a:xfrm>
          <a:custGeom>
            <a:avLst/>
            <a:gdLst>
              <a:gd name="T0" fmla="*/ 1170 w 1171"/>
              <a:gd name="T1" fmla="*/ 589 h 1179"/>
              <a:gd name="T2" fmla="*/ 1170 w 1171"/>
              <a:gd name="T3" fmla="*/ 589 h 1179"/>
              <a:gd name="T4" fmla="*/ 589 w 1171"/>
              <a:gd name="T5" fmla="*/ 1178 h 1179"/>
              <a:gd name="T6" fmla="*/ 0 w 1171"/>
              <a:gd name="T7" fmla="*/ 589 h 1179"/>
              <a:gd name="T8" fmla="*/ 589 w 1171"/>
              <a:gd name="T9" fmla="*/ 0 h 1179"/>
              <a:gd name="T10" fmla="*/ 1170 w 1171"/>
              <a:gd name="T11" fmla="*/ 58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1" h="1179">
                <a:moveTo>
                  <a:pt x="1170" y="589"/>
                </a:moveTo>
                <a:lnTo>
                  <a:pt x="1170" y="589"/>
                </a:lnTo>
                <a:cubicBezTo>
                  <a:pt x="1170" y="910"/>
                  <a:pt x="910" y="1178"/>
                  <a:pt x="589" y="1178"/>
                </a:cubicBezTo>
                <a:cubicBezTo>
                  <a:pt x="260" y="1178"/>
                  <a:pt x="0" y="910"/>
                  <a:pt x="0" y="589"/>
                </a:cubicBezTo>
                <a:cubicBezTo>
                  <a:pt x="0" y="260"/>
                  <a:pt x="260" y="0"/>
                  <a:pt x="589" y="0"/>
                </a:cubicBezTo>
                <a:cubicBezTo>
                  <a:pt x="910" y="0"/>
                  <a:pt x="1170" y="260"/>
                  <a:pt x="1170" y="5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0">
            <a:extLst>
              <a:ext uri="{FF2B5EF4-FFF2-40B4-BE49-F238E27FC236}">
                <a16:creationId xmlns:a16="http://schemas.microsoft.com/office/drawing/2014/main" id="{4D213437-D4E6-BB41-97CA-E290DC6C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233" y="9753736"/>
            <a:ext cx="1459781" cy="1470757"/>
          </a:xfrm>
          <a:custGeom>
            <a:avLst/>
            <a:gdLst>
              <a:gd name="T0" fmla="*/ 1170 w 1171"/>
              <a:gd name="T1" fmla="*/ 590 h 1180"/>
              <a:gd name="T2" fmla="*/ 1170 w 1171"/>
              <a:gd name="T3" fmla="*/ 590 h 1180"/>
              <a:gd name="T4" fmla="*/ 589 w 1171"/>
              <a:gd name="T5" fmla="*/ 1179 h 1180"/>
              <a:gd name="T6" fmla="*/ 0 w 1171"/>
              <a:gd name="T7" fmla="*/ 590 h 1180"/>
              <a:gd name="T8" fmla="*/ 589 w 1171"/>
              <a:gd name="T9" fmla="*/ 0 h 1180"/>
              <a:gd name="T10" fmla="*/ 1170 w 1171"/>
              <a:gd name="T11" fmla="*/ 59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1" h="1180">
                <a:moveTo>
                  <a:pt x="1170" y="590"/>
                </a:moveTo>
                <a:lnTo>
                  <a:pt x="1170" y="590"/>
                </a:lnTo>
                <a:cubicBezTo>
                  <a:pt x="1170" y="911"/>
                  <a:pt x="910" y="1179"/>
                  <a:pt x="589" y="1179"/>
                </a:cubicBezTo>
                <a:cubicBezTo>
                  <a:pt x="260" y="1179"/>
                  <a:pt x="0" y="911"/>
                  <a:pt x="0" y="590"/>
                </a:cubicBezTo>
                <a:cubicBezTo>
                  <a:pt x="0" y="261"/>
                  <a:pt x="260" y="0"/>
                  <a:pt x="589" y="0"/>
                </a:cubicBezTo>
                <a:cubicBezTo>
                  <a:pt x="910" y="0"/>
                  <a:pt x="1170" y="261"/>
                  <a:pt x="1170" y="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02">
            <a:extLst>
              <a:ext uri="{FF2B5EF4-FFF2-40B4-BE49-F238E27FC236}">
                <a16:creationId xmlns:a16="http://schemas.microsoft.com/office/drawing/2014/main" id="{C8962E43-C4D2-964D-9AFE-4AB3F060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233" y="11954386"/>
            <a:ext cx="1459781" cy="1465268"/>
          </a:xfrm>
          <a:custGeom>
            <a:avLst/>
            <a:gdLst>
              <a:gd name="T0" fmla="*/ 1170 w 1171"/>
              <a:gd name="T1" fmla="*/ 589 h 1179"/>
              <a:gd name="T2" fmla="*/ 1170 w 1171"/>
              <a:gd name="T3" fmla="*/ 589 h 1179"/>
              <a:gd name="T4" fmla="*/ 589 w 1171"/>
              <a:gd name="T5" fmla="*/ 1178 h 1179"/>
              <a:gd name="T6" fmla="*/ 0 w 1171"/>
              <a:gd name="T7" fmla="*/ 589 h 1179"/>
              <a:gd name="T8" fmla="*/ 589 w 1171"/>
              <a:gd name="T9" fmla="*/ 0 h 1179"/>
              <a:gd name="T10" fmla="*/ 1170 w 1171"/>
              <a:gd name="T11" fmla="*/ 58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1" h="1179">
                <a:moveTo>
                  <a:pt x="1170" y="589"/>
                </a:moveTo>
                <a:lnTo>
                  <a:pt x="1170" y="589"/>
                </a:lnTo>
                <a:cubicBezTo>
                  <a:pt x="1170" y="911"/>
                  <a:pt x="910" y="1178"/>
                  <a:pt x="589" y="1178"/>
                </a:cubicBezTo>
                <a:cubicBezTo>
                  <a:pt x="260" y="1178"/>
                  <a:pt x="0" y="911"/>
                  <a:pt x="0" y="589"/>
                </a:cubicBezTo>
                <a:cubicBezTo>
                  <a:pt x="0" y="260"/>
                  <a:pt x="260" y="0"/>
                  <a:pt x="589" y="0"/>
                </a:cubicBezTo>
                <a:cubicBezTo>
                  <a:pt x="910" y="0"/>
                  <a:pt x="1170" y="260"/>
                  <a:pt x="1170" y="5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04">
            <a:extLst>
              <a:ext uri="{FF2B5EF4-FFF2-40B4-BE49-F238E27FC236}">
                <a16:creationId xmlns:a16="http://schemas.microsoft.com/office/drawing/2014/main" id="{81A6F4E4-5E2E-0340-9D1C-FAE243A8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194" y="4298763"/>
            <a:ext cx="1465271" cy="1459781"/>
          </a:xfrm>
          <a:custGeom>
            <a:avLst/>
            <a:gdLst>
              <a:gd name="T0" fmla="*/ 1178 w 1179"/>
              <a:gd name="T1" fmla="*/ 589 h 1172"/>
              <a:gd name="T2" fmla="*/ 1178 w 1179"/>
              <a:gd name="T3" fmla="*/ 589 h 1172"/>
              <a:gd name="T4" fmla="*/ 589 w 1179"/>
              <a:gd name="T5" fmla="*/ 1171 h 1172"/>
              <a:gd name="T6" fmla="*/ 0 w 1179"/>
              <a:gd name="T7" fmla="*/ 589 h 1172"/>
              <a:gd name="T8" fmla="*/ 589 w 1179"/>
              <a:gd name="T9" fmla="*/ 0 h 1172"/>
              <a:gd name="T10" fmla="*/ 1178 w 1179"/>
              <a:gd name="T11" fmla="*/ 589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9" h="1172">
                <a:moveTo>
                  <a:pt x="1178" y="589"/>
                </a:moveTo>
                <a:lnTo>
                  <a:pt x="1178" y="589"/>
                </a:lnTo>
                <a:cubicBezTo>
                  <a:pt x="1178" y="911"/>
                  <a:pt x="910" y="1171"/>
                  <a:pt x="589" y="1171"/>
                </a:cubicBezTo>
                <a:cubicBezTo>
                  <a:pt x="267" y="1171"/>
                  <a:pt x="0" y="911"/>
                  <a:pt x="0" y="589"/>
                </a:cubicBezTo>
                <a:cubicBezTo>
                  <a:pt x="0" y="260"/>
                  <a:pt x="267" y="0"/>
                  <a:pt x="589" y="0"/>
                </a:cubicBezTo>
                <a:cubicBezTo>
                  <a:pt x="910" y="0"/>
                  <a:pt x="1178" y="260"/>
                  <a:pt x="1178" y="5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06">
            <a:extLst>
              <a:ext uri="{FF2B5EF4-FFF2-40B4-BE49-F238E27FC236}">
                <a16:creationId xmlns:a16="http://schemas.microsoft.com/office/drawing/2014/main" id="{9ABB8EB8-2AA6-BC4B-859F-CACE7236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194" y="7553090"/>
            <a:ext cx="1465271" cy="1465268"/>
          </a:xfrm>
          <a:custGeom>
            <a:avLst/>
            <a:gdLst>
              <a:gd name="T0" fmla="*/ 1178 w 1179"/>
              <a:gd name="T1" fmla="*/ 589 h 1179"/>
              <a:gd name="T2" fmla="*/ 1178 w 1179"/>
              <a:gd name="T3" fmla="*/ 589 h 1179"/>
              <a:gd name="T4" fmla="*/ 589 w 1179"/>
              <a:gd name="T5" fmla="*/ 1178 h 1179"/>
              <a:gd name="T6" fmla="*/ 0 w 1179"/>
              <a:gd name="T7" fmla="*/ 589 h 1179"/>
              <a:gd name="T8" fmla="*/ 589 w 1179"/>
              <a:gd name="T9" fmla="*/ 0 h 1179"/>
              <a:gd name="T10" fmla="*/ 1178 w 1179"/>
              <a:gd name="T11" fmla="*/ 58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9" h="1179">
                <a:moveTo>
                  <a:pt x="1178" y="589"/>
                </a:moveTo>
                <a:lnTo>
                  <a:pt x="1178" y="589"/>
                </a:lnTo>
                <a:cubicBezTo>
                  <a:pt x="1178" y="910"/>
                  <a:pt x="910" y="1178"/>
                  <a:pt x="589" y="1178"/>
                </a:cubicBezTo>
                <a:cubicBezTo>
                  <a:pt x="267" y="1178"/>
                  <a:pt x="0" y="910"/>
                  <a:pt x="0" y="589"/>
                </a:cubicBezTo>
                <a:cubicBezTo>
                  <a:pt x="0" y="260"/>
                  <a:pt x="267" y="0"/>
                  <a:pt x="589" y="0"/>
                </a:cubicBezTo>
                <a:cubicBezTo>
                  <a:pt x="910" y="0"/>
                  <a:pt x="1178" y="260"/>
                  <a:pt x="1178" y="5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08">
            <a:extLst>
              <a:ext uri="{FF2B5EF4-FFF2-40B4-BE49-F238E27FC236}">
                <a16:creationId xmlns:a16="http://schemas.microsoft.com/office/drawing/2014/main" id="{22402CD1-CCA5-3A42-8F5D-77D7F01EE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194" y="9753736"/>
            <a:ext cx="1465271" cy="1470757"/>
          </a:xfrm>
          <a:custGeom>
            <a:avLst/>
            <a:gdLst>
              <a:gd name="T0" fmla="*/ 1178 w 1179"/>
              <a:gd name="T1" fmla="*/ 590 h 1180"/>
              <a:gd name="T2" fmla="*/ 1178 w 1179"/>
              <a:gd name="T3" fmla="*/ 590 h 1180"/>
              <a:gd name="T4" fmla="*/ 589 w 1179"/>
              <a:gd name="T5" fmla="*/ 1179 h 1180"/>
              <a:gd name="T6" fmla="*/ 0 w 1179"/>
              <a:gd name="T7" fmla="*/ 590 h 1180"/>
              <a:gd name="T8" fmla="*/ 589 w 1179"/>
              <a:gd name="T9" fmla="*/ 0 h 1180"/>
              <a:gd name="T10" fmla="*/ 1178 w 1179"/>
              <a:gd name="T11" fmla="*/ 59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9" h="1180">
                <a:moveTo>
                  <a:pt x="1178" y="590"/>
                </a:moveTo>
                <a:lnTo>
                  <a:pt x="1178" y="590"/>
                </a:lnTo>
                <a:cubicBezTo>
                  <a:pt x="1178" y="911"/>
                  <a:pt x="910" y="1179"/>
                  <a:pt x="589" y="1179"/>
                </a:cubicBezTo>
                <a:cubicBezTo>
                  <a:pt x="267" y="1179"/>
                  <a:pt x="0" y="911"/>
                  <a:pt x="0" y="590"/>
                </a:cubicBezTo>
                <a:cubicBezTo>
                  <a:pt x="0" y="261"/>
                  <a:pt x="267" y="0"/>
                  <a:pt x="589" y="0"/>
                </a:cubicBezTo>
                <a:cubicBezTo>
                  <a:pt x="910" y="0"/>
                  <a:pt x="1178" y="261"/>
                  <a:pt x="1178" y="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0">
            <a:extLst>
              <a:ext uri="{FF2B5EF4-FFF2-40B4-BE49-F238E27FC236}">
                <a16:creationId xmlns:a16="http://schemas.microsoft.com/office/drawing/2014/main" id="{9169CEAD-1AE8-914C-8502-AF45D45B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194" y="11954386"/>
            <a:ext cx="1465271" cy="1465268"/>
          </a:xfrm>
          <a:custGeom>
            <a:avLst/>
            <a:gdLst>
              <a:gd name="T0" fmla="*/ 1178 w 1179"/>
              <a:gd name="T1" fmla="*/ 589 h 1179"/>
              <a:gd name="T2" fmla="*/ 1178 w 1179"/>
              <a:gd name="T3" fmla="*/ 589 h 1179"/>
              <a:gd name="T4" fmla="*/ 589 w 1179"/>
              <a:gd name="T5" fmla="*/ 1178 h 1179"/>
              <a:gd name="T6" fmla="*/ 0 w 1179"/>
              <a:gd name="T7" fmla="*/ 589 h 1179"/>
              <a:gd name="T8" fmla="*/ 589 w 1179"/>
              <a:gd name="T9" fmla="*/ 0 h 1179"/>
              <a:gd name="T10" fmla="*/ 1178 w 1179"/>
              <a:gd name="T11" fmla="*/ 58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9" h="1179">
                <a:moveTo>
                  <a:pt x="1178" y="589"/>
                </a:moveTo>
                <a:lnTo>
                  <a:pt x="1178" y="589"/>
                </a:lnTo>
                <a:cubicBezTo>
                  <a:pt x="1178" y="911"/>
                  <a:pt x="910" y="1178"/>
                  <a:pt x="589" y="1178"/>
                </a:cubicBezTo>
                <a:cubicBezTo>
                  <a:pt x="267" y="1178"/>
                  <a:pt x="0" y="911"/>
                  <a:pt x="0" y="589"/>
                </a:cubicBezTo>
                <a:cubicBezTo>
                  <a:pt x="0" y="260"/>
                  <a:pt x="267" y="0"/>
                  <a:pt x="589" y="0"/>
                </a:cubicBezTo>
                <a:cubicBezTo>
                  <a:pt x="910" y="0"/>
                  <a:pt x="1178" y="260"/>
                  <a:pt x="1178" y="5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" name="Freeform 704">
            <a:extLst>
              <a:ext uri="{FF2B5EF4-FFF2-40B4-BE49-F238E27FC236}">
                <a16:creationId xmlns:a16="http://schemas.microsoft.com/office/drawing/2014/main" id="{0AF3A8DC-B77B-F74B-92D1-E234306D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289" y="7992122"/>
            <a:ext cx="592693" cy="592693"/>
          </a:xfrm>
          <a:custGeom>
            <a:avLst/>
            <a:gdLst>
              <a:gd name="T0" fmla="*/ 237 w 475"/>
              <a:gd name="T1" fmla="*/ 474 h 475"/>
              <a:gd name="T2" fmla="*/ 237 w 475"/>
              <a:gd name="T3" fmla="*/ 474 h 475"/>
              <a:gd name="T4" fmla="*/ 168 w 475"/>
              <a:gd name="T5" fmla="*/ 444 h 475"/>
              <a:gd name="T6" fmla="*/ 38 w 475"/>
              <a:gd name="T7" fmla="*/ 314 h 475"/>
              <a:gd name="T8" fmla="*/ 31 w 475"/>
              <a:gd name="T9" fmla="*/ 176 h 475"/>
              <a:gd name="T10" fmla="*/ 199 w 475"/>
              <a:gd name="T11" fmla="*/ 7 h 475"/>
              <a:gd name="T12" fmla="*/ 214 w 475"/>
              <a:gd name="T13" fmla="*/ 0 h 475"/>
              <a:gd name="T14" fmla="*/ 429 w 475"/>
              <a:gd name="T15" fmla="*/ 0 h 475"/>
              <a:gd name="T16" fmla="*/ 474 w 475"/>
              <a:gd name="T17" fmla="*/ 46 h 475"/>
              <a:gd name="T18" fmla="*/ 474 w 475"/>
              <a:gd name="T19" fmla="*/ 260 h 475"/>
              <a:gd name="T20" fmla="*/ 467 w 475"/>
              <a:gd name="T21" fmla="*/ 275 h 475"/>
              <a:gd name="T22" fmla="*/ 306 w 475"/>
              <a:gd name="T23" fmla="*/ 444 h 475"/>
              <a:gd name="T24" fmla="*/ 237 w 475"/>
              <a:gd name="T25" fmla="*/ 474 h 475"/>
              <a:gd name="T26" fmla="*/ 229 w 475"/>
              <a:gd name="T27" fmla="*/ 46 h 475"/>
              <a:gd name="T28" fmla="*/ 229 w 475"/>
              <a:gd name="T29" fmla="*/ 46 h 475"/>
              <a:gd name="T30" fmla="*/ 69 w 475"/>
              <a:gd name="T31" fmla="*/ 207 h 475"/>
              <a:gd name="T32" fmla="*/ 69 w 475"/>
              <a:gd name="T33" fmla="*/ 275 h 475"/>
              <a:gd name="T34" fmla="*/ 207 w 475"/>
              <a:gd name="T35" fmla="*/ 413 h 475"/>
              <a:gd name="T36" fmla="*/ 268 w 475"/>
              <a:gd name="T37" fmla="*/ 413 h 475"/>
              <a:gd name="T38" fmla="*/ 429 w 475"/>
              <a:gd name="T39" fmla="*/ 245 h 475"/>
              <a:gd name="T40" fmla="*/ 429 w 475"/>
              <a:gd name="T41" fmla="*/ 46 h 475"/>
              <a:gd name="T42" fmla="*/ 229 w 475"/>
              <a:gd name="T43" fmla="*/ 46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5" h="475">
                <a:moveTo>
                  <a:pt x="237" y="474"/>
                </a:moveTo>
                <a:lnTo>
                  <a:pt x="237" y="474"/>
                </a:lnTo>
                <a:cubicBezTo>
                  <a:pt x="214" y="474"/>
                  <a:pt x="191" y="459"/>
                  <a:pt x="168" y="444"/>
                </a:cubicBezTo>
                <a:cubicBezTo>
                  <a:pt x="38" y="314"/>
                  <a:pt x="38" y="314"/>
                  <a:pt x="38" y="314"/>
                </a:cubicBezTo>
                <a:cubicBezTo>
                  <a:pt x="0" y="275"/>
                  <a:pt x="0" y="214"/>
                  <a:pt x="31" y="176"/>
                </a:cubicBezTo>
                <a:cubicBezTo>
                  <a:pt x="199" y="7"/>
                  <a:pt x="199" y="7"/>
                  <a:pt x="199" y="7"/>
                </a:cubicBezTo>
                <a:cubicBezTo>
                  <a:pt x="207" y="0"/>
                  <a:pt x="214" y="0"/>
                  <a:pt x="214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52" y="0"/>
                  <a:pt x="474" y="23"/>
                  <a:pt x="474" y="4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68"/>
                  <a:pt x="467" y="275"/>
                </a:cubicBezTo>
                <a:cubicBezTo>
                  <a:pt x="306" y="444"/>
                  <a:pt x="306" y="444"/>
                  <a:pt x="306" y="444"/>
                </a:cubicBezTo>
                <a:cubicBezTo>
                  <a:pt x="283" y="459"/>
                  <a:pt x="260" y="474"/>
                  <a:pt x="237" y="474"/>
                </a:cubicBezTo>
                <a:close/>
                <a:moveTo>
                  <a:pt x="229" y="46"/>
                </a:moveTo>
                <a:lnTo>
                  <a:pt x="229" y="46"/>
                </a:lnTo>
                <a:cubicBezTo>
                  <a:pt x="69" y="207"/>
                  <a:pt x="69" y="207"/>
                  <a:pt x="69" y="207"/>
                </a:cubicBezTo>
                <a:cubicBezTo>
                  <a:pt x="46" y="229"/>
                  <a:pt x="46" y="260"/>
                  <a:pt x="69" y="275"/>
                </a:cubicBezTo>
                <a:cubicBezTo>
                  <a:pt x="207" y="413"/>
                  <a:pt x="207" y="413"/>
                  <a:pt x="207" y="413"/>
                </a:cubicBezTo>
                <a:cubicBezTo>
                  <a:pt x="222" y="428"/>
                  <a:pt x="252" y="428"/>
                  <a:pt x="268" y="413"/>
                </a:cubicBezTo>
                <a:cubicBezTo>
                  <a:pt x="429" y="245"/>
                  <a:pt x="429" y="245"/>
                  <a:pt x="429" y="245"/>
                </a:cubicBezTo>
                <a:cubicBezTo>
                  <a:pt x="429" y="46"/>
                  <a:pt x="429" y="46"/>
                  <a:pt x="429" y="46"/>
                </a:cubicBezTo>
                <a:lnTo>
                  <a:pt x="229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705">
            <a:extLst>
              <a:ext uri="{FF2B5EF4-FFF2-40B4-BE49-F238E27FC236}">
                <a16:creationId xmlns:a16="http://schemas.microsoft.com/office/drawing/2014/main" id="{124EC3BB-5261-7D47-A4A2-1A2E64E7B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467" y="8118342"/>
            <a:ext cx="104272" cy="98782"/>
          </a:xfrm>
          <a:custGeom>
            <a:avLst/>
            <a:gdLst>
              <a:gd name="T0" fmla="*/ 68 w 85"/>
              <a:gd name="T1" fmla="*/ 69 h 78"/>
              <a:gd name="T2" fmla="*/ 68 w 85"/>
              <a:gd name="T3" fmla="*/ 69 h 78"/>
              <a:gd name="T4" fmla="*/ 15 w 85"/>
              <a:gd name="T5" fmla="*/ 69 h 78"/>
              <a:gd name="T6" fmla="*/ 15 w 85"/>
              <a:gd name="T7" fmla="*/ 16 h 78"/>
              <a:gd name="T8" fmla="*/ 68 w 85"/>
              <a:gd name="T9" fmla="*/ 16 h 78"/>
              <a:gd name="T10" fmla="*/ 68 w 85"/>
              <a:gd name="T11" fmla="*/ 6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78">
                <a:moveTo>
                  <a:pt x="68" y="69"/>
                </a:moveTo>
                <a:lnTo>
                  <a:pt x="68" y="69"/>
                </a:lnTo>
                <a:cubicBezTo>
                  <a:pt x="53" y="77"/>
                  <a:pt x="30" y="77"/>
                  <a:pt x="15" y="69"/>
                </a:cubicBezTo>
                <a:cubicBezTo>
                  <a:pt x="0" y="54"/>
                  <a:pt x="0" y="31"/>
                  <a:pt x="15" y="16"/>
                </a:cubicBezTo>
                <a:cubicBezTo>
                  <a:pt x="30" y="0"/>
                  <a:pt x="53" y="0"/>
                  <a:pt x="68" y="16"/>
                </a:cubicBezTo>
                <a:cubicBezTo>
                  <a:pt x="84" y="31"/>
                  <a:pt x="84" y="54"/>
                  <a:pt x="68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706">
            <a:extLst>
              <a:ext uri="{FF2B5EF4-FFF2-40B4-BE49-F238E27FC236}">
                <a16:creationId xmlns:a16="http://schemas.microsoft.com/office/drawing/2014/main" id="{06993AAE-650F-6248-A564-5AE4B4EC9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314" y="10203744"/>
            <a:ext cx="631110" cy="389643"/>
          </a:xfrm>
          <a:custGeom>
            <a:avLst/>
            <a:gdLst>
              <a:gd name="T0" fmla="*/ 406 w 506"/>
              <a:gd name="T1" fmla="*/ 314 h 315"/>
              <a:gd name="T2" fmla="*/ 406 w 506"/>
              <a:gd name="T3" fmla="*/ 314 h 315"/>
              <a:gd name="T4" fmla="*/ 192 w 506"/>
              <a:gd name="T5" fmla="*/ 314 h 315"/>
              <a:gd name="T6" fmla="*/ 146 w 506"/>
              <a:gd name="T7" fmla="*/ 268 h 315"/>
              <a:gd name="T8" fmla="*/ 77 w 506"/>
              <a:gd name="T9" fmla="*/ 46 h 315"/>
              <a:gd name="T10" fmla="*/ 23 w 506"/>
              <a:gd name="T11" fmla="*/ 46 h 315"/>
              <a:gd name="T12" fmla="*/ 0 w 506"/>
              <a:gd name="T13" fmla="*/ 23 h 315"/>
              <a:gd name="T14" fmla="*/ 23 w 506"/>
              <a:gd name="T15" fmla="*/ 0 h 315"/>
              <a:gd name="T16" fmla="*/ 92 w 506"/>
              <a:gd name="T17" fmla="*/ 0 h 315"/>
              <a:gd name="T18" fmla="*/ 115 w 506"/>
              <a:gd name="T19" fmla="*/ 15 h 315"/>
              <a:gd name="T20" fmla="*/ 192 w 506"/>
              <a:gd name="T21" fmla="*/ 260 h 315"/>
              <a:gd name="T22" fmla="*/ 192 w 506"/>
              <a:gd name="T23" fmla="*/ 268 h 315"/>
              <a:gd name="T24" fmla="*/ 406 w 506"/>
              <a:gd name="T25" fmla="*/ 260 h 315"/>
              <a:gd name="T26" fmla="*/ 406 w 506"/>
              <a:gd name="T27" fmla="*/ 260 h 315"/>
              <a:gd name="T28" fmla="*/ 444 w 506"/>
              <a:gd name="T29" fmla="*/ 123 h 315"/>
              <a:gd name="T30" fmla="*/ 260 w 506"/>
              <a:gd name="T31" fmla="*/ 123 h 315"/>
              <a:gd name="T32" fmla="*/ 237 w 506"/>
              <a:gd name="T33" fmla="*/ 100 h 315"/>
              <a:gd name="T34" fmla="*/ 260 w 506"/>
              <a:gd name="T35" fmla="*/ 77 h 315"/>
              <a:gd name="T36" fmla="*/ 475 w 506"/>
              <a:gd name="T37" fmla="*/ 77 h 315"/>
              <a:gd name="T38" fmla="*/ 498 w 506"/>
              <a:gd name="T39" fmla="*/ 84 h 315"/>
              <a:gd name="T40" fmla="*/ 498 w 506"/>
              <a:gd name="T41" fmla="*/ 100 h 315"/>
              <a:gd name="T42" fmla="*/ 452 w 506"/>
              <a:gd name="T43" fmla="*/ 268 h 315"/>
              <a:gd name="T44" fmla="*/ 406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06" y="314"/>
                </a:moveTo>
                <a:lnTo>
                  <a:pt x="406" y="314"/>
                </a:lnTo>
                <a:cubicBezTo>
                  <a:pt x="192" y="314"/>
                  <a:pt x="192" y="314"/>
                  <a:pt x="192" y="314"/>
                </a:cubicBezTo>
                <a:cubicBezTo>
                  <a:pt x="169" y="314"/>
                  <a:pt x="146" y="291"/>
                  <a:pt x="146" y="268"/>
                </a:cubicBezTo>
                <a:cubicBezTo>
                  <a:pt x="77" y="46"/>
                  <a:pt x="77" y="46"/>
                  <a:pt x="77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7" y="0"/>
                  <a:pt x="115" y="8"/>
                  <a:pt x="115" y="15"/>
                </a:cubicBezTo>
                <a:cubicBezTo>
                  <a:pt x="192" y="260"/>
                  <a:pt x="192" y="260"/>
                  <a:pt x="192" y="260"/>
                </a:cubicBezTo>
                <a:cubicBezTo>
                  <a:pt x="192" y="260"/>
                  <a:pt x="192" y="260"/>
                  <a:pt x="192" y="268"/>
                </a:cubicBezTo>
                <a:cubicBezTo>
                  <a:pt x="406" y="260"/>
                  <a:pt x="406" y="260"/>
                  <a:pt x="406" y="260"/>
                </a:cubicBezTo>
                <a:lnTo>
                  <a:pt x="406" y="260"/>
                </a:lnTo>
                <a:cubicBezTo>
                  <a:pt x="444" y="123"/>
                  <a:pt x="444" y="123"/>
                  <a:pt x="444" y="123"/>
                </a:cubicBezTo>
                <a:cubicBezTo>
                  <a:pt x="260" y="123"/>
                  <a:pt x="260" y="123"/>
                  <a:pt x="260" y="123"/>
                </a:cubicBezTo>
                <a:cubicBezTo>
                  <a:pt x="245" y="123"/>
                  <a:pt x="237" y="107"/>
                  <a:pt x="237" y="100"/>
                </a:cubicBezTo>
                <a:cubicBezTo>
                  <a:pt x="237" y="84"/>
                  <a:pt x="245" y="77"/>
                  <a:pt x="260" y="77"/>
                </a:cubicBezTo>
                <a:cubicBezTo>
                  <a:pt x="475" y="77"/>
                  <a:pt x="475" y="77"/>
                  <a:pt x="475" y="77"/>
                </a:cubicBezTo>
                <a:cubicBezTo>
                  <a:pt x="482" y="77"/>
                  <a:pt x="490" y="77"/>
                  <a:pt x="498" y="84"/>
                </a:cubicBezTo>
                <a:cubicBezTo>
                  <a:pt x="498" y="92"/>
                  <a:pt x="505" y="100"/>
                  <a:pt x="498" y="100"/>
                </a:cubicBezTo>
                <a:cubicBezTo>
                  <a:pt x="452" y="268"/>
                  <a:pt x="452" y="268"/>
                  <a:pt x="452" y="268"/>
                </a:cubicBezTo>
                <a:cubicBezTo>
                  <a:pt x="452" y="291"/>
                  <a:pt x="429" y="314"/>
                  <a:pt x="406" y="3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707">
            <a:extLst>
              <a:ext uri="{FF2B5EF4-FFF2-40B4-BE49-F238E27FC236}">
                <a16:creationId xmlns:a16="http://schemas.microsoft.com/office/drawing/2014/main" id="{FB234002-62C2-2B4D-943B-C389966BA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999" y="10648266"/>
            <a:ext cx="126223" cy="115244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46"/>
                </a:cubicBezTo>
                <a:cubicBezTo>
                  <a:pt x="100" y="76"/>
                  <a:pt x="77" y="92"/>
                  <a:pt x="54" y="92"/>
                </a:cubicBezTo>
                <a:cubicBezTo>
                  <a:pt x="23" y="92"/>
                  <a:pt x="0" y="76"/>
                  <a:pt x="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708">
            <a:extLst>
              <a:ext uri="{FF2B5EF4-FFF2-40B4-BE49-F238E27FC236}">
                <a16:creationId xmlns:a16="http://schemas.microsoft.com/office/drawing/2014/main" id="{45DAC6AB-45B4-7E42-8DF5-2FA0D2E0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763" y="10648266"/>
            <a:ext cx="115244" cy="115244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46" y="0"/>
                </a:cubicBezTo>
                <a:cubicBezTo>
                  <a:pt x="69" y="0"/>
                  <a:pt x="92" y="23"/>
                  <a:pt x="92" y="46"/>
                </a:cubicBezTo>
                <a:cubicBezTo>
                  <a:pt x="92" y="76"/>
                  <a:pt x="69" y="92"/>
                  <a:pt x="46" y="92"/>
                </a:cubicBezTo>
                <a:cubicBezTo>
                  <a:pt x="23" y="92"/>
                  <a:pt x="0" y="76"/>
                  <a:pt x="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709">
            <a:extLst>
              <a:ext uri="{FF2B5EF4-FFF2-40B4-BE49-F238E27FC236}">
                <a16:creationId xmlns:a16="http://schemas.microsoft.com/office/drawing/2014/main" id="{091B682E-9945-B448-9F18-DE552D367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459" y="12409880"/>
            <a:ext cx="751844" cy="554280"/>
          </a:xfrm>
          <a:custGeom>
            <a:avLst/>
            <a:gdLst>
              <a:gd name="T0" fmla="*/ 513 w 605"/>
              <a:gd name="T1" fmla="*/ 444 h 445"/>
              <a:gd name="T2" fmla="*/ 513 w 605"/>
              <a:gd name="T3" fmla="*/ 444 h 445"/>
              <a:gd name="T4" fmla="*/ 92 w 605"/>
              <a:gd name="T5" fmla="*/ 444 h 445"/>
              <a:gd name="T6" fmla="*/ 0 w 605"/>
              <a:gd name="T7" fmla="*/ 352 h 445"/>
              <a:gd name="T8" fmla="*/ 0 w 605"/>
              <a:gd name="T9" fmla="*/ 92 h 445"/>
              <a:gd name="T10" fmla="*/ 92 w 605"/>
              <a:gd name="T11" fmla="*/ 0 h 445"/>
              <a:gd name="T12" fmla="*/ 513 w 605"/>
              <a:gd name="T13" fmla="*/ 0 h 445"/>
              <a:gd name="T14" fmla="*/ 604 w 605"/>
              <a:gd name="T15" fmla="*/ 92 h 445"/>
              <a:gd name="T16" fmla="*/ 604 w 605"/>
              <a:gd name="T17" fmla="*/ 352 h 445"/>
              <a:gd name="T18" fmla="*/ 513 w 605"/>
              <a:gd name="T19" fmla="*/ 444 h 445"/>
              <a:gd name="T20" fmla="*/ 92 w 605"/>
              <a:gd name="T21" fmla="*/ 46 h 445"/>
              <a:gd name="T22" fmla="*/ 92 w 605"/>
              <a:gd name="T23" fmla="*/ 46 h 445"/>
              <a:gd name="T24" fmla="*/ 46 w 605"/>
              <a:gd name="T25" fmla="*/ 92 h 445"/>
              <a:gd name="T26" fmla="*/ 46 w 605"/>
              <a:gd name="T27" fmla="*/ 352 h 445"/>
              <a:gd name="T28" fmla="*/ 92 w 605"/>
              <a:gd name="T29" fmla="*/ 391 h 445"/>
              <a:gd name="T30" fmla="*/ 513 w 605"/>
              <a:gd name="T31" fmla="*/ 391 h 445"/>
              <a:gd name="T32" fmla="*/ 558 w 605"/>
              <a:gd name="T33" fmla="*/ 352 h 445"/>
              <a:gd name="T34" fmla="*/ 558 w 605"/>
              <a:gd name="T35" fmla="*/ 92 h 445"/>
              <a:gd name="T36" fmla="*/ 513 w 605"/>
              <a:gd name="T37" fmla="*/ 46 h 445"/>
              <a:gd name="T38" fmla="*/ 92 w 605"/>
              <a:gd name="T39" fmla="*/ 4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5" h="445">
                <a:moveTo>
                  <a:pt x="513" y="444"/>
                </a:moveTo>
                <a:lnTo>
                  <a:pt x="513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398"/>
                  <a:pt x="0" y="35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39"/>
                  <a:pt x="38" y="0"/>
                  <a:pt x="92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66" y="0"/>
                  <a:pt x="604" y="39"/>
                  <a:pt x="604" y="92"/>
                </a:cubicBezTo>
                <a:cubicBezTo>
                  <a:pt x="604" y="352"/>
                  <a:pt x="604" y="352"/>
                  <a:pt x="604" y="352"/>
                </a:cubicBezTo>
                <a:cubicBezTo>
                  <a:pt x="604" y="398"/>
                  <a:pt x="566" y="444"/>
                  <a:pt x="513" y="444"/>
                </a:cubicBezTo>
                <a:close/>
                <a:moveTo>
                  <a:pt x="92" y="46"/>
                </a:moveTo>
                <a:lnTo>
                  <a:pt x="92" y="46"/>
                </a:lnTo>
                <a:cubicBezTo>
                  <a:pt x="69" y="46"/>
                  <a:pt x="46" y="69"/>
                  <a:pt x="46" y="92"/>
                </a:cubicBezTo>
                <a:cubicBezTo>
                  <a:pt x="46" y="352"/>
                  <a:pt x="46" y="352"/>
                  <a:pt x="46" y="352"/>
                </a:cubicBezTo>
                <a:cubicBezTo>
                  <a:pt x="46" y="375"/>
                  <a:pt x="69" y="391"/>
                  <a:pt x="92" y="391"/>
                </a:cubicBezTo>
                <a:cubicBezTo>
                  <a:pt x="513" y="391"/>
                  <a:pt x="513" y="391"/>
                  <a:pt x="513" y="391"/>
                </a:cubicBezTo>
                <a:cubicBezTo>
                  <a:pt x="535" y="391"/>
                  <a:pt x="558" y="375"/>
                  <a:pt x="558" y="352"/>
                </a:cubicBezTo>
                <a:cubicBezTo>
                  <a:pt x="558" y="92"/>
                  <a:pt x="558" y="92"/>
                  <a:pt x="558" y="92"/>
                </a:cubicBezTo>
                <a:cubicBezTo>
                  <a:pt x="558" y="69"/>
                  <a:pt x="535" y="46"/>
                  <a:pt x="513" y="46"/>
                </a:cubicBezTo>
                <a:lnTo>
                  <a:pt x="92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710">
            <a:extLst>
              <a:ext uri="{FF2B5EF4-FFF2-40B4-BE49-F238E27FC236}">
                <a16:creationId xmlns:a16="http://schemas.microsoft.com/office/drawing/2014/main" id="{D13CFA5C-BFEC-6147-A07E-0E4858818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05" y="12574517"/>
            <a:ext cx="164637" cy="230492"/>
          </a:xfrm>
          <a:custGeom>
            <a:avLst/>
            <a:gdLst>
              <a:gd name="T0" fmla="*/ 69 w 131"/>
              <a:gd name="T1" fmla="*/ 184 h 185"/>
              <a:gd name="T2" fmla="*/ 69 w 131"/>
              <a:gd name="T3" fmla="*/ 184 h 185"/>
              <a:gd name="T4" fmla="*/ 23 w 131"/>
              <a:gd name="T5" fmla="*/ 184 h 185"/>
              <a:gd name="T6" fmla="*/ 8 w 131"/>
              <a:gd name="T7" fmla="*/ 161 h 185"/>
              <a:gd name="T8" fmla="*/ 23 w 131"/>
              <a:gd name="T9" fmla="*/ 146 h 185"/>
              <a:gd name="T10" fmla="*/ 76 w 131"/>
              <a:gd name="T11" fmla="*/ 146 h 185"/>
              <a:gd name="T12" fmla="*/ 92 w 131"/>
              <a:gd name="T13" fmla="*/ 123 h 185"/>
              <a:gd name="T14" fmla="*/ 76 w 131"/>
              <a:gd name="T15" fmla="*/ 108 h 185"/>
              <a:gd name="T16" fmla="*/ 61 w 131"/>
              <a:gd name="T17" fmla="*/ 108 h 185"/>
              <a:gd name="T18" fmla="*/ 8 w 131"/>
              <a:gd name="T19" fmla="*/ 62 h 185"/>
              <a:gd name="T20" fmla="*/ 61 w 131"/>
              <a:gd name="T21" fmla="*/ 0 h 185"/>
              <a:gd name="T22" fmla="*/ 107 w 131"/>
              <a:gd name="T23" fmla="*/ 0 h 185"/>
              <a:gd name="T24" fmla="*/ 123 w 131"/>
              <a:gd name="T25" fmla="*/ 16 h 185"/>
              <a:gd name="T26" fmla="*/ 107 w 131"/>
              <a:gd name="T27" fmla="*/ 39 h 185"/>
              <a:gd name="T28" fmla="*/ 61 w 131"/>
              <a:gd name="T29" fmla="*/ 39 h 185"/>
              <a:gd name="T30" fmla="*/ 38 w 131"/>
              <a:gd name="T31" fmla="*/ 54 h 185"/>
              <a:gd name="T32" fmla="*/ 61 w 131"/>
              <a:gd name="T33" fmla="*/ 69 h 185"/>
              <a:gd name="T34" fmla="*/ 76 w 131"/>
              <a:gd name="T35" fmla="*/ 69 h 185"/>
              <a:gd name="T36" fmla="*/ 130 w 131"/>
              <a:gd name="T37" fmla="*/ 131 h 185"/>
              <a:gd name="T38" fmla="*/ 69 w 131"/>
              <a:gd name="T3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1" h="185">
                <a:moveTo>
                  <a:pt x="69" y="184"/>
                </a:moveTo>
                <a:lnTo>
                  <a:pt x="69" y="184"/>
                </a:lnTo>
                <a:cubicBezTo>
                  <a:pt x="23" y="184"/>
                  <a:pt x="23" y="184"/>
                  <a:pt x="23" y="184"/>
                </a:cubicBezTo>
                <a:cubicBezTo>
                  <a:pt x="15" y="184"/>
                  <a:pt x="8" y="177"/>
                  <a:pt x="8" y="161"/>
                </a:cubicBezTo>
                <a:cubicBezTo>
                  <a:pt x="8" y="154"/>
                  <a:pt x="15" y="146"/>
                  <a:pt x="23" y="146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84" y="146"/>
                  <a:pt x="92" y="138"/>
                  <a:pt x="92" y="123"/>
                </a:cubicBezTo>
                <a:cubicBezTo>
                  <a:pt x="92" y="115"/>
                  <a:pt x="84" y="108"/>
                  <a:pt x="76" y="108"/>
                </a:cubicBezTo>
                <a:cubicBezTo>
                  <a:pt x="61" y="108"/>
                  <a:pt x="61" y="108"/>
                  <a:pt x="61" y="108"/>
                </a:cubicBezTo>
                <a:cubicBezTo>
                  <a:pt x="31" y="108"/>
                  <a:pt x="8" y="85"/>
                  <a:pt x="8" y="62"/>
                </a:cubicBezTo>
                <a:cubicBezTo>
                  <a:pt x="0" y="31"/>
                  <a:pt x="23" y="0"/>
                  <a:pt x="61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23" y="8"/>
                  <a:pt x="123" y="16"/>
                </a:cubicBezTo>
                <a:cubicBezTo>
                  <a:pt x="123" y="31"/>
                  <a:pt x="115" y="39"/>
                  <a:pt x="107" y="39"/>
                </a:cubicBezTo>
                <a:cubicBezTo>
                  <a:pt x="61" y="39"/>
                  <a:pt x="61" y="39"/>
                  <a:pt x="61" y="39"/>
                </a:cubicBezTo>
                <a:cubicBezTo>
                  <a:pt x="46" y="39"/>
                  <a:pt x="38" y="47"/>
                  <a:pt x="38" y="54"/>
                </a:cubicBezTo>
                <a:cubicBezTo>
                  <a:pt x="38" y="62"/>
                  <a:pt x="46" y="69"/>
                  <a:pt x="61" y="69"/>
                </a:cubicBezTo>
                <a:cubicBezTo>
                  <a:pt x="76" y="69"/>
                  <a:pt x="76" y="69"/>
                  <a:pt x="76" y="69"/>
                </a:cubicBezTo>
                <a:cubicBezTo>
                  <a:pt x="107" y="69"/>
                  <a:pt x="130" y="100"/>
                  <a:pt x="130" y="131"/>
                </a:cubicBezTo>
                <a:cubicBezTo>
                  <a:pt x="123" y="161"/>
                  <a:pt x="100" y="184"/>
                  <a:pt x="69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711">
            <a:extLst>
              <a:ext uri="{FF2B5EF4-FFF2-40B4-BE49-F238E27FC236}">
                <a16:creationId xmlns:a16="http://schemas.microsoft.com/office/drawing/2014/main" id="{72F39151-C239-0F4F-BCB4-06F13AD1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84" y="12536103"/>
            <a:ext cx="49393" cy="60365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712">
            <a:extLst>
              <a:ext uri="{FF2B5EF4-FFF2-40B4-BE49-F238E27FC236}">
                <a16:creationId xmlns:a16="http://schemas.microsoft.com/office/drawing/2014/main" id="{4EAC8D6C-BFA3-DF4F-8A04-6C994C606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84" y="12772081"/>
            <a:ext cx="49393" cy="60369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713">
            <a:extLst>
              <a:ext uri="{FF2B5EF4-FFF2-40B4-BE49-F238E27FC236}">
                <a16:creationId xmlns:a16="http://schemas.microsoft.com/office/drawing/2014/main" id="{8508EB41-D05D-C841-9D05-097416BDE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152" y="12497686"/>
            <a:ext cx="87806" cy="65855"/>
          </a:xfrm>
          <a:custGeom>
            <a:avLst/>
            <a:gdLst>
              <a:gd name="T0" fmla="*/ 39 w 70"/>
              <a:gd name="T1" fmla="*/ 0 h 55"/>
              <a:gd name="T2" fmla="*/ 39 w 70"/>
              <a:gd name="T3" fmla="*/ 0 h 55"/>
              <a:gd name="T4" fmla="*/ 8 w 70"/>
              <a:gd name="T5" fmla="*/ 16 h 55"/>
              <a:gd name="T6" fmla="*/ 8 w 70"/>
              <a:gd name="T7" fmla="*/ 46 h 55"/>
              <a:gd name="T8" fmla="*/ 31 w 70"/>
              <a:gd name="T9" fmla="*/ 46 h 55"/>
              <a:gd name="T10" fmla="*/ 54 w 70"/>
              <a:gd name="T11" fmla="*/ 31 h 55"/>
              <a:gd name="T12" fmla="*/ 61 w 70"/>
              <a:gd name="T13" fmla="*/ 8 h 55"/>
              <a:gd name="T14" fmla="*/ 39 w 70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55">
                <a:moveTo>
                  <a:pt x="39" y="0"/>
                </a:moveTo>
                <a:lnTo>
                  <a:pt x="39" y="0"/>
                </a:lnTo>
                <a:cubicBezTo>
                  <a:pt x="8" y="16"/>
                  <a:pt x="8" y="16"/>
                  <a:pt x="8" y="16"/>
                </a:cubicBezTo>
                <a:cubicBezTo>
                  <a:pt x="0" y="23"/>
                  <a:pt x="0" y="38"/>
                  <a:pt x="8" y="46"/>
                </a:cubicBezTo>
                <a:cubicBezTo>
                  <a:pt x="8" y="54"/>
                  <a:pt x="23" y="54"/>
                  <a:pt x="31" y="46"/>
                </a:cubicBezTo>
                <a:cubicBezTo>
                  <a:pt x="54" y="31"/>
                  <a:pt x="54" y="31"/>
                  <a:pt x="54" y="31"/>
                </a:cubicBezTo>
                <a:cubicBezTo>
                  <a:pt x="61" y="31"/>
                  <a:pt x="69" y="16"/>
                  <a:pt x="61" y="8"/>
                </a:cubicBezTo>
                <a:cubicBezTo>
                  <a:pt x="54" y="0"/>
                  <a:pt x="46" y="0"/>
                  <a:pt x="3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714">
            <a:extLst>
              <a:ext uri="{FF2B5EF4-FFF2-40B4-BE49-F238E27FC236}">
                <a16:creationId xmlns:a16="http://schemas.microsoft.com/office/drawing/2014/main" id="{336173D9-6763-0343-9A85-FA5A2C6FF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265" y="12799522"/>
            <a:ext cx="87806" cy="65855"/>
          </a:xfrm>
          <a:custGeom>
            <a:avLst/>
            <a:gdLst>
              <a:gd name="T0" fmla="*/ 38 w 69"/>
              <a:gd name="T1" fmla="*/ 8 h 55"/>
              <a:gd name="T2" fmla="*/ 38 w 69"/>
              <a:gd name="T3" fmla="*/ 8 h 55"/>
              <a:gd name="T4" fmla="*/ 15 w 69"/>
              <a:gd name="T5" fmla="*/ 23 h 55"/>
              <a:gd name="T6" fmla="*/ 7 w 69"/>
              <a:gd name="T7" fmla="*/ 46 h 55"/>
              <a:gd name="T8" fmla="*/ 30 w 69"/>
              <a:gd name="T9" fmla="*/ 54 h 55"/>
              <a:gd name="T10" fmla="*/ 53 w 69"/>
              <a:gd name="T11" fmla="*/ 31 h 55"/>
              <a:gd name="T12" fmla="*/ 61 w 69"/>
              <a:gd name="T13" fmla="*/ 8 h 55"/>
              <a:gd name="T14" fmla="*/ 38 w 69"/>
              <a:gd name="T15" fmla="*/ 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55">
                <a:moveTo>
                  <a:pt x="38" y="8"/>
                </a:moveTo>
                <a:lnTo>
                  <a:pt x="38" y="8"/>
                </a:lnTo>
                <a:cubicBezTo>
                  <a:pt x="15" y="23"/>
                  <a:pt x="15" y="23"/>
                  <a:pt x="15" y="23"/>
                </a:cubicBezTo>
                <a:cubicBezTo>
                  <a:pt x="7" y="31"/>
                  <a:pt x="0" y="38"/>
                  <a:pt x="7" y="46"/>
                </a:cubicBezTo>
                <a:cubicBezTo>
                  <a:pt x="15" y="54"/>
                  <a:pt x="23" y="54"/>
                  <a:pt x="30" y="54"/>
                </a:cubicBezTo>
                <a:cubicBezTo>
                  <a:pt x="53" y="31"/>
                  <a:pt x="53" y="31"/>
                  <a:pt x="53" y="31"/>
                </a:cubicBezTo>
                <a:cubicBezTo>
                  <a:pt x="68" y="31"/>
                  <a:pt x="68" y="16"/>
                  <a:pt x="61" y="8"/>
                </a:cubicBezTo>
                <a:cubicBezTo>
                  <a:pt x="53" y="0"/>
                  <a:pt x="46" y="0"/>
                  <a:pt x="38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715">
            <a:extLst>
              <a:ext uri="{FF2B5EF4-FFF2-40B4-BE49-F238E27FC236}">
                <a16:creationId xmlns:a16="http://schemas.microsoft.com/office/drawing/2014/main" id="{29979469-05C1-0245-9DED-F539C424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763" y="5034142"/>
            <a:ext cx="175613" cy="164637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9 h 131"/>
              <a:gd name="T8" fmla="*/ 0 w 139"/>
              <a:gd name="T9" fmla="*/ 38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8 h 131"/>
              <a:gd name="T16" fmla="*/ 138 w 139"/>
              <a:gd name="T17" fmla="*/ 99 h 131"/>
              <a:gd name="T18" fmla="*/ 99 w 139"/>
              <a:gd name="T19" fmla="*/ 130 h 131"/>
              <a:gd name="T20" fmla="*/ 99 w 139"/>
              <a:gd name="T21" fmla="*/ 38 h 131"/>
              <a:gd name="T22" fmla="*/ 99 w 139"/>
              <a:gd name="T23" fmla="*/ 38 h 131"/>
              <a:gd name="T24" fmla="*/ 38 w 139"/>
              <a:gd name="T25" fmla="*/ 38 h 131"/>
              <a:gd name="T26" fmla="*/ 38 w 139"/>
              <a:gd name="T27" fmla="*/ 99 h 131"/>
              <a:gd name="T28" fmla="*/ 99 w 139"/>
              <a:gd name="T29" fmla="*/ 99 h 131"/>
              <a:gd name="T30" fmla="*/ 99 w 139"/>
              <a:gd name="T31" fmla="*/ 38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15"/>
                  <a:pt x="0" y="9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8"/>
                </a:cubicBezTo>
                <a:cubicBezTo>
                  <a:pt x="138" y="99"/>
                  <a:pt x="138" y="99"/>
                  <a:pt x="138" y="99"/>
                </a:cubicBezTo>
                <a:cubicBezTo>
                  <a:pt x="138" y="115"/>
                  <a:pt x="122" y="130"/>
                  <a:pt x="99" y="130"/>
                </a:cubicBezTo>
                <a:close/>
                <a:moveTo>
                  <a:pt x="99" y="38"/>
                </a:moveTo>
                <a:lnTo>
                  <a:pt x="99" y="38"/>
                </a:lnTo>
                <a:cubicBezTo>
                  <a:pt x="38" y="38"/>
                  <a:pt x="38" y="38"/>
                  <a:pt x="38" y="38"/>
                </a:cubicBezTo>
                <a:cubicBezTo>
                  <a:pt x="38" y="99"/>
                  <a:pt x="38" y="99"/>
                  <a:pt x="38" y="99"/>
                </a:cubicBezTo>
                <a:cubicBezTo>
                  <a:pt x="99" y="99"/>
                  <a:pt x="99" y="99"/>
                  <a:pt x="99" y="99"/>
                </a:cubicBezTo>
                <a:lnTo>
                  <a:pt x="9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716">
            <a:extLst>
              <a:ext uri="{FF2B5EF4-FFF2-40B4-BE49-F238E27FC236}">
                <a16:creationId xmlns:a16="http://schemas.microsoft.com/office/drawing/2014/main" id="{D83613B7-97A3-D94D-9C00-1ADB3E254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876" y="4825602"/>
            <a:ext cx="680500" cy="532328"/>
          </a:xfrm>
          <a:custGeom>
            <a:avLst/>
            <a:gdLst>
              <a:gd name="T0" fmla="*/ 460 w 545"/>
              <a:gd name="T1" fmla="*/ 428 h 429"/>
              <a:gd name="T2" fmla="*/ 460 w 545"/>
              <a:gd name="T3" fmla="*/ 428 h 429"/>
              <a:gd name="T4" fmla="*/ 85 w 545"/>
              <a:gd name="T5" fmla="*/ 428 h 429"/>
              <a:gd name="T6" fmla="*/ 0 w 545"/>
              <a:gd name="T7" fmla="*/ 344 h 429"/>
              <a:gd name="T8" fmla="*/ 0 w 545"/>
              <a:gd name="T9" fmla="*/ 0 h 429"/>
              <a:gd name="T10" fmla="*/ 46 w 545"/>
              <a:gd name="T11" fmla="*/ 0 h 429"/>
              <a:gd name="T12" fmla="*/ 46 w 545"/>
              <a:gd name="T13" fmla="*/ 344 h 429"/>
              <a:gd name="T14" fmla="*/ 85 w 545"/>
              <a:gd name="T15" fmla="*/ 382 h 429"/>
              <a:gd name="T16" fmla="*/ 460 w 545"/>
              <a:gd name="T17" fmla="*/ 382 h 429"/>
              <a:gd name="T18" fmla="*/ 498 w 545"/>
              <a:gd name="T19" fmla="*/ 344 h 429"/>
              <a:gd name="T20" fmla="*/ 498 w 545"/>
              <a:gd name="T21" fmla="*/ 122 h 429"/>
              <a:gd name="T22" fmla="*/ 460 w 545"/>
              <a:gd name="T23" fmla="*/ 84 h 429"/>
              <a:gd name="T24" fmla="*/ 85 w 545"/>
              <a:gd name="T25" fmla="*/ 84 h 429"/>
              <a:gd name="T26" fmla="*/ 85 w 545"/>
              <a:gd name="T27" fmla="*/ 30 h 429"/>
              <a:gd name="T28" fmla="*/ 460 w 545"/>
              <a:gd name="T29" fmla="*/ 30 h 429"/>
              <a:gd name="T30" fmla="*/ 544 w 545"/>
              <a:gd name="T31" fmla="*/ 122 h 429"/>
              <a:gd name="T32" fmla="*/ 544 w 545"/>
              <a:gd name="T33" fmla="*/ 344 h 429"/>
              <a:gd name="T34" fmla="*/ 460 w 545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5" h="429">
                <a:moveTo>
                  <a:pt x="460" y="428"/>
                </a:moveTo>
                <a:lnTo>
                  <a:pt x="460" y="428"/>
                </a:lnTo>
                <a:cubicBezTo>
                  <a:pt x="85" y="428"/>
                  <a:pt x="85" y="428"/>
                  <a:pt x="85" y="428"/>
                </a:cubicBezTo>
                <a:cubicBezTo>
                  <a:pt x="39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2" y="382"/>
                  <a:pt x="85" y="382"/>
                </a:cubicBezTo>
                <a:cubicBezTo>
                  <a:pt x="460" y="382"/>
                  <a:pt x="460" y="382"/>
                  <a:pt x="460" y="382"/>
                </a:cubicBezTo>
                <a:cubicBezTo>
                  <a:pt x="483" y="382"/>
                  <a:pt x="498" y="367"/>
                  <a:pt x="498" y="344"/>
                </a:cubicBezTo>
                <a:cubicBezTo>
                  <a:pt x="498" y="122"/>
                  <a:pt x="498" y="122"/>
                  <a:pt x="498" y="122"/>
                </a:cubicBezTo>
                <a:cubicBezTo>
                  <a:pt x="498" y="99"/>
                  <a:pt x="483" y="84"/>
                  <a:pt x="460" y="84"/>
                </a:cubicBezTo>
                <a:cubicBezTo>
                  <a:pt x="85" y="84"/>
                  <a:pt x="85" y="84"/>
                  <a:pt x="85" y="84"/>
                </a:cubicBezTo>
                <a:cubicBezTo>
                  <a:pt x="85" y="30"/>
                  <a:pt x="85" y="30"/>
                  <a:pt x="85" y="30"/>
                </a:cubicBezTo>
                <a:cubicBezTo>
                  <a:pt x="460" y="30"/>
                  <a:pt x="460" y="30"/>
                  <a:pt x="460" y="30"/>
                </a:cubicBezTo>
                <a:cubicBezTo>
                  <a:pt x="505" y="30"/>
                  <a:pt x="544" y="76"/>
                  <a:pt x="544" y="122"/>
                </a:cubicBezTo>
                <a:cubicBezTo>
                  <a:pt x="544" y="344"/>
                  <a:pt x="544" y="344"/>
                  <a:pt x="544" y="344"/>
                </a:cubicBezTo>
                <a:cubicBezTo>
                  <a:pt x="544" y="390"/>
                  <a:pt x="505" y="428"/>
                  <a:pt x="460" y="4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717">
            <a:extLst>
              <a:ext uri="{FF2B5EF4-FFF2-40B4-BE49-F238E27FC236}">
                <a16:creationId xmlns:a16="http://schemas.microsoft.com/office/drawing/2014/main" id="{8AAB2B6B-C7F8-0046-9A0B-93F75E6B5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900" y="4699382"/>
            <a:ext cx="631107" cy="230492"/>
          </a:xfrm>
          <a:custGeom>
            <a:avLst/>
            <a:gdLst>
              <a:gd name="T0" fmla="*/ 99 w 506"/>
              <a:gd name="T1" fmla="*/ 184 h 185"/>
              <a:gd name="T2" fmla="*/ 99 w 506"/>
              <a:gd name="T3" fmla="*/ 184 h 185"/>
              <a:gd name="T4" fmla="*/ 7 w 506"/>
              <a:gd name="T5" fmla="*/ 77 h 185"/>
              <a:gd name="T6" fmla="*/ 99 w 506"/>
              <a:gd name="T7" fmla="*/ 0 h 185"/>
              <a:gd name="T8" fmla="*/ 428 w 506"/>
              <a:gd name="T9" fmla="*/ 0 h 185"/>
              <a:gd name="T10" fmla="*/ 505 w 506"/>
              <a:gd name="T11" fmla="*/ 77 h 185"/>
              <a:gd name="T12" fmla="*/ 505 w 506"/>
              <a:gd name="T13" fmla="*/ 92 h 185"/>
              <a:gd name="T14" fmla="*/ 482 w 506"/>
              <a:gd name="T15" fmla="*/ 115 h 185"/>
              <a:gd name="T16" fmla="*/ 451 w 506"/>
              <a:gd name="T17" fmla="*/ 92 h 185"/>
              <a:gd name="T18" fmla="*/ 451 w 506"/>
              <a:gd name="T19" fmla="*/ 77 h 185"/>
              <a:gd name="T20" fmla="*/ 428 w 506"/>
              <a:gd name="T21" fmla="*/ 46 h 185"/>
              <a:gd name="T22" fmla="*/ 99 w 506"/>
              <a:gd name="T23" fmla="*/ 46 h 185"/>
              <a:gd name="T24" fmla="*/ 53 w 506"/>
              <a:gd name="T25" fmla="*/ 84 h 185"/>
              <a:gd name="T26" fmla="*/ 99 w 506"/>
              <a:gd name="T27" fmla="*/ 130 h 185"/>
              <a:gd name="T28" fmla="*/ 99 w 506"/>
              <a:gd name="T2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6" h="185">
                <a:moveTo>
                  <a:pt x="99" y="184"/>
                </a:moveTo>
                <a:lnTo>
                  <a:pt x="99" y="184"/>
                </a:lnTo>
                <a:cubicBezTo>
                  <a:pt x="46" y="184"/>
                  <a:pt x="0" y="138"/>
                  <a:pt x="7" y="77"/>
                </a:cubicBezTo>
                <a:cubicBezTo>
                  <a:pt x="15" y="31"/>
                  <a:pt x="53" y="0"/>
                  <a:pt x="99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67" y="0"/>
                  <a:pt x="505" y="31"/>
                  <a:pt x="505" y="7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05" y="107"/>
                  <a:pt x="490" y="115"/>
                  <a:pt x="482" y="115"/>
                </a:cubicBezTo>
                <a:cubicBezTo>
                  <a:pt x="467" y="115"/>
                  <a:pt x="451" y="107"/>
                  <a:pt x="451" y="92"/>
                </a:cubicBezTo>
                <a:cubicBezTo>
                  <a:pt x="451" y="77"/>
                  <a:pt x="451" y="77"/>
                  <a:pt x="451" y="77"/>
                </a:cubicBezTo>
                <a:cubicBezTo>
                  <a:pt x="451" y="61"/>
                  <a:pt x="444" y="46"/>
                  <a:pt x="428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84"/>
                </a:cubicBezTo>
                <a:cubicBezTo>
                  <a:pt x="46" y="107"/>
                  <a:pt x="69" y="130"/>
                  <a:pt x="99" y="130"/>
                </a:cubicBezTo>
                <a:lnTo>
                  <a:pt x="99" y="18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718">
            <a:extLst>
              <a:ext uri="{FF2B5EF4-FFF2-40B4-BE49-F238E27FC236}">
                <a16:creationId xmlns:a16="http://schemas.microsoft.com/office/drawing/2014/main" id="{41D7C79D-178E-D64B-9A4F-0B911E5EA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4347" y="12404394"/>
            <a:ext cx="685989" cy="658548"/>
          </a:xfrm>
          <a:custGeom>
            <a:avLst/>
            <a:gdLst>
              <a:gd name="T0" fmla="*/ 475 w 552"/>
              <a:gd name="T1" fmla="*/ 528 h 529"/>
              <a:gd name="T2" fmla="*/ 475 w 552"/>
              <a:gd name="T3" fmla="*/ 528 h 529"/>
              <a:gd name="T4" fmla="*/ 77 w 552"/>
              <a:gd name="T5" fmla="*/ 528 h 529"/>
              <a:gd name="T6" fmla="*/ 0 w 552"/>
              <a:gd name="T7" fmla="*/ 451 h 529"/>
              <a:gd name="T8" fmla="*/ 0 w 552"/>
              <a:gd name="T9" fmla="*/ 76 h 529"/>
              <a:gd name="T10" fmla="*/ 77 w 552"/>
              <a:gd name="T11" fmla="*/ 0 h 529"/>
              <a:gd name="T12" fmla="*/ 115 w 552"/>
              <a:gd name="T13" fmla="*/ 0 h 529"/>
              <a:gd name="T14" fmla="*/ 115 w 552"/>
              <a:gd name="T15" fmla="*/ 46 h 529"/>
              <a:gd name="T16" fmla="*/ 77 w 552"/>
              <a:gd name="T17" fmla="*/ 46 h 529"/>
              <a:gd name="T18" fmla="*/ 46 w 552"/>
              <a:gd name="T19" fmla="*/ 76 h 529"/>
              <a:gd name="T20" fmla="*/ 46 w 552"/>
              <a:gd name="T21" fmla="*/ 451 h 529"/>
              <a:gd name="T22" fmla="*/ 77 w 552"/>
              <a:gd name="T23" fmla="*/ 482 h 529"/>
              <a:gd name="T24" fmla="*/ 475 w 552"/>
              <a:gd name="T25" fmla="*/ 482 h 529"/>
              <a:gd name="T26" fmla="*/ 505 w 552"/>
              <a:gd name="T27" fmla="*/ 451 h 529"/>
              <a:gd name="T28" fmla="*/ 505 w 552"/>
              <a:gd name="T29" fmla="*/ 76 h 529"/>
              <a:gd name="T30" fmla="*/ 475 w 552"/>
              <a:gd name="T31" fmla="*/ 46 h 529"/>
              <a:gd name="T32" fmla="*/ 436 w 552"/>
              <a:gd name="T33" fmla="*/ 46 h 529"/>
              <a:gd name="T34" fmla="*/ 436 w 552"/>
              <a:gd name="T35" fmla="*/ 0 h 529"/>
              <a:gd name="T36" fmla="*/ 475 w 552"/>
              <a:gd name="T37" fmla="*/ 0 h 529"/>
              <a:gd name="T38" fmla="*/ 551 w 552"/>
              <a:gd name="T39" fmla="*/ 76 h 529"/>
              <a:gd name="T40" fmla="*/ 551 w 552"/>
              <a:gd name="T41" fmla="*/ 451 h 529"/>
              <a:gd name="T42" fmla="*/ 475 w 552"/>
              <a:gd name="T43" fmla="*/ 528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2" h="529">
                <a:moveTo>
                  <a:pt x="475" y="528"/>
                </a:moveTo>
                <a:lnTo>
                  <a:pt x="475" y="528"/>
                </a:lnTo>
                <a:cubicBezTo>
                  <a:pt x="77" y="528"/>
                  <a:pt x="77" y="528"/>
                  <a:pt x="77" y="528"/>
                </a:cubicBezTo>
                <a:cubicBezTo>
                  <a:pt x="31" y="528"/>
                  <a:pt x="0" y="497"/>
                  <a:pt x="0" y="451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31" y="0"/>
                  <a:pt x="7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77" y="46"/>
                  <a:pt x="77" y="46"/>
                  <a:pt x="77" y="46"/>
                </a:cubicBezTo>
                <a:cubicBezTo>
                  <a:pt x="61" y="46"/>
                  <a:pt x="46" y="61"/>
                  <a:pt x="46" y="76"/>
                </a:cubicBezTo>
                <a:cubicBezTo>
                  <a:pt x="46" y="451"/>
                  <a:pt x="46" y="451"/>
                  <a:pt x="46" y="451"/>
                </a:cubicBezTo>
                <a:cubicBezTo>
                  <a:pt x="46" y="467"/>
                  <a:pt x="61" y="482"/>
                  <a:pt x="77" y="482"/>
                </a:cubicBezTo>
                <a:cubicBezTo>
                  <a:pt x="475" y="482"/>
                  <a:pt x="475" y="482"/>
                  <a:pt x="475" y="482"/>
                </a:cubicBezTo>
                <a:cubicBezTo>
                  <a:pt x="490" y="482"/>
                  <a:pt x="505" y="467"/>
                  <a:pt x="505" y="451"/>
                </a:cubicBezTo>
                <a:cubicBezTo>
                  <a:pt x="505" y="76"/>
                  <a:pt x="505" y="76"/>
                  <a:pt x="505" y="76"/>
                </a:cubicBezTo>
                <a:cubicBezTo>
                  <a:pt x="505" y="61"/>
                  <a:pt x="490" y="46"/>
                  <a:pt x="475" y="46"/>
                </a:cubicBezTo>
                <a:cubicBezTo>
                  <a:pt x="436" y="46"/>
                  <a:pt x="436" y="46"/>
                  <a:pt x="436" y="46"/>
                </a:cubicBezTo>
                <a:cubicBezTo>
                  <a:pt x="436" y="0"/>
                  <a:pt x="436" y="0"/>
                  <a:pt x="436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521" y="0"/>
                  <a:pt x="551" y="38"/>
                  <a:pt x="551" y="76"/>
                </a:cubicBezTo>
                <a:cubicBezTo>
                  <a:pt x="551" y="451"/>
                  <a:pt x="551" y="451"/>
                  <a:pt x="551" y="451"/>
                </a:cubicBezTo>
                <a:cubicBezTo>
                  <a:pt x="551" y="497"/>
                  <a:pt x="521" y="528"/>
                  <a:pt x="475" y="5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719">
            <a:extLst>
              <a:ext uri="{FF2B5EF4-FFF2-40B4-BE49-F238E27FC236}">
                <a16:creationId xmlns:a16="http://schemas.microsoft.com/office/drawing/2014/main" id="{11A48C76-DC60-FD48-86D6-8DB927DE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6425" y="12305611"/>
            <a:ext cx="307322" cy="65855"/>
          </a:xfrm>
          <a:custGeom>
            <a:avLst/>
            <a:gdLst>
              <a:gd name="T0" fmla="*/ 245 w 246"/>
              <a:gd name="T1" fmla="*/ 54 h 55"/>
              <a:gd name="T2" fmla="*/ 0 w 246"/>
              <a:gd name="T3" fmla="*/ 54 h 55"/>
              <a:gd name="T4" fmla="*/ 0 w 246"/>
              <a:gd name="T5" fmla="*/ 0 h 55"/>
              <a:gd name="T6" fmla="*/ 245 w 246"/>
              <a:gd name="T7" fmla="*/ 0 h 55"/>
              <a:gd name="T8" fmla="*/ 245 w 2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55">
                <a:moveTo>
                  <a:pt x="245" y="54"/>
                </a:moveTo>
                <a:lnTo>
                  <a:pt x="0" y="54"/>
                </a:lnTo>
                <a:lnTo>
                  <a:pt x="0" y="0"/>
                </a:lnTo>
                <a:lnTo>
                  <a:pt x="245" y="0"/>
                </a:lnTo>
                <a:lnTo>
                  <a:pt x="24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720">
            <a:extLst>
              <a:ext uri="{FF2B5EF4-FFF2-40B4-BE49-F238E27FC236}">
                <a16:creationId xmlns:a16="http://schemas.microsoft.com/office/drawing/2014/main" id="{0FF08811-F48F-C64E-B395-75257645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8500" y="12305611"/>
            <a:ext cx="192078" cy="164637"/>
          </a:xfrm>
          <a:custGeom>
            <a:avLst/>
            <a:gdLst>
              <a:gd name="T0" fmla="*/ 31 w 154"/>
              <a:gd name="T1" fmla="*/ 123 h 131"/>
              <a:gd name="T2" fmla="*/ 31 w 154"/>
              <a:gd name="T3" fmla="*/ 123 h 131"/>
              <a:gd name="T4" fmla="*/ 0 w 154"/>
              <a:gd name="T5" fmla="*/ 84 h 131"/>
              <a:gd name="T6" fmla="*/ 69 w 154"/>
              <a:gd name="T7" fmla="*/ 8 h 131"/>
              <a:gd name="T8" fmla="*/ 92 w 154"/>
              <a:gd name="T9" fmla="*/ 0 h 131"/>
              <a:gd name="T10" fmla="*/ 115 w 154"/>
              <a:gd name="T11" fmla="*/ 16 h 131"/>
              <a:gd name="T12" fmla="*/ 146 w 154"/>
              <a:gd name="T13" fmla="*/ 92 h 131"/>
              <a:gd name="T14" fmla="*/ 138 w 154"/>
              <a:gd name="T15" fmla="*/ 123 h 131"/>
              <a:gd name="T16" fmla="*/ 107 w 154"/>
              <a:gd name="T17" fmla="*/ 115 h 131"/>
              <a:gd name="T18" fmla="*/ 85 w 154"/>
              <a:gd name="T19" fmla="*/ 69 h 131"/>
              <a:gd name="T20" fmla="*/ 31 w 154"/>
              <a:gd name="T21" fmla="*/ 123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1" y="123"/>
                </a:moveTo>
                <a:lnTo>
                  <a:pt x="31" y="123"/>
                </a:lnTo>
                <a:cubicBezTo>
                  <a:pt x="0" y="84"/>
                  <a:pt x="0" y="84"/>
                  <a:pt x="0" y="84"/>
                </a:cubicBezTo>
                <a:cubicBezTo>
                  <a:pt x="69" y="8"/>
                  <a:pt x="69" y="8"/>
                  <a:pt x="69" y="8"/>
                </a:cubicBezTo>
                <a:cubicBezTo>
                  <a:pt x="77" y="8"/>
                  <a:pt x="85" y="0"/>
                  <a:pt x="92" y="0"/>
                </a:cubicBezTo>
                <a:cubicBezTo>
                  <a:pt x="100" y="8"/>
                  <a:pt x="107" y="8"/>
                  <a:pt x="115" y="16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53" y="107"/>
                  <a:pt x="153" y="115"/>
                  <a:pt x="138" y="123"/>
                </a:cubicBezTo>
                <a:cubicBezTo>
                  <a:pt x="123" y="130"/>
                  <a:pt x="115" y="123"/>
                  <a:pt x="107" y="115"/>
                </a:cubicBezTo>
                <a:cubicBezTo>
                  <a:pt x="85" y="69"/>
                  <a:pt x="85" y="69"/>
                  <a:pt x="85" y="69"/>
                </a:cubicBezTo>
                <a:lnTo>
                  <a:pt x="31" y="123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721">
            <a:extLst>
              <a:ext uri="{FF2B5EF4-FFF2-40B4-BE49-F238E27FC236}">
                <a16:creationId xmlns:a16="http://schemas.microsoft.com/office/drawing/2014/main" id="{697ED80B-90B5-6A4B-88BA-EF322B2F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1670" y="12404394"/>
            <a:ext cx="268909" cy="192075"/>
          </a:xfrm>
          <a:custGeom>
            <a:avLst/>
            <a:gdLst>
              <a:gd name="T0" fmla="*/ 84 w 215"/>
              <a:gd name="T1" fmla="*/ 153 h 154"/>
              <a:gd name="T2" fmla="*/ 84 w 215"/>
              <a:gd name="T3" fmla="*/ 153 h 154"/>
              <a:gd name="T4" fmla="*/ 84 w 215"/>
              <a:gd name="T5" fmla="*/ 153 h 154"/>
              <a:gd name="T6" fmla="*/ 54 w 215"/>
              <a:gd name="T7" fmla="*/ 137 h 154"/>
              <a:gd name="T8" fmla="*/ 0 w 215"/>
              <a:gd name="T9" fmla="*/ 69 h 154"/>
              <a:gd name="T10" fmla="*/ 61 w 215"/>
              <a:gd name="T11" fmla="*/ 7 h 154"/>
              <a:gd name="T12" fmla="*/ 92 w 215"/>
              <a:gd name="T13" fmla="*/ 46 h 154"/>
              <a:gd name="T14" fmla="*/ 61 w 215"/>
              <a:gd name="T15" fmla="*/ 76 h 154"/>
              <a:gd name="T16" fmla="*/ 84 w 215"/>
              <a:gd name="T17" fmla="*/ 99 h 154"/>
              <a:gd name="T18" fmla="*/ 168 w 215"/>
              <a:gd name="T19" fmla="*/ 7 h 154"/>
              <a:gd name="T20" fmla="*/ 207 w 215"/>
              <a:gd name="T21" fmla="*/ 7 h 154"/>
              <a:gd name="T22" fmla="*/ 207 w 215"/>
              <a:gd name="T23" fmla="*/ 46 h 154"/>
              <a:gd name="T24" fmla="*/ 115 w 215"/>
              <a:gd name="T25" fmla="*/ 137 h 154"/>
              <a:gd name="T26" fmla="*/ 84 w 215"/>
              <a:gd name="T2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5" h="154">
                <a:moveTo>
                  <a:pt x="84" y="153"/>
                </a:moveTo>
                <a:lnTo>
                  <a:pt x="84" y="153"/>
                </a:lnTo>
                <a:lnTo>
                  <a:pt x="84" y="153"/>
                </a:lnTo>
                <a:cubicBezTo>
                  <a:pt x="76" y="153"/>
                  <a:pt x="61" y="145"/>
                  <a:pt x="54" y="137"/>
                </a:cubicBezTo>
                <a:cubicBezTo>
                  <a:pt x="0" y="69"/>
                  <a:pt x="0" y="69"/>
                  <a:pt x="0" y="69"/>
                </a:cubicBezTo>
                <a:cubicBezTo>
                  <a:pt x="61" y="7"/>
                  <a:pt x="61" y="7"/>
                  <a:pt x="61" y="7"/>
                </a:cubicBezTo>
                <a:cubicBezTo>
                  <a:pt x="92" y="46"/>
                  <a:pt x="92" y="46"/>
                  <a:pt x="92" y="46"/>
                </a:cubicBezTo>
                <a:cubicBezTo>
                  <a:pt x="61" y="76"/>
                  <a:pt x="61" y="76"/>
                  <a:pt x="61" y="76"/>
                </a:cubicBezTo>
                <a:cubicBezTo>
                  <a:pt x="84" y="99"/>
                  <a:pt x="84" y="99"/>
                  <a:pt x="84" y="99"/>
                </a:cubicBezTo>
                <a:cubicBezTo>
                  <a:pt x="168" y="7"/>
                  <a:pt x="168" y="7"/>
                  <a:pt x="168" y="7"/>
                </a:cubicBezTo>
                <a:cubicBezTo>
                  <a:pt x="176" y="0"/>
                  <a:pt x="191" y="0"/>
                  <a:pt x="207" y="7"/>
                </a:cubicBezTo>
                <a:cubicBezTo>
                  <a:pt x="214" y="15"/>
                  <a:pt x="214" y="30"/>
                  <a:pt x="207" y="46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107" y="145"/>
                  <a:pt x="99" y="153"/>
                  <a:pt x="84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722">
            <a:extLst>
              <a:ext uri="{FF2B5EF4-FFF2-40B4-BE49-F238E27FC236}">
                <a16:creationId xmlns:a16="http://schemas.microsoft.com/office/drawing/2014/main" id="{57E8386D-48C8-EF49-B13E-84359BF2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9595" y="12305611"/>
            <a:ext cx="192075" cy="164637"/>
          </a:xfrm>
          <a:custGeom>
            <a:avLst/>
            <a:gdLst>
              <a:gd name="T0" fmla="*/ 122 w 154"/>
              <a:gd name="T1" fmla="*/ 123 h 131"/>
              <a:gd name="T2" fmla="*/ 122 w 154"/>
              <a:gd name="T3" fmla="*/ 123 h 131"/>
              <a:gd name="T4" fmla="*/ 153 w 154"/>
              <a:gd name="T5" fmla="*/ 84 h 131"/>
              <a:gd name="T6" fmla="*/ 84 w 154"/>
              <a:gd name="T7" fmla="*/ 8 h 131"/>
              <a:gd name="T8" fmla="*/ 61 w 154"/>
              <a:gd name="T9" fmla="*/ 0 h 131"/>
              <a:gd name="T10" fmla="*/ 38 w 154"/>
              <a:gd name="T11" fmla="*/ 16 h 131"/>
              <a:gd name="T12" fmla="*/ 8 w 154"/>
              <a:gd name="T13" fmla="*/ 92 h 131"/>
              <a:gd name="T14" fmla="*/ 15 w 154"/>
              <a:gd name="T15" fmla="*/ 123 h 131"/>
              <a:gd name="T16" fmla="*/ 46 w 154"/>
              <a:gd name="T17" fmla="*/ 115 h 131"/>
              <a:gd name="T18" fmla="*/ 69 w 154"/>
              <a:gd name="T19" fmla="*/ 69 h 131"/>
              <a:gd name="T20" fmla="*/ 122 w 154"/>
              <a:gd name="T21" fmla="*/ 123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2" y="123"/>
                </a:moveTo>
                <a:lnTo>
                  <a:pt x="122" y="123"/>
                </a:lnTo>
                <a:cubicBezTo>
                  <a:pt x="153" y="84"/>
                  <a:pt x="153" y="84"/>
                  <a:pt x="153" y="84"/>
                </a:cubicBezTo>
                <a:cubicBezTo>
                  <a:pt x="84" y="8"/>
                  <a:pt x="84" y="8"/>
                  <a:pt x="84" y="8"/>
                </a:cubicBezTo>
                <a:cubicBezTo>
                  <a:pt x="76" y="8"/>
                  <a:pt x="69" y="0"/>
                  <a:pt x="61" y="0"/>
                </a:cubicBezTo>
                <a:cubicBezTo>
                  <a:pt x="54" y="8"/>
                  <a:pt x="46" y="8"/>
                  <a:pt x="38" y="16"/>
                </a:cubicBezTo>
                <a:cubicBezTo>
                  <a:pt x="8" y="92"/>
                  <a:pt x="8" y="92"/>
                  <a:pt x="8" y="92"/>
                </a:cubicBezTo>
                <a:cubicBezTo>
                  <a:pt x="0" y="107"/>
                  <a:pt x="0" y="115"/>
                  <a:pt x="15" y="123"/>
                </a:cubicBezTo>
                <a:cubicBezTo>
                  <a:pt x="31" y="130"/>
                  <a:pt x="38" y="123"/>
                  <a:pt x="46" y="115"/>
                </a:cubicBezTo>
                <a:cubicBezTo>
                  <a:pt x="69" y="69"/>
                  <a:pt x="69" y="69"/>
                  <a:pt x="69" y="69"/>
                </a:cubicBezTo>
                <a:lnTo>
                  <a:pt x="122" y="123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723">
            <a:extLst>
              <a:ext uri="{FF2B5EF4-FFF2-40B4-BE49-F238E27FC236}">
                <a16:creationId xmlns:a16="http://schemas.microsoft.com/office/drawing/2014/main" id="{003C855E-8031-8641-92CB-719ED30A2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9595" y="12404394"/>
            <a:ext cx="268905" cy="192075"/>
          </a:xfrm>
          <a:custGeom>
            <a:avLst/>
            <a:gdLst>
              <a:gd name="T0" fmla="*/ 130 w 215"/>
              <a:gd name="T1" fmla="*/ 153 h 154"/>
              <a:gd name="T2" fmla="*/ 130 w 215"/>
              <a:gd name="T3" fmla="*/ 153 h 154"/>
              <a:gd name="T4" fmla="*/ 130 w 215"/>
              <a:gd name="T5" fmla="*/ 153 h 154"/>
              <a:gd name="T6" fmla="*/ 161 w 215"/>
              <a:gd name="T7" fmla="*/ 137 h 154"/>
              <a:gd name="T8" fmla="*/ 214 w 215"/>
              <a:gd name="T9" fmla="*/ 69 h 154"/>
              <a:gd name="T10" fmla="*/ 153 w 215"/>
              <a:gd name="T11" fmla="*/ 7 h 154"/>
              <a:gd name="T12" fmla="*/ 122 w 215"/>
              <a:gd name="T13" fmla="*/ 46 h 154"/>
              <a:gd name="T14" fmla="*/ 153 w 215"/>
              <a:gd name="T15" fmla="*/ 76 h 154"/>
              <a:gd name="T16" fmla="*/ 130 w 215"/>
              <a:gd name="T17" fmla="*/ 99 h 154"/>
              <a:gd name="T18" fmla="*/ 46 w 215"/>
              <a:gd name="T19" fmla="*/ 7 h 154"/>
              <a:gd name="T20" fmla="*/ 8 w 215"/>
              <a:gd name="T21" fmla="*/ 7 h 154"/>
              <a:gd name="T22" fmla="*/ 8 w 215"/>
              <a:gd name="T23" fmla="*/ 46 h 154"/>
              <a:gd name="T24" fmla="*/ 99 w 215"/>
              <a:gd name="T25" fmla="*/ 137 h 154"/>
              <a:gd name="T26" fmla="*/ 130 w 215"/>
              <a:gd name="T2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5" h="154">
                <a:moveTo>
                  <a:pt x="130" y="153"/>
                </a:moveTo>
                <a:lnTo>
                  <a:pt x="130" y="153"/>
                </a:lnTo>
                <a:lnTo>
                  <a:pt x="130" y="153"/>
                </a:lnTo>
                <a:cubicBezTo>
                  <a:pt x="138" y="153"/>
                  <a:pt x="153" y="145"/>
                  <a:pt x="161" y="137"/>
                </a:cubicBezTo>
                <a:cubicBezTo>
                  <a:pt x="214" y="69"/>
                  <a:pt x="214" y="69"/>
                  <a:pt x="214" y="69"/>
                </a:cubicBezTo>
                <a:cubicBezTo>
                  <a:pt x="153" y="7"/>
                  <a:pt x="153" y="7"/>
                  <a:pt x="153" y="7"/>
                </a:cubicBezTo>
                <a:cubicBezTo>
                  <a:pt x="122" y="46"/>
                  <a:pt x="122" y="46"/>
                  <a:pt x="122" y="46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30" y="99"/>
                  <a:pt x="130" y="99"/>
                  <a:pt x="130" y="99"/>
                </a:cubicBezTo>
                <a:cubicBezTo>
                  <a:pt x="46" y="7"/>
                  <a:pt x="46" y="7"/>
                  <a:pt x="46" y="7"/>
                </a:cubicBezTo>
                <a:cubicBezTo>
                  <a:pt x="38" y="0"/>
                  <a:pt x="23" y="0"/>
                  <a:pt x="8" y="7"/>
                </a:cubicBezTo>
                <a:cubicBezTo>
                  <a:pt x="0" y="15"/>
                  <a:pt x="0" y="30"/>
                  <a:pt x="8" y="46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7" y="145"/>
                  <a:pt x="115" y="153"/>
                  <a:pt x="130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724">
            <a:extLst>
              <a:ext uri="{FF2B5EF4-FFF2-40B4-BE49-F238E27FC236}">
                <a16:creationId xmlns:a16="http://schemas.microsoft.com/office/drawing/2014/main" id="{CED85C99-1704-1944-A540-1F65DDE4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2403" y="12678789"/>
            <a:ext cx="142685" cy="49389"/>
          </a:xfrm>
          <a:custGeom>
            <a:avLst/>
            <a:gdLst>
              <a:gd name="T0" fmla="*/ 0 w 116"/>
              <a:gd name="T1" fmla="*/ 15 h 39"/>
              <a:gd name="T2" fmla="*/ 0 w 116"/>
              <a:gd name="T3" fmla="*/ 15 h 39"/>
              <a:gd name="T4" fmla="*/ 0 w 116"/>
              <a:gd name="T5" fmla="*/ 15 h 39"/>
              <a:gd name="T6" fmla="*/ 24 w 116"/>
              <a:gd name="T7" fmla="*/ 0 h 39"/>
              <a:gd name="T8" fmla="*/ 100 w 116"/>
              <a:gd name="T9" fmla="*/ 0 h 39"/>
              <a:gd name="T10" fmla="*/ 115 w 116"/>
              <a:gd name="T11" fmla="*/ 15 h 39"/>
              <a:gd name="T12" fmla="*/ 100 w 116"/>
              <a:gd name="T13" fmla="*/ 38 h 39"/>
              <a:gd name="T14" fmla="*/ 24 w 116"/>
              <a:gd name="T15" fmla="*/ 38 h 39"/>
              <a:gd name="T16" fmla="*/ 0 w 116"/>
              <a:gd name="T17" fmla="*/ 1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39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8" y="0"/>
                  <a:pt x="24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8" y="0"/>
                  <a:pt x="115" y="7"/>
                  <a:pt x="115" y="15"/>
                </a:cubicBezTo>
                <a:cubicBezTo>
                  <a:pt x="115" y="30"/>
                  <a:pt x="108" y="38"/>
                  <a:pt x="100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8" y="38"/>
                  <a:pt x="0" y="30"/>
                  <a:pt x="0" y="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725">
            <a:extLst>
              <a:ext uri="{FF2B5EF4-FFF2-40B4-BE49-F238E27FC236}">
                <a16:creationId xmlns:a16="http://schemas.microsoft.com/office/drawing/2014/main" id="{44F7D0E3-2B48-C64E-97D8-8725BC07D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2645" y="12689764"/>
            <a:ext cx="49393" cy="345736"/>
          </a:xfrm>
          <a:custGeom>
            <a:avLst/>
            <a:gdLst>
              <a:gd name="T0" fmla="*/ 38 w 39"/>
              <a:gd name="T1" fmla="*/ 276 h 277"/>
              <a:gd name="T2" fmla="*/ 38 w 39"/>
              <a:gd name="T3" fmla="*/ 276 h 277"/>
              <a:gd name="T4" fmla="*/ 0 w 39"/>
              <a:gd name="T5" fmla="*/ 276 h 277"/>
              <a:gd name="T6" fmla="*/ 0 w 39"/>
              <a:gd name="T7" fmla="*/ 23 h 277"/>
              <a:gd name="T8" fmla="*/ 15 w 39"/>
              <a:gd name="T9" fmla="*/ 0 h 277"/>
              <a:gd name="T10" fmla="*/ 38 w 39"/>
              <a:gd name="T11" fmla="*/ 23 h 277"/>
              <a:gd name="T12" fmla="*/ 38 w 39"/>
              <a:gd name="T13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7">
                <a:moveTo>
                  <a:pt x="38" y="276"/>
                </a:moveTo>
                <a:lnTo>
                  <a:pt x="38" y="276"/>
                </a:lnTo>
                <a:cubicBezTo>
                  <a:pt x="0" y="276"/>
                  <a:pt x="0" y="276"/>
                  <a:pt x="0" y="27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lnTo>
                  <a:pt x="38" y="2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726">
            <a:extLst>
              <a:ext uri="{FF2B5EF4-FFF2-40B4-BE49-F238E27FC236}">
                <a16:creationId xmlns:a16="http://schemas.microsoft.com/office/drawing/2014/main" id="{6E6FD038-4CEB-8A49-A12C-11C2680D0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9111" y="8156759"/>
            <a:ext cx="241468" cy="268905"/>
          </a:xfrm>
          <a:custGeom>
            <a:avLst/>
            <a:gdLst>
              <a:gd name="T0" fmla="*/ 8 w 192"/>
              <a:gd name="T1" fmla="*/ 214 h 215"/>
              <a:gd name="T2" fmla="*/ 8 w 192"/>
              <a:gd name="T3" fmla="*/ 214 h 215"/>
              <a:gd name="T4" fmla="*/ 8 w 192"/>
              <a:gd name="T5" fmla="*/ 214 h 215"/>
              <a:gd name="T6" fmla="*/ 0 w 192"/>
              <a:gd name="T7" fmla="*/ 184 h 215"/>
              <a:gd name="T8" fmla="*/ 161 w 192"/>
              <a:gd name="T9" fmla="*/ 7 h 215"/>
              <a:gd name="T10" fmla="*/ 184 w 192"/>
              <a:gd name="T11" fmla="*/ 0 h 215"/>
              <a:gd name="T12" fmla="*/ 184 w 192"/>
              <a:gd name="T13" fmla="*/ 31 h 215"/>
              <a:gd name="T14" fmla="*/ 31 w 192"/>
              <a:gd name="T15" fmla="*/ 207 h 215"/>
              <a:gd name="T16" fmla="*/ 8 w 192"/>
              <a:gd name="T17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215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7"/>
                  <a:pt x="0" y="191"/>
                  <a:pt x="0" y="184"/>
                </a:cubicBezTo>
                <a:cubicBezTo>
                  <a:pt x="161" y="7"/>
                  <a:pt x="161" y="7"/>
                  <a:pt x="161" y="7"/>
                </a:cubicBezTo>
                <a:cubicBezTo>
                  <a:pt x="168" y="0"/>
                  <a:pt x="176" y="0"/>
                  <a:pt x="184" y="0"/>
                </a:cubicBezTo>
                <a:cubicBezTo>
                  <a:pt x="191" y="7"/>
                  <a:pt x="191" y="23"/>
                  <a:pt x="184" y="31"/>
                </a:cubicBezTo>
                <a:cubicBezTo>
                  <a:pt x="31" y="207"/>
                  <a:pt x="31" y="207"/>
                  <a:pt x="31" y="207"/>
                </a:cubicBezTo>
                <a:cubicBezTo>
                  <a:pt x="23" y="214"/>
                  <a:pt x="15" y="214"/>
                  <a:pt x="8" y="2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727">
            <a:extLst>
              <a:ext uri="{FF2B5EF4-FFF2-40B4-BE49-F238E27FC236}">
                <a16:creationId xmlns:a16="http://schemas.microsoft.com/office/drawing/2014/main" id="{2049FB91-0EB8-664B-A88D-A9F80343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5331" y="8299444"/>
            <a:ext cx="153661" cy="153661"/>
          </a:xfrm>
          <a:custGeom>
            <a:avLst/>
            <a:gdLst>
              <a:gd name="T0" fmla="*/ 61 w 123"/>
              <a:gd name="T1" fmla="*/ 122 h 123"/>
              <a:gd name="T2" fmla="*/ 61 w 123"/>
              <a:gd name="T3" fmla="*/ 122 h 123"/>
              <a:gd name="T4" fmla="*/ 0 w 123"/>
              <a:gd name="T5" fmla="*/ 61 h 123"/>
              <a:gd name="T6" fmla="*/ 61 w 123"/>
              <a:gd name="T7" fmla="*/ 0 h 123"/>
              <a:gd name="T8" fmla="*/ 122 w 123"/>
              <a:gd name="T9" fmla="*/ 61 h 123"/>
              <a:gd name="T10" fmla="*/ 61 w 123"/>
              <a:gd name="T11" fmla="*/ 122 h 123"/>
              <a:gd name="T12" fmla="*/ 61 w 123"/>
              <a:gd name="T13" fmla="*/ 38 h 123"/>
              <a:gd name="T14" fmla="*/ 61 w 123"/>
              <a:gd name="T15" fmla="*/ 38 h 123"/>
              <a:gd name="T16" fmla="*/ 38 w 123"/>
              <a:gd name="T17" fmla="*/ 61 h 123"/>
              <a:gd name="T18" fmla="*/ 61 w 123"/>
              <a:gd name="T19" fmla="*/ 84 h 123"/>
              <a:gd name="T20" fmla="*/ 84 w 123"/>
              <a:gd name="T21" fmla="*/ 61 h 123"/>
              <a:gd name="T22" fmla="*/ 61 w 123"/>
              <a:gd name="T23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" h="123">
                <a:moveTo>
                  <a:pt x="61" y="122"/>
                </a:moveTo>
                <a:lnTo>
                  <a:pt x="61" y="122"/>
                </a:lnTo>
                <a:cubicBezTo>
                  <a:pt x="30" y="122"/>
                  <a:pt x="0" y="99"/>
                  <a:pt x="0" y="61"/>
                </a:cubicBezTo>
                <a:cubicBezTo>
                  <a:pt x="0" y="30"/>
                  <a:pt x="30" y="0"/>
                  <a:pt x="61" y="0"/>
                </a:cubicBezTo>
                <a:cubicBezTo>
                  <a:pt x="91" y="0"/>
                  <a:pt x="122" y="30"/>
                  <a:pt x="122" y="61"/>
                </a:cubicBezTo>
                <a:cubicBezTo>
                  <a:pt x="122" y="99"/>
                  <a:pt x="91" y="122"/>
                  <a:pt x="61" y="122"/>
                </a:cubicBezTo>
                <a:close/>
                <a:moveTo>
                  <a:pt x="61" y="38"/>
                </a:moveTo>
                <a:lnTo>
                  <a:pt x="61" y="38"/>
                </a:lnTo>
                <a:cubicBezTo>
                  <a:pt x="45" y="38"/>
                  <a:pt x="38" y="53"/>
                  <a:pt x="38" y="61"/>
                </a:cubicBezTo>
                <a:cubicBezTo>
                  <a:pt x="38" y="76"/>
                  <a:pt x="45" y="84"/>
                  <a:pt x="61" y="84"/>
                </a:cubicBezTo>
                <a:cubicBezTo>
                  <a:pt x="76" y="84"/>
                  <a:pt x="84" y="76"/>
                  <a:pt x="84" y="61"/>
                </a:cubicBezTo>
                <a:cubicBezTo>
                  <a:pt x="84" y="53"/>
                  <a:pt x="76" y="38"/>
                  <a:pt x="61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728">
            <a:extLst>
              <a:ext uri="{FF2B5EF4-FFF2-40B4-BE49-F238E27FC236}">
                <a16:creationId xmlns:a16="http://schemas.microsoft.com/office/drawing/2014/main" id="{E6A3A7C7-A367-0346-A25B-AC2B6A0A1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5208" y="8123831"/>
            <a:ext cx="153661" cy="153661"/>
          </a:xfrm>
          <a:custGeom>
            <a:avLst/>
            <a:gdLst>
              <a:gd name="T0" fmla="*/ 61 w 123"/>
              <a:gd name="T1" fmla="*/ 122 h 123"/>
              <a:gd name="T2" fmla="*/ 61 w 123"/>
              <a:gd name="T3" fmla="*/ 122 h 123"/>
              <a:gd name="T4" fmla="*/ 0 w 123"/>
              <a:gd name="T5" fmla="*/ 61 h 123"/>
              <a:gd name="T6" fmla="*/ 61 w 123"/>
              <a:gd name="T7" fmla="*/ 0 h 123"/>
              <a:gd name="T8" fmla="*/ 122 w 123"/>
              <a:gd name="T9" fmla="*/ 61 h 123"/>
              <a:gd name="T10" fmla="*/ 61 w 123"/>
              <a:gd name="T11" fmla="*/ 122 h 123"/>
              <a:gd name="T12" fmla="*/ 61 w 123"/>
              <a:gd name="T13" fmla="*/ 38 h 123"/>
              <a:gd name="T14" fmla="*/ 61 w 123"/>
              <a:gd name="T15" fmla="*/ 38 h 123"/>
              <a:gd name="T16" fmla="*/ 38 w 123"/>
              <a:gd name="T17" fmla="*/ 61 h 123"/>
              <a:gd name="T18" fmla="*/ 61 w 123"/>
              <a:gd name="T19" fmla="*/ 84 h 123"/>
              <a:gd name="T20" fmla="*/ 84 w 123"/>
              <a:gd name="T21" fmla="*/ 61 h 123"/>
              <a:gd name="T22" fmla="*/ 61 w 123"/>
              <a:gd name="T23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" h="123">
                <a:moveTo>
                  <a:pt x="61" y="122"/>
                </a:moveTo>
                <a:lnTo>
                  <a:pt x="61" y="122"/>
                </a:lnTo>
                <a:cubicBezTo>
                  <a:pt x="23" y="122"/>
                  <a:pt x="0" y="92"/>
                  <a:pt x="0" y="61"/>
                </a:cubicBezTo>
                <a:cubicBezTo>
                  <a:pt x="0" y="23"/>
                  <a:pt x="23" y="0"/>
                  <a:pt x="61" y="0"/>
                </a:cubicBezTo>
                <a:cubicBezTo>
                  <a:pt x="91" y="0"/>
                  <a:pt x="122" y="23"/>
                  <a:pt x="122" y="61"/>
                </a:cubicBezTo>
                <a:cubicBezTo>
                  <a:pt x="122" y="92"/>
                  <a:pt x="91" y="122"/>
                  <a:pt x="61" y="122"/>
                </a:cubicBezTo>
                <a:close/>
                <a:moveTo>
                  <a:pt x="61" y="38"/>
                </a:move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69"/>
                  <a:pt x="46" y="84"/>
                  <a:pt x="61" y="84"/>
                </a:cubicBezTo>
                <a:cubicBezTo>
                  <a:pt x="69" y="84"/>
                  <a:pt x="84" y="69"/>
                  <a:pt x="84" y="61"/>
                </a:cubicBezTo>
                <a:cubicBezTo>
                  <a:pt x="84" y="46"/>
                  <a:pt x="69" y="38"/>
                  <a:pt x="61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729">
            <a:extLst>
              <a:ext uri="{FF2B5EF4-FFF2-40B4-BE49-F238E27FC236}">
                <a16:creationId xmlns:a16="http://schemas.microsoft.com/office/drawing/2014/main" id="{A7A9125E-13AE-6F41-9AD9-6C30C06A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0936" y="8085414"/>
            <a:ext cx="38417" cy="38417"/>
          </a:xfrm>
          <a:custGeom>
            <a:avLst/>
            <a:gdLst>
              <a:gd name="T0" fmla="*/ 30 w 31"/>
              <a:gd name="T1" fmla="*/ 31 h 32"/>
              <a:gd name="T2" fmla="*/ 0 w 31"/>
              <a:gd name="T3" fmla="*/ 31 h 32"/>
              <a:gd name="T4" fmla="*/ 0 w 31"/>
              <a:gd name="T5" fmla="*/ 0 h 32"/>
              <a:gd name="T6" fmla="*/ 30 w 31"/>
              <a:gd name="T7" fmla="*/ 0 h 32"/>
              <a:gd name="T8" fmla="*/ 30 w 31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2">
                <a:moveTo>
                  <a:pt x="30" y="31"/>
                </a:moveTo>
                <a:lnTo>
                  <a:pt x="0" y="31"/>
                </a:lnTo>
                <a:lnTo>
                  <a:pt x="0" y="0"/>
                </a:lnTo>
                <a:lnTo>
                  <a:pt x="30" y="0"/>
                </a:lnTo>
                <a:lnTo>
                  <a:pt x="30" y="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730">
            <a:extLst>
              <a:ext uri="{FF2B5EF4-FFF2-40B4-BE49-F238E27FC236}">
                <a16:creationId xmlns:a16="http://schemas.microsoft.com/office/drawing/2014/main" id="{31EC0346-216C-FB4F-A022-3ACF17FB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0936" y="8173221"/>
            <a:ext cx="38417" cy="87806"/>
          </a:xfrm>
          <a:custGeom>
            <a:avLst/>
            <a:gdLst>
              <a:gd name="T0" fmla="*/ 30 w 31"/>
              <a:gd name="T1" fmla="*/ 69 h 70"/>
              <a:gd name="T2" fmla="*/ 0 w 31"/>
              <a:gd name="T3" fmla="*/ 69 h 70"/>
              <a:gd name="T4" fmla="*/ 0 w 31"/>
              <a:gd name="T5" fmla="*/ 0 h 70"/>
              <a:gd name="T6" fmla="*/ 30 w 31"/>
              <a:gd name="T7" fmla="*/ 0 h 70"/>
              <a:gd name="T8" fmla="*/ 30 w 31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70">
                <a:moveTo>
                  <a:pt x="30" y="69"/>
                </a:moveTo>
                <a:lnTo>
                  <a:pt x="0" y="69"/>
                </a:lnTo>
                <a:lnTo>
                  <a:pt x="0" y="0"/>
                </a:lnTo>
                <a:lnTo>
                  <a:pt x="30" y="0"/>
                </a:lnTo>
                <a:lnTo>
                  <a:pt x="30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731">
            <a:extLst>
              <a:ext uri="{FF2B5EF4-FFF2-40B4-BE49-F238E27FC236}">
                <a16:creationId xmlns:a16="http://schemas.microsoft.com/office/drawing/2014/main" id="{4F240D72-D3D1-5A4E-9E39-5ACB13660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0936" y="8304930"/>
            <a:ext cx="38417" cy="98782"/>
          </a:xfrm>
          <a:custGeom>
            <a:avLst/>
            <a:gdLst>
              <a:gd name="T0" fmla="*/ 30 w 31"/>
              <a:gd name="T1" fmla="*/ 77 h 78"/>
              <a:gd name="T2" fmla="*/ 0 w 31"/>
              <a:gd name="T3" fmla="*/ 77 h 78"/>
              <a:gd name="T4" fmla="*/ 0 w 31"/>
              <a:gd name="T5" fmla="*/ 0 h 78"/>
              <a:gd name="T6" fmla="*/ 30 w 31"/>
              <a:gd name="T7" fmla="*/ 0 h 78"/>
              <a:gd name="T8" fmla="*/ 30 w 31"/>
              <a:gd name="T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78">
                <a:moveTo>
                  <a:pt x="30" y="77"/>
                </a:moveTo>
                <a:lnTo>
                  <a:pt x="0" y="77"/>
                </a:lnTo>
                <a:lnTo>
                  <a:pt x="0" y="0"/>
                </a:lnTo>
                <a:lnTo>
                  <a:pt x="30" y="0"/>
                </a:lnTo>
                <a:lnTo>
                  <a:pt x="30" y="7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732">
            <a:extLst>
              <a:ext uri="{FF2B5EF4-FFF2-40B4-BE49-F238E27FC236}">
                <a16:creationId xmlns:a16="http://schemas.microsoft.com/office/drawing/2014/main" id="{F6885378-33B1-BE47-9A2E-0070ED882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0936" y="8442130"/>
            <a:ext cx="38417" cy="54879"/>
          </a:xfrm>
          <a:custGeom>
            <a:avLst/>
            <a:gdLst>
              <a:gd name="T0" fmla="*/ 30 w 31"/>
              <a:gd name="T1" fmla="*/ 45 h 46"/>
              <a:gd name="T2" fmla="*/ 0 w 31"/>
              <a:gd name="T3" fmla="*/ 45 h 46"/>
              <a:gd name="T4" fmla="*/ 0 w 31"/>
              <a:gd name="T5" fmla="*/ 0 h 46"/>
              <a:gd name="T6" fmla="*/ 30 w 31"/>
              <a:gd name="T7" fmla="*/ 0 h 46"/>
              <a:gd name="T8" fmla="*/ 30 w 31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6">
                <a:moveTo>
                  <a:pt x="30" y="45"/>
                </a:moveTo>
                <a:lnTo>
                  <a:pt x="0" y="45"/>
                </a:lnTo>
                <a:lnTo>
                  <a:pt x="0" y="0"/>
                </a:lnTo>
                <a:lnTo>
                  <a:pt x="30" y="0"/>
                </a:lnTo>
                <a:lnTo>
                  <a:pt x="30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733">
            <a:extLst>
              <a:ext uri="{FF2B5EF4-FFF2-40B4-BE49-F238E27FC236}">
                <a16:creationId xmlns:a16="http://schemas.microsoft.com/office/drawing/2014/main" id="{BCCE7A9F-9B36-874C-85B6-93D50C2C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6909" y="8014073"/>
            <a:ext cx="751841" cy="554276"/>
          </a:xfrm>
          <a:custGeom>
            <a:avLst/>
            <a:gdLst>
              <a:gd name="T0" fmla="*/ 528 w 606"/>
              <a:gd name="T1" fmla="*/ 444 h 445"/>
              <a:gd name="T2" fmla="*/ 528 w 606"/>
              <a:gd name="T3" fmla="*/ 444 h 445"/>
              <a:gd name="T4" fmla="*/ 23 w 606"/>
              <a:gd name="T5" fmla="*/ 444 h 445"/>
              <a:gd name="T6" fmla="*/ 0 w 606"/>
              <a:gd name="T7" fmla="*/ 421 h 445"/>
              <a:gd name="T8" fmla="*/ 0 w 606"/>
              <a:gd name="T9" fmla="*/ 322 h 445"/>
              <a:gd name="T10" fmla="*/ 16 w 606"/>
              <a:gd name="T11" fmla="*/ 291 h 445"/>
              <a:gd name="T12" fmla="*/ 84 w 606"/>
              <a:gd name="T13" fmla="*/ 222 h 445"/>
              <a:gd name="T14" fmla="*/ 23 w 606"/>
              <a:gd name="T15" fmla="*/ 146 h 445"/>
              <a:gd name="T16" fmla="*/ 0 w 606"/>
              <a:gd name="T17" fmla="*/ 122 h 445"/>
              <a:gd name="T18" fmla="*/ 0 w 606"/>
              <a:gd name="T19" fmla="*/ 23 h 445"/>
              <a:gd name="T20" fmla="*/ 23 w 606"/>
              <a:gd name="T21" fmla="*/ 0 h 445"/>
              <a:gd name="T22" fmla="*/ 528 w 606"/>
              <a:gd name="T23" fmla="*/ 0 h 445"/>
              <a:gd name="T24" fmla="*/ 605 w 606"/>
              <a:gd name="T25" fmla="*/ 69 h 445"/>
              <a:gd name="T26" fmla="*/ 605 w 606"/>
              <a:gd name="T27" fmla="*/ 375 h 445"/>
              <a:gd name="T28" fmla="*/ 528 w 606"/>
              <a:gd name="T29" fmla="*/ 444 h 445"/>
              <a:gd name="T30" fmla="*/ 46 w 606"/>
              <a:gd name="T31" fmla="*/ 398 h 445"/>
              <a:gd name="T32" fmla="*/ 46 w 606"/>
              <a:gd name="T33" fmla="*/ 398 h 445"/>
              <a:gd name="T34" fmla="*/ 528 w 606"/>
              <a:gd name="T35" fmla="*/ 398 h 445"/>
              <a:gd name="T36" fmla="*/ 551 w 606"/>
              <a:gd name="T37" fmla="*/ 375 h 445"/>
              <a:gd name="T38" fmla="*/ 551 w 606"/>
              <a:gd name="T39" fmla="*/ 69 h 445"/>
              <a:gd name="T40" fmla="*/ 528 w 606"/>
              <a:gd name="T41" fmla="*/ 46 h 445"/>
              <a:gd name="T42" fmla="*/ 46 w 606"/>
              <a:gd name="T43" fmla="*/ 46 h 445"/>
              <a:gd name="T44" fmla="*/ 46 w 606"/>
              <a:gd name="T45" fmla="*/ 100 h 445"/>
              <a:gd name="T46" fmla="*/ 130 w 606"/>
              <a:gd name="T47" fmla="*/ 222 h 445"/>
              <a:gd name="T48" fmla="*/ 46 w 606"/>
              <a:gd name="T49" fmla="*/ 337 h 445"/>
              <a:gd name="T50" fmla="*/ 46 w 606"/>
              <a:gd name="T51" fmla="*/ 398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6" h="445">
                <a:moveTo>
                  <a:pt x="528" y="444"/>
                </a:moveTo>
                <a:lnTo>
                  <a:pt x="528" y="444"/>
                </a:lnTo>
                <a:cubicBezTo>
                  <a:pt x="23" y="444"/>
                  <a:pt x="23" y="444"/>
                  <a:pt x="23" y="444"/>
                </a:cubicBezTo>
                <a:cubicBezTo>
                  <a:pt x="8" y="444"/>
                  <a:pt x="0" y="429"/>
                  <a:pt x="0" y="421"/>
                </a:cubicBezTo>
                <a:cubicBezTo>
                  <a:pt x="0" y="322"/>
                  <a:pt x="0" y="322"/>
                  <a:pt x="0" y="322"/>
                </a:cubicBezTo>
                <a:cubicBezTo>
                  <a:pt x="0" y="306"/>
                  <a:pt x="8" y="299"/>
                  <a:pt x="16" y="291"/>
                </a:cubicBezTo>
                <a:cubicBezTo>
                  <a:pt x="54" y="291"/>
                  <a:pt x="84" y="260"/>
                  <a:pt x="84" y="222"/>
                </a:cubicBezTo>
                <a:cubicBezTo>
                  <a:pt x="84" y="184"/>
                  <a:pt x="54" y="153"/>
                  <a:pt x="23" y="146"/>
                </a:cubicBezTo>
                <a:cubicBezTo>
                  <a:pt x="8" y="146"/>
                  <a:pt x="0" y="130"/>
                  <a:pt x="0" y="12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605" y="31"/>
                  <a:pt x="605" y="69"/>
                </a:cubicBezTo>
                <a:cubicBezTo>
                  <a:pt x="605" y="375"/>
                  <a:pt x="605" y="375"/>
                  <a:pt x="605" y="375"/>
                </a:cubicBezTo>
                <a:cubicBezTo>
                  <a:pt x="605" y="413"/>
                  <a:pt x="567" y="444"/>
                  <a:pt x="528" y="444"/>
                </a:cubicBezTo>
                <a:close/>
                <a:moveTo>
                  <a:pt x="46" y="398"/>
                </a:moveTo>
                <a:lnTo>
                  <a:pt x="46" y="398"/>
                </a:lnTo>
                <a:cubicBezTo>
                  <a:pt x="528" y="398"/>
                  <a:pt x="528" y="398"/>
                  <a:pt x="528" y="398"/>
                </a:cubicBezTo>
                <a:cubicBezTo>
                  <a:pt x="544" y="398"/>
                  <a:pt x="551" y="383"/>
                  <a:pt x="551" y="375"/>
                </a:cubicBezTo>
                <a:cubicBezTo>
                  <a:pt x="551" y="69"/>
                  <a:pt x="551" y="69"/>
                  <a:pt x="551" y="69"/>
                </a:cubicBezTo>
                <a:cubicBezTo>
                  <a:pt x="551" y="54"/>
                  <a:pt x="544" y="46"/>
                  <a:pt x="528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100" y="115"/>
                  <a:pt x="130" y="169"/>
                  <a:pt x="130" y="222"/>
                </a:cubicBezTo>
                <a:cubicBezTo>
                  <a:pt x="130" y="276"/>
                  <a:pt x="100" y="322"/>
                  <a:pt x="46" y="337"/>
                </a:cubicBezTo>
                <a:lnTo>
                  <a:pt x="46" y="3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734">
            <a:extLst>
              <a:ext uri="{FF2B5EF4-FFF2-40B4-BE49-F238E27FC236}">
                <a16:creationId xmlns:a16="http://schemas.microsoft.com/office/drawing/2014/main" id="{9FD94609-A7E4-7848-AB2F-F5E3DAF39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3129" y="10774486"/>
            <a:ext cx="504887" cy="60369"/>
          </a:xfrm>
          <a:custGeom>
            <a:avLst/>
            <a:gdLst>
              <a:gd name="T0" fmla="*/ 405 w 406"/>
              <a:gd name="T1" fmla="*/ 46 h 47"/>
              <a:gd name="T2" fmla="*/ 0 w 406"/>
              <a:gd name="T3" fmla="*/ 46 h 47"/>
              <a:gd name="T4" fmla="*/ 0 w 406"/>
              <a:gd name="T5" fmla="*/ 0 h 47"/>
              <a:gd name="T6" fmla="*/ 405 w 406"/>
              <a:gd name="T7" fmla="*/ 0 h 47"/>
              <a:gd name="T8" fmla="*/ 405 w 406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7">
                <a:moveTo>
                  <a:pt x="405" y="46"/>
                </a:moveTo>
                <a:lnTo>
                  <a:pt x="0" y="46"/>
                </a:lnTo>
                <a:lnTo>
                  <a:pt x="0" y="0"/>
                </a:lnTo>
                <a:lnTo>
                  <a:pt x="405" y="0"/>
                </a:lnTo>
                <a:lnTo>
                  <a:pt x="405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735">
            <a:extLst>
              <a:ext uri="{FF2B5EF4-FFF2-40B4-BE49-F238E27FC236}">
                <a16:creationId xmlns:a16="http://schemas.microsoft.com/office/drawing/2014/main" id="{C750486E-B80B-5F48-AE92-595886CEC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4347" y="10137889"/>
            <a:ext cx="685989" cy="696965"/>
          </a:xfrm>
          <a:custGeom>
            <a:avLst/>
            <a:gdLst>
              <a:gd name="T0" fmla="*/ 475 w 552"/>
              <a:gd name="T1" fmla="*/ 558 h 559"/>
              <a:gd name="T2" fmla="*/ 475 w 552"/>
              <a:gd name="T3" fmla="*/ 558 h 559"/>
              <a:gd name="T4" fmla="*/ 475 w 552"/>
              <a:gd name="T5" fmla="*/ 512 h 559"/>
              <a:gd name="T6" fmla="*/ 505 w 552"/>
              <a:gd name="T7" fmla="*/ 482 h 559"/>
              <a:gd name="T8" fmla="*/ 505 w 552"/>
              <a:gd name="T9" fmla="*/ 436 h 559"/>
              <a:gd name="T10" fmla="*/ 176 w 552"/>
              <a:gd name="T11" fmla="*/ 436 h 559"/>
              <a:gd name="T12" fmla="*/ 176 w 552"/>
              <a:gd name="T13" fmla="*/ 474 h 559"/>
              <a:gd name="T14" fmla="*/ 84 w 552"/>
              <a:gd name="T15" fmla="*/ 558 h 559"/>
              <a:gd name="T16" fmla="*/ 0 w 552"/>
              <a:gd name="T17" fmla="*/ 474 h 559"/>
              <a:gd name="T18" fmla="*/ 0 w 552"/>
              <a:gd name="T19" fmla="*/ 38 h 559"/>
              <a:gd name="T20" fmla="*/ 38 w 552"/>
              <a:gd name="T21" fmla="*/ 0 h 559"/>
              <a:gd name="T22" fmla="*/ 429 w 552"/>
              <a:gd name="T23" fmla="*/ 0 h 559"/>
              <a:gd name="T24" fmla="*/ 467 w 552"/>
              <a:gd name="T25" fmla="*/ 38 h 559"/>
              <a:gd name="T26" fmla="*/ 467 w 552"/>
              <a:gd name="T27" fmla="*/ 390 h 559"/>
              <a:gd name="T28" fmla="*/ 528 w 552"/>
              <a:gd name="T29" fmla="*/ 390 h 559"/>
              <a:gd name="T30" fmla="*/ 551 w 552"/>
              <a:gd name="T31" fmla="*/ 420 h 559"/>
              <a:gd name="T32" fmla="*/ 551 w 552"/>
              <a:gd name="T33" fmla="*/ 482 h 559"/>
              <a:gd name="T34" fmla="*/ 475 w 552"/>
              <a:gd name="T35" fmla="*/ 558 h 559"/>
              <a:gd name="T36" fmla="*/ 46 w 552"/>
              <a:gd name="T37" fmla="*/ 53 h 559"/>
              <a:gd name="T38" fmla="*/ 46 w 552"/>
              <a:gd name="T39" fmla="*/ 53 h 559"/>
              <a:gd name="T40" fmla="*/ 46 w 552"/>
              <a:gd name="T41" fmla="*/ 474 h 559"/>
              <a:gd name="T42" fmla="*/ 84 w 552"/>
              <a:gd name="T43" fmla="*/ 512 h 559"/>
              <a:gd name="T44" fmla="*/ 130 w 552"/>
              <a:gd name="T45" fmla="*/ 474 h 559"/>
              <a:gd name="T46" fmla="*/ 130 w 552"/>
              <a:gd name="T47" fmla="*/ 420 h 559"/>
              <a:gd name="T48" fmla="*/ 153 w 552"/>
              <a:gd name="T49" fmla="*/ 390 h 559"/>
              <a:gd name="T50" fmla="*/ 421 w 552"/>
              <a:gd name="T51" fmla="*/ 390 h 559"/>
              <a:gd name="T52" fmla="*/ 421 w 552"/>
              <a:gd name="T53" fmla="*/ 53 h 559"/>
              <a:gd name="T54" fmla="*/ 46 w 552"/>
              <a:gd name="T55" fmla="*/ 53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2" h="559">
                <a:moveTo>
                  <a:pt x="475" y="558"/>
                </a:moveTo>
                <a:lnTo>
                  <a:pt x="475" y="558"/>
                </a:lnTo>
                <a:cubicBezTo>
                  <a:pt x="475" y="512"/>
                  <a:pt x="475" y="512"/>
                  <a:pt x="475" y="512"/>
                </a:cubicBezTo>
                <a:cubicBezTo>
                  <a:pt x="490" y="512"/>
                  <a:pt x="505" y="497"/>
                  <a:pt x="505" y="482"/>
                </a:cubicBezTo>
                <a:cubicBezTo>
                  <a:pt x="505" y="436"/>
                  <a:pt x="505" y="436"/>
                  <a:pt x="505" y="436"/>
                </a:cubicBezTo>
                <a:cubicBezTo>
                  <a:pt x="176" y="436"/>
                  <a:pt x="176" y="436"/>
                  <a:pt x="176" y="436"/>
                </a:cubicBezTo>
                <a:cubicBezTo>
                  <a:pt x="176" y="474"/>
                  <a:pt x="176" y="474"/>
                  <a:pt x="176" y="474"/>
                </a:cubicBezTo>
                <a:cubicBezTo>
                  <a:pt x="176" y="520"/>
                  <a:pt x="138" y="558"/>
                  <a:pt x="84" y="558"/>
                </a:cubicBezTo>
                <a:cubicBezTo>
                  <a:pt x="38" y="558"/>
                  <a:pt x="0" y="520"/>
                  <a:pt x="0" y="47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3"/>
                  <a:pt x="15" y="0"/>
                  <a:pt x="38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52" y="0"/>
                  <a:pt x="467" y="23"/>
                  <a:pt x="467" y="38"/>
                </a:cubicBezTo>
                <a:cubicBezTo>
                  <a:pt x="467" y="390"/>
                  <a:pt x="467" y="390"/>
                  <a:pt x="467" y="390"/>
                </a:cubicBezTo>
                <a:cubicBezTo>
                  <a:pt x="528" y="390"/>
                  <a:pt x="528" y="390"/>
                  <a:pt x="528" y="390"/>
                </a:cubicBezTo>
                <a:cubicBezTo>
                  <a:pt x="544" y="390"/>
                  <a:pt x="551" y="405"/>
                  <a:pt x="551" y="420"/>
                </a:cubicBezTo>
                <a:cubicBezTo>
                  <a:pt x="551" y="482"/>
                  <a:pt x="551" y="482"/>
                  <a:pt x="551" y="482"/>
                </a:cubicBezTo>
                <a:cubicBezTo>
                  <a:pt x="551" y="527"/>
                  <a:pt x="521" y="558"/>
                  <a:pt x="475" y="558"/>
                </a:cubicBezTo>
                <a:close/>
                <a:moveTo>
                  <a:pt x="46" y="53"/>
                </a:moveTo>
                <a:lnTo>
                  <a:pt x="46" y="53"/>
                </a:lnTo>
                <a:cubicBezTo>
                  <a:pt x="46" y="474"/>
                  <a:pt x="46" y="474"/>
                  <a:pt x="46" y="474"/>
                </a:cubicBezTo>
                <a:cubicBezTo>
                  <a:pt x="46" y="497"/>
                  <a:pt x="61" y="512"/>
                  <a:pt x="84" y="512"/>
                </a:cubicBezTo>
                <a:cubicBezTo>
                  <a:pt x="107" y="512"/>
                  <a:pt x="130" y="497"/>
                  <a:pt x="130" y="474"/>
                </a:cubicBezTo>
                <a:cubicBezTo>
                  <a:pt x="130" y="420"/>
                  <a:pt x="130" y="420"/>
                  <a:pt x="130" y="420"/>
                </a:cubicBezTo>
                <a:cubicBezTo>
                  <a:pt x="130" y="405"/>
                  <a:pt x="138" y="390"/>
                  <a:pt x="153" y="390"/>
                </a:cubicBezTo>
                <a:cubicBezTo>
                  <a:pt x="421" y="390"/>
                  <a:pt x="421" y="390"/>
                  <a:pt x="421" y="390"/>
                </a:cubicBezTo>
                <a:cubicBezTo>
                  <a:pt x="421" y="53"/>
                  <a:pt x="421" y="53"/>
                  <a:pt x="421" y="53"/>
                </a:cubicBezTo>
                <a:lnTo>
                  <a:pt x="46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736">
            <a:extLst>
              <a:ext uri="{FF2B5EF4-FFF2-40B4-BE49-F238E27FC236}">
                <a16:creationId xmlns:a16="http://schemas.microsoft.com/office/drawing/2014/main" id="{138C574A-6495-CC4C-AEC5-134764A49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1546" y="10308016"/>
            <a:ext cx="296347" cy="49389"/>
          </a:xfrm>
          <a:custGeom>
            <a:avLst/>
            <a:gdLst>
              <a:gd name="T0" fmla="*/ 222 w 238"/>
              <a:gd name="T1" fmla="*/ 39 h 40"/>
              <a:gd name="T2" fmla="*/ 222 w 238"/>
              <a:gd name="T3" fmla="*/ 39 h 40"/>
              <a:gd name="T4" fmla="*/ 23 w 238"/>
              <a:gd name="T5" fmla="*/ 39 h 40"/>
              <a:gd name="T6" fmla="*/ 0 w 238"/>
              <a:gd name="T7" fmla="*/ 16 h 40"/>
              <a:gd name="T8" fmla="*/ 23 w 238"/>
              <a:gd name="T9" fmla="*/ 0 h 40"/>
              <a:gd name="T10" fmla="*/ 222 w 238"/>
              <a:gd name="T11" fmla="*/ 0 h 40"/>
              <a:gd name="T12" fmla="*/ 237 w 238"/>
              <a:gd name="T13" fmla="*/ 16 h 40"/>
              <a:gd name="T14" fmla="*/ 222 w 238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40">
                <a:moveTo>
                  <a:pt x="222" y="39"/>
                </a:moveTo>
                <a:lnTo>
                  <a:pt x="222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0" y="0"/>
                  <a:pt x="237" y="8"/>
                  <a:pt x="237" y="16"/>
                </a:cubicBezTo>
                <a:cubicBezTo>
                  <a:pt x="237" y="31"/>
                  <a:pt x="230" y="39"/>
                  <a:pt x="222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737">
            <a:extLst>
              <a:ext uri="{FF2B5EF4-FFF2-40B4-BE49-F238E27FC236}">
                <a16:creationId xmlns:a16="http://schemas.microsoft.com/office/drawing/2014/main" id="{D2176558-32C3-8740-A47E-F2161429C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1546" y="10401308"/>
            <a:ext cx="296347" cy="49393"/>
          </a:xfrm>
          <a:custGeom>
            <a:avLst/>
            <a:gdLst>
              <a:gd name="T0" fmla="*/ 222 w 238"/>
              <a:gd name="T1" fmla="*/ 38 h 39"/>
              <a:gd name="T2" fmla="*/ 222 w 238"/>
              <a:gd name="T3" fmla="*/ 38 h 39"/>
              <a:gd name="T4" fmla="*/ 23 w 238"/>
              <a:gd name="T5" fmla="*/ 38 h 39"/>
              <a:gd name="T6" fmla="*/ 0 w 238"/>
              <a:gd name="T7" fmla="*/ 15 h 39"/>
              <a:gd name="T8" fmla="*/ 23 w 238"/>
              <a:gd name="T9" fmla="*/ 0 h 39"/>
              <a:gd name="T10" fmla="*/ 222 w 238"/>
              <a:gd name="T11" fmla="*/ 0 h 39"/>
              <a:gd name="T12" fmla="*/ 237 w 238"/>
              <a:gd name="T13" fmla="*/ 15 h 39"/>
              <a:gd name="T14" fmla="*/ 222 w 238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39">
                <a:moveTo>
                  <a:pt x="222" y="38"/>
                </a:moveTo>
                <a:lnTo>
                  <a:pt x="222" y="38"/>
                </a:lnTo>
                <a:cubicBezTo>
                  <a:pt x="23" y="38"/>
                  <a:pt x="23" y="38"/>
                  <a:pt x="23" y="38"/>
                </a:cubicBezTo>
                <a:cubicBezTo>
                  <a:pt x="8" y="38"/>
                  <a:pt x="0" y="30"/>
                  <a:pt x="0" y="15"/>
                </a:cubicBezTo>
                <a:cubicBezTo>
                  <a:pt x="0" y="7"/>
                  <a:pt x="8" y="0"/>
                  <a:pt x="23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0" y="0"/>
                  <a:pt x="237" y="7"/>
                  <a:pt x="237" y="15"/>
                </a:cubicBezTo>
                <a:cubicBezTo>
                  <a:pt x="237" y="30"/>
                  <a:pt x="230" y="38"/>
                  <a:pt x="222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738">
            <a:extLst>
              <a:ext uri="{FF2B5EF4-FFF2-40B4-BE49-F238E27FC236}">
                <a16:creationId xmlns:a16="http://schemas.microsoft.com/office/drawing/2014/main" id="{D97C1553-CE97-204F-B4F4-24C05128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1546" y="10494604"/>
            <a:ext cx="192075" cy="49389"/>
          </a:xfrm>
          <a:custGeom>
            <a:avLst/>
            <a:gdLst>
              <a:gd name="T0" fmla="*/ 138 w 154"/>
              <a:gd name="T1" fmla="*/ 39 h 40"/>
              <a:gd name="T2" fmla="*/ 138 w 154"/>
              <a:gd name="T3" fmla="*/ 39 h 40"/>
              <a:gd name="T4" fmla="*/ 23 w 154"/>
              <a:gd name="T5" fmla="*/ 39 h 40"/>
              <a:gd name="T6" fmla="*/ 0 w 154"/>
              <a:gd name="T7" fmla="*/ 16 h 40"/>
              <a:gd name="T8" fmla="*/ 23 w 154"/>
              <a:gd name="T9" fmla="*/ 0 h 40"/>
              <a:gd name="T10" fmla="*/ 138 w 154"/>
              <a:gd name="T11" fmla="*/ 0 h 40"/>
              <a:gd name="T12" fmla="*/ 153 w 154"/>
              <a:gd name="T13" fmla="*/ 16 h 40"/>
              <a:gd name="T14" fmla="*/ 138 w 15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0">
                <a:moveTo>
                  <a:pt x="138" y="39"/>
                </a:moveTo>
                <a:lnTo>
                  <a:pt x="138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3" y="8"/>
                  <a:pt x="153" y="16"/>
                </a:cubicBezTo>
                <a:cubicBezTo>
                  <a:pt x="153" y="31"/>
                  <a:pt x="146" y="39"/>
                  <a:pt x="138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739">
            <a:extLst>
              <a:ext uri="{FF2B5EF4-FFF2-40B4-BE49-F238E27FC236}">
                <a16:creationId xmlns:a16="http://schemas.microsoft.com/office/drawing/2014/main" id="{F19596C5-A59E-BB4C-A049-EE8EA6CCF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8984" y="4677430"/>
            <a:ext cx="192078" cy="203051"/>
          </a:xfrm>
          <a:custGeom>
            <a:avLst/>
            <a:gdLst>
              <a:gd name="T0" fmla="*/ 153 w 154"/>
              <a:gd name="T1" fmla="*/ 161 h 162"/>
              <a:gd name="T2" fmla="*/ 153 w 154"/>
              <a:gd name="T3" fmla="*/ 161 h 162"/>
              <a:gd name="T4" fmla="*/ 69 w 154"/>
              <a:gd name="T5" fmla="*/ 161 h 162"/>
              <a:gd name="T6" fmla="*/ 0 w 154"/>
              <a:gd name="T7" fmla="*/ 84 h 162"/>
              <a:gd name="T8" fmla="*/ 0 w 154"/>
              <a:gd name="T9" fmla="*/ 76 h 162"/>
              <a:gd name="T10" fmla="*/ 77 w 154"/>
              <a:gd name="T11" fmla="*/ 0 h 162"/>
              <a:gd name="T12" fmla="*/ 153 w 154"/>
              <a:gd name="T13" fmla="*/ 76 h 162"/>
              <a:gd name="T14" fmla="*/ 153 w 154"/>
              <a:gd name="T15" fmla="*/ 161 h 162"/>
              <a:gd name="T16" fmla="*/ 77 w 154"/>
              <a:gd name="T17" fmla="*/ 46 h 162"/>
              <a:gd name="T18" fmla="*/ 77 w 154"/>
              <a:gd name="T19" fmla="*/ 46 h 162"/>
              <a:gd name="T20" fmla="*/ 46 w 154"/>
              <a:gd name="T21" fmla="*/ 76 h 162"/>
              <a:gd name="T22" fmla="*/ 46 w 154"/>
              <a:gd name="T23" fmla="*/ 84 h 162"/>
              <a:gd name="T24" fmla="*/ 69 w 154"/>
              <a:gd name="T25" fmla="*/ 115 h 162"/>
              <a:gd name="T26" fmla="*/ 100 w 154"/>
              <a:gd name="T27" fmla="*/ 115 h 162"/>
              <a:gd name="T28" fmla="*/ 100 w 154"/>
              <a:gd name="T29" fmla="*/ 76 h 162"/>
              <a:gd name="T30" fmla="*/ 77 w 154"/>
              <a:gd name="T31" fmla="*/ 4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2">
                <a:moveTo>
                  <a:pt x="153" y="161"/>
                </a:moveTo>
                <a:lnTo>
                  <a:pt x="153" y="161"/>
                </a:lnTo>
                <a:cubicBezTo>
                  <a:pt x="69" y="161"/>
                  <a:pt x="69" y="161"/>
                  <a:pt x="69" y="161"/>
                </a:cubicBezTo>
                <a:cubicBezTo>
                  <a:pt x="31" y="161"/>
                  <a:pt x="0" y="130"/>
                  <a:pt x="0" y="8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1"/>
                  <a:pt x="31" y="0"/>
                  <a:pt x="77" y="0"/>
                </a:cubicBezTo>
                <a:cubicBezTo>
                  <a:pt x="115" y="0"/>
                  <a:pt x="153" y="31"/>
                  <a:pt x="153" y="76"/>
                </a:cubicBezTo>
                <a:lnTo>
                  <a:pt x="153" y="161"/>
                </a:lnTo>
                <a:close/>
                <a:moveTo>
                  <a:pt x="77" y="46"/>
                </a:moveTo>
                <a:lnTo>
                  <a:pt x="77" y="46"/>
                </a:lnTo>
                <a:cubicBezTo>
                  <a:pt x="61" y="46"/>
                  <a:pt x="46" y="61"/>
                  <a:pt x="46" y="76"/>
                </a:cubicBezTo>
                <a:cubicBezTo>
                  <a:pt x="46" y="84"/>
                  <a:pt x="46" y="84"/>
                  <a:pt x="46" y="84"/>
                </a:cubicBezTo>
                <a:cubicBezTo>
                  <a:pt x="46" y="99"/>
                  <a:pt x="54" y="115"/>
                  <a:pt x="69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100" y="76"/>
                  <a:pt x="100" y="76"/>
                  <a:pt x="100" y="76"/>
                </a:cubicBezTo>
                <a:cubicBezTo>
                  <a:pt x="100" y="61"/>
                  <a:pt x="92" y="46"/>
                  <a:pt x="77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740">
            <a:extLst>
              <a:ext uri="{FF2B5EF4-FFF2-40B4-BE49-F238E27FC236}">
                <a16:creationId xmlns:a16="http://schemas.microsoft.com/office/drawing/2014/main" id="{423D3019-93BB-5E48-925F-ECF25AEE5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0087" y="4677430"/>
            <a:ext cx="181099" cy="203051"/>
          </a:xfrm>
          <a:custGeom>
            <a:avLst/>
            <a:gdLst>
              <a:gd name="T0" fmla="*/ 76 w 146"/>
              <a:gd name="T1" fmla="*/ 161 h 162"/>
              <a:gd name="T2" fmla="*/ 76 w 146"/>
              <a:gd name="T3" fmla="*/ 161 h 162"/>
              <a:gd name="T4" fmla="*/ 0 w 146"/>
              <a:gd name="T5" fmla="*/ 161 h 162"/>
              <a:gd name="T6" fmla="*/ 0 w 146"/>
              <a:gd name="T7" fmla="*/ 76 h 162"/>
              <a:gd name="T8" fmla="*/ 68 w 146"/>
              <a:gd name="T9" fmla="*/ 0 h 162"/>
              <a:gd name="T10" fmla="*/ 145 w 146"/>
              <a:gd name="T11" fmla="*/ 76 h 162"/>
              <a:gd name="T12" fmla="*/ 145 w 146"/>
              <a:gd name="T13" fmla="*/ 84 h 162"/>
              <a:gd name="T14" fmla="*/ 76 w 146"/>
              <a:gd name="T15" fmla="*/ 161 h 162"/>
              <a:gd name="T16" fmla="*/ 45 w 146"/>
              <a:gd name="T17" fmla="*/ 115 h 162"/>
              <a:gd name="T18" fmla="*/ 45 w 146"/>
              <a:gd name="T19" fmla="*/ 115 h 162"/>
              <a:gd name="T20" fmla="*/ 76 w 146"/>
              <a:gd name="T21" fmla="*/ 115 h 162"/>
              <a:gd name="T22" fmla="*/ 99 w 146"/>
              <a:gd name="T23" fmla="*/ 84 h 162"/>
              <a:gd name="T24" fmla="*/ 99 w 146"/>
              <a:gd name="T25" fmla="*/ 76 h 162"/>
              <a:gd name="T26" fmla="*/ 68 w 146"/>
              <a:gd name="T27" fmla="*/ 46 h 162"/>
              <a:gd name="T28" fmla="*/ 45 w 146"/>
              <a:gd name="T29" fmla="*/ 76 h 162"/>
              <a:gd name="T30" fmla="*/ 45 w 146"/>
              <a:gd name="T31" fmla="*/ 11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62">
                <a:moveTo>
                  <a:pt x="76" y="161"/>
                </a:moveTo>
                <a:lnTo>
                  <a:pt x="76" y="161"/>
                </a:lnTo>
                <a:cubicBezTo>
                  <a:pt x="0" y="161"/>
                  <a:pt x="0" y="161"/>
                  <a:pt x="0" y="161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1"/>
                  <a:pt x="30" y="0"/>
                  <a:pt x="68" y="0"/>
                </a:cubicBezTo>
                <a:cubicBezTo>
                  <a:pt x="115" y="0"/>
                  <a:pt x="145" y="31"/>
                  <a:pt x="145" y="76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5" y="130"/>
                  <a:pt x="115" y="161"/>
                  <a:pt x="76" y="161"/>
                </a:cubicBezTo>
                <a:close/>
                <a:moveTo>
                  <a:pt x="45" y="115"/>
                </a:moveTo>
                <a:lnTo>
                  <a:pt x="45" y="115"/>
                </a:lnTo>
                <a:cubicBezTo>
                  <a:pt x="76" y="115"/>
                  <a:pt x="76" y="115"/>
                  <a:pt x="76" y="115"/>
                </a:cubicBezTo>
                <a:cubicBezTo>
                  <a:pt x="92" y="115"/>
                  <a:pt x="99" y="99"/>
                  <a:pt x="99" y="84"/>
                </a:cubicBezTo>
                <a:cubicBezTo>
                  <a:pt x="99" y="76"/>
                  <a:pt x="99" y="76"/>
                  <a:pt x="99" y="76"/>
                </a:cubicBezTo>
                <a:cubicBezTo>
                  <a:pt x="99" y="61"/>
                  <a:pt x="84" y="46"/>
                  <a:pt x="68" y="46"/>
                </a:cubicBezTo>
                <a:cubicBezTo>
                  <a:pt x="53" y="46"/>
                  <a:pt x="45" y="61"/>
                  <a:pt x="45" y="76"/>
                </a:cubicBezTo>
                <a:lnTo>
                  <a:pt x="45" y="1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741">
            <a:extLst>
              <a:ext uri="{FF2B5EF4-FFF2-40B4-BE49-F238E27FC236}">
                <a16:creationId xmlns:a16="http://schemas.microsoft.com/office/drawing/2014/main" id="{2ADFC743-1486-C748-B18D-15F97C15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1670" y="5072559"/>
            <a:ext cx="60369" cy="274395"/>
          </a:xfrm>
          <a:custGeom>
            <a:avLst/>
            <a:gdLst>
              <a:gd name="T0" fmla="*/ 46 w 47"/>
              <a:gd name="T1" fmla="*/ 221 h 222"/>
              <a:gd name="T2" fmla="*/ 46 w 47"/>
              <a:gd name="T3" fmla="*/ 221 h 222"/>
              <a:gd name="T4" fmla="*/ 0 w 47"/>
              <a:gd name="T5" fmla="*/ 221 h 222"/>
              <a:gd name="T6" fmla="*/ 0 w 47"/>
              <a:gd name="T7" fmla="*/ 23 h 222"/>
              <a:gd name="T8" fmla="*/ 23 w 47"/>
              <a:gd name="T9" fmla="*/ 0 h 222"/>
              <a:gd name="T10" fmla="*/ 46 w 47"/>
              <a:gd name="T11" fmla="*/ 23 h 222"/>
              <a:gd name="T12" fmla="*/ 46 w 47"/>
              <a:gd name="T13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222">
                <a:moveTo>
                  <a:pt x="46" y="221"/>
                </a:moveTo>
                <a:lnTo>
                  <a:pt x="46" y="221"/>
                </a:lnTo>
                <a:cubicBezTo>
                  <a:pt x="0" y="221"/>
                  <a:pt x="0" y="221"/>
                  <a:pt x="0" y="22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38" y="0"/>
                  <a:pt x="46" y="7"/>
                  <a:pt x="46" y="23"/>
                </a:cubicBezTo>
                <a:lnTo>
                  <a:pt x="46" y="22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742">
            <a:extLst>
              <a:ext uri="{FF2B5EF4-FFF2-40B4-BE49-F238E27FC236}">
                <a16:creationId xmlns:a16="http://schemas.microsoft.com/office/drawing/2014/main" id="{DE53418B-F4F7-3945-B912-AB3C88670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1670" y="4853043"/>
            <a:ext cx="65855" cy="153661"/>
          </a:xfrm>
          <a:custGeom>
            <a:avLst/>
            <a:gdLst>
              <a:gd name="T0" fmla="*/ 54 w 55"/>
              <a:gd name="T1" fmla="*/ 122 h 123"/>
              <a:gd name="T2" fmla="*/ 0 w 55"/>
              <a:gd name="T3" fmla="*/ 122 h 123"/>
              <a:gd name="T4" fmla="*/ 0 w 55"/>
              <a:gd name="T5" fmla="*/ 0 h 123"/>
              <a:gd name="T6" fmla="*/ 54 w 55"/>
              <a:gd name="T7" fmla="*/ 0 h 123"/>
              <a:gd name="T8" fmla="*/ 54 w 55"/>
              <a:gd name="T9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23">
                <a:moveTo>
                  <a:pt x="54" y="122"/>
                </a:moveTo>
                <a:lnTo>
                  <a:pt x="0" y="122"/>
                </a:lnTo>
                <a:lnTo>
                  <a:pt x="0" y="0"/>
                </a:lnTo>
                <a:lnTo>
                  <a:pt x="54" y="0"/>
                </a:lnTo>
                <a:lnTo>
                  <a:pt x="54" y="1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743">
            <a:extLst>
              <a:ext uri="{FF2B5EF4-FFF2-40B4-BE49-F238E27FC236}">
                <a16:creationId xmlns:a16="http://schemas.microsoft.com/office/drawing/2014/main" id="{9EB078F1-3237-BC48-B206-24D92B012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7275" y="4973777"/>
            <a:ext cx="631110" cy="400615"/>
          </a:xfrm>
          <a:custGeom>
            <a:avLst/>
            <a:gdLst>
              <a:gd name="T0" fmla="*/ 54 w 506"/>
              <a:gd name="T1" fmla="*/ 0 h 322"/>
              <a:gd name="T2" fmla="*/ 54 w 506"/>
              <a:gd name="T3" fmla="*/ 0 h 322"/>
              <a:gd name="T4" fmla="*/ 46 w 506"/>
              <a:gd name="T5" fmla="*/ 54 h 322"/>
              <a:gd name="T6" fmla="*/ 459 w 506"/>
              <a:gd name="T7" fmla="*/ 54 h 322"/>
              <a:gd name="T8" fmla="*/ 459 w 506"/>
              <a:gd name="T9" fmla="*/ 276 h 322"/>
              <a:gd name="T10" fmla="*/ 452 w 506"/>
              <a:gd name="T11" fmla="*/ 276 h 322"/>
              <a:gd name="T12" fmla="*/ 46 w 506"/>
              <a:gd name="T13" fmla="*/ 276 h 322"/>
              <a:gd name="T14" fmla="*/ 46 w 506"/>
              <a:gd name="T15" fmla="*/ 92 h 322"/>
              <a:gd name="T16" fmla="*/ 23 w 506"/>
              <a:gd name="T17" fmla="*/ 69 h 322"/>
              <a:gd name="T18" fmla="*/ 0 w 506"/>
              <a:gd name="T19" fmla="*/ 92 h 322"/>
              <a:gd name="T20" fmla="*/ 0 w 506"/>
              <a:gd name="T21" fmla="*/ 276 h 322"/>
              <a:gd name="T22" fmla="*/ 54 w 506"/>
              <a:gd name="T23" fmla="*/ 321 h 322"/>
              <a:gd name="T24" fmla="*/ 452 w 506"/>
              <a:gd name="T25" fmla="*/ 321 h 322"/>
              <a:gd name="T26" fmla="*/ 505 w 506"/>
              <a:gd name="T27" fmla="*/ 276 h 322"/>
              <a:gd name="T28" fmla="*/ 505 w 506"/>
              <a:gd name="T29" fmla="*/ 0 h 322"/>
              <a:gd name="T30" fmla="*/ 54 w 506"/>
              <a:gd name="T31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6" h="322">
                <a:moveTo>
                  <a:pt x="54" y="0"/>
                </a:moveTo>
                <a:lnTo>
                  <a:pt x="54" y="0"/>
                </a:lnTo>
                <a:cubicBezTo>
                  <a:pt x="46" y="54"/>
                  <a:pt x="46" y="54"/>
                  <a:pt x="46" y="54"/>
                </a:cubicBezTo>
                <a:cubicBezTo>
                  <a:pt x="459" y="54"/>
                  <a:pt x="459" y="54"/>
                  <a:pt x="459" y="54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2" y="276"/>
                  <a:pt x="452" y="276"/>
                  <a:pt x="452" y="276"/>
                </a:cubicBezTo>
                <a:cubicBezTo>
                  <a:pt x="46" y="276"/>
                  <a:pt x="46" y="276"/>
                  <a:pt x="46" y="276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77"/>
                  <a:pt x="38" y="69"/>
                  <a:pt x="23" y="69"/>
                </a:cubicBezTo>
                <a:cubicBezTo>
                  <a:pt x="15" y="69"/>
                  <a:pt x="0" y="77"/>
                  <a:pt x="0" y="92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98"/>
                  <a:pt x="23" y="321"/>
                  <a:pt x="54" y="321"/>
                </a:cubicBezTo>
                <a:cubicBezTo>
                  <a:pt x="452" y="321"/>
                  <a:pt x="452" y="321"/>
                  <a:pt x="452" y="321"/>
                </a:cubicBezTo>
                <a:cubicBezTo>
                  <a:pt x="482" y="321"/>
                  <a:pt x="505" y="298"/>
                  <a:pt x="505" y="276"/>
                </a:cubicBezTo>
                <a:cubicBezTo>
                  <a:pt x="505" y="0"/>
                  <a:pt x="505" y="0"/>
                  <a:pt x="505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744">
            <a:extLst>
              <a:ext uri="{FF2B5EF4-FFF2-40B4-BE49-F238E27FC236}">
                <a16:creationId xmlns:a16="http://schemas.microsoft.com/office/drawing/2014/main" id="{96171A1E-4354-DC4F-B4C1-CC4884B1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1420" y="4825602"/>
            <a:ext cx="762820" cy="219516"/>
          </a:xfrm>
          <a:custGeom>
            <a:avLst/>
            <a:gdLst>
              <a:gd name="T0" fmla="*/ 543 w 613"/>
              <a:gd name="T1" fmla="*/ 176 h 177"/>
              <a:gd name="T2" fmla="*/ 543 w 613"/>
              <a:gd name="T3" fmla="*/ 176 h 177"/>
              <a:gd name="T4" fmla="*/ 68 w 613"/>
              <a:gd name="T5" fmla="*/ 176 h 177"/>
              <a:gd name="T6" fmla="*/ 0 w 613"/>
              <a:gd name="T7" fmla="*/ 107 h 177"/>
              <a:gd name="T8" fmla="*/ 0 w 613"/>
              <a:gd name="T9" fmla="*/ 69 h 177"/>
              <a:gd name="T10" fmla="*/ 68 w 613"/>
              <a:gd name="T11" fmla="*/ 0 h 177"/>
              <a:gd name="T12" fmla="*/ 543 w 613"/>
              <a:gd name="T13" fmla="*/ 0 h 177"/>
              <a:gd name="T14" fmla="*/ 612 w 613"/>
              <a:gd name="T15" fmla="*/ 69 h 177"/>
              <a:gd name="T16" fmla="*/ 612 w 613"/>
              <a:gd name="T17" fmla="*/ 107 h 177"/>
              <a:gd name="T18" fmla="*/ 543 w 613"/>
              <a:gd name="T19" fmla="*/ 176 h 177"/>
              <a:gd name="T20" fmla="*/ 68 w 613"/>
              <a:gd name="T21" fmla="*/ 46 h 177"/>
              <a:gd name="T22" fmla="*/ 68 w 613"/>
              <a:gd name="T23" fmla="*/ 46 h 177"/>
              <a:gd name="T24" fmla="*/ 45 w 613"/>
              <a:gd name="T25" fmla="*/ 69 h 177"/>
              <a:gd name="T26" fmla="*/ 45 w 613"/>
              <a:gd name="T27" fmla="*/ 107 h 177"/>
              <a:gd name="T28" fmla="*/ 68 w 613"/>
              <a:gd name="T29" fmla="*/ 122 h 177"/>
              <a:gd name="T30" fmla="*/ 543 w 613"/>
              <a:gd name="T31" fmla="*/ 122 h 177"/>
              <a:gd name="T32" fmla="*/ 566 w 613"/>
              <a:gd name="T33" fmla="*/ 107 h 177"/>
              <a:gd name="T34" fmla="*/ 566 w 613"/>
              <a:gd name="T35" fmla="*/ 69 h 177"/>
              <a:gd name="T36" fmla="*/ 543 w 613"/>
              <a:gd name="T37" fmla="*/ 46 h 177"/>
              <a:gd name="T38" fmla="*/ 68 w 613"/>
              <a:gd name="T39" fmla="*/ 4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3" h="177">
                <a:moveTo>
                  <a:pt x="543" y="176"/>
                </a:moveTo>
                <a:lnTo>
                  <a:pt x="543" y="176"/>
                </a:lnTo>
                <a:cubicBezTo>
                  <a:pt x="68" y="176"/>
                  <a:pt x="68" y="176"/>
                  <a:pt x="68" y="176"/>
                </a:cubicBezTo>
                <a:cubicBezTo>
                  <a:pt x="30" y="176"/>
                  <a:pt x="0" y="145"/>
                  <a:pt x="0" y="10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0"/>
                  <a:pt x="30" y="0"/>
                  <a:pt x="68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81" y="0"/>
                  <a:pt x="612" y="30"/>
                  <a:pt x="612" y="69"/>
                </a:cubicBezTo>
                <a:cubicBezTo>
                  <a:pt x="612" y="107"/>
                  <a:pt x="612" y="107"/>
                  <a:pt x="612" y="107"/>
                </a:cubicBezTo>
                <a:cubicBezTo>
                  <a:pt x="612" y="145"/>
                  <a:pt x="581" y="176"/>
                  <a:pt x="543" y="176"/>
                </a:cubicBezTo>
                <a:close/>
                <a:moveTo>
                  <a:pt x="68" y="46"/>
                </a:moveTo>
                <a:lnTo>
                  <a:pt x="68" y="46"/>
                </a:lnTo>
                <a:cubicBezTo>
                  <a:pt x="53" y="46"/>
                  <a:pt x="45" y="53"/>
                  <a:pt x="45" y="69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14"/>
                  <a:pt x="53" y="122"/>
                  <a:pt x="68" y="122"/>
                </a:cubicBezTo>
                <a:cubicBezTo>
                  <a:pt x="543" y="122"/>
                  <a:pt x="543" y="122"/>
                  <a:pt x="543" y="122"/>
                </a:cubicBezTo>
                <a:cubicBezTo>
                  <a:pt x="558" y="122"/>
                  <a:pt x="566" y="114"/>
                  <a:pt x="566" y="107"/>
                </a:cubicBezTo>
                <a:cubicBezTo>
                  <a:pt x="566" y="69"/>
                  <a:pt x="566" y="69"/>
                  <a:pt x="566" y="69"/>
                </a:cubicBezTo>
                <a:cubicBezTo>
                  <a:pt x="566" y="53"/>
                  <a:pt x="558" y="46"/>
                  <a:pt x="543" y="46"/>
                </a:cubicBezTo>
                <a:lnTo>
                  <a:pt x="68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63" name="Group 54">
            <a:extLst>
              <a:ext uri="{FF2B5EF4-FFF2-40B4-BE49-F238E27FC236}">
                <a16:creationId xmlns:a16="http://schemas.microsoft.com/office/drawing/2014/main" id="{E39DBDF2-5F81-2948-B57E-43641FB9961C}"/>
              </a:ext>
            </a:extLst>
          </p:cNvPr>
          <p:cNvGrpSpPr/>
          <p:nvPr/>
        </p:nvGrpSpPr>
        <p:grpSpPr>
          <a:xfrm>
            <a:off x="19201093" y="4249878"/>
            <a:ext cx="3870698" cy="1342398"/>
            <a:chOff x="5517310" y="11203983"/>
            <a:chExt cx="3676939" cy="1342398"/>
          </a:xfrm>
        </p:grpSpPr>
        <p:sp>
          <p:nvSpPr>
            <p:cNvPr id="864" name="CuadroTexto 395">
              <a:extLst>
                <a:ext uri="{FF2B5EF4-FFF2-40B4-BE49-F238E27FC236}">
                  <a16:creationId xmlns:a16="http://schemas.microsoft.com/office/drawing/2014/main" id="{3177A209-A7D7-AF48-AA73-37B966786908}"/>
                </a:ext>
              </a:extLst>
            </p:cNvPr>
            <p:cNvSpPr txBox="1"/>
            <p:nvPr/>
          </p:nvSpPr>
          <p:spPr>
            <a:xfrm>
              <a:off x="5520330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65" name="Rectangle 56">
              <a:extLst>
                <a:ext uri="{FF2B5EF4-FFF2-40B4-BE49-F238E27FC236}">
                  <a16:creationId xmlns:a16="http://schemas.microsoft.com/office/drawing/2014/main" id="{C61580D1-AB21-B140-8E6E-A378922BA2B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9" name="Group 54">
            <a:extLst>
              <a:ext uri="{FF2B5EF4-FFF2-40B4-BE49-F238E27FC236}">
                <a16:creationId xmlns:a16="http://schemas.microsoft.com/office/drawing/2014/main" id="{B977F046-72B2-7044-A55F-C33DE2244E74}"/>
              </a:ext>
            </a:extLst>
          </p:cNvPr>
          <p:cNvGrpSpPr/>
          <p:nvPr/>
        </p:nvGrpSpPr>
        <p:grpSpPr>
          <a:xfrm>
            <a:off x="19201093" y="7519578"/>
            <a:ext cx="3870698" cy="1342398"/>
            <a:chOff x="5517310" y="11203983"/>
            <a:chExt cx="3676939" cy="1342398"/>
          </a:xfrm>
        </p:grpSpPr>
        <p:sp>
          <p:nvSpPr>
            <p:cNvPr id="870" name="CuadroTexto 395">
              <a:extLst>
                <a:ext uri="{FF2B5EF4-FFF2-40B4-BE49-F238E27FC236}">
                  <a16:creationId xmlns:a16="http://schemas.microsoft.com/office/drawing/2014/main" id="{91167222-773B-324E-8235-EC672B0E6653}"/>
                </a:ext>
              </a:extLst>
            </p:cNvPr>
            <p:cNvSpPr txBox="1"/>
            <p:nvPr/>
          </p:nvSpPr>
          <p:spPr>
            <a:xfrm>
              <a:off x="5520330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71" name="Rectangle 56">
              <a:extLst>
                <a:ext uri="{FF2B5EF4-FFF2-40B4-BE49-F238E27FC236}">
                  <a16:creationId xmlns:a16="http://schemas.microsoft.com/office/drawing/2014/main" id="{0C06E0D3-0D4F-074C-AC93-516C05772C1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2" name="Group 54">
            <a:extLst>
              <a:ext uri="{FF2B5EF4-FFF2-40B4-BE49-F238E27FC236}">
                <a16:creationId xmlns:a16="http://schemas.microsoft.com/office/drawing/2014/main" id="{85098070-90A8-D841-9613-2B7A949F2EE9}"/>
              </a:ext>
            </a:extLst>
          </p:cNvPr>
          <p:cNvGrpSpPr/>
          <p:nvPr/>
        </p:nvGrpSpPr>
        <p:grpSpPr>
          <a:xfrm>
            <a:off x="19200296" y="9741399"/>
            <a:ext cx="3870698" cy="1342398"/>
            <a:chOff x="5517310" y="11203983"/>
            <a:chExt cx="3676939" cy="1342398"/>
          </a:xfrm>
        </p:grpSpPr>
        <p:sp>
          <p:nvSpPr>
            <p:cNvPr id="873" name="CuadroTexto 395">
              <a:extLst>
                <a:ext uri="{FF2B5EF4-FFF2-40B4-BE49-F238E27FC236}">
                  <a16:creationId xmlns:a16="http://schemas.microsoft.com/office/drawing/2014/main" id="{E1477611-DEB6-0A45-A899-F59FF83AB4CC}"/>
                </a:ext>
              </a:extLst>
            </p:cNvPr>
            <p:cNvSpPr txBox="1"/>
            <p:nvPr/>
          </p:nvSpPr>
          <p:spPr>
            <a:xfrm>
              <a:off x="5520330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74" name="Rectangle 56">
              <a:extLst>
                <a:ext uri="{FF2B5EF4-FFF2-40B4-BE49-F238E27FC236}">
                  <a16:creationId xmlns:a16="http://schemas.microsoft.com/office/drawing/2014/main" id="{A5EF2FA8-870B-0D49-90A2-0A599998B40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5" name="Group 54">
            <a:extLst>
              <a:ext uri="{FF2B5EF4-FFF2-40B4-BE49-F238E27FC236}">
                <a16:creationId xmlns:a16="http://schemas.microsoft.com/office/drawing/2014/main" id="{D4088E27-E66E-9842-956B-9E4C62463B54}"/>
              </a:ext>
            </a:extLst>
          </p:cNvPr>
          <p:cNvGrpSpPr/>
          <p:nvPr/>
        </p:nvGrpSpPr>
        <p:grpSpPr>
          <a:xfrm>
            <a:off x="19216253" y="11960941"/>
            <a:ext cx="3870698" cy="1342398"/>
            <a:chOff x="5517310" y="11203983"/>
            <a:chExt cx="3676939" cy="1342398"/>
          </a:xfrm>
        </p:grpSpPr>
        <p:sp>
          <p:nvSpPr>
            <p:cNvPr id="876" name="CuadroTexto 395">
              <a:extLst>
                <a:ext uri="{FF2B5EF4-FFF2-40B4-BE49-F238E27FC236}">
                  <a16:creationId xmlns:a16="http://schemas.microsoft.com/office/drawing/2014/main" id="{0B449F40-31F1-A44B-8263-4C9B53A6541E}"/>
                </a:ext>
              </a:extLst>
            </p:cNvPr>
            <p:cNvSpPr txBox="1"/>
            <p:nvPr/>
          </p:nvSpPr>
          <p:spPr>
            <a:xfrm>
              <a:off x="5520330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77" name="Rectangle 56">
              <a:extLst>
                <a:ext uri="{FF2B5EF4-FFF2-40B4-BE49-F238E27FC236}">
                  <a16:creationId xmlns:a16="http://schemas.microsoft.com/office/drawing/2014/main" id="{68FD2B41-9CC9-6844-9D96-CEBB73E0DFF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8" name="Group 54">
            <a:extLst>
              <a:ext uri="{FF2B5EF4-FFF2-40B4-BE49-F238E27FC236}">
                <a16:creationId xmlns:a16="http://schemas.microsoft.com/office/drawing/2014/main" id="{2124B347-04D3-F349-AA94-001029F510CC}"/>
              </a:ext>
            </a:extLst>
          </p:cNvPr>
          <p:cNvGrpSpPr/>
          <p:nvPr/>
        </p:nvGrpSpPr>
        <p:grpSpPr>
          <a:xfrm>
            <a:off x="1196712" y="4249878"/>
            <a:ext cx="3870698" cy="1342398"/>
            <a:chOff x="5517310" y="11203983"/>
            <a:chExt cx="3676939" cy="1342398"/>
          </a:xfrm>
        </p:grpSpPr>
        <p:sp>
          <p:nvSpPr>
            <p:cNvPr id="879" name="CuadroTexto 395">
              <a:extLst>
                <a:ext uri="{FF2B5EF4-FFF2-40B4-BE49-F238E27FC236}">
                  <a16:creationId xmlns:a16="http://schemas.microsoft.com/office/drawing/2014/main" id="{BAB6EA09-5246-3249-9054-5464E6C3751C}"/>
                </a:ext>
              </a:extLst>
            </p:cNvPr>
            <p:cNvSpPr txBox="1"/>
            <p:nvPr/>
          </p:nvSpPr>
          <p:spPr>
            <a:xfrm>
              <a:off x="6797721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80" name="Rectangle 56">
              <a:extLst>
                <a:ext uri="{FF2B5EF4-FFF2-40B4-BE49-F238E27FC236}">
                  <a16:creationId xmlns:a16="http://schemas.microsoft.com/office/drawing/2014/main" id="{DE9C25C6-DFCE-8C49-B1DB-924DA8F5B80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1" name="Group 54">
            <a:extLst>
              <a:ext uri="{FF2B5EF4-FFF2-40B4-BE49-F238E27FC236}">
                <a16:creationId xmlns:a16="http://schemas.microsoft.com/office/drawing/2014/main" id="{BE6F7486-0403-3648-AF9A-C4D819636693}"/>
              </a:ext>
            </a:extLst>
          </p:cNvPr>
          <p:cNvGrpSpPr/>
          <p:nvPr/>
        </p:nvGrpSpPr>
        <p:grpSpPr>
          <a:xfrm>
            <a:off x="1191719" y="7545925"/>
            <a:ext cx="3870698" cy="1342398"/>
            <a:chOff x="5517310" y="11203983"/>
            <a:chExt cx="3676939" cy="1342398"/>
          </a:xfrm>
        </p:grpSpPr>
        <p:sp>
          <p:nvSpPr>
            <p:cNvPr id="882" name="CuadroTexto 395">
              <a:extLst>
                <a:ext uri="{FF2B5EF4-FFF2-40B4-BE49-F238E27FC236}">
                  <a16:creationId xmlns:a16="http://schemas.microsoft.com/office/drawing/2014/main" id="{40F376A0-5FC4-7E48-B6CF-B9CECB3145BB}"/>
                </a:ext>
              </a:extLst>
            </p:cNvPr>
            <p:cNvSpPr txBox="1"/>
            <p:nvPr/>
          </p:nvSpPr>
          <p:spPr>
            <a:xfrm>
              <a:off x="6797721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83" name="Rectangle 56">
              <a:extLst>
                <a:ext uri="{FF2B5EF4-FFF2-40B4-BE49-F238E27FC236}">
                  <a16:creationId xmlns:a16="http://schemas.microsoft.com/office/drawing/2014/main" id="{11A42567-8D09-574B-AAA6-53B319FF722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4" name="Group 54">
            <a:extLst>
              <a:ext uri="{FF2B5EF4-FFF2-40B4-BE49-F238E27FC236}">
                <a16:creationId xmlns:a16="http://schemas.microsoft.com/office/drawing/2014/main" id="{02E37B65-94EC-0E42-8B89-D48B9CE5E63D}"/>
              </a:ext>
            </a:extLst>
          </p:cNvPr>
          <p:cNvGrpSpPr/>
          <p:nvPr/>
        </p:nvGrpSpPr>
        <p:grpSpPr>
          <a:xfrm>
            <a:off x="1183538" y="9795341"/>
            <a:ext cx="3870698" cy="1342398"/>
            <a:chOff x="5517310" y="11203983"/>
            <a:chExt cx="3676939" cy="1342398"/>
          </a:xfrm>
        </p:grpSpPr>
        <p:sp>
          <p:nvSpPr>
            <p:cNvPr id="885" name="CuadroTexto 395">
              <a:extLst>
                <a:ext uri="{FF2B5EF4-FFF2-40B4-BE49-F238E27FC236}">
                  <a16:creationId xmlns:a16="http://schemas.microsoft.com/office/drawing/2014/main" id="{7046E965-42D5-DC46-855D-5AA84D05AD42}"/>
                </a:ext>
              </a:extLst>
            </p:cNvPr>
            <p:cNvSpPr txBox="1"/>
            <p:nvPr/>
          </p:nvSpPr>
          <p:spPr>
            <a:xfrm>
              <a:off x="6797721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86" name="Rectangle 56">
              <a:extLst>
                <a:ext uri="{FF2B5EF4-FFF2-40B4-BE49-F238E27FC236}">
                  <a16:creationId xmlns:a16="http://schemas.microsoft.com/office/drawing/2014/main" id="{F3AC4003-0CD9-7543-B5BB-8614F80C8B1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7" name="Group 54">
            <a:extLst>
              <a:ext uri="{FF2B5EF4-FFF2-40B4-BE49-F238E27FC236}">
                <a16:creationId xmlns:a16="http://schemas.microsoft.com/office/drawing/2014/main" id="{716E3FF1-ADD7-8540-98D9-BEABE1F90798}"/>
              </a:ext>
            </a:extLst>
          </p:cNvPr>
          <p:cNvGrpSpPr/>
          <p:nvPr/>
        </p:nvGrpSpPr>
        <p:grpSpPr>
          <a:xfrm>
            <a:off x="1175372" y="12056979"/>
            <a:ext cx="3870698" cy="1342398"/>
            <a:chOff x="5517310" y="11203983"/>
            <a:chExt cx="3676939" cy="1342398"/>
          </a:xfrm>
        </p:grpSpPr>
        <p:sp>
          <p:nvSpPr>
            <p:cNvPr id="888" name="CuadroTexto 395">
              <a:extLst>
                <a:ext uri="{FF2B5EF4-FFF2-40B4-BE49-F238E27FC236}">
                  <a16:creationId xmlns:a16="http://schemas.microsoft.com/office/drawing/2014/main" id="{AE621F16-496D-D841-BBF6-5ADA92566CF1}"/>
                </a:ext>
              </a:extLst>
            </p:cNvPr>
            <p:cNvSpPr txBox="1"/>
            <p:nvPr/>
          </p:nvSpPr>
          <p:spPr>
            <a:xfrm>
              <a:off x="6797721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89" name="Rectangle 56">
              <a:extLst>
                <a:ext uri="{FF2B5EF4-FFF2-40B4-BE49-F238E27FC236}">
                  <a16:creationId xmlns:a16="http://schemas.microsoft.com/office/drawing/2014/main" id="{9662E1AD-2169-374F-AAC2-EEF2C7506F9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5304F984-FE38-9348-8E0E-718D84F6058A}"/>
              </a:ext>
            </a:extLst>
          </p:cNvPr>
          <p:cNvGrpSpPr/>
          <p:nvPr/>
        </p:nvGrpSpPr>
        <p:grpSpPr>
          <a:xfrm>
            <a:off x="2671809" y="483621"/>
            <a:ext cx="19041035" cy="2561450"/>
            <a:chOff x="2668308" y="861425"/>
            <a:chExt cx="19041035" cy="2561450"/>
          </a:xfrm>
        </p:grpSpPr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8B3CEE36-72F6-8A4B-8B8A-2FA37A3D5ADF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8CB3D572-4E69-1B42-9701-83F079C6357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2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reeform 162">
            <a:extLst>
              <a:ext uri="{FF2B5EF4-FFF2-40B4-BE49-F238E27FC236}">
                <a16:creationId xmlns:a16="http://schemas.microsoft.com/office/drawing/2014/main" id="{35C4439F-07A4-2846-80E6-ECF9DD50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171" y="5601560"/>
            <a:ext cx="10671068" cy="6601888"/>
          </a:xfrm>
          <a:custGeom>
            <a:avLst/>
            <a:gdLst>
              <a:gd name="T0" fmla="*/ 169 w 9496"/>
              <a:gd name="T1" fmla="*/ 250 h 5872"/>
              <a:gd name="T2" fmla="*/ 330 w 9496"/>
              <a:gd name="T3" fmla="*/ 862 h 5872"/>
              <a:gd name="T4" fmla="*/ 1200 w 9496"/>
              <a:gd name="T5" fmla="*/ 717 h 5872"/>
              <a:gd name="T6" fmla="*/ 1715 w 9496"/>
              <a:gd name="T7" fmla="*/ 2657 h 5872"/>
              <a:gd name="T8" fmla="*/ 2368 w 9496"/>
              <a:gd name="T9" fmla="*/ 2996 h 5872"/>
              <a:gd name="T10" fmla="*/ 2924 w 9496"/>
              <a:gd name="T11" fmla="*/ 4961 h 5872"/>
              <a:gd name="T12" fmla="*/ 3624 w 9496"/>
              <a:gd name="T13" fmla="*/ 5871 h 5872"/>
              <a:gd name="T14" fmla="*/ 4269 w 9496"/>
              <a:gd name="T15" fmla="*/ 5235 h 5872"/>
              <a:gd name="T16" fmla="*/ 4663 w 9496"/>
              <a:gd name="T17" fmla="*/ 4035 h 5872"/>
              <a:gd name="T18" fmla="*/ 5371 w 9496"/>
              <a:gd name="T19" fmla="*/ 5774 h 5872"/>
              <a:gd name="T20" fmla="*/ 5951 w 9496"/>
              <a:gd name="T21" fmla="*/ 5484 h 5872"/>
              <a:gd name="T22" fmla="*/ 6821 w 9496"/>
              <a:gd name="T23" fmla="*/ 2947 h 5872"/>
              <a:gd name="T24" fmla="*/ 7892 w 9496"/>
              <a:gd name="T25" fmla="*/ 2263 h 5872"/>
              <a:gd name="T26" fmla="*/ 8319 w 9496"/>
              <a:gd name="T27" fmla="*/ 1159 h 5872"/>
              <a:gd name="T28" fmla="*/ 9125 w 9496"/>
              <a:gd name="T29" fmla="*/ 1159 h 5872"/>
              <a:gd name="T30" fmla="*/ 9495 w 9496"/>
              <a:gd name="T31" fmla="*/ 0 h 5872"/>
              <a:gd name="T32" fmla="*/ 0 w 9496"/>
              <a:gd name="T33" fmla="*/ 0 h 5872"/>
              <a:gd name="T34" fmla="*/ 169 w 9496"/>
              <a:gd name="T35" fmla="*/ 250 h 5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96" h="5872">
                <a:moveTo>
                  <a:pt x="169" y="250"/>
                </a:moveTo>
                <a:lnTo>
                  <a:pt x="330" y="862"/>
                </a:lnTo>
                <a:lnTo>
                  <a:pt x="1200" y="717"/>
                </a:lnTo>
                <a:lnTo>
                  <a:pt x="1715" y="2657"/>
                </a:lnTo>
                <a:lnTo>
                  <a:pt x="2368" y="2996"/>
                </a:lnTo>
                <a:lnTo>
                  <a:pt x="2924" y="4961"/>
                </a:lnTo>
                <a:lnTo>
                  <a:pt x="3624" y="5871"/>
                </a:lnTo>
                <a:lnTo>
                  <a:pt x="4269" y="5235"/>
                </a:lnTo>
                <a:lnTo>
                  <a:pt x="4663" y="4035"/>
                </a:lnTo>
                <a:lnTo>
                  <a:pt x="5371" y="5774"/>
                </a:lnTo>
                <a:lnTo>
                  <a:pt x="5951" y="5484"/>
                </a:lnTo>
                <a:lnTo>
                  <a:pt x="6821" y="2947"/>
                </a:lnTo>
                <a:lnTo>
                  <a:pt x="7892" y="2263"/>
                </a:lnTo>
                <a:lnTo>
                  <a:pt x="8319" y="1159"/>
                </a:lnTo>
                <a:lnTo>
                  <a:pt x="9125" y="1159"/>
                </a:lnTo>
                <a:lnTo>
                  <a:pt x="9495" y="0"/>
                </a:lnTo>
                <a:lnTo>
                  <a:pt x="0" y="0"/>
                </a:lnTo>
                <a:lnTo>
                  <a:pt x="169" y="250"/>
                </a:lnTo>
              </a:path>
            </a:pathLst>
          </a:custGeom>
          <a:solidFill>
            <a:srgbClr val="06A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163">
            <a:extLst>
              <a:ext uri="{FF2B5EF4-FFF2-40B4-BE49-F238E27FC236}">
                <a16:creationId xmlns:a16="http://schemas.microsoft.com/office/drawing/2014/main" id="{544CBD2B-81AF-EC4B-A878-48ED8772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171" y="5601560"/>
            <a:ext cx="10671068" cy="6601888"/>
          </a:xfrm>
          <a:custGeom>
            <a:avLst/>
            <a:gdLst>
              <a:gd name="T0" fmla="*/ 169 w 9496"/>
              <a:gd name="T1" fmla="*/ 250 h 5872"/>
              <a:gd name="T2" fmla="*/ 330 w 9496"/>
              <a:gd name="T3" fmla="*/ 862 h 5872"/>
              <a:gd name="T4" fmla="*/ 1200 w 9496"/>
              <a:gd name="T5" fmla="*/ 717 h 5872"/>
              <a:gd name="T6" fmla="*/ 1715 w 9496"/>
              <a:gd name="T7" fmla="*/ 2657 h 5872"/>
              <a:gd name="T8" fmla="*/ 2368 w 9496"/>
              <a:gd name="T9" fmla="*/ 2996 h 5872"/>
              <a:gd name="T10" fmla="*/ 2924 w 9496"/>
              <a:gd name="T11" fmla="*/ 4961 h 5872"/>
              <a:gd name="T12" fmla="*/ 3624 w 9496"/>
              <a:gd name="T13" fmla="*/ 5871 h 5872"/>
              <a:gd name="T14" fmla="*/ 4269 w 9496"/>
              <a:gd name="T15" fmla="*/ 5235 h 5872"/>
              <a:gd name="T16" fmla="*/ 4663 w 9496"/>
              <a:gd name="T17" fmla="*/ 4035 h 5872"/>
              <a:gd name="T18" fmla="*/ 5371 w 9496"/>
              <a:gd name="T19" fmla="*/ 5774 h 5872"/>
              <a:gd name="T20" fmla="*/ 5951 w 9496"/>
              <a:gd name="T21" fmla="*/ 5484 h 5872"/>
              <a:gd name="T22" fmla="*/ 6821 w 9496"/>
              <a:gd name="T23" fmla="*/ 2947 h 5872"/>
              <a:gd name="T24" fmla="*/ 7892 w 9496"/>
              <a:gd name="T25" fmla="*/ 2263 h 5872"/>
              <a:gd name="T26" fmla="*/ 8319 w 9496"/>
              <a:gd name="T27" fmla="*/ 1159 h 5872"/>
              <a:gd name="T28" fmla="*/ 9125 w 9496"/>
              <a:gd name="T29" fmla="*/ 1159 h 5872"/>
              <a:gd name="T30" fmla="*/ 9495 w 9496"/>
              <a:gd name="T31" fmla="*/ 0 h 5872"/>
              <a:gd name="T32" fmla="*/ 0 w 9496"/>
              <a:gd name="T33" fmla="*/ 0 h 5872"/>
              <a:gd name="T34" fmla="*/ 169 w 9496"/>
              <a:gd name="T35" fmla="*/ 250 h 5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96" h="5872">
                <a:moveTo>
                  <a:pt x="169" y="250"/>
                </a:moveTo>
                <a:lnTo>
                  <a:pt x="330" y="862"/>
                </a:lnTo>
                <a:lnTo>
                  <a:pt x="1200" y="717"/>
                </a:lnTo>
                <a:lnTo>
                  <a:pt x="1715" y="2657"/>
                </a:lnTo>
                <a:lnTo>
                  <a:pt x="2368" y="2996"/>
                </a:lnTo>
                <a:lnTo>
                  <a:pt x="2924" y="4961"/>
                </a:lnTo>
                <a:lnTo>
                  <a:pt x="3624" y="5871"/>
                </a:lnTo>
                <a:lnTo>
                  <a:pt x="4269" y="5235"/>
                </a:lnTo>
                <a:lnTo>
                  <a:pt x="4663" y="4035"/>
                </a:lnTo>
                <a:lnTo>
                  <a:pt x="5371" y="5774"/>
                </a:lnTo>
                <a:lnTo>
                  <a:pt x="5951" y="5484"/>
                </a:lnTo>
                <a:lnTo>
                  <a:pt x="6821" y="2947"/>
                </a:lnTo>
                <a:lnTo>
                  <a:pt x="7892" y="2263"/>
                </a:lnTo>
                <a:lnTo>
                  <a:pt x="8319" y="1159"/>
                </a:lnTo>
                <a:lnTo>
                  <a:pt x="9125" y="1159"/>
                </a:lnTo>
                <a:lnTo>
                  <a:pt x="9495" y="0"/>
                </a:lnTo>
                <a:lnTo>
                  <a:pt x="0" y="0"/>
                </a:lnTo>
                <a:lnTo>
                  <a:pt x="169" y="2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164">
            <a:extLst>
              <a:ext uri="{FF2B5EF4-FFF2-40B4-BE49-F238E27FC236}">
                <a16:creationId xmlns:a16="http://schemas.microsoft.com/office/drawing/2014/main" id="{429E8917-FC8E-D84F-9E09-1E56CCEA5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032" y="8912417"/>
            <a:ext cx="1630645" cy="3177033"/>
          </a:xfrm>
          <a:custGeom>
            <a:avLst/>
            <a:gdLst>
              <a:gd name="T0" fmla="*/ 1450 w 1451"/>
              <a:gd name="T1" fmla="*/ 0 h 2828"/>
              <a:gd name="T2" fmla="*/ 524 w 1451"/>
              <a:gd name="T3" fmla="*/ 451 h 2828"/>
              <a:gd name="T4" fmla="*/ 0 w 1451"/>
              <a:gd name="T5" fmla="*/ 2827 h 2828"/>
              <a:gd name="T6" fmla="*/ 580 w 1451"/>
              <a:gd name="T7" fmla="*/ 2537 h 2828"/>
              <a:gd name="T8" fmla="*/ 1450 w 1451"/>
              <a:gd name="T9" fmla="*/ 0 h 2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1" h="2828">
                <a:moveTo>
                  <a:pt x="1450" y="0"/>
                </a:moveTo>
                <a:lnTo>
                  <a:pt x="524" y="451"/>
                </a:lnTo>
                <a:lnTo>
                  <a:pt x="0" y="2827"/>
                </a:lnTo>
                <a:lnTo>
                  <a:pt x="580" y="2537"/>
                </a:lnTo>
                <a:lnTo>
                  <a:pt x="1450" y="0"/>
                </a:lnTo>
              </a:path>
            </a:pathLst>
          </a:custGeom>
          <a:solidFill>
            <a:srgbClr val="55D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165">
            <a:extLst>
              <a:ext uri="{FF2B5EF4-FFF2-40B4-BE49-F238E27FC236}">
                <a16:creationId xmlns:a16="http://schemas.microsoft.com/office/drawing/2014/main" id="{20022D0A-1C92-7243-A7D1-DC40C0FD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032" y="8912417"/>
            <a:ext cx="1630645" cy="3177033"/>
          </a:xfrm>
          <a:custGeom>
            <a:avLst/>
            <a:gdLst>
              <a:gd name="T0" fmla="*/ 1450 w 1451"/>
              <a:gd name="T1" fmla="*/ 0 h 2828"/>
              <a:gd name="T2" fmla="*/ 524 w 1451"/>
              <a:gd name="T3" fmla="*/ 451 h 2828"/>
              <a:gd name="T4" fmla="*/ 0 w 1451"/>
              <a:gd name="T5" fmla="*/ 2827 h 2828"/>
              <a:gd name="T6" fmla="*/ 580 w 1451"/>
              <a:gd name="T7" fmla="*/ 2537 h 2828"/>
              <a:gd name="T8" fmla="*/ 1450 w 1451"/>
              <a:gd name="T9" fmla="*/ 0 h 2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1" h="2828">
                <a:moveTo>
                  <a:pt x="1450" y="0"/>
                </a:moveTo>
                <a:lnTo>
                  <a:pt x="524" y="451"/>
                </a:lnTo>
                <a:lnTo>
                  <a:pt x="0" y="2827"/>
                </a:lnTo>
                <a:lnTo>
                  <a:pt x="580" y="2537"/>
                </a:lnTo>
                <a:lnTo>
                  <a:pt x="145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166">
            <a:extLst>
              <a:ext uri="{FF2B5EF4-FFF2-40B4-BE49-F238E27FC236}">
                <a16:creationId xmlns:a16="http://schemas.microsoft.com/office/drawing/2014/main" id="{15F74322-1652-3748-8D11-1F0D2931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0" y="1572028"/>
            <a:ext cx="10710719" cy="4029532"/>
          </a:xfrm>
          <a:custGeom>
            <a:avLst/>
            <a:gdLst>
              <a:gd name="T0" fmla="*/ 0 w 9529"/>
              <a:gd name="T1" fmla="*/ 3584 h 3585"/>
              <a:gd name="T2" fmla="*/ 290 w 9529"/>
              <a:gd name="T3" fmla="*/ 2690 h 3585"/>
              <a:gd name="T4" fmla="*/ 532 w 9529"/>
              <a:gd name="T5" fmla="*/ 2690 h 3585"/>
              <a:gd name="T6" fmla="*/ 2216 w 9529"/>
              <a:gd name="T7" fmla="*/ 1273 h 3585"/>
              <a:gd name="T8" fmla="*/ 2562 w 9529"/>
              <a:gd name="T9" fmla="*/ 1434 h 3585"/>
              <a:gd name="T10" fmla="*/ 3053 w 9529"/>
              <a:gd name="T11" fmla="*/ 959 h 3585"/>
              <a:gd name="T12" fmla="*/ 3585 w 9529"/>
              <a:gd name="T13" fmla="*/ 1007 h 3585"/>
              <a:gd name="T14" fmla="*/ 3657 w 9529"/>
              <a:gd name="T15" fmla="*/ 395 h 3585"/>
              <a:gd name="T16" fmla="*/ 4527 w 9529"/>
              <a:gd name="T17" fmla="*/ 0 h 3585"/>
              <a:gd name="T18" fmla="*/ 4849 w 9529"/>
              <a:gd name="T19" fmla="*/ 926 h 3585"/>
              <a:gd name="T20" fmla="*/ 5187 w 9529"/>
              <a:gd name="T21" fmla="*/ 1369 h 3585"/>
              <a:gd name="T22" fmla="*/ 5187 w 9529"/>
              <a:gd name="T23" fmla="*/ 2457 h 3585"/>
              <a:gd name="T24" fmla="*/ 5888 w 9529"/>
              <a:gd name="T25" fmla="*/ 2497 h 3585"/>
              <a:gd name="T26" fmla="*/ 6395 w 9529"/>
              <a:gd name="T27" fmla="*/ 2215 h 3585"/>
              <a:gd name="T28" fmla="*/ 7474 w 9529"/>
              <a:gd name="T29" fmla="*/ 2207 h 3585"/>
              <a:gd name="T30" fmla="*/ 7925 w 9529"/>
              <a:gd name="T31" fmla="*/ 2054 h 3585"/>
              <a:gd name="T32" fmla="*/ 8626 w 9529"/>
              <a:gd name="T33" fmla="*/ 2046 h 3585"/>
              <a:gd name="T34" fmla="*/ 9166 w 9529"/>
              <a:gd name="T35" fmla="*/ 2634 h 3585"/>
              <a:gd name="T36" fmla="*/ 9166 w 9529"/>
              <a:gd name="T37" fmla="*/ 2964 h 3585"/>
              <a:gd name="T38" fmla="*/ 9528 w 9529"/>
              <a:gd name="T39" fmla="*/ 3584 h 3585"/>
              <a:gd name="T40" fmla="*/ 0 w 9529"/>
              <a:gd name="T41" fmla="*/ 3584 h 3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29" h="3585">
                <a:moveTo>
                  <a:pt x="0" y="3584"/>
                </a:moveTo>
                <a:lnTo>
                  <a:pt x="290" y="2690"/>
                </a:lnTo>
                <a:lnTo>
                  <a:pt x="532" y="2690"/>
                </a:lnTo>
                <a:lnTo>
                  <a:pt x="2216" y="1273"/>
                </a:lnTo>
                <a:lnTo>
                  <a:pt x="2562" y="1434"/>
                </a:lnTo>
                <a:lnTo>
                  <a:pt x="3053" y="959"/>
                </a:lnTo>
                <a:lnTo>
                  <a:pt x="3585" y="1007"/>
                </a:lnTo>
                <a:lnTo>
                  <a:pt x="3657" y="395"/>
                </a:lnTo>
                <a:lnTo>
                  <a:pt x="4527" y="0"/>
                </a:lnTo>
                <a:lnTo>
                  <a:pt x="4849" y="926"/>
                </a:lnTo>
                <a:lnTo>
                  <a:pt x="5187" y="1369"/>
                </a:lnTo>
                <a:lnTo>
                  <a:pt x="5187" y="2457"/>
                </a:lnTo>
                <a:lnTo>
                  <a:pt x="5888" y="2497"/>
                </a:lnTo>
                <a:lnTo>
                  <a:pt x="6395" y="2215"/>
                </a:lnTo>
                <a:lnTo>
                  <a:pt x="7474" y="2207"/>
                </a:lnTo>
                <a:lnTo>
                  <a:pt x="7925" y="2054"/>
                </a:lnTo>
                <a:lnTo>
                  <a:pt x="8626" y="2046"/>
                </a:lnTo>
                <a:lnTo>
                  <a:pt x="9166" y="2634"/>
                </a:lnTo>
                <a:lnTo>
                  <a:pt x="9166" y="2964"/>
                </a:lnTo>
                <a:lnTo>
                  <a:pt x="9528" y="3584"/>
                </a:lnTo>
                <a:lnTo>
                  <a:pt x="0" y="3584"/>
                </a:lnTo>
              </a:path>
            </a:pathLst>
          </a:custGeom>
          <a:solidFill>
            <a:srgbClr val="51B4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167">
            <a:extLst>
              <a:ext uri="{FF2B5EF4-FFF2-40B4-BE49-F238E27FC236}">
                <a16:creationId xmlns:a16="http://schemas.microsoft.com/office/drawing/2014/main" id="{0AF60CA5-113F-234F-82E3-E4EABB760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0" y="1572028"/>
            <a:ext cx="10710719" cy="4029532"/>
          </a:xfrm>
          <a:custGeom>
            <a:avLst/>
            <a:gdLst>
              <a:gd name="T0" fmla="*/ 0 w 9529"/>
              <a:gd name="T1" fmla="*/ 3584 h 3585"/>
              <a:gd name="T2" fmla="*/ 290 w 9529"/>
              <a:gd name="T3" fmla="*/ 2690 h 3585"/>
              <a:gd name="T4" fmla="*/ 532 w 9529"/>
              <a:gd name="T5" fmla="*/ 2690 h 3585"/>
              <a:gd name="T6" fmla="*/ 2216 w 9529"/>
              <a:gd name="T7" fmla="*/ 1273 h 3585"/>
              <a:gd name="T8" fmla="*/ 2562 w 9529"/>
              <a:gd name="T9" fmla="*/ 1434 h 3585"/>
              <a:gd name="T10" fmla="*/ 3053 w 9529"/>
              <a:gd name="T11" fmla="*/ 959 h 3585"/>
              <a:gd name="T12" fmla="*/ 3585 w 9529"/>
              <a:gd name="T13" fmla="*/ 1007 h 3585"/>
              <a:gd name="T14" fmla="*/ 3657 w 9529"/>
              <a:gd name="T15" fmla="*/ 395 h 3585"/>
              <a:gd name="T16" fmla="*/ 4527 w 9529"/>
              <a:gd name="T17" fmla="*/ 0 h 3585"/>
              <a:gd name="T18" fmla="*/ 4849 w 9529"/>
              <a:gd name="T19" fmla="*/ 926 h 3585"/>
              <a:gd name="T20" fmla="*/ 5187 w 9529"/>
              <a:gd name="T21" fmla="*/ 1369 h 3585"/>
              <a:gd name="T22" fmla="*/ 5187 w 9529"/>
              <a:gd name="T23" fmla="*/ 2457 h 3585"/>
              <a:gd name="T24" fmla="*/ 5888 w 9529"/>
              <a:gd name="T25" fmla="*/ 2497 h 3585"/>
              <a:gd name="T26" fmla="*/ 6395 w 9529"/>
              <a:gd name="T27" fmla="*/ 2215 h 3585"/>
              <a:gd name="T28" fmla="*/ 7474 w 9529"/>
              <a:gd name="T29" fmla="*/ 2207 h 3585"/>
              <a:gd name="T30" fmla="*/ 7925 w 9529"/>
              <a:gd name="T31" fmla="*/ 2054 h 3585"/>
              <a:gd name="T32" fmla="*/ 8626 w 9529"/>
              <a:gd name="T33" fmla="*/ 2046 h 3585"/>
              <a:gd name="T34" fmla="*/ 9166 w 9529"/>
              <a:gd name="T35" fmla="*/ 2634 h 3585"/>
              <a:gd name="T36" fmla="*/ 9166 w 9529"/>
              <a:gd name="T37" fmla="*/ 2964 h 3585"/>
              <a:gd name="T38" fmla="*/ 9528 w 9529"/>
              <a:gd name="T39" fmla="*/ 3584 h 3585"/>
              <a:gd name="T40" fmla="*/ 0 w 9529"/>
              <a:gd name="T41" fmla="*/ 3584 h 3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29" h="3585">
                <a:moveTo>
                  <a:pt x="0" y="3584"/>
                </a:moveTo>
                <a:lnTo>
                  <a:pt x="290" y="2690"/>
                </a:lnTo>
                <a:lnTo>
                  <a:pt x="532" y="2690"/>
                </a:lnTo>
                <a:lnTo>
                  <a:pt x="2216" y="1273"/>
                </a:lnTo>
                <a:lnTo>
                  <a:pt x="2562" y="1434"/>
                </a:lnTo>
                <a:lnTo>
                  <a:pt x="3053" y="959"/>
                </a:lnTo>
                <a:lnTo>
                  <a:pt x="3585" y="1007"/>
                </a:lnTo>
                <a:lnTo>
                  <a:pt x="3657" y="395"/>
                </a:lnTo>
                <a:lnTo>
                  <a:pt x="4527" y="0"/>
                </a:lnTo>
                <a:lnTo>
                  <a:pt x="4849" y="926"/>
                </a:lnTo>
                <a:lnTo>
                  <a:pt x="5187" y="1369"/>
                </a:lnTo>
                <a:lnTo>
                  <a:pt x="5187" y="2457"/>
                </a:lnTo>
                <a:lnTo>
                  <a:pt x="5888" y="2497"/>
                </a:lnTo>
                <a:lnTo>
                  <a:pt x="6395" y="2215"/>
                </a:lnTo>
                <a:lnTo>
                  <a:pt x="7474" y="2207"/>
                </a:lnTo>
                <a:lnTo>
                  <a:pt x="7925" y="2054"/>
                </a:lnTo>
                <a:lnTo>
                  <a:pt x="8626" y="2046"/>
                </a:lnTo>
                <a:lnTo>
                  <a:pt x="9166" y="2634"/>
                </a:lnTo>
                <a:lnTo>
                  <a:pt x="9166" y="2964"/>
                </a:lnTo>
                <a:lnTo>
                  <a:pt x="9528" y="3584"/>
                </a:lnTo>
                <a:lnTo>
                  <a:pt x="0" y="35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168">
            <a:extLst>
              <a:ext uri="{FF2B5EF4-FFF2-40B4-BE49-F238E27FC236}">
                <a16:creationId xmlns:a16="http://schemas.microsoft.com/office/drawing/2014/main" id="{AC720384-0B83-EB44-83D6-C297325FE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0" y="2523652"/>
            <a:ext cx="10710719" cy="3077909"/>
          </a:xfrm>
          <a:custGeom>
            <a:avLst/>
            <a:gdLst>
              <a:gd name="T0" fmla="*/ 105 w 9529"/>
              <a:gd name="T1" fmla="*/ 2416 h 2739"/>
              <a:gd name="T2" fmla="*/ 564 w 9529"/>
              <a:gd name="T3" fmla="*/ 2416 h 2739"/>
              <a:gd name="T4" fmla="*/ 1184 w 9529"/>
              <a:gd name="T5" fmla="*/ 2062 h 2739"/>
              <a:gd name="T6" fmla="*/ 1184 w 9529"/>
              <a:gd name="T7" fmla="*/ 1723 h 2739"/>
              <a:gd name="T8" fmla="*/ 1402 w 9529"/>
              <a:gd name="T9" fmla="*/ 1313 h 2739"/>
              <a:gd name="T10" fmla="*/ 1587 w 9529"/>
              <a:gd name="T11" fmla="*/ 2070 h 2739"/>
              <a:gd name="T12" fmla="*/ 1797 w 9529"/>
              <a:gd name="T13" fmla="*/ 1740 h 2739"/>
              <a:gd name="T14" fmla="*/ 1926 w 9529"/>
              <a:gd name="T15" fmla="*/ 942 h 2739"/>
              <a:gd name="T16" fmla="*/ 2385 w 9529"/>
              <a:gd name="T17" fmla="*/ 2416 h 2739"/>
              <a:gd name="T18" fmla="*/ 2658 w 9529"/>
              <a:gd name="T19" fmla="*/ 1683 h 2739"/>
              <a:gd name="T20" fmla="*/ 3222 w 9529"/>
              <a:gd name="T21" fmla="*/ 1619 h 2739"/>
              <a:gd name="T22" fmla="*/ 3609 w 9529"/>
              <a:gd name="T23" fmla="*/ 1151 h 2739"/>
              <a:gd name="T24" fmla="*/ 3609 w 9529"/>
              <a:gd name="T25" fmla="*/ 813 h 2739"/>
              <a:gd name="T26" fmla="*/ 3827 w 9529"/>
              <a:gd name="T27" fmla="*/ 813 h 2739"/>
              <a:gd name="T28" fmla="*/ 3947 w 9529"/>
              <a:gd name="T29" fmla="*/ 0 h 2739"/>
              <a:gd name="T30" fmla="*/ 4044 w 9529"/>
              <a:gd name="T31" fmla="*/ 580 h 2739"/>
              <a:gd name="T32" fmla="*/ 4310 w 9529"/>
              <a:gd name="T33" fmla="*/ 1071 h 2739"/>
              <a:gd name="T34" fmla="*/ 4165 w 9529"/>
              <a:gd name="T35" fmla="*/ 2295 h 2739"/>
              <a:gd name="T36" fmla="*/ 4656 w 9529"/>
              <a:gd name="T37" fmla="*/ 2038 h 2739"/>
              <a:gd name="T38" fmla="*/ 5090 w 9529"/>
              <a:gd name="T39" fmla="*/ 2142 h 2739"/>
              <a:gd name="T40" fmla="*/ 5340 w 9529"/>
              <a:gd name="T41" fmla="*/ 2013 h 2739"/>
              <a:gd name="T42" fmla="*/ 6065 w 9529"/>
              <a:gd name="T43" fmla="*/ 1949 h 2739"/>
              <a:gd name="T44" fmla="*/ 6443 w 9529"/>
              <a:gd name="T45" fmla="*/ 1554 h 2739"/>
              <a:gd name="T46" fmla="*/ 6532 w 9529"/>
              <a:gd name="T47" fmla="*/ 2038 h 2739"/>
              <a:gd name="T48" fmla="*/ 6846 w 9529"/>
              <a:gd name="T49" fmla="*/ 2239 h 2739"/>
              <a:gd name="T50" fmla="*/ 7007 w 9529"/>
              <a:gd name="T51" fmla="*/ 2239 h 2739"/>
              <a:gd name="T52" fmla="*/ 7120 w 9529"/>
              <a:gd name="T53" fmla="*/ 2158 h 2739"/>
              <a:gd name="T54" fmla="*/ 7732 w 9529"/>
              <a:gd name="T55" fmla="*/ 2158 h 2739"/>
              <a:gd name="T56" fmla="*/ 8151 w 9529"/>
              <a:gd name="T57" fmla="*/ 1683 h 2739"/>
              <a:gd name="T58" fmla="*/ 8377 w 9529"/>
              <a:gd name="T59" fmla="*/ 1869 h 2739"/>
              <a:gd name="T60" fmla="*/ 8618 w 9529"/>
              <a:gd name="T61" fmla="*/ 1796 h 2739"/>
              <a:gd name="T62" fmla="*/ 8908 w 9529"/>
              <a:gd name="T63" fmla="*/ 1506 h 2739"/>
              <a:gd name="T64" fmla="*/ 9166 w 9529"/>
              <a:gd name="T65" fmla="*/ 1788 h 2739"/>
              <a:gd name="T66" fmla="*/ 9166 w 9529"/>
              <a:gd name="T67" fmla="*/ 2118 h 2739"/>
              <a:gd name="T68" fmla="*/ 9528 w 9529"/>
              <a:gd name="T69" fmla="*/ 2738 h 2739"/>
              <a:gd name="T70" fmla="*/ 0 w 9529"/>
              <a:gd name="T71" fmla="*/ 2738 h 2739"/>
              <a:gd name="T72" fmla="*/ 105 w 9529"/>
              <a:gd name="T73" fmla="*/ 2416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529" h="2739">
                <a:moveTo>
                  <a:pt x="105" y="2416"/>
                </a:moveTo>
                <a:lnTo>
                  <a:pt x="564" y="2416"/>
                </a:lnTo>
                <a:lnTo>
                  <a:pt x="1184" y="2062"/>
                </a:lnTo>
                <a:lnTo>
                  <a:pt x="1184" y="1723"/>
                </a:lnTo>
                <a:lnTo>
                  <a:pt x="1402" y="1313"/>
                </a:lnTo>
                <a:lnTo>
                  <a:pt x="1587" y="2070"/>
                </a:lnTo>
                <a:lnTo>
                  <a:pt x="1797" y="1740"/>
                </a:lnTo>
                <a:lnTo>
                  <a:pt x="1926" y="942"/>
                </a:lnTo>
                <a:lnTo>
                  <a:pt x="2385" y="2416"/>
                </a:lnTo>
                <a:lnTo>
                  <a:pt x="2658" y="1683"/>
                </a:lnTo>
                <a:lnTo>
                  <a:pt x="3222" y="1619"/>
                </a:lnTo>
                <a:lnTo>
                  <a:pt x="3609" y="1151"/>
                </a:lnTo>
                <a:lnTo>
                  <a:pt x="3609" y="813"/>
                </a:lnTo>
                <a:lnTo>
                  <a:pt x="3827" y="813"/>
                </a:lnTo>
                <a:lnTo>
                  <a:pt x="3947" y="0"/>
                </a:lnTo>
                <a:lnTo>
                  <a:pt x="4044" y="580"/>
                </a:lnTo>
                <a:lnTo>
                  <a:pt x="4310" y="1071"/>
                </a:lnTo>
                <a:lnTo>
                  <a:pt x="4165" y="2295"/>
                </a:lnTo>
                <a:lnTo>
                  <a:pt x="4656" y="2038"/>
                </a:lnTo>
                <a:lnTo>
                  <a:pt x="5090" y="2142"/>
                </a:lnTo>
                <a:lnTo>
                  <a:pt x="5340" y="2013"/>
                </a:lnTo>
                <a:lnTo>
                  <a:pt x="6065" y="1949"/>
                </a:lnTo>
                <a:lnTo>
                  <a:pt x="6443" y="1554"/>
                </a:lnTo>
                <a:lnTo>
                  <a:pt x="6532" y="2038"/>
                </a:lnTo>
                <a:lnTo>
                  <a:pt x="6846" y="2239"/>
                </a:lnTo>
                <a:lnTo>
                  <a:pt x="7007" y="2239"/>
                </a:lnTo>
                <a:lnTo>
                  <a:pt x="7120" y="2158"/>
                </a:lnTo>
                <a:lnTo>
                  <a:pt x="7732" y="2158"/>
                </a:lnTo>
                <a:lnTo>
                  <a:pt x="8151" y="1683"/>
                </a:lnTo>
                <a:lnTo>
                  <a:pt x="8377" y="1869"/>
                </a:lnTo>
                <a:lnTo>
                  <a:pt x="8618" y="1796"/>
                </a:lnTo>
                <a:lnTo>
                  <a:pt x="8908" y="1506"/>
                </a:lnTo>
                <a:lnTo>
                  <a:pt x="9166" y="1788"/>
                </a:lnTo>
                <a:lnTo>
                  <a:pt x="9166" y="2118"/>
                </a:lnTo>
                <a:lnTo>
                  <a:pt x="9528" y="2738"/>
                </a:lnTo>
                <a:lnTo>
                  <a:pt x="0" y="2738"/>
                </a:lnTo>
                <a:lnTo>
                  <a:pt x="105" y="2416"/>
                </a:lnTo>
              </a:path>
            </a:pathLst>
          </a:custGeom>
          <a:solidFill>
            <a:srgbClr val="95D3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169">
            <a:extLst>
              <a:ext uri="{FF2B5EF4-FFF2-40B4-BE49-F238E27FC236}">
                <a16:creationId xmlns:a16="http://schemas.microsoft.com/office/drawing/2014/main" id="{088B3DC4-A27C-4E48-BAFB-214E0F5F1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0" y="2523652"/>
            <a:ext cx="10710719" cy="3077909"/>
          </a:xfrm>
          <a:custGeom>
            <a:avLst/>
            <a:gdLst>
              <a:gd name="T0" fmla="*/ 105 w 9529"/>
              <a:gd name="T1" fmla="*/ 2416 h 2739"/>
              <a:gd name="T2" fmla="*/ 564 w 9529"/>
              <a:gd name="T3" fmla="*/ 2416 h 2739"/>
              <a:gd name="T4" fmla="*/ 1184 w 9529"/>
              <a:gd name="T5" fmla="*/ 2062 h 2739"/>
              <a:gd name="T6" fmla="*/ 1184 w 9529"/>
              <a:gd name="T7" fmla="*/ 1723 h 2739"/>
              <a:gd name="T8" fmla="*/ 1402 w 9529"/>
              <a:gd name="T9" fmla="*/ 1313 h 2739"/>
              <a:gd name="T10" fmla="*/ 1587 w 9529"/>
              <a:gd name="T11" fmla="*/ 2070 h 2739"/>
              <a:gd name="T12" fmla="*/ 1797 w 9529"/>
              <a:gd name="T13" fmla="*/ 1740 h 2739"/>
              <a:gd name="T14" fmla="*/ 1926 w 9529"/>
              <a:gd name="T15" fmla="*/ 942 h 2739"/>
              <a:gd name="T16" fmla="*/ 2385 w 9529"/>
              <a:gd name="T17" fmla="*/ 2416 h 2739"/>
              <a:gd name="T18" fmla="*/ 2658 w 9529"/>
              <a:gd name="T19" fmla="*/ 1683 h 2739"/>
              <a:gd name="T20" fmla="*/ 3222 w 9529"/>
              <a:gd name="T21" fmla="*/ 1619 h 2739"/>
              <a:gd name="T22" fmla="*/ 3609 w 9529"/>
              <a:gd name="T23" fmla="*/ 1151 h 2739"/>
              <a:gd name="T24" fmla="*/ 3609 w 9529"/>
              <a:gd name="T25" fmla="*/ 813 h 2739"/>
              <a:gd name="T26" fmla="*/ 3827 w 9529"/>
              <a:gd name="T27" fmla="*/ 813 h 2739"/>
              <a:gd name="T28" fmla="*/ 3947 w 9529"/>
              <a:gd name="T29" fmla="*/ 0 h 2739"/>
              <a:gd name="T30" fmla="*/ 4044 w 9529"/>
              <a:gd name="T31" fmla="*/ 580 h 2739"/>
              <a:gd name="T32" fmla="*/ 4310 w 9529"/>
              <a:gd name="T33" fmla="*/ 1071 h 2739"/>
              <a:gd name="T34" fmla="*/ 4165 w 9529"/>
              <a:gd name="T35" fmla="*/ 2295 h 2739"/>
              <a:gd name="T36" fmla="*/ 4656 w 9529"/>
              <a:gd name="T37" fmla="*/ 2038 h 2739"/>
              <a:gd name="T38" fmla="*/ 5090 w 9529"/>
              <a:gd name="T39" fmla="*/ 2142 h 2739"/>
              <a:gd name="T40" fmla="*/ 5340 w 9529"/>
              <a:gd name="T41" fmla="*/ 2013 h 2739"/>
              <a:gd name="T42" fmla="*/ 6065 w 9529"/>
              <a:gd name="T43" fmla="*/ 1949 h 2739"/>
              <a:gd name="T44" fmla="*/ 6443 w 9529"/>
              <a:gd name="T45" fmla="*/ 1554 h 2739"/>
              <a:gd name="T46" fmla="*/ 6532 w 9529"/>
              <a:gd name="T47" fmla="*/ 2038 h 2739"/>
              <a:gd name="T48" fmla="*/ 6846 w 9529"/>
              <a:gd name="T49" fmla="*/ 2239 h 2739"/>
              <a:gd name="T50" fmla="*/ 7007 w 9529"/>
              <a:gd name="T51" fmla="*/ 2239 h 2739"/>
              <a:gd name="T52" fmla="*/ 7120 w 9529"/>
              <a:gd name="T53" fmla="*/ 2158 h 2739"/>
              <a:gd name="T54" fmla="*/ 7732 w 9529"/>
              <a:gd name="T55" fmla="*/ 2158 h 2739"/>
              <a:gd name="T56" fmla="*/ 8151 w 9529"/>
              <a:gd name="T57" fmla="*/ 1683 h 2739"/>
              <a:gd name="T58" fmla="*/ 8377 w 9529"/>
              <a:gd name="T59" fmla="*/ 1869 h 2739"/>
              <a:gd name="T60" fmla="*/ 8618 w 9529"/>
              <a:gd name="T61" fmla="*/ 1796 h 2739"/>
              <a:gd name="T62" fmla="*/ 8908 w 9529"/>
              <a:gd name="T63" fmla="*/ 1506 h 2739"/>
              <a:gd name="T64" fmla="*/ 9166 w 9529"/>
              <a:gd name="T65" fmla="*/ 1788 h 2739"/>
              <a:gd name="T66" fmla="*/ 9166 w 9529"/>
              <a:gd name="T67" fmla="*/ 2118 h 2739"/>
              <a:gd name="T68" fmla="*/ 9528 w 9529"/>
              <a:gd name="T69" fmla="*/ 2738 h 2739"/>
              <a:gd name="T70" fmla="*/ 0 w 9529"/>
              <a:gd name="T71" fmla="*/ 2738 h 2739"/>
              <a:gd name="T72" fmla="*/ 105 w 9529"/>
              <a:gd name="T73" fmla="*/ 2416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529" h="2739">
                <a:moveTo>
                  <a:pt x="105" y="2416"/>
                </a:moveTo>
                <a:lnTo>
                  <a:pt x="564" y="2416"/>
                </a:lnTo>
                <a:lnTo>
                  <a:pt x="1184" y="2062"/>
                </a:lnTo>
                <a:lnTo>
                  <a:pt x="1184" y="1723"/>
                </a:lnTo>
                <a:lnTo>
                  <a:pt x="1402" y="1313"/>
                </a:lnTo>
                <a:lnTo>
                  <a:pt x="1587" y="2070"/>
                </a:lnTo>
                <a:lnTo>
                  <a:pt x="1797" y="1740"/>
                </a:lnTo>
                <a:lnTo>
                  <a:pt x="1926" y="942"/>
                </a:lnTo>
                <a:lnTo>
                  <a:pt x="2385" y="2416"/>
                </a:lnTo>
                <a:lnTo>
                  <a:pt x="2658" y="1683"/>
                </a:lnTo>
                <a:lnTo>
                  <a:pt x="3222" y="1619"/>
                </a:lnTo>
                <a:lnTo>
                  <a:pt x="3609" y="1151"/>
                </a:lnTo>
                <a:lnTo>
                  <a:pt x="3609" y="813"/>
                </a:lnTo>
                <a:lnTo>
                  <a:pt x="3827" y="813"/>
                </a:lnTo>
                <a:lnTo>
                  <a:pt x="3947" y="0"/>
                </a:lnTo>
                <a:lnTo>
                  <a:pt x="4044" y="580"/>
                </a:lnTo>
                <a:lnTo>
                  <a:pt x="4310" y="1071"/>
                </a:lnTo>
                <a:lnTo>
                  <a:pt x="4165" y="2295"/>
                </a:lnTo>
                <a:lnTo>
                  <a:pt x="4656" y="2038"/>
                </a:lnTo>
                <a:lnTo>
                  <a:pt x="5090" y="2142"/>
                </a:lnTo>
                <a:lnTo>
                  <a:pt x="5340" y="2013"/>
                </a:lnTo>
                <a:lnTo>
                  <a:pt x="6065" y="1949"/>
                </a:lnTo>
                <a:lnTo>
                  <a:pt x="6443" y="1554"/>
                </a:lnTo>
                <a:lnTo>
                  <a:pt x="6532" y="2038"/>
                </a:lnTo>
                <a:lnTo>
                  <a:pt x="6846" y="2239"/>
                </a:lnTo>
                <a:lnTo>
                  <a:pt x="7007" y="2239"/>
                </a:lnTo>
                <a:lnTo>
                  <a:pt x="7120" y="2158"/>
                </a:lnTo>
                <a:lnTo>
                  <a:pt x="7732" y="2158"/>
                </a:lnTo>
                <a:lnTo>
                  <a:pt x="8151" y="1683"/>
                </a:lnTo>
                <a:lnTo>
                  <a:pt x="8377" y="1869"/>
                </a:lnTo>
                <a:lnTo>
                  <a:pt x="8618" y="1796"/>
                </a:lnTo>
                <a:lnTo>
                  <a:pt x="8908" y="1506"/>
                </a:lnTo>
                <a:lnTo>
                  <a:pt x="9166" y="1788"/>
                </a:lnTo>
                <a:lnTo>
                  <a:pt x="9166" y="2118"/>
                </a:lnTo>
                <a:lnTo>
                  <a:pt x="9528" y="2738"/>
                </a:lnTo>
                <a:lnTo>
                  <a:pt x="0" y="2738"/>
                </a:lnTo>
                <a:lnTo>
                  <a:pt x="105" y="24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170">
            <a:extLst>
              <a:ext uri="{FF2B5EF4-FFF2-40B4-BE49-F238E27FC236}">
                <a16:creationId xmlns:a16="http://schemas.microsoft.com/office/drawing/2014/main" id="{CD8A8C4F-0472-E248-A3F1-78E84B783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112" y="5601560"/>
            <a:ext cx="7444471" cy="4490473"/>
          </a:xfrm>
          <a:custGeom>
            <a:avLst/>
            <a:gdLst>
              <a:gd name="T0" fmla="*/ 186 w 6622"/>
              <a:gd name="T1" fmla="*/ 0 h 3995"/>
              <a:gd name="T2" fmla="*/ 0 w 6622"/>
              <a:gd name="T3" fmla="*/ 701 h 3995"/>
              <a:gd name="T4" fmla="*/ 983 w 6622"/>
              <a:gd name="T5" fmla="*/ 169 h 3995"/>
              <a:gd name="T6" fmla="*/ 1329 w 6622"/>
              <a:gd name="T7" fmla="*/ 661 h 3995"/>
              <a:gd name="T8" fmla="*/ 1942 w 6622"/>
              <a:gd name="T9" fmla="*/ 1312 h 3995"/>
              <a:gd name="T10" fmla="*/ 2127 w 6622"/>
              <a:gd name="T11" fmla="*/ 1015 h 3995"/>
              <a:gd name="T12" fmla="*/ 2473 w 6622"/>
              <a:gd name="T13" fmla="*/ 943 h 3995"/>
              <a:gd name="T14" fmla="*/ 3190 w 6622"/>
              <a:gd name="T15" fmla="*/ 1924 h 3995"/>
              <a:gd name="T16" fmla="*/ 3190 w 6622"/>
              <a:gd name="T17" fmla="*/ 2730 h 3995"/>
              <a:gd name="T18" fmla="*/ 3440 w 6622"/>
              <a:gd name="T19" fmla="*/ 3551 h 3995"/>
              <a:gd name="T20" fmla="*/ 3738 w 6622"/>
              <a:gd name="T21" fmla="*/ 2979 h 3995"/>
              <a:gd name="T22" fmla="*/ 3633 w 6622"/>
              <a:gd name="T23" fmla="*/ 1892 h 3995"/>
              <a:gd name="T24" fmla="*/ 3899 w 6622"/>
              <a:gd name="T25" fmla="*/ 1433 h 3995"/>
              <a:gd name="T26" fmla="*/ 4052 w 6622"/>
              <a:gd name="T27" fmla="*/ 854 h 3995"/>
              <a:gd name="T28" fmla="*/ 4712 w 6622"/>
              <a:gd name="T29" fmla="*/ 1924 h 3995"/>
              <a:gd name="T30" fmla="*/ 4712 w 6622"/>
              <a:gd name="T31" fmla="*/ 2101 h 3995"/>
              <a:gd name="T32" fmla="*/ 4495 w 6622"/>
              <a:gd name="T33" fmla="*/ 2327 h 3995"/>
              <a:gd name="T34" fmla="*/ 4519 w 6622"/>
              <a:gd name="T35" fmla="*/ 3012 h 3995"/>
              <a:gd name="T36" fmla="*/ 4945 w 6622"/>
              <a:gd name="T37" fmla="*/ 3994 h 3995"/>
              <a:gd name="T38" fmla="*/ 4945 w 6622"/>
              <a:gd name="T39" fmla="*/ 3100 h 3995"/>
              <a:gd name="T40" fmla="*/ 5412 w 6622"/>
              <a:gd name="T41" fmla="*/ 2254 h 3995"/>
              <a:gd name="T42" fmla="*/ 5743 w 6622"/>
              <a:gd name="T43" fmla="*/ 2150 h 3995"/>
              <a:gd name="T44" fmla="*/ 6073 w 6622"/>
              <a:gd name="T45" fmla="*/ 1175 h 3995"/>
              <a:gd name="T46" fmla="*/ 6621 w 6622"/>
              <a:gd name="T47" fmla="*/ 717 h 3995"/>
              <a:gd name="T48" fmla="*/ 6451 w 6622"/>
              <a:gd name="T49" fmla="*/ 0 h 3995"/>
              <a:gd name="T50" fmla="*/ 186 w 6622"/>
              <a:gd name="T51" fmla="*/ 0 h 3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22" h="3995">
                <a:moveTo>
                  <a:pt x="186" y="0"/>
                </a:moveTo>
                <a:lnTo>
                  <a:pt x="0" y="701"/>
                </a:lnTo>
                <a:lnTo>
                  <a:pt x="983" y="169"/>
                </a:lnTo>
                <a:lnTo>
                  <a:pt x="1329" y="661"/>
                </a:lnTo>
                <a:lnTo>
                  <a:pt x="1942" y="1312"/>
                </a:lnTo>
                <a:lnTo>
                  <a:pt x="2127" y="1015"/>
                </a:lnTo>
                <a:lnTo>
                  <a:pt x="2473" y="943"/>
                </a:lnTo>
                <a:lnTo>
                  <a:pt x="3190" y="1924"/>
                </a:lnTo>
                <a:lnTo>
                  <a:pt x="3190" y="2730"/>
                </a:lnTo>
                <a:lnTo>
                  <a:pt x="3440" y="3551"/>
                </a:lnTo>
                <a:lnTo>
                  <a:pt x="3738" y="2979"/>
                </a:lnTo>
                <a:lnTo>
                  <a:pt x="3633" y="1892"/>
                </a:lnTo>
                <a:lnTo>
                  <a:pt x="3899" y="1433"/>
                </a:lnTo>
                <a:lnTo>
                  <a:pt x="4052" y="854"/>
                </a:lnTo>
                <a:lnTo>
                  <a:pt x="4712" y="1924"/>
                </a:lnTo>
                <a:lnTo>
                  <a:pt x="4712" y="2101"/>
                </a:lnTo>
                <a:lnTo>
                  <a:pt x="4495" y="2327"/>
                </a:lnTo>
                <a:lnTo>
                  <a:pt x="4519" y="3012"/>
                </a:lnTo>
                <a:lnTo>
                  <a:pt x="4945" y="3994"/>
                </a:lnTo>
                <a:lnTo>
                  <a:pt x="4945" y="3100"/>
                </a:lnTo>
                <a:lnTo>
                  <a:pt x="5412" y="2254"/>
                </a:lnTo>
                <a:lnTo>
                  <a:pt x="5743" y="2150"/>
                </a:lnTo>
                <a:lnTo>
                  <a:pt x="6073" y="1175"/>
                </a:lnTo>
                <a:lnTo>
                  <a:pt x="6621" y="717"/>
                </a:lnTo>
                <a:lnTo>
                  <a:pt x="6451" y="0"/>
                </a:lnTo>
                <a:lnTo>
                  <a:pt x="186" y="0"/>
                </a:lnTo>
              </a:path>
            </a:pathLst>
          </a:custGeom>
          <a:solidFill>
            <a:srgbClr val="55D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171">
            <a:extLst>
              <a:ext uri="{FF2B5EF4-FFF2-40B4-BE49-F238E27FC236}">
                <a16:creationId xmlns:a16="http://schemas.microsoft.com/office/drawing/2014/main" id="{EAF8E51B-995D-AC48-9684-BBBA1BE77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112" y="5601560"/>
            <a:ext cx="7444471" cy="4490473"/>
          </a:xfrm>
          <a:custGeom>
            <a:avLst/>
            <a:gdLst>
              <a:gd name="T0" fmla="*/ 186 w 6622"/>
              <a:gd name="T1" fmla="*/ 0 h 3995"/>
              <a:gd name="T2" fmla="*/ 0 w 6622"/>
              <a:gd name="T3" fmla="*/ 701 h 3995"/>
              <a:gd name="T4" fmla="*/ 983 w 6622"/>
              <a:gd name="T5" fmla="*/ 169 h 3995"/>
              <a:gd name="T6" fmla="*/ 1329 w 6622"/>
              <a:gd name="T7" fmla="*/ 661 h 3995"/>
              <a:gd name="T8" fmla="*/ 1942 w 6622"/>
              <a:gd name="T9" fmla="*/ 1312 h 3995"/>
              <a:gd name="T10" fmla="*/ 2127 w 6622"/>
              <a:gd name="T11" fmla="*/ 1015 h 3995"/>
              <a:gd name="T12" fmla="*/ 2473 w 6622"/>
              <a:gd name="T13" fmla="*/ 943 h 3995"/>
              <a:gd name="T14" fmla="*/ 3190 w 6622"/>
              <a:gd name="T15" fmla="*/ 1924 h 3995"/>
              <a:gd name="T16" fmla="*/ 3190 w 6622"/>
              <a:gd name="T17" fmla="*/ 2730 h 3995"/>
              <a:gd name="T18" fmla="*/ 3440 w 6622"/>
              <a:gd name="T19" fmla="*/ 3551 h 3995"/>
              <a:gd name="T20" fmla="*/ 3738 w 6622"/>
              <a:gd name="T21" fmla="*/ 2979 h 3995"/>
              <a:gd name="T22" fmla="*/ 3633 w 6622"/>
              <a:gd name="T23" fmla="*/ 1892 h 3995"/>
              <a:gd name="T24" fmla="*/ 3899 w 6622"/>
              <a:gd name="T25" fmla="*/ 1433 h 3995"/>
              <a:gd name="T26" fmla="*/ 4052 w 6622"/>
              <a:gd name="T27" fmla="*/ 854 h 3995"/>
              <a:gd name="T28" fmla="*/ 4712 w 6622"/>
              <a:gd name="T29" fmla="*/ 1924 h 3995"/>
              <a:gd name="T30" fmla="*/ 4712 w 6622"/>
              <a:gd name="T31" fmla="*/ 2101 h 3995"/>
              <a:gd name="T32" fmla="*/ 4495 w 6622"/>
              <a:gd name="T33" fmla="*/ 2327 h 3995"/>
              <a:gd name="T34" fmla="*/ 4519 w 6622"/>
              <a:gd name="T35" fmla="*/ 3012 h 3995"/>
              <a:gd name="T36" fmla="*/ 4945 w 6622"/>
              <a:gd name="T37" fmla="*/ 3994 h 3995"/>
              <a:gd name="T38" fmla="*/ 4945 w 6622"/>
              <a:gd name="T39" fmla="*/ 3100 h 3995"/>
              <a:gd name="T40" fmla="*/ 5412 w 6622"/>
              <a:gd name="T41" fmla="*/ 2254 h 3995"/>
              <a:gd name="T42" fmla="*/ 5743 w 6622"/>
              <a:gd name="T43" fmla="*/ 2150 h 3995"/>
              <a:gd name="T44" fmla="*/ 6073 w 6622"/>
              <a:gd name="T45" fmla="*/ 1175 h 3995"/>
              <a:gd name="T46" fmla="*/ 6621 w 6622"/>
              <a:gd name="T47" fmla="*/ 717 h 3995"/>
              <a:gd name="T48" fmla="*/ 6451 w 6622"/>
              <a:gd name="T49" fmla="*/ 0 h 3995"/>
              <a:gd name="T50" fmla="*/ 186 w 6622"/>
              <a:gd name="T51" fmla="*/ 0 h 3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22" h="3995">
                <a:moveTo>
                  <a:pt x="186" y="0"/>
                </a:moveTo>
                <a:lnTo>
                  <a:pt x="0" y="701"/>
                </a:lnTo>
                <a:lnTo>
                  <a:pt x="983" y="169"/>
                </a:lnTo>
                <a:lnTo>
                  <a:pt x="1329" y="661"/>
                </a:lnTo>
                <a:lnTo>
                  <a:pt x="1942" y="1312"/>
                </a:lnTo>
                <a:lnTo>
                  <a:pt x="2127" y="1015"/>
                </a:lnTo>
                <a:lnTo>
                  <a:pt x="2473" y="943"/>
                </a:lnTo>
                <a:lnTo>
                  <a:pt x="3190" y="1924"/>
                </a:lnTo>
                <a:lnTo>
                  <a:pt x="3190" y="2730"/>
                </a:lnTo>
                <a:lnTo>
                  <a:pt x="3440" y="3551"/>
                </a:lnTo>
                <a:lnTo>
                  <a:pt x="3738" y="2979"/>
                </a:lnTo>
                <a:lnTo>
                  <a:pt x="3633" y="1892"/>
                </a:lnTo>
                <a:lnTo>
                  <a:pt x="3899" y="1433"/>
                </a:lnTo>
                <a:lnTo>
                  <a:pt x="4052" y="854"/>
                </a:lnTo>
                <a:lnTo>
                  <a:pt x="4712" y="1924"/>
                </a:lnTo>
                <a:lnTo>
                  <a:pt x="4712" y="2101"/>
                </a:lnTo>
                <a:lnTo>
                  <a:pt x="4495" y="2327"/>
                </a:lnTo>
                <a:lnTo>
                  <a:pt x="4519" y="3012"/>
                </a:lnTo>
                <a:lnTo>
                  <a:pt x="4945" y="3994"/>
                </a:lnTo>
                <a:lnTo>
                  <a:pt x="4945" y="3100"/>
                </a:lnTo>
                <a:lnTo>
                  <a:pt x="5412" y="2254"/>
                </a:lnTo>
                <a:lnTo>
                  <a:pt x="5743" y="2150"/>
                </a:lnTo>
                <a:lnTo>
                  <a:pt x="6073" y="1175"/>
                </a:lnTo>
                <a:lnTo>
                  <a:pt x="6621" y="717"/>
                </a:lnTo>
                <a:lnTo>
                  <a:pt x="6451" y="0"/>
                </a:lnTo>
                <a:lnTo>
                  <a:pt x="186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172">
            <a:extLst>
              <a:ext uri="{FF2B5EF4-FFF2-40B4-BE49-F238E27FC236}">
                <a16:creationId xmlns:a16="http://schemas.microsoft.com/office/drawing/2014/main" id="{96873CBA-2A50-0E47-B25E-8DDE01A52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527" y="1041698"/>
            <a:ext cx="5461922" cy="1957765"/>
          </a:xfrm>
          <a:custGeom>
            <a:avLst/>
            <a:gdLst>
              <a:gd name="T0" fmla="*/ 4857 w 4858"/>
              <a:gd name="T1" fmla="*/ 0 h 1741"/>
              <a:gd name="T2" fmla="*/ 4857 w 4858"/>
              <a:gd name="T3" fmla="*/ 0 h 1741"/>
              <a:gd name="T4" fmla="*/ 869 w 4858"/>
              <a:gd name="T5" fmla="*/ 0 h 1741"/>
              <a:gd name="T6" fmla="*/ 0 w 4858"/>
              <a:gd name="T7" fmla="*/ 870 h 1741"/>
              <a:gd name="T8" fmla="*/ 869 w 4858"/>
              <a:gd name="T9" fmla="*/ 1740 h 1741"/>
              <a:gd name="T10" fmla="*/ 4857 w 4858"/>
              <a:gd name="T11" fmla="*/ 1740 h 1741"/>
              <a:gd name="T12" fmla="*/ 4857 w 4858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58" h="1741">
                <a:moveTo>
                  <a:pt x="4857" y="0"/>
                </a:moveTo>
                <a:lnTo>
                  <a:pt x="4857" y="0"/>
                </a:lnTo>
                <a:cubicBezTo>
                  <a:pt x="869" y="0"/>
                  <a:pt x="869" y="0"/>
                  <a:pt x="869" y="0"/>
                </a:cubicBezTo>
                <a:cubicBezTo>
                  <a:pt x="386" y="0"/>
                  <a:pt x="0" y="395"/>
                  <a:pt x="0" y="870"/>
                </a:cubicBezTo>
                <a:cubicBezTo>
                  <a:pt x="0" y="1353"/>
                  <a:pt x="386" y="1740"/>
                  <a:pt x="869" y="1740"/>
                </a:cubicBezTo>
                <a:cubicBezTo>
                  <a:pt x="4857" y="1740"/>
                  <a:pt x="4857" y="1740"/>
                  <a:pt x="4857" y="1740"/>
                </a:cubicBezTo>
                <a:cubicBezTo>
                  <a:pt x="4857" y="0"/>
                  <a:pt x="4857" y="0"/>
                  <a:pt x="4857" y="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173">
            <a:extLst>
              <a:ext uri="{FF2B5EF4-FFF2-40B4-BE49-F238E27FC236}">
                <a16:creationId xmlns:a16="http://schemas.microsoft.com/office/drawing/2014/main" id="{1C7D9E03-E4AC-DE48-807F-70BE49A3C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527" y="3311716"/>
            <a:ext cx="5461922" cy="1957765"/>
          </a:xfrm>
          <a:custGeom>
            <a:avLst/>
            <a:gdLst>
              <a:gd name="T0" fmla="*/ 4857 w 4858"/>
              <a:gd name="T1" fmla="*/ 0 h 1741"/>
              <a:gd name="T2" fmla="*/ 4857 w 4858"/>
              <a:gd name="T3" fmla="*/ 0 h 1741"/>
              <a:gd name="T4" fmla="*/ 869 w 4858"/>
              <a:gd name="T5" fmla="*/ 0 h 1741"/>
              <a:gd name="T6" fmla="*/ 0 w 4858"/>
              <a:gd name="T7" fmla="*/ 870 h 1741"/>
              <a:gd name="T8" fmla="*/ 869 w 4858"/>
              <a:gd name="T9" fmla="*/ 1740 h 1741"/>
              <a:gd name="T10" fmla="*/ 4857 w 4858"/>
              <a:gd name="T11" fmla="*/ 1740 h 1741"/>
              <a:gd name="T12" fmla="*/ 4857 w 4858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58" h="1741">
                <a:moveTo>
                  <a:pt x="4857" y="0"/>
                </a:moveTo>
                <a:lnTo>
                  <a:pt x="4857" y="0"/>
                </a:lnTo>
                <a:cubicBezTo>
                  <a:pt x="869" y="0"/>
                  <a:pt x="869" y="0"/>
                  <a:pt x="869" y="0"/>
                </a:cubicBezTo>
                <a:cubicBezTo>
                  <a:pt x="386" y="0"/>
                  <a:pt x="0" y="387"/>
                  <a:pt x="0" y="870"/>
                </a:cubicBezTo>
                <a:cubicBezTo>
                  <a:pt x="0" y="1346"/>
                  <a:pt x="386" y="1740"/>
                  <a:pt x="869" y="1740"/>
                </a:cubicBezTo>
                <a:cubicBezTo>
                  <a:pt x="4857" y="1740"/>
                  <a:pt x="4857" y="1740"/>
                  <a:pt x="4857" y="1740"/>
                </a:cubicBezTo>
                <a:cubicBezTo>
                  <a:pt x="4857" y="0"/>
                  <a:pt x="4857" y="0"/>
                  <a:pt x="4857" y="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174">
            <a:extLst>
              <a:ext uri="{FF2B5EF4-FFF2-40B4-BE49-F238E27FC236}">
                <a16:creationId xmlns:a16="http://schemas.microsoft.com/office/drawing/2014/main" id="{CA7DB413-DF4F-7544-BB7E-53175BD7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527" y="6072414"/>
            <a:ext cx="5461922" cy="1957769"/>
          </a:xfrm>
          <a:custGeom>
            <a:avLst/>
            <a:gdLst>
              <a:gd name="T0" fmla="*/ 4857 w 4858"/>
              <a:gd name="T1" fmla="*/ 0 h 1740"/>
              <a:gd name="T2" fmla="*/ 4857 w 4858"/>
              <a:gd name="T3" fmla="*/ 0 h 1740"/>
              <a:gd name="T4" fmla="*/ 869 w 4858"/>
              <a:gd name="T5" fmla="*/ 0 h 1740"/>
              <a:gd name="T6" fmla="*/ 0 w 4858"/>
              <a:gd name="T7" fmla="*/ 869 h 1740"/>
              <a:gd name="T8" fmla="*/ 0 w 4858"/>
              <a:gd name="T9" fmla="*/ 869 h 1740"/>
              <a:gd name="T10" fmla="*/ 869 w 4858"/>
              <a:gd name="T11" fmla="*/ 1739 h 1740"/>
              <a:gd name="T12" fmla="*/ 4857 w 4858"/>
              <a:gd name="T13" fmla="*/ 1739 h 1740"/>
              <a:gd name="T14" fmla="*/ 4857 w 4858"/>
              <a:gd name="T15" fmla="*/ 0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58" h="1740">
                <a:moveTo>
                  <a:pt x="4857" y="0"/>
                </a:moveTo>
                <a:lnTo>
                  <a:pt x="4857" y="0"/>
                </a:lnTo>
                <a:cubicBezTo>
                  <a:pt x="869" y="0"/>
                  <a:pt x="869" y="0"/>
                  <a:pt x="869" y="0"/>
                </a:cubicBezTo>
                <a:cubicBezTo>
                  <a:pt x="386" y="0"/>
                  <a:pt x="0" y="387"/>
                  <a:pt x="0" y="869"/>
                </a:cubicBezTo>
                <a:lnTo>
                  <a:pt x="0" y="869"/>
                </a:lnTo>
                <a:cubicBezTo>
                  <a:pt x="0" y="1352"/>
                  <a:pt x="386" y="1739"/>
                  <a:pt x="869" y="1739"/>
                </a:cubicBezTo>
                <a:cubicBezTo>
                  <a:pt x="4857" y="1739"/>
                  <a:pt x="4857" y="1739"/>
                  <a:pt x="4857" y="1739"/>
                </a:cubicBezTo>
                <a:cubicBezTo>
                  <a:pt x="4857" y="0"/>
                  <a:pt x="4857" y="0"/>
                  <a:pt x="4857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175">
            <a:extLst>
              <a:ext uri="{FF2B5EF4-FFF2-40B4-BE49-F238E27FC236}">
                <a16:creationId xmlns:a16="http://schemas.microsoft.com/office/drawing/2014/main" id="{2000F297-4E53-474B-860D-D376637FF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527" y="8396954"/>
            <a:ext cx="5461922" cy="1957765"/>
          </a:xfrm>
          <a:custGeom>
            <a:avLst/>
            <a:gdLst>
              <a:gd name="T0" fmla="*/ 4857 w 4858"/>
              <a:gd name="T1" fmla="*/ 0 h 1741"/>
              <a:gd name="T2" fmla="*/ 4857 w 4858"/>
              <a:gd name="T3" fmla="*/ 0 h 1741"/>
              <a:gd name="T4" fmla="*/ 869 w 4858"/>
              <a:gd name="T5" fmla="*/ 0 h 1741"/>
              <a:gd name="T6" fmla="*/ 0 w 4858"/>
              <a:gd name="T7" fmla="*/ 870 h 1741"/>
              <a:gd name="T8" fmla="*/ 0 w 4858"/>
              <a:gd name="T9" fmla="*/ 870 h 1741"/>
              <a:gd name="T10" fmla="*/ 869 w 4858"/>
              <a:gd name="T11" fmla="*/ 1740 h 1741"/>
              <a:gd name="T12" fmla="*/ 4857 w 4858"/>
              <a:gd name="T13" fmla="*/ 1740 h 1741"/>
              <a:gd name="T14" fmla="*/ 4857 w 4858"/>
              <a:gd name="T15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58" h="1741">
                <a:moveTo>
                  <a:pt x="4857" y="0"/>
                </a:moveTo>
                <a:lnTo>
                  <a:pt x="4857" y="0"/>
                </a:lnTo>
                <a:cubicBezTo>
                  <a:pt x="869" y="0"/>
                  <a:pt x="869" y="0"/>
                  <a:pt x="869" y="0"/>
                </a:cubicBezTo>
                <a:cubicBezTo>
                  <a:pt x="386" y="0"/>
                  <a:pt x="0" y="387"/>
                  <a:pt x="0" y="870"/>
                </a:cubicBezTo>
                <a:lnTo>
                  <a:pt x="0" y="870"/>
                </a:lnTo>
                <a:cubicBezTo>
                  <a:pt x="0" y="1345"/>
                  <a:pt x="386" y="1740"/>
                  <a:pt x="869" y="1740"/>
                </a:cubicBezTo>
                <a:cubicBezTo>
                  <a:pt x="4857" y="1740"/>
                  <a:pt x="4857" y="1740"/>
                  <a:pt x="4857" y="1740"/>
                </a:cubicBezTo>
                <a:cubicBezTo>
                  <a:pt x="4857" y="0"/>
                  <a:pt x="4857" y="0"/>
                  <a:pt x="4857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176">
            <a:extLst>
              <a:ext uri="{FF2B5EF4-FFF2-40B4-BE49-F238E27FC236}">
                <a16:creationId xmlns:a16="http://schemas.microsoft.com/office/drawing/2014/main" id="{9F2F69A1-381F-A540-A30E-D1139F771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527" y="10716537"/>
            <a:ext cx="5461922" cy="1957765"/>
          </a:xfrm>
          <a:custGeom>
            <a:avLst/>
            <a:gdLst>
              <a:gd name="T0" fmla="*/ 4857 w 4858"/>
              <a:gd name="T1" fmla="*/ 0 h 1741"/>
              <a:gd name="T2" fmla="*/ 4857 w 4858"/>
              <a:gd name="T3" fmla="*/ 0 h 1741"/>
              <a:gd name="T4" fmla="*/ 869 w 4858"/>
              <a:gd name="T5" fmla="*/ 0 h 1741"/>
              <a:gd name="T6" fmla="*/ 0 w 4858"/>
              <a:gd name="T7" fmla="*/ 870 h 1741"/>
              <a:gd name="T8" fmla="*/ 869 w 4858"/>
              <a:gd name="T9" fmla="*/ 1740 h 1741"/>
              <a:gd name="T10" fmla="*/ 4857 w 4858"/>
              <a:gd name="T11" fmla="*/ 1740 h 1741"/>
              <a:gd name="T12" fmla="*/ 4857 w 4858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58" h="1741">
                <a:moveTo>
                  <a:pt x="4857" y="0"/>
                </a:moveTo>
                <a:lnTo>
                  <a:pt x="4857" y="0"/>
                </a:lnTo>
                <a:cubicBezTo>
                  <a:pt x="869" y="0"/>
                  <a:pt x="869" y="0"/>
                  <a:pt x="869" y="0"/>
                </a:cubicBezTo>
                <a:cubicBezTo>
                  <a:pt x="386" y="0"/>
                  <a:pt x="0" y="387"/>
                  <a:pt x="0" y="870"/>
                </a:cubicBezTo>
                <a:cubicBezTo>
                  <a:pt x="0" y="1353"/>
                  <a:pt x="386" y="1740"/>
                  <a:pt x="869" y="1740"/>
                </a:cubicBezTo>
                <a:cubicBezTo>
                  <a:pt x="4857" y="1740"/>
                  <a:pt x="4857" y="1740"/>
                  <a:pt x="4857" y="1740"/>
                </a:cubicBezTo>
                <a:cubicBezTo>
                  <a:pt x="4857" y="0"/>
                  <a:pt x="4857" y="0"/>
                  <a:pt x="4857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85">
            <a:extLst>
              <a:ext uri="{FF2B5EF4-FFF2-40B4-BE49-F238E27FC236}">
                <a16:creationId xmlns:a16="http://schemas.microsoft.com/office/drawing/2014/main" id="{2176B49A-143F-514A-B462-346F0D46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3278" y="9150323"/>
            <a:ext cx="698850" cy="515463"/>
          </a:xfrm>
          <a:custGeom>
            <a:avLst/>
            <a:gdLst>
              <a:gd name="T0" fmla="*/ 532 w 621"/>
              <a:gd name="T1" fmla="*/ 459 h 460"/>
              <a:gd name="T2" fmla="*/ 532 w 621"/>
              <a:gd name="T3" fmla="*/ 459 h 460"/>
              <a:gd name="T4" fmla="*/ 89 w 621"/>
              <a:gd name="T5" fmla="*/ 459 h 460"/>
              <a:gd name="T6" fmla="*/ 0 w 621"/>
              <a:gd name="T7" fmla="*/ 362 h 460"/>
              <a:gd name="T8" fmla="*/ 0 w 621"/>
              <a:gd name="T9" fmla="*/ 96 h 460"/>
              <a:gd name="T10" fmla="*/ 89 w 621"/>
              <a:gd name="T11" fmla="*/ 0 h 460"/>
              <a:gd name="T12" fmla="*/ 532 w 621"/>
              <a:gd name="T13" fmla="*/ 0 h 460"/>
              <a:gd name="T14" fmla="*/ 620 w 621"/>
              <a:gd name="T15" fmla="*/ 96 h 460"/>
              <a:gd name="T16" fmla="*/ 620 w 621"/>
              <a:gd name="T17" fmla="*/ 362 h 460"/>
              <a:gd name="T18" fmla="*/ 532 w 621"/>
              <a:gd name="T19" fmla="*/ 459 h 460"/>
              <a:gd name="T20" fmla="*/ 89 w 621"/>
              <a:gd name="T21" fmla="*/ 56 h 460"/>
              <a:gd name="T22" fmla="*/ 89 w 621"/>
              <a:gd name="T23" fmla="*/ 56 h 460"/>
              <a:gd name="T24" fmla="*/ 48 w 621"/>
              <a:gd name="T25" fmla="*/ 96 h 460"/>
              <a:gd name="T26" fmla="*/ 48 w 621"/>
              <a:gd name="T27" fmla="*/ 362 h 460"/>
              <a:gd name="T28" fmla="*/ 89 w 621"/>
              <a:gd name="T29" fmla="*/ 410 h 460"/>
              <a:gd name="T30" fmla="*/ 532 w 621"/>
              <a:gd name="T31" fmla="*/ 410 h 460"/>
              <a:gd name="T32" fmla="*/ 572 w 621"/>
              <a:gd name="T33" fmla="*/ 362 h 460"/>
              <a:gd name="T34" fmla="*/ 572 w 621"/>
              <a:gd name="T35" fmla="*/ 96 h 460"/>
              <a:gd name="T36" fmla="*/ 532 w 621"/>
              <a:gd name="T37" fmla="*/ 56 h 460"/>
              <a:gd name="T38" fmla="*/ 89 w 621"/>
              <a:gd name="T39" fmla="*/ 5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1" h="460">
                <a:moveTo>
                  <a:pt x="532" y="459"/>
                </a:moveTo>
                <a:lnTo>
                  <a:pt x="532" y="459"/>
                </a:lnTo>
                <a:cubicBezTo>
                  <a:pt x="89" y="459"/>
                  <a:pt x="89" y="459"/>
                  <a:pt x="89" y="459"/>
                </a:cubicBezTo>
                <a:cubicBezTo>
                  <a:pt x="40" y="459"/>
                  <a:pt x="0" y="418"/>
                  <a:pt x="0" y="362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48"/>
                  <a:pt x="40" y="0"/>
                  <a:pt x="89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80" y="0"/>
                  <a:pt x="620" y="48"/>
                  <a:pt x="620" y="96"/>
                </a:cubicBezTo>
                <a:cubicBezTo>
                  <a:pt x="620" y="362"/>
                  <a:pt x="620" y="362"/>
                  <a:pt x="620" y="362"/>
                </a:cubicBezTo>
                <a:cubicBezTo>
                  <a:pt x="620" y="418"/>
                  <a:pt x="580" y="459"/>
                  <a:pt x="532" y="459"/>
                </a:cubicBezTo>
                <a:close/>
                <a:moveTo>
                  <a:pt x="89" y="56"/>
                </a:moveTo>
                <a:lnTo>
                  <a:pt x="89" y="56"/>
                </a:lnTo>
                <a:cubicBezTo>
                  <a:pt x="64" y="56"/>
                  <a:pt x="48" y="72"/>
                  <a:pt x="48" y="96"/>
                </a:cubicBezTo>
                <a:cubicBezTo>
                  <a:pt x="48" y="362"/>
                  <a:pt x="48" y="362"/>
                  <a:pt x="48" y="362"/>
                </a:cubicBezTo>
                <a:cubicBezTo>
                  <a:pt x="48" y="386"/>
                  <a:pt x="64" y="410"/>
                  <a:pt x="89" y="410"/>
                </a:cubicBezTo>
                <a:cubicBezTo>
                  <a:pt x="532" y="410"/>
                  <a:pt x="532" y="410"/>
                  <a:pt x="532" y="410"/>
                </a:cubicBezTo>
                <a:cubicBezTo>
                  <a:pt x="556" y="410"/>
                  <a:pt x="572" y="386"/>
                  <a:pt x="572" y="362"/>
                </a:cubicBezTo>
                <a:cubicBezTo>
                  <a:pt x="572" y="96"/>
                  <a:pt x="572" y="96"/>
                  <a:pt x="572" y="96"/>
                </a:cubicBezTo>
                <a:cubicBezTo>
                  <a:pt x="572" y="72"/>
                  <a:pt x="556" y="56"/>
                  <a:pt x="532" y="56"/>
                </a:cubicBezTo>
                <a:lnTo>
                  <a:pt x="89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86">
            <a:extLst>
              <a:ext uri="{FF2B5EF4-FFF2-40B4-BE49-F238E27FC236}">
                <a16:creationId xmlns:a16="http://schemas.microsoft.com/office/drawing/2014/main" id="{9B46CAE2-A0DC-4249-B5CB-16C5A3CE7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5880" y="9303969"/>
            <a:ext cx="153646" cy="208168"/>
          </a:xfrm>
          <a:custGeom>
            <a:avLst/>
            <a:gdLst>
              <a:gd name="T0" fmla="*/ 72 w 138"/>
              <a:gd name="T1" fmla="*/ 185 h 186"/>
              <a:gd name="T2" fmla="*/ 72 w 138"/>
              <a:gd name="T3" fmla="*/ 185 h 186"/>
              <a:gd name="T4" fmla="*/ 24 w 138"/>
              <a:gd name="T5" fmla="*/ 185 h 186"/>
              <a:gd name="T6" fmla="*/ 8 w 138"/>
              <a:gd name="T7" fmla="*/ 169 h 186"/>
              <a:gd name="T8" fmla="*/ 24 w 138"/>
              <a:gd name="T9" fmla="*/ 144 h 186"/>
              <a:gd name="T10" fmla="*/ 80 w 138"/>
              <a:gd name="T11" fmla="*/ 144 h 186"/>
              <a:gd name="T12" fmla="*/ 96 w 138"/>
              <a:gd name="T13" fmla="*/ 128 h 186"/>
              <a:gd name="T14" fmla="*/ 80 w 138"/>
              <a:gd name="T15" fmla="*/ 112 h 186"/>
              <a:gd name="T16" fmla="*/ 64 w 138"/>
              <a:gd name="T17" fmla="*/ 112 h 186"/>
              <a:gd name="T18" fmla="*/ 8 w 138"/>
              <a:gd name="T19" fmla="*/ 64 h 186"/>
              <a:gd name="T20" fmla="*/ 56 w 138"/>
              <a:gd name="T21" fmla="*/ 0 h 186"/>
              <a:gd name="T22" fmla="*/ 112 w 138"/>
              <a:gd name="T23" fmla="*/ 0 h 186"/>
              <a:gd name="T24" fmla="*/ 129 w 138"/>
              <a:gd name="T25" fmla="*/ 16 h 186"/>
              <a:gd name="T26" fmla="*/ 112 w 138"/>
              <a:gd name="T27" fmla="*/ 40 h 186"/>
              <a:gd name="T28" fmla="*/ 56 w 138"/>
              <a:gd name="T29" fmla="*/ 40 h 186"/>
              <a:gd name="T30" fmla="*/ 40 w 138"/>
              <a:gd name="T31" fmla="*/ 56 h 186"/>
              <a:gd name="T32" fmla="*/ 56 w 138"/>
              <a:gd name="T33" fmla="*/ 72 h 186"/>
              <a:gd name="T34" fmla="*/ 80 w 138"/>
              <a:gd name="T35" fmla="*/ 72 h 186"/>
              <a:gd name="T36" fmla="*/ 137 w 138"/>
              <a:gd name="T37" fmla="*/ 136 h 186"/>
              <a:gd name="T38" fmla="*/ 72 w 138"/>
              <a:gd name="T39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8" h="186">
                <a:moveTo>
                  <a:pt x="72" y="185"/>
                </a:moveTo>
                <a:lnTo>
                  <a:pt x="72" y="185"/>
                </a:lnTo>
                <a:cubicBezTo>
                  <a:pt x="24" y="185"/>
                  <a:pt x="24" y="185"/>
                  <a:pt x="24" y="185"/>
                </a:cubicBezTo>
                <a:cubicBezTo>
                  <a:pt x="16" y="185"/>
                  <a:pt x="8" y="177"/>
                  <a:pt x="8" y="169"/>
                </a:cubicBezTo>
                <a:cubicBezTo>
                  <a:pt x="8" y="161"/>
                  <a:pt x="16" y="144"/>
                  <a:pt x="24" y="144"/>
                </a:cubicBezTo>
                <a:cubicBezTo>
                  <a:pt x="80" y="144"/>
                  <a:pt x="80" y="144"/>
                  <a:pt x="80" y="144"/>
                </a:cubicBezTo>
                <a:cubicBezTo>
                  <a:pt x="88" y="144"/>
                  <a:pt x="96" y="136"/>
                  <a:pt x="96" y="128"/>
                </a:cubicBezTo>
                <a:cubicBezTo>
                  <a:pt x="96" y="120"/>
                  <a:pt x="88" y="112"/>
                  <a:pt x="80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32" y="112"/>
                  <a:pt x="8" y="88"/>
                  <a:pt x="8" y="64"/>
                </a:cubicBezTo>
                <a:cubicBezTo>
                  <a:pt x="0" y="24"/>
                  <a:pt x="24" y="0"/>
                  <a:pt x="5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29" y="8"/>
                  <a:pt x="129" y="16"/>
                </a:cubicBezTo>
                <a:cubicBezTo>
                  <a:pt x="129" y="32"/>
                  <a:pt x="121" y="40"/>
                  <a:pt x="112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48" y="40"/>
                  <a:pt x="40" y="48"/>
                  <a:pt x="40" y="56"/>
                </a:cubicBezTo>
                <a:cubicBezTo>
                  <a:pt x="40" y="64"/>
                  <a:pt x="48" y="72"/>
                  <a:pt x="56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112" y="72"/>
                  <a:pt x="137" y="104"/>
                  <a:pt x="137" y="136"/>
                </a:cubicBezTo>
                <a:cubicBezTo>
                  <a:pt x="129" y="169"/>
                  <a:pt x="104" y="185"/>
                  <a:pt x="72" y="1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87">
            <a:extLst>
              <a:ext uri="{FF2B5EF4-FFF2-40B4-BE49-F238E27FC236}">
                <a16:creationId xmlns:a16="http://schemas.microsoft.com/office/drawing/2014/main" id="{3E08B47B-36A9-B244-A1F7-246A5DE7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5444" y="9264318"/>
            <a:ext cx="44606" cy="54522"/>
          </a:xfrm>
          <a:custGeom>
            <a:avLst/>
            <a:gdLst>
              <a:gd name="T0" fmla="*/ 40 w 41"/>
              <a:gd name="T1" fmla="*/ 49 h 50"/>
              <a:gd name="T2" fmla="*/ 0 w 41"/>
              <a:gd name="T3" fmla="*/ 49 h 50"/>
              <a:gd name="T4" fmla="*/ 0 w 41"/>
              <a:gd name="T5" fmla="*/ 0 h 50"/>
              <a:gd name="T6" fmla="*/ 40 w 41"/>
              <a:gd name="T7" fmla="*/ 0 h 50"/>
              <a:gd name="T8" fmla="*/ 40 w 41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50">
                <a:moveTo>
                  <a:pt x="40" y="49"/>
                </a:moveTo>
                <a:lnTo>
                  <a:pt x="0" y="49"/>
                </a:lnTo>
                <a:lnTo>
                  <a:pt x="0" y="0"/>
                </a:lnTo>
                <a:lnTo>
                  <a:pt x="40" y="0"/>
                </a:lnTo>
                <a:lnTo>
                  <a:pt x="40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88">
            <a:extLst>
              <a:ext uri="{FF2B5EF4-FFF2-40B4-BE49-F238E27FC236}">
                <a16:creationId xmlns:a16="http://schemas.microsoft.com/office/drawing/2014/main" id="{A202DDBA-F1CE-2C4B-9D79-55FC5EDD2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5444" y="9492311"/>
            <a:ext cx="44606" cy="54522"/>
          </a:xfrm>
          <a:custGeom>
            <a:avLst/>
            <a:gdLst>
              <a:gd name="T0" fmla="*/ 40 w 41"/>
              <a:gd name="T1" fmla="*/ 48 h 49"/>
              <a:gd name="T2" fmla="*/ 0 w 41"/>
              <a:gd name="T3" fmla="*/ 48 h 49"/>
              <a:gd name="T4" fmla="*/ 0 w 41"/>
              <a:gd name="T5" fmla="*/ 0 h 49"/>
              <a:gd name="T6" fmla="*/ 40 w 41"/>
              <a:gd name="T7" fmla="*/ 0 h 49"/>
              <a:gd name="T8" fmla="*/ 40 w 41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49">
                <a:moveTo>
                  <a:pt x="40" y="48"/>
                </a:moveTo>
                <a:lnTo>
                  <a:pt x="0" y="48"/>
                </a:lnTo>
                <a:lnTo>
                  <a:pt x="0" y="0"/>
                </a:lnTo>
                <a:lnTo>
                  <a:pt x="40" y="0"/>
                </a:lnTo>
                <a:lnTo>
                  <a:pt x="40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489">
            <a:extLst>
              <a:ext uri="{FF2B5EF4-FFF2-40B4-BE49-F238E27FC236}">
                <a16:creationId xmlns:a16="http://schemas.microsoft.com/office/drawing/2014/main" id="{2A38ED68-ABE2-7E41-8435-5C27F2C6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3524" y="9229625"/>
            <a:ext cx="84257" cy="64431"/>
          </a:xfrm>
          <a:custGeom>
            <a:avLst/>
            <a:gdLst>
              <a:gd name="T0" fmla="*/ 41 w 74"/>
              <a:gd name="T1" fmla="*/ 0 h 58"/>
              <a:gd name="T2" fmla="*/ 41 w 74"/>
              <a:gd name="T3" fmla="*/ 0 h 58"/>
              <a:gd name="T4" fmla="*/ 16 w 74"/>
              <a:gd name="T5" fmla="*/ 24 h 58"/>
              <a:gd name="T6" fmla="*/ 8 w 74"/>
              <a:gd name="T7" fmla="*/ 48 h 58"/>
              <a:gd name="T8" fmla="*/ 32 w 74"/>
              <a:gd name="T9" fmla="*/ 48 h 58"/>
              <a:gd name="T10" fmla="*/ 65 w 74"/>
              <a:gd name="T11" fmla="*/ 32 h 58"/>
              <a:gd name="T12" fmla="*/ 65 w 74"/>
              <a:gd name="T13" fmla="*/ 8 h 58"/>
              <a:gd name="T14" fmla="*/ 41 w 74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58">
                <a:moveTo>
                  <a:pt x="41" y="0"/>
                </a:moveTo>
                <a:lnTo>
                  <a:pt x="41" y="0"/>
                </a:ln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40"/>
                  <a:pt x="8" y="48"/>
                </a:cubicBezTo>
                <a:cubicBezTo>
                  <a:pt x="16" y="57"/>
                  <a:pt x="24" y="57"/>
                  <a:pt x="32" y="48"/>
                </a:cubicBezTo>
                <a:cubicBezTo>
                  <a:pt x="65" y="32"/>
                  <a:pt x="65" y="32"/>
                  <a:pt x="65" y="32"/>
                </a:cubicBezTo>
                <a:cubicBezTo>
                  <a:pt x="73" y="32"/>
                  <a:pt x="73" y="16"/>
                  <a:pt x="65" y="8"/>
                </a:cubicBezTo>
                <a:cubicBezTo>
                  <a:pt x="65" y="0"/>
                  <a:pt x="49" y="0"/>
                  <a:pt x="4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90">
            <a:extLst>
              <a:ext uri="{FF2B5EF4-FFF2-40B4-BE49-F238E27FC236}">
                <a16:creationId xmlns:a16="http://schemas.microsoft.com/office/drawing/2014/main" id="{29B806F1-0A31-8345-930C-0B4280FB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2580" y="9512137"/>
            <a:ext cx="74347" cy="74347"/>
          </a:xfrm>
          <a:custGeom>
            <a:avLst/>
            <a:gdLst>
              <a:gd name="T0" fmla="*/ 32 w 65"/>
              <a:gd name="T1" fmla="*/ 8 h 65"/>
              <a:gd name="T2" fmla="*/ 32 w 65"/>
              <a:gd name="T3" fmla="*/ 8 h 65"/>
              <a:gd name="T4" fmla="*/ 8 w 65"/>
              <a:gd name="T5" fmla="*/ 24 h 65"/>
              <a:gd name="T6" fmla="*/ 0 w 65"/>
              <a:gd name="T7" fmla="*/ 56 h 65"/>
              <a:gd name="T8" fmla="*/ 32 w 65"/>
              <a:gd name="T9" fmla="*/ 56 h 65"/>
              <a:gd name="T10" fmla="*/ 56 w 65"/>
              <a:gd name="T11" fmla="*/ 40 h 65"/>
              <a:gd name="T12" fmla="*/ 56 w 65"/>
              <a:gd name="T13" fmla="*/ 16 h 65"/>
              <a:gd name="T14" fmla="*/ 32 w 65"/>
              <a:gd name="T15" fmla="*/ 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65">
                <a:moveTo>
                  <a:pt x="32" y="8"/>
                </a:moveTo>
                <a:lnTo>
                  <a:pt x="32" y="8"/>
                </a:lnTo>
                <a:cubicBezTo>
                  <a:pt x="8" y="24"/>
                  <a:pt x="8" y="24"/>
                  <a:pt x="8" y="24"/>
                </a:cubicBezTo>
                <a:cubicBezTo>
                  <a:pt x="0" y="32"/>
                  <a:pt x="0" y="40"/>
                  <a:pt x="0" y="56"/>
                </a:cubicBezTo>
                <a:cubicBezTo>
                  <a:pt x="8" y="64"/>
                  <a:pt x="24" y="64"/>
                  <a:pt x="32" y="56"/>
                </a:cubicBezTo>
                <a:cubicBezTo>
                  <a:pt x="56" y="40"/>
                  <a:pt x="56" y="40"/>
                  <a:pt x="56" y="40"/>
                </a:cubicBezTo>
                <a:cubicBezTo>
                  <a:pt x="64" y="32"/>
                  <a:pt x="64" y="24"/>
                  <a:pt x="56" y="16"/>
                </a:cubicBezTo>
                <a:cubicBezTo>
                  <a:pt x="56" y="8"/>
                  <a:pt x="40" y="0"/>
                  <a:pt x="32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91">
            <a:extLst>
              <a:ext uri="{FF2B5EF4-FFF2-40B4-BE49-F238E27FC236}">
                <a16:creationId xmlns:a16="http://schemas.microsoft.com/office/drawing/2014/main" id="{F3658469-A5C6-2746-9056-E4E271774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6229" y="11712766"/>
            <a:ext cx="218080" cy="302340"/>
          </a:xfrm>
          <a:custGeom>
            <a:avLst/>
            <a:gdLst>
              <a:gd name="T0" fmla="*/ 194 w 195"/>
              <a:gd name="T1" fmla="*/ 266 h 267"/>
              <a:gd name="T2" fmla="*/ 194 w 195"/>
              <a:gd name="T3" fmla="*/ 266 h 267"/>
              <a:gd name="T4" fmla="*/ 0 w 195"/>
              <a:gd name="T5" fmla="*/ 266 h 267"/>
              <a:gd name="T6" fmla="*/ 0 w 195"/>
              <a:gd name="T7" fmla="*/ 40 h 267"/>
              <a:gd name="T8" fmla="*/ 41 w 195"/>
              <a:gd name="T9" fmla="*/ 0 h 267"/>
              <a:gd name="T10" fmla="*/ 154 w 195"/>
              <a:gd name="T11" fmla="*/ 0 h 267"/>
              <a:gd name="T12" fmla="*/ 194 w 195"/>
              <a:gd name="T13" fmla="*/ 40 h 267"/>
              <a:gd name="T14" fmla="*/ 194 w 195"/>
              <a:gd name="T15" fmla="*/ 266 h 267"/>
              <a:gd name="T16" fmla="*/ 41 w 195"/>
              <a:gd name="T17" fmla="*/ 234 h 267"/>
              <a:gd name="T18" fmla="*/ 41 w 195"/>
              <a:gd name="T19" fmla="*/ 234 h 267"/>
              <a:gd name="T20" fmla="*/ 154 w 195"/>
              <a:gd name="T21" fmla="*/ 234 h 267"/>
              <a:gd name="T22" fmla="*/ 154 w 195"/>
              <a:gd name="T23" fmla="*/ 40 h 267"/>
              <a:gd name="T24" fmla="*/ 154 w 195"/>
              <a:gd name="T25" fmla="*/ 40 h 267"/>
              <a:gd name="T26" fmla="*/ 41 w 195"/>
              <a:gd name="T27" fmla="*/ 40 h 267"/>
              <a:gd name="T28" fmla="*/ 41 w 195"/>
              <a:gd name="T29" fmla="*/ 40 h 267"/>
              <a:gd name="T30" fmla="*/ 41 w 195"/>
              <a:gd name="T31" fmla="*/ 2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267">
                <a:moveTo>
                  <a:pt x="194" y="266"/>
                </a:moveTo>
                <a:lnTo>
                  <a:pt x="194" y="266"/>
                </a:lnTo>
                <a:cubicBezTo>
                  <a:pt x="0" y="266"/>
                  <a:pt x="0" y="266"/>
                  <a:pt x="0" y="26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16" y="0"/>
                  <a:pt x="41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0" y="0"/>
                  <a:pt x="194" y="16"/>
                  <a:pt x="194" y="40"/>
                </a:cubicBezTo>
                <a:lnTo>
                  <a:pt x="194" y="266"/>
                </a:lnTo>
                <a:close/>
                <a:moveTo>
                  <a:pt x="41" y="234"/>
                </a:moveTo>
                <a:lnTo>
                  <a:pt x="41" y="234"/>
                </a:lnTo>
                <a:cubicBezTo>
                  <a:pt x="154" y="234"/>
                  <a:pt x="154" y="234"/>
                  <a:pt x="154" y="234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40"/>
                </a:lnTo>
                <a:cubicBezTo>
                  <a:pt x="41" y="40"/>
                  <a:pt x="41" y="40"/>
                  <a:pt x="41" y="40"/>
                </a:cubicBezTo>
                <a:lnTo>
                  <a:pt x="41" y="40"/>
                </a:lnTo>
                <a:lnTo>
                  <a:pt x="41" y="2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92">
            <a:extLst>
              <a:ext uri="{FF2B5EF4-FFF2-40B4-BE49-F238E27FC236}">
                <a16:creationId xmlns:a16="http://schemas.microsoft.com/office/drawing/2014/main" id="{DC113188-C76A-0A44-92A1-67042E09A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887" y="11628509"/>
            <a:ext cx="614590" cy="391552"/>
          </a:xfrm>
          <a:custGeom>
            <a:avLst/>
            <a:gdLst>
              <a:gd name="T0" fmla="*/ 492 w 549"/>
              <a:gd name="T1" fmla="*/ 347 h 348"/>
              <a:gd name="T2" fmla="*/ 492 w 549"/>
              <a:gd name="T3" fmla="*/ 347 h 348"/>
              <a:gd name="T4" fmla="*/ 57 w 549"/>
              <a:gd name="T5" fmla="*/ 347 h 348"/>
              <a:gd name="T6" fmla="*/ 0 w 549"/>
              <a:gd name="T7" fmla="*/ 290 h 348"/>
              <a:gd name="T8" fmla="*/ 0 w 549"/>
              <a:gd name="T9" fmla="*/ 65 h 348"/>
              <a:gd name="T10" fmla="*/ 24 w 549"/>
              <a:gd name="T11" fmla="*/ 41 h 348"/>
              <a:gd name="T12" fmla="*/ 49 w 549"/>
              <a:gd name="T13" fmla="*/ 65 h 348"/>
              <a:gd name="T14" fmla="*/ 49 w 549"/>
              <a:gd name="T15" fmla="*/ 290 h 348"/>
              <a:gd name="T16" fmla="*/ 57 w 549"/>
              <a:gd name="T17" fmla="*/ 298 h 348"/>
              <a:gd name="T18" fmla="*/ 492 w 549"/>
              <a:gd name="T19" fmla="*/ 298 h 348"/>
              <a:gd name="T20" fmla="*/ 500 w 549"/>
              <a:gd name="T21" fmla="*/ 290 h 348"/>
              <a:gd name="T22" fmla="*/ 500 w 549"/>
              <a:gd name="T23" fmla="*/ 0 h 348"/>
              <a:gd name="T24" fmla="*/ 548 w 549"/>
              <a:gd name="T25" fmla="*/ 0 h 348"/>
              <a:gd name="T26" fmla="*/ 548 w 549"/>
              <a:gd name="T27" fmla="*/ 290 h 348"/>
              <a:gd name="T28" fmla="*/ 492 w 549"/>
              <a:gd name="T29" fmla="*/ 34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9" h="348">
                <a:moveTo>
                  <a:pt x="492" y="347"/>
                </a:moveTo>
                <a:lnTo>
                  <a:pt x="492" y="347"/>
                </a:lnTo>
                <a:cubicBezTo>
                  <a:pt x="57" y="347"/>
                  <a:pt x="57" y="347"/>
                  <a:pt x="57" y="347"/>
                </a:cubicBezTo>
                <a:cubicBezTo>
                  <a:pt x="24" y="347"/>
                  <a:pt x="0" y="323"/>
                  <a:pt x="0" y="290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9"/>
                  <a:pt x="8" y="41"/>
                  <a:pt x="24" y="41"/>
                </a:cubicBezTo>
                <a:cubicBezTo>
                  <a:pt x="41" y="41"/>
                  <a:pt x="49" y="49"/>
                  <a:pt x="49" y="65"/>
                </a:cubicBezTo>
                <a:cubicBezTo>
                  <a:pt x="49" y="290"/>
                  <a:pt x="49" y="290"/>
                  <a:pt x="49" y="290"/>
                </a:cubicBezTo>
                <a:lnTo>
                  <a:pt x="57" y="298"/>
                </a:lnTo>
                <a:cubicBezTo>
                  <a:pt x="492" y="298"/>
                  <a:pt x="492" y="298"/>
                  <a:pt x="492" y="298"/>
                </a:cubicBezTo>
                <a:cubicBezTo>
                  <a:pt x="500" y="298"/>
                  <a:pt x="500" y="290"/>
                  <a:pt x="500" y="290"/>
                </a:cubicBezTo>
                <a:cubicBezTo>
                  <a:pt x="500" y="0"/>
                  <a:pt x="500" y="0"/>
                  <a:pt x="500" y="0"/>
                </a:cubicBezTo>
                <a:cubicBezTo>
                  <a:pt x="548" y="0"/>
                  <a:pt x="548" y="0"/>
                  <a:pt x="548" y="0"/>
                </a:cubicBezTo>
                <a:cubicBezTo>
                  <a:pt x="548" y="290"/>
                  <a:pt x="548" y="290"/>
                  <a:pt x="548" y="290"/>
                </a:cubicBezTo>
                <a:cubicBezTo>
                  <a:pt x="548" y="323"/>
                  <a:pt x="524" y="347"/>
                  <a:pt x="492" y="3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93">
            <a:extLst>
              <a:ext uri="{FF2B5EF4-FFF2-40B4-BE49-F238E27FC236}">
                <a16:creationId xmlns:a16="http://schemas.microsoft.com/office/drawing/2014/main" id="{ED865A4E-CE8E-8E4A-B0B6-6FA57D97F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3278" y="11365820"/>
            <a:ext cx="708763" cy="302340"/>
          </a:xfrm>
          <a:custGeom>
            <a:avLst/>
            <a:gdLst>
              <a:gd name="T0" fmla="*/ 524 w 629"/>
              <a:gd name="T1" fmla="*/ 266 h 267"/>
              <a:gd name="T2" fmla="*/ 524 w 629"/>
              <a:gd name="T3" fmla="*/ 266 h 267"/>
              <a:gd name="T4" fmla="*/ 451 w 629"/>
              <a:gd name="T5" fmla="*/ 233 h 267"/>
              <a:gd name="T6" fmla="*/ 379 w 629"/>
              <a:gd name="T7" fmla="*/ 258 h 267"/>
              <a:gd name="T8" fmla="*/ 314 w 629"/>
              <a:gd name="T9" fmla="*/ 225 h 267"/>
              <a:gd name="T10" fmla="*/ 242 w 629"/>
              <a:gd name="T11" fmla="*/ 258 h 267"/>
              <a:gd name="T12" fmla="*/ 169 w 629"/>
              <a:gd name="T13" fmla="*/ 225 h 267"/>
              <a:gd name="T14" fmla="*/ 89 w 629"/>
              <a:gd name="T15" fmla="*/ 258 h 267"/>
              <a:gd name="T16" fmla="*/ 0 w 629"/>
              <a:gd name="T17" fmla="*/ 161 h 267"/>
              <a:gd name="T18" fmla="*/ 0 w 629"/>
              <a:gd name="T19" fmla="*/ 153 h 267"/>
              <a:gd name="T20" fmla="*/ 81 w 629"/>
              <a:gd name="T21" fmla="*/ 24 h 267"/>
              <a:gd name="T22" fmla="*/ 121 w 629"/>
              <a:gd name="T23" fmla="*/ 0 h 267"/>
              <a:gd name="T24" fmla="*/ 499 w 629"/>
              <a:gd name="T25" fmla="*/ 0 h 267"/>
              <a:gd name="T26" fmla="*/ 499 w 629"/>
              <a:gd name="T27" fmla="*/ 0 h 267"/>
              <a:gd name="T28" fmla="*/ 540 w 629"/>
              <a:gd name="T29" fmla="*/ 24 h 267"/>
              <a:gd name="T30" fmla="*/ 628 w 629"/>
              <a:gd name="T31" fmla="*/ 153 h 267"/>
              <a:gd name="T32" fmla="*/ 628 w 629"/>
              <a:gd name="T33" fmla="*/ 161 h 267"/>
              <a:gd name="T34" fmla="*/ 532 w 629"/>
              <a:gd name="T35" fmla="*/ 266 h 267"/>
              <a:gd name="T36" fmla="*/ 524 w 629"/>
              <a:gd name="T37" fmla="*/ 266 h 267"/>
              <a:gd name="T38" fmla="*/ 451 w 629"/>
              <a:gd name="T39" fmla="*/ 161 h 267"/>
              <a:gd name="T40" fmla="*/ 451 w 629"/>
              <a:gd name="T41" fmla="*/ 161 h 267"/>
              <a:gd name="T42" fmla="*/ 451 w 629"/>
              <a:gd name="T43" fmla="*/ 161 h 267"/>
              <a:gd name="T44" fmla="*/ 483 w 629"/>
              <a:gd name="T45" fmla="*/ 185 h 267"/>
              <a:gd name="T46" fmla="*/ 532 w 629"/>
              <a:gd name="T47" fmla="*/ 209 h 267"/>
              <a:gd name="T48" fmla="*/ 572 w 629"/>
              <a:gd name="T49" fmla="*/ 169 h 267"/>
              <a:gd name="T50" fmla="*/ 499 w 629"/>
              <a:gd name="T51" fmla="*/ 56 h 267"/>
              <a:gd name="T52" fmla="*/ 121 w 629"/>
              <a:gd name="T53" fmla="*/ 56 h 267"/>
              <a:gd name="T54" fmla="*/ 121 w 629"/>
              <a:gd name="T55" fmla="*/ 56 h 267"/>
              <a:gd name="T56" fmla="*/ 48 w 629"/>
              <a:gd name="T57" fmla="*/ 169 h 267"/>
              <a:gd name="T58" fmla="*/ 89 w 629"/>
              <a:gd name="T59" fmla="*/ 209 h 267"/>
              <a:gd name="T60" fmla="*/ 137 w 629"/>
              <a:gd name="T61" fmla="*/ 185 h 267"/>
              <a:gd name="T62" fmla="*/ 169 w 629"/>
              <a:gd name="T63" fmla="*/ 161 h 267"/>
              <a:gd name="T64" fmla="*/ 169 w 629"/>
              <a:gd name="T65" fmla="*/ 161 h 267"/>
              <a:gd name="T66" fmla="*/ 193 w 629"/>
              <a:gd name="T67" fmla="*/ 185 h 267"/>
              <a:gd name="T68" fmla="*/ 242 w 629"/>
              <a:gd name="T69" fmla="*/ 209 h 267"/>
              <a:gd name="T70" fmla="*/ 282 w 629"/>
              <a:gd name="T71" fmla="*/ 185 h 267"/>
              <a:gd name="T72" fmla="*/ 314 w 629"/>
              <a:gd name="T73" fmla="*/ 161 h 267"/>
              <a:gd name="T74" fmla="*/ 314 w 629"/>
              <a:gd name="T75" fmla="*/ 161 h 267"/>
              <a:gd name="T76" fmla="*/ 338 w 629"/>
              <a:gd name="T77" fmla="*/ 185 h 267"/>
              <a:gd name="T78" fmla="*/ 379 w 629"/>
              <a:gd name="T79" fmla="*/ 209 h 267"/>
              <a:gd name="T80" fmla="*/ 427 w 629"/>
              <a:gd name="T81" fmla="*/ 185 h 267"/>
              <a:gd name="T82" fmla="*/ 451 w 629"/>
              <a:gd name="T83" fmla="*/ 161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29" h="267">
                <a:moveTo>
                  <a:pt x="524" y="266"/>
                </a:moveTo>
                <a:lnTo>
                  <a:pt x="524" y="266"/>
                </a:lnTo>
                <a:cubicBezTo>
                  <a:pt x="499" y="266"/>
                  <a:pt x="475" y="250"/>
                  <a:pt x="451" y="233"/>
                </a:cubicBezTo>
                <a:cubicBezTo>
                  <a:pt x="435" y="250"/>
                  <a:pt x="411" y="258"/>
                  <a:pt x="379" y="258"/>
                </a:cubicBezTo>
                <a:cubicBezTo>
                  <a:pt x="354" y="258"/>
                  <a:pt x="330" y="250"/>
                  <a:pt x="314" y="225"/>
                </a:cubicBezTo>
                <a:cubicBezTo>
                  <a:pt x="290" y="250"/>
                  <a:pt x="266" y="258"/>
                  <a:pt x="242" y="258"/>
                </a:cubicBezTo>
                <a:cubicBezTo>
                  <a:pt x="209" y="258"/>
                  <a:pt x="185" y="250"/>
                  <a:pt x="169" y="225"/>
                </a:cubicBezTo>
                <a:cubicBezTo>
                  <a:pt x="145" y="250"/>
                  <a:pt x="121" y="266"/>
                  <a:pt x="89" y="258"/>
                </a:cubicBezTo>
                <a:cubicBezTo>
                  <a:pt x="40" y="258"/>
                  <a:pt x="0" y="209"/>
                  <a:pt x="0" y="161"/>
                </a:cubicBezTo>
                <a:cubicBezTo>
                  <a:pt x="0" y="153"/>
                  <a:pt x="0" y="153"/>
                  <a:pt x="0" y="153"/>
                </a:cubicBezTo>
                <a:cubicBezTo>
                  <a:pt x="81" y="24"/>
                  <a:pt x="81" y="24"/>
                  <a:pt x="81" y="24"/>
                </a:cubicBezTo>
                <a:cubicBezTo>
                  <a:pt x="89" y="16"/>
                  <a:pt x="105" y="0"/>
                  <a:pt x="121" y="0"/>
                </a:cubicBezTo>
                <a:cubicBezTo>
                  <a:pt x="499" y="0"/>
                  <a:pt x="499" y="0"/>
                  <a:pt x="499" y="0"/>
                </a:cubicBezTo>
                <a:lnTo>
                  <a:pt x="499" y="0"/>
                </a:lnTo>
                <a:cubicBezTo>
                  <a:pt x="515" y="0"/>
                  <a:pt x="532" y="8"/>
                  <a:pt x="540" y="24"/>
                </a:cubicBezTo>
                <a:cubicBezTo>
                  <a:pt x="628" y="153"/>
                  <a:pt x="628" y="153"/>
                  <a:pt x="628" y="153"/>
                </a:cubicBezTo>
                <a:cubicBezTo>
                  <a:pt x="628" y="161"/>
                  <a:pt x="628" y="161"/>
                  <a:pt x="628" y="161"/>
                </a:cubicBezTo>
                <a:cubicBezTo>
                  <a:pt x="628" y="217"/>
                  <a:pt x="588" y="258"/>
                  <a:pt x="532" y="266"/>
                </a:cubicBezTo>
                <a:cubicBezTo>
                  <a:pt x="532" y="266"/>
                  <a:pt x="532" y="266"/>
                  <a:pt x="524" y="266"/>
                </a:cubicBezTo>
                <a:close/>
                <a:moveTo>
                  <a:pt x="451" y="161"/>
                </a:moveTo>
                <a:lnTo>
                  <a:pt x="451" y="161"/>
                </a:lnTo>
                <a:lnTo>
                  <a:pt x="451" y="161"/>
                </a:lnTo>
                <a:cubicBezTo>
                  <a:pt x="467" y="161"/>
                  <a:pt x="475" y="169"/>
                  <a:pt x="483" y="185"/>
                </a:cubicBezTo>
                <a:cubicBezTo>
                  <a:pt x="491" y="201"/>
                  <a:pt x="507" y="217"/>
                  <a:pt x="532" y="209"/>
                </a:cubicBezTo>
                <a:cubicBezTo>
                  <a:pt x="556" y="209"/>
                  <a:pt x="572" y="193"/>
                  <a:pt x="572" y="169"/>
                </a:cubicBezTo>
                <a:cubicBezTo>
                  <a:pt x="499" y="56"/>
                  <a:pt x="499" y="56"/>
                  <a:pt x="499" y="56"/>
                </a:cubicBezTo>
                <a:cubicBezTo>
                  <a:pt x="121" y="56"/>
                  <a:pt x="121" y="56"/>
                  <a:pt x="121" y="56"/>
                </a:cubicBezTo>
                <a:lnTo>
                  <a:pt x="121" y="56"/>
                </a:lnTo>
                <a:cubicBezTo>
                  <a:pt x="48" y="169"/>
                  <a:pt x="48" y="169"/>
                  <a:pt x="48" y="169"/>
                </a:cubicBezTo>
                <a:cubicBezTo>
                  <a:pt x="48" y="193"/>
                  <a:pt x="73" y="209"/>
                  <a:pt x="89" y="209"/>
                </a:cubicBezTo>
                <a:cubicBezTo>
                  <a:pt x="113" y="209"/>
                  <a:pt x="129" y="201"/>
                  <a:pt x="137" y="185"/>
                </a:cubicBezTo>
                <a:cubicBezTo>
                  <a:pt x="145" y="169"/>
                  <a:pt x="153" y="161"/>
                  <a:pt x="169" y="161"/>
                </a:cubicBezTo>
                <a:lnTo>
                  <a:pt x="169" y="161"/>
                </a:lnTo>
                <a:cubicBezTo>
                  <a:pt x="177" y="161"/>
                  <a:pt x="193" y="169"/>
                  <a:pt x="193" y="185"/>
                </a:cubicBezTo>
                <a:cubicBezTo>
                  <a:pt x="201" y="201"/>
                  <a:pt x="217" y="209"/>
                  <a:pt x="242" y="209"/>
                </a:cubicBezTo>
                <a:cubicBezTo>
                  <a:pt x="258" y="209"/>
                  <a:pt x="274" y="201"/>
                  <a:pt x="282" y="185"/>
                </a:cubicBezTo>
                <a:cubicBezTo>
                  <a:pt x="290" y="169"/>
                  <a:pt x="298" y="161"/>
                  <a:pt x="314" y="161"/>
                </a:cubicBezTo>
                <a:lnTo>
                  <a:pt x="314" y="161"/>
                </a:lnTo>
                <a:cubicBezTo>
                  <a:pt x="322" y="161"/>
                  <a:pt x="330" y="169"/>
                  <a:pt x="338" y="185"/>
                </a:cubicBezTo>
                <a:cubicBezTo>
                  <a:pt x="346" y="201"/>
                  <a:pt x="363" y="209"/>
                  <a:pt x="379" y="209"/>
                </a:cubicBezTo>
                <a:cubicBezTo>
                  <a:pt x="403" y="209"/>
                  <a:pt x="419" y="201"/>
                  <a:pt x="427" y="185"/>
                </a:cubicBezTo>
                <a:cubicBezTo>
                  <a:pt x="427" y="169"/>
                  <a:pt x="443" y="161"/>
                  <a:pt x="451" y="1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94">
            <a:extLst>
              <a:ext uri="{FF2B5EF4-FFF2-40B4-BE49-F238E27FC236}">
                <a16:creationId xmlns:a16="http://schemas.microsoft.com/office/drawing/2014/main" id="{4BEA74AD-9CBD-9D4A-A023-036C2CC0A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915" y="7004212"/>
            <a:ext cx="193300" cy="34696"/>
          </a:xfrm>
          <a:custGeom>
            <a:avLst/>
            <a:gdLst>
              <a:gd name="T0" fmla="*/ 169 w 170"/>
              <a:gd name="T1" fmla="*/ 32 h 33"/>
              <a:gd name="T2" fmla="*/ 0 w 170"/>
              <a:gd name="T3" fmla="*/ 32 h 33"/>
              <a:gd name="T4" fmla="*/ 0 w 170"/>
              <a:gd name="T5" fmla="*/ 0 h 33"/>
              <a:gd name="T6" fmla="*/ 169 w 170"/>
              <a:gd name="T7" fmla="*/ 0 h 33"/>
              <a:gd name="T8" fmla="*/ 169 w 170"/>
              <a:gd name="T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33">
                <a:moveTo>
                  <a:pt x="169" y="32"/>
                </a:moveTo>
                <a:lnTo>
                  <a:pt x="0" y="32"/>
                </a:lnTo>
                <a:lnTo>
                  <a:pt x="0" y="0"/>
                </a:lnTo>
                <a:lnTo>
                  <a:pt x="169" y="0"/>
                </a:lnTo>
                <a:lnTo>
                  <a:pt x="169" y="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95">
            <a:extLst>
              <a:ext uri="{FF2B5EF4-FFF2-40B4-BE49-F238E27FC236}">
                <a16:creationId xmlns:a16="http://schemas.microsoft.com/office/drawing/2014/main" id="{90254C54-8970-ED4E-BD89-6278B16F9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8653" y="6875347"/>
            <a:ext cx="183387" cy="346946"/>
          </a:xfrm>
          <a:custGeom>
            <a:avLst/>
            <a:gdLst>
              <a:gd name="T0" fmla="*/ 65 w 162"/>
              <a:gd name="T1" fmla="*/ 0 h 307"/>
              <a:gd name="T2" fmla="*/ 65 w 162"/>
              <a:gd name="T3" fmla="*/ 0 h 307"/>
              <a:gd name="T4" fmla="*/ 0 w 162"/>
              <a:gd name="T5" fmla="*/ 0 h 307"/>
              <a:gd name="T6" fmla="*/ 0 w 162"/>
              <a:gd name="T7" fmla="*/ 40 h 307"/>
              <a:gd name="T8" fmla="*/ 48 w 162"/>
              <a:gd name="T9" fmla="*/ 40 h 307"/>
              <a:gd name="T10" fmla="*/ 65 w 162"/>
              <a:gd name="T11" fmla="*/ 48 h 307"/>
              <a:gd name="T12" fmla="*/ 121 w 162"/>
              <a:gd name="T13" fmla="*/ 121 h 307"/>
              <a:gd name="T14" fmla="*/ 121 w 162"/>
              <a:gd name="T15" fmla="*/ 266 h 307"/>
              <a:gd name="T16" fmla="*/ 24 w 162"/>
              <a:gd name="T17" fmla="*/ 266 h 307"/>
              <a:gd name="T18" fmla="*/ 32 w 162"/>
              <a:gd name="T19" fmla="*/ 282 h 307"/>
              <a:gd name="T20" fmla="*/ 24 w 162"/>
              <a:gd name="T21" fmla="*/ 306 h 307"/>
              <a:gd name="T22" fmla="*/ 121 w 162"/>
              <a:gd name="T23" fmla="*/ 306 h 307"/>
              <a:gd name="T24" fmla="*/ 161 w 162"/>
              <a:gd name="T25" fmla="*/ 266 h 307"/>
              <a:gd name="T26" fmla="*/ 161 w 162"/>
              <a:gd name="T27" fmla="*/ 105 h 307"/>
              <a:gd name="T28" fmla="*/ 161 w 162"/>
              <a:gd name="T29" fmla="*/ 105 h 307"/>
              <a:gd name="T30" fmla="*/ 81 w 162"/>
              <a:gd name="T31" fmla="*/ 8 h 307"/>
              <a:gd name="T32" fmla="*/ 65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5" y="0"/>
                </a:moveTo>
                <a:lnTo>
                  <a:pt x="65" y="0"/>
                </a:lnTo>
                <a:cubicBezTo>
                  <a:pt x="0" y="0"/>
                  <a:pt x="0" y="0"/>
                  <a:pt x="0" y="0"/>
                </a:cubicBezTo>
                <a:cubicBezTo>
                  <a:pt x="0" y="40"/>
                  <a:pt x="0" y="40"/>
                  <a:pt x="0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57" y="40"/>
                  <a:pt x="57" y="40"/>
                  <a:pt x="65" y="48"/>
                </a:cubicBezTo>
                <a:cubicBezTo>
                  <a:pt x="121" y="121"/>
                  <a:pt x="121" y="121"/>
                  <a:pt x="121" y="121"/>
                </a:cubicBezTo>
                <a:cubicBezTo>
                  <a:pt x="121" y="266"/>
                  <a:pt x="121" y="266"/>
                  <a:pt x="121" y="266"/>
                </a:cubicBezTo>
                <a:cubicBezTo>
                  <a:pt x="24" y="266"/>
                  <a:pt x="24" y="266"/>
                  <a:pt x="24" y="266"/>
                </a:cubicBezTo>
                <a:cubicBezTo>
                  <a:pt x="24" y="274"/>
                  <a:pt x="32" y="282"/>
                  <a:pt x="32" y="282"/>
                </a:cubicBezTo>
                <a:cubicBezTo>
                  <a:pt x="32" y="290"/>
                  <a:pt x="24" y="298"/>
                  <a:pt x="24" y="306"/>
                </a:cubicBezTo>
                <a:cubicBezTo>
                  <a:pt x="121" y="306"/>
                  <a:pt x="121" y="306"/>
                  <a:pt x="121" y="306"/>
                </a:cubicBezTo>
                <a:cubicBezTo>
                  <a:pt x="145" y="306"/>
                  <a:pt x="161" y="290"/>
                  <a:pt x="161" y="266"/>
                </a:cubicBezTo>
                <a:cubicBezTo>
                  <a:pt x="161" y="105"/>
                  <a:pt x="161" y="105"/>
                  <a:pt x="161" y="105"/>
                </a:cubicBezTo>
                <a:lnTo>
                  <a:pt x="161" y="105"/>
                </a:lnTo>
                <a:cubicBezTo>
                  <a:pt x="81" y="8"/>
                  <a:pt x="81" y="8"/>
                  <a:pt x="81" y="8"/>
                </a:cubicBezTo>
                <a:cubicBezTo>
                  <a:pt x="81" y="8"/>
                  <a:pt x="73" y="0"/>
                  <a:pt x="6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96">
            <a:extLst>
              <a:ext uri="{FF2B5EF4-FFF2-40B4-BE49-F238E27FC236}">
                <a16:creationId xmlns:a16="http://schemas.microsoft.com/office/drawing/2014/main" id="{2434B7D5-E989-6545-A3A8-8FB9BF99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6142" y="7177687"/>
            <a:ext cx="218080" cy="54519"/>
          </a:xfrm>
          <a:custGeom>
            <a:avLst/>
            <a:gdLst>
              <a:gd name="T0" fmla="*/ 186 w 195"/>
              <a:gd name="T1" fmla="*/ 0 h 49"/>
              <a:gd name="T2" fmla="*/ 186 w 195"/>
              <a:gd name="T3" fmla="*/ 0 h 49"/>
              <a:gd name="T4" fmla="*/ 8 w 195"/>
              <a:gd name="T5" fmla="*/ 0 h 49"/>
              <a:gd name="T6" fmla="*/ 8 w 195"/>
              <a:gd name="T7" fmla="*/ 16 h 49"/>
              <a:gd name="T8" fmla="*/ 0 w 195"/>
              <a:gd name="T9" fmla="*/ 48 h 49"/>
              <a:gd name="T10" fmla="*/ 194 w 195"/>
              <a:gd name="T11" fmla="*/ 48 h 49"/>
              <a:gd name="T12" fmla="*/ 186 w 195"/>
              <a:gd name="T13" fmla="*/ 16 h 49"/>
              <a:gd name="T14" fmla="*/ 186 w 195"/>
              <a:gd name="T15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" h="49">
                <a:moveTo>
                  <a:pt x="186" y="0"/>
                </a:moveTo>
                <a:lnTo>
                  <a:pt x="186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8"/>
                  <a:pt x="8" y="16"/>
                </a:cubicBezTo>
                <a:cubicBezTo>
                  <a:pt x="8" y="32"/>
                  <a:pt x="8" y="40"/>
                  <a:pt x="0" y="48"/>
                </a:cubicBezTo>
                <a:cubicBezTo>
                  <a:pt x="194" y="48"/>
                  <a:pt x="194" y="48"/>
                  <a:pt x="194" y="48"/>
                </a:cubicBezTo>
                <a:cubicBezTo>
                  <a:pt x="186" y="40"/>
                  <a:pt x="186" y="32"/>
                  <a:pt x="186" y="16"/>
                </a:cubicBezTo>
                <a:cubicBezTo>
                  <a:pt x="186" y="8"/>
                  <a:pt x="186" y="8"/>
                  <a:pt x="18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97">
            <a:extLst>
              <a:ext uri="{FF2B5EF4-FFF2-40B4-BE49-F238E27FC236}">
                <a16:creationId xmlns:a16="http://schemas.microsoft.com/office/drawing/2014/main" id="{61B1445E-778C-2749-91C0-646BF0545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3365" y="6776219"/>
            <a:ext cx="535288" cy="381642"/>
          </a:xfrm>
          <a:custGeom>
            <a:avLst/>
            <a:gdLst>
              <a:gd name="T0" fmla="*/ 459 w 476"/>
              <a:gd name="T1" fmla="*/ 321 h 339"/>
              <a:gd name="T2" fmla="*/ 459 w 476"/>
              <a:gd name="T3" fmla="*/ 321 h 339"/>
              <a:gd name="T4" fmla="*/ 475 w 476"/>
              <a:gd name="T5" fmla="*/ 329 h 339"/>
              <a:gd name="T6" fmla="*/ 475 w 476"/>
              <a:gd name="T7" fmla="*/ 128 h 339"/>
              <a:gd name="T8" fmla="*/ 475 w 476"/>
              <a:gd name="T9" fmla="*/ 88 h 339"/>
              <a:gd name="T10" fmla="*/ 475 w 476"/>
              <a:gd name="T11" fmla="*/ 41 h 339"/>
              <a:gd name="T12" fmla="*/ 427 w 476"/>
              <a:gd name="T13" fmla="*/ 0 h 339"/>
              <a:gd name="T14" fmla="*/ 24 w 476"/>
              <a:gd name="T15" fmla="*/ 0 h 339"/>
              <a:gd name="T16" fmla="*/ 0 w 476"/>
              <a:gd name="T17" fmla="*/ 25 h 339"/>
              <a:gd name="T18" fmla="*/ 24 w 476"/>
              <a:gd name="T19" fmla="*/ 49 h 339"/>
              <a:gd name="T20" fmla="*/ 427 w 476"/>
              <a:gd name="T21" fmla="*/ 49 h 339"/>
              <a:gd name="T22" fmla="*/ 427 w 476"/>
              <a:gd name="T23" fmla="*/ 338 h 339"/>
              <a:gd name="T24" fmla="*/ 459 w 476"/>
              <a:gd name="T25" fmla="*/ 3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6" h="339">
                <a:moveTo>
                  <a:pt x="459" y="321"/>
                </a:moveTo>
                <a:lnTo>
                  <a:pt x="459" y="321"/>
                </a:lnTo>
                <a:cubicBezTo>
                  <a:pt x="459" y="321"/>
                  <a:pt x="467" y="329"/>
                  <a:pt x="475" y="329"/>
                </a:cubicBezTo>
                <a:cubicBezTo>
                  <a:pt x="475" y="128"/>
                  <a:pt x="475" y="128"/>
                  <a:pt x="475" y="128"/>
                </a:cubicBezTo>
                <a:cubicBezTo>
                  <a:pt x="475" y="88"/>
                  <a:pt x="475" y="88"/>
                  <a:pt x="475" y="88"/>
                </a:cubicBezTo>
                <a:cubicBezTo>
                  <a:pt x="475" y="41"/>
                  <a:pt x="475" y="41"/>
                  <a:pt x="475" y="41"/>
                </a:cubicBezTo>
                <a:cubicBezTo>
                  <a:pt x="475" y="17"/>
                  <a:pt x="451" y="0"/>
                  <a:pt x="42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1"/>
                  <a:pt x="8" y="49"/>
                  <a:pt x="24" y="49"/>
                </a:cubicBezTo>
                <a:cubicBezTo>
                  <a:pt x="427" y="49"/>
                  <a:pt x="427" y="49"/>
                  <a:pt x="427" y="49"/>
                </a:cubicBezTo>
                <a:cubicBezTo>
                  <a:pt x="427" y="338"/>
                  <a:pt x="427" y="338"/>
                  <a:pt x="427" y="338"/>
                </a:cubicBezTo>
                <a:cubicBezTo>
                  <a:pt x="435" y="329"/>
                  <a:pt x="443" y="321"/>
                  <a:pt x="459" y="3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98">
            <a:extLst>
              <a:ext uri="{FF2B5EF4-FFF2-40B4-BE49-F238E27FC236}">
                <a16:creationId xmlns:a16="http://schemas.microsoft.com/office/drawing/2014/main" id="{060A5064-6A6F-1840-B4F4-A95026A8B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799" y="6984387"/>
            <a:ext cx="109040" cy="242864"/>
          </a:xfrm>
          <a:custGeom>
            <a:avLst/>
            <a:gdLst>
              <a:gd name="T0" fmla="*/ 89 w 98"/>
              <a:gd name="T1" fmla="*/ 169 h 218"/>
              <a:gd name="T2" fmla="*/ 89 w 98"/>
              <a:gd name="T3" fmla="*/ 169 h 218"/>
              <a:gd name="T4" fmla="*/ 49 w 98"/>
              <a:gd name="T5" fmla="*/ 169 h 218"/>
              <a:gd name="T6" fmla="*/ 49 w 98"/>
              <a:gd name="T7" fmla="*/ 0 h 218"/>
              <a:gd name="T8" fmla="*/ 0 w 98"/>
              <a:gd name="T9" fmla="*/ 0 h 218"/>
              <a:gd name="T10" fmla="*/ 0 w 98"/>
              <a:gd name="T11" fmla="*/ 169 h 218"/>
              <a:gd name="T12" fmla="*/ 8 w 98"/>
              <a:gd name="T13" fmla="*/ 201 h 218"/>
              <a:gd name="T14" fmla="*/ 41 w 98"/>
              <a:gd name="T15" fmla="*/ 217 h 218"/>
              <a:gd name="T16" fmla="*/ 41 w 98"/>
              <a:gd name="T17" fmla="*/ 217 h 218"/>
              <a:gd name="T18" fmla="*/ 97 w 98"/>
              <a:gd name="T19" fmla="*/ 217 h 218"/>
              <a:gd name="T20" fmla="*/ 81 w 98"/>
              <a:gd name="T21" fmla="*/ 185 h 218"/>
              <a:gd name="T22" fmla="*/ 89 w 98"/>
              <a:gd name="T23" fmla="*/ 16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218">
                <a:moveTo>
                  <a:pt x="89" y="169"/>
                </a:moveTo>
                <a:lnTo>
                  <a:pt x="89" y="169"/>
                </a:lnTo>
                <a:cubicBezTo>
                  <a:pt x="49" y="169"/>
                  <a:pt x="49" y="169"/>
                  <a:pt x="49" y="169"/>
                </a:cubicBezTo>
                <a:cubicBezTo>
                  <a:pt x="49" y="0"/>
                  <a:pt x="49" y="0"/>
                  <a:pt x="4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7"/>
                  <a:pt x="0" y="193"/>
                  <a:pt x="8" y="201"/>
                </a:cubicBezTo>
                <a:cubicBezTo>
                  <a:pt x="16" y="209"/>
                  <a:pt x="33" y="217"/>
                  <a:pt x="41" y="217"/>
                </a:cubicBezTo>
                <a:lnTo>
                  <a:pt x="41" y="217"/>
                </a:lnTo>
                <a:cubicBezTo>
                  <a:pt x="97" y="217"/>
                  <a:pt x="97" y="217"/>
                  <a:pt x="97" y="217"/>
                </a:cubicBezTo>
                <a:cubicBezTo>
                  <a:pt x="89" y="209"/>
                  <a:pt x="81" y="201"/>
                  <a:pt x="81" y="185"/>
                </a:cubicBezTo>
                <a:cubicBezTo>
                  <a:pt x="81" y="177"/>
                  <a:pt x="89" y="177"/>
                  <a:pt x="89" y="1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99">
            <a:extLst>
              <a:ext uri="{FF2B5EF4-FFF2-40B4-BE49-F238E27FC236}">
                <a16:creationId xmlns:a16="http://schemas.microsoft.com/office/drawing/2014/main" id="{1B183AFD-58DB-224A-B61B-945FA9395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9526" y="7123165"/>
            <a:ext cx="153649" cy="153649"/>
          </a:xfrm>
          <a:custGeom>
            <a:avLst/>
            <a:gdLst>
              <a:gd name="T0" fmla="*/ 72 w 137"/>
              <a:gd name="T1" fmla="*/ 136 h 137"/>
              <a:gd name="T2" fmla="*/ 72 w 137"/>
              <a:gd name="T3" fmla="*/ 136 h 137"/>
              <a:gd name="T4" fmla="*/ 0 w 137"/>
              <a:gd name="T5" fmla="*/ 64 h 137"/>
              <a:gd name="T6" fmla="*/ 72 w 137"/>
              <a:gd name="T7" fmla="*/ 0 h 137"/>
              <a:gd name="T8" fmla="*/ 136 w 137"/>
              <a:gd name="T9" fmla="*/ 64 h 137"/>
              <a:gd name="T10" fmla="*/ 72 w 137"/>
              <a:gd name="T11" fmla="*/ 136 h 137"/>
              <a:gd name="T12" fmla="*/ 72 w 137"/>
              <a:gd name="T13" fmla="*/ 40 h 137"/>
              <a:gd name="T14" fmla="*/ 72 w 137"/>
              <a:gd name="T15" fmla="*/ 40 h 137"/>
              <a:gd name="T16" fmla="*/ 40 w 137"/>
              <a:gd name="T17" fmla="*/ 64 h 137"/>
              <a:gd name="T18" fmla="*/ 72 w 137"/>
              <a:gd name="T19" fmla="*/ 96 h 137"/>
              <a:gd name="T20" fmla="*/ 96 w 137"/>
              <a:gd name="T21" fmla="*/ 64 h 137"/>
              <a:gd name="T22" fmla="*/ 72 w 137"/>
              <a:gd name="T23" fmla="*/ 4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7">
                <a:moveTo>
                  <a:pt x="72" y="136"/>
                </a:moveTo>
                <a:lnTo>
                  <a:pt x="72" y="136"/>
                </a:lnTo>
                <a:cubicBezTo>
                  <a:pt x="32" y="136"/>
                  <a:pt x="0" y="104"/>
                  <a:pt x="0" y="64"/>
                </a:cubicBezTo>
                <a:cubicBezTo>
                  <a:pt x="0" y="32"/>
                  <a:pt x="32" y="0"/>
                  <a:pt x="72" y="0"/>
                </a:cubicBezTo>
                <a:cubicBezTo>
                  <a:pt x="104" y="0"/>
                  <a:pt x="136" y="32"/>
                  <a:pt x="136" y="64"/>
                </a:cubicBezTo>
                <a:cubicBezTo>
                  <a:pt x="136" y="104"/>
                  <a:pt x="104" y="136"/>
                  <a:pt x="72" y="136"/>
                </a:cubicBezTo>
                <a:close/>
                <a:moveTo>
                  <a:pt x="72" y="40"/>
                </a:moveTo>
                <a:lnTo>
                  <a:pt x="72" y="40"/>
                </a:lnTo>
                <a:cubicBezTo>
                  <a:pt x="56" y="40"/>
                  <a:pt x="40" y="48"/>
                  <a:pt x="40" y="64"/>
                </a:cubicBezTo>
                <a:cubicBezTo>
                  <a:pt x="40" y="80"/>
                  <a:pt x="56" y="96"/>
                  <a:pt x="72" y="96"/>
                </a:cubicBezTo>
                <a:cubicBezTo>
                  <a:pt x="88" y="96"/>
                  <a:pt x="96" y="80"/>
                  <a:pt x="96" y="64"/>
                </a:cubicBezTo>
                <a:cubicBezTo>
                  <a:pt x="96" y="48"/>
                  <a:pt x="88" y="40"/>
                  <a:pt x="72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00">
            <a:extLst>
              <a:ext uri="{FF2B5EF4-FFF2-40B4-BE49-F238E27FC236}">
                <a16:creationId xmlns:a16="http://schemas.microsoft.com/office/drawing/2014/main" id="{B3224D81-02C0-194B-A91D-A766C9AAA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89" y="7123165"/>
            <a:ext cx="153646" cy="153649"/>
          </a:xfrm>
          <a:custGeom>
            <a:avLst/>
            <a:gdLst>
              <a:gd name="T0" fmla="*/ 64 w 138"/>
              <a:gd name="T1" fmla="*/ 136 h 137"/>
              <a:gd name="T2" fmla="*/ 64 w 138"/>
              <a:gd name="T3" fmla="*/ 136 h 137"/>
              <a:gd name="T4" fmla="*/ 0 w 138"/>
              <a:gd name="T5" fmla="*/ 64 h 137"/>
              <a:gd name="T6" fmla="*/ 64 w 138"/>
              <a:gd name="T7" fmla="*/ 0 h 137"/>
              <a:gd name="T8" fmla="*/ 137 w 138"/>
              <a:gd name="T9" fmla="*/ 64 h 137"/>
              <a:gd name="T10" fmla="*/ 64 w 138"/>
              <a:gd name="T11" fmla="*/ 136 h 137"/>
              <a:gd name="T12" fmla="*/ 64 w 138"/>
              <a:gd name="T13" fmla="*/ 40 h 137"/>
              <a:gd name="T14" fmla="*/ 64 w 138"/>
              <a:gd name="T15" fmla="*/ 40 h 137"/>
              <a:gd name="T16" fmla="*/ 40 w 138"/>
              <a:gd name="T17" fmla="*/ 64 h 137"/>
              <a:gd name="T18" fmla="*/ 64 w 138"/>
              <a:gd name="T19" fmla="*/ 96 h 137"/>
              <a:gd name="T20" fmla="*/ 96 w 138"/>
              <a:gd name="T21" fmla="*/ 64 h 137"/>
              <a:gd name="T22" fmla="*/ 64 w 138"/>
              <a:gd name="T23" fmla="*/ 4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137">
                <a:moveTo>
                  <a:pt x="64" y="136"/>
                </a:moveTo>
                <a:lnTo>
                  <a:pt x="64" y="136"/>
                </a:lnTo>
                <a:cubicBezTo>
                  <a:pt x="32" y="136"/>
                  <a:pt x="0" y="104"/>
                  <a:pt x="0" y="64"/>
                </a:cubicBezTo>
                <a:cubicBezTo>
                  <a:pt x="0" y="32"/>
                  <a:pt x="32" y="0"/>
                  <a:pt x="64" y="0"/>
                </a:cubicBezTo>
                <a:cubicBezTo>
                  <a:pt x="104" y="0"/>
                  <a:pt x="137" y="32"/>
                  <a:pt x="137" y="64"/>
                </a:cubicBezTo>
                <a:cubicBezTo>
                  <a:pt x="137" y="104"/>
                  <a:pt x="104" y="136"/>
                  <a:pt x="64" y="136"/>
                </a:cubicBezTo>
                <a:close/>
                <a:moveTo>
                  <a:pt x="64" y="40"/>
                </a:moveTo>
                <a:lnTo>
                  <a:pt x="64" y="40"/>
                </a:lnTo>
                <a:cubicBezTo>
                  <a:pt x="48" y="40"/>
                  <a:pt x="40" y="48"/>
                  <a:pt x="40" y="64"/>
                </a:cubicBezTo>
                <a:cubicBezTo>
                  <a:pt x="40" y="80"/>
                  <a:pt x="48" y="96"/>
                  <a:pt x="64" y="96"/>
                </a:cubicBezTo>
                <a:cubicBezTo>
                  <a:pt x="80" y="96"/>
                  <a:pt x="96" y="80"/>
                  <a:pt x="96" y="64"/>
                </a:cubicBezTo>
                <a:cubicBezTo>
                  <a:pt x="96" y="48"/>
                  <a:pt x="80" y="40"/>
                  <a:pt x="64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01">
            <a:extLst>
              <a:ext uri="{FF2B5EF4-FFF2-40B4-BE49-F238E27FC236}">
                <a16:creationId xmlns:a16="http://schemas.microsoft.com/office/drawing/2014/main" id="{C2253303-C98E-F84F-B40E-167AD353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3191" y="6875347"/>
            <a:ext cx="218080" cy="44609"/>
          </a:xfrm>
          <a:custGeom>
            <a:avLst/>
            <a:gdLst>
              <a:gd name="T0" fmla="*/ 169 w 194"/>
              <a:gd name="T1" fmla="*/ 40 h 41"/>
              <a:gd name="T2" fmla="*/ 169 w 194"/>
              <a:gd name="T3" fmla="*/ 40 h 41"/>
              <a:gd name="T4" fmla="*/ 16 w 194"/>
              <a:gd name="T5" fmla="*/ 40 h 41"/>
              <a:gd name="T6" fmla="*/ 0 w 194"/>
              <a:gd name="T7" fmla="*/ 16 h 41"/>
              <a:gd name="T8" fmla="*/ 16 w 194"/>
              <a:gd name="T9" fmla="*/ 0 h 41"/>
              <a:gd name="T10" fmla="*/ 169 w 194"/>
              <a:gd name="T11" fmla="*/ 0 h 41"/>
              <a:gd name="T12" fmla="*/ 193 w 194"/>
              <a:gd name="T13" fmla="*/ 16 h 41"/>
              <a:gd name="T14" fmla="*/ 169 w 194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" h="41">
                <a:moveTo>
                  <a:pt x="169" y="40"/>
                </a:moveTo>
                <a:lnTo>
                  <a:pt x="169" y="40"/>
                </a:lnTo>
                <a:cubicBezTo>
                  <a:pt x="16" y="40"/>
                  <a:pt x="16" y="40"/>
                  <a:pt x="16" y="40"/>
                </a:cubicBez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85" y="0"/>
                  <a:pt x="193" y="8"/>
                  <a:pt x="193" y="16"/>
                </a:cubicBezTo>
                <a:cubicBezTo>
                  <a:pt x="193" y="32"/>
                  <a:pt x="185" y="40"/>
                  <a:pt x="169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02">
            <a:extLst>
              <a:ext uri="{FF2B5EF4-FFF2-40B4-BE49-F238E27FC236}">
                <a16:creationId xmlns:a16="http://schemas.microsoft.com/office/drawing/2014/main" id="{B93DB173-0178-F644-8FD9-5954388EC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887" y="6959606"/>
            <a:ext cx="109040" cy="49564"/>
          </a:xfrm>
          <a:custGeom>
            <a:avLst/>
            <a:gdLst>
              <a:gd name="T0" fmla="*/ 81 w 98"/>
              <a:gd name="T1" fmla="*/ 41 h 42"/>
              <a:gd name="T2" fmla="*/ 81 w 98"/>
              <a:gd name="T3" fmla="*/ 41 h 42"/>
              <a:gd name="T4" fmla="*/ 16 w 98"/>
              <a:gd name="T5" fmla="*/ 33 h 42"/>
              <a:gd name="T6" fmla="*/ 0 w 98"/>
              <a:gd name="T7" fmla="*/ 17 h 42"/>
              <a:gd name="T8" fmla="*/ 16 w 98"/>
              <a:gd name="T9" fmla="*/ 0 h 42"/>
              <a:gd name="T10" fmla="*/ 81 w 98"/>
              <a:gd name="T11" fmla="*/ 0 h 42"/>
              <a:gd name="T12" fmla="*/ 97 w 98"/>
              <a:gd name="T13" fmla="*/ 17 h 42"/>
              <a:gd name="T14" fmla="*/ 81 w 98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42">
                <a:moveTo>
                  <a:pt x="81" y="41"/>
                </a:moveTo>
                <a:lnTo>
                  <a:pt x="81" y="41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9" y="0"/>
                  <a:pt x="97" y="8"/>
                  <a:pt x="97" y="17"/>
                </a:cubicBezTo>
                <a:cubicBezTo>
                  <a:pt x="97" y="33"/>
                  <a:pt x="89" y="41"/>
                  <a:pt x="8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03">
            <a:extLst>
              <a:ext uri="{FF2B5EF4-FFF2-40B4-BE49-F238E27FC236}">
                <a16:creationId xmlns:a16="http://schemas.microsoft.com/office/drawing/2014/main" id="{777D2B1E-E429-8748-BBFD-64D516A08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7974" y="4164212"/>
            <a:ext cx="644328" cy="74344"/>
          </a:xfrm>
          <a:custGeom>
            <a:avLst/>
            <a:gdLst>
              <a:gd name="T0" fmla="*/ 572 w 573"/>
              <a:gd name="T1" fmla="*/ 64 h 65"/>
              <a:gd name="T2" fmla="*/ 0 w 573"/>
              <a:gd name="T3" fmla="*/ 64 h 65"/>
              <a:gd name="T4" fmla="*/ 0 w 573"/>
              <a:gd name="T5" fmla="*/ 0 h 65"/>
              <a:gd name="T6" fmla="*/ 572 w 573"/>
              <a:gd name="T7" fmla="*/ 0 h 65"/>
              <a:gd name="T8" fmla="*/ 572 w 573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3" h="65">
                <a:moveTo>
                  <a:pt x="572" y="64"/>
                </a:moveTo>
                <a:lnTo>
                  <a:pt x="0" y="64"/>
                </a:lnTo>
                <a:lnTo>
                  <a:pt x="0" y="0"/>
                </a:lnTo>
                <a:lnTo>
                  <a:pt x="572" y="0"/>
                </a:lnTo>
                <a:lnTo>
                  <a:pt x="572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04">
            <a:extLst>
              <a:ext uri="{FF2B5EF4-FFF2-40B4-BE49-F238E27FC236}">
                <a16:creationId xmlns:a16="http://schemas.microsoft.com/office/drawing/2014/main" id="{11BED6AE-768F-6C42-8E05-A16C01D12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405" y="4342642"/>
            <a:ext cx="133824" cy="64431"/>
          </a:xfrm>
          <a:custGeom>
            <a:avLst/>
            <a:gdLst>
              <a:gd name="T0" fmla="*/ 96 w 121"/>
              <a:gd name="T1" fmla="*/ 56 h 57"/>
              <a:gd name="T2" fmla="*/ 96 w 121"/>
              <a:gd name="T3" fmla="*/ 56 h 57"/>
              <a:gd name="T4" fmla="*/ 24 w 121"/>
              <a:gd name="T5" fmla="*/ 56 h 57"/>
              <a:gd name="T6" fmla="*/ 0 w 121"/>
              <a:gd name="T7" fmla="*/ 32 h 57"/>
              <a:gd name="T8" fmla="*/ 24 w 121"/>
              <a:gd name="T9" fmla="*/ 0 h 57"/>
              <a:gd name="T10" fmla="*/ 96 w 121"/>
              <a:gd name="T11" fmla="*/ 0 h 57"/>
              <a:gd name="T12" fmla="*/ 120 w 121"/>
              <a:gd name="T13" fmla="*/ 32 h 57"/>
              <a:gd name="T14" fmla="*/ 96 w 121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57">
                <a:moveTo>
                  <a:pt x="96" y="56"/>
                </a:moveTo>
                <a:lnTo>
                  <a:pt x="96" y="56"/>
                </a:lnTo>
                <a:cubicBezTo>
                  <a:pt x="24" y="56"/>
                  <a:pt x="24" y="56"/>
                  <a:pt x="24" y="56"/>
                </a:cubicBezTo>
                <a:cubicBezTo>
                  <a:pt x="16" y="56"/>
                  <a:pt x="0" y="40"/>
                  <a:pt x="0" y="32"/>
                </a:cubicBezTo>
                <a:cubicBezTo>
                  <a:pt x="0" y="16"/>
                  <a:pt x="16" y="0"/>
                  <a:pt x="2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12" y="0"/>
                  <a:pt x="120" y="16"/>
                  <a:pt x="120" y="32"/>
                </a:cubicBezTo>
                <a:cubicBezTo>
                  <a:pt x="120" y="40"/>
                  <a:pt x="112" y="56"/>
                  <a:pt x="96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05">
            <a:extLst>
              <a:ext uri="{FF2B5EF4-FFF2-40B4-BE49-F238E27FC236}">
                <a16:creationId xmlns:a16="http://schemas.microsoft.com/office/drawing/2014/main" id="{5B43B75E-BF49-1140-BF36-9BCBC8BB9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3278" y="3970912"/>
            <a:ext cx="698850" cy="545201"/>
          </a:xfrm>
          <a:custGeom>
            <a:avLst/>
            <a:gdLst>
              <a:gd name="T0" fmla="*/ 532 w 621"/>
              <a:gd name="T1" fmla="*/ 483 h 484"/>
              <a:gd name="T2" fmla="*/ 532 w 621"/>
              <a:gd name="T3" fmla="*/ 483 h 484"/>
              <a:gd name="T4" fmla="*/ 89 w 621"/>
              <a:gd name="T5" fmla="*/ 483 h 484"/>
              <a:gd name="T6" fmla="*/ 0 w 621"/>
              <a:gd name="T7" fmla="*/ 386 h 484"/>
              <a:gd name="T8" fmla="*/ 0 w 621"/>
              <a:gd name="T9" fmla="*/ 96 h 484"/>
              <a:gd name="T10" fmla="*/ 89 w 621"/>
              <a:gd name="T11" fmla="*/ 0 h 484"/>
              <a:gd name="T12" fmla="*/ 532 w 621"/>
              <a:gd name="T13" fmla="*/ 0 h 484"/>
              <a:gd name="T14" fmla="*/ 620 w 621"/>
              <a:gd name="T15" fmla="*/ 96 h 484"/>
              <a:gd name="T16" fmla="*/ 620 w 621"/>
              <a:gd name="T17" fmla="*/ 386 h 484"/>
              <a:gd name="T18" fmla="*/ 532 w 621"/>
              <a:gd name="T19" fmla="*/ 483 h 484"/>
              <a:gd name="T20" fmla="*/ 89 w 621"/>
              <a:gd name="T21" fmla="*/ 48 h 484"/>
              <a:gd name="T22" fmla="*/ 89 w 621"/>
              <a:gd name="T23" fmla="*/ 48 h 484"/>
              <a:gd name="T24" fmla="*/ 48 w 621"/>
              <a:gd name="T25" fmla="*/ 96 h 484"/>
              <a:gd name="T26" fmla="*/ 48 w 621"/>
              <a:gd name="T27" fmla="*/ 386 h 484"/>
              <a:gd name="T28" fmla="*/ 89 w 621"/>
              <a:gd name="T29" fmla="*/ 434 h 484"/>
              <a:gd name="T30" fmla="*/ 532 w 621"/>
              <a:gd name="T31" fmla="*/ 434 h 484"/>
              <a:gd name="T32" fmla="*/ 572 w 621"/>
              <a:gd name="T33" fmla="*/ 386 h 484"/>
              <a:gd name="T34" fmla="*/ 572 w 621"/>
              <a:gd name="T35" fmla="*/ 96 h 484"/>
              <a:gd name="T36" fmla="*/ 532 w 621"/>
              <a:gd name="T37" fmla="*/ 48 h 484"/>
              <a:gd name="T38" fmla="*/ 89 w 621"/>
              <a:gd name="T39" fmla="*/ 48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1" h="484">
                <a:moveTo>
                  <a:pt x="532" y="483"/>
                </a:moveTo>
                <a:lnTo>
                  <a:pt x="532" y="483"/>
                </a:lnTo>
                <a:cubicBezTo>
                  <a:pt x="89" y="483"/>
                  <a:pt x="89" y="483"/>
                  <a:pt x="89" y="483"/>
                </a:cubicBezTo>
                <a:cubicBezTo>
                  <a:pt x="40" y="483"/>
                  <a:pt x="0" y="442"/>
                  <a:pt x="0" y="38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40"/>
                  <a:pt x="40" y="0"/>
                  <a:pt x="89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80" y="0"/>
                  <a:pt x="620" y="40"/>
                  <a:pt x="620" y="96"/>
                </a:cubicBezTo>
                <a:cubicBezTo>
                  <a:pt x="620" y="386"/>
                  <a:pt x="620" y="386"/>
                  <a:pt x="620" y="386"/>
                </a:cubicBezTo>
                <a:cubicBezTo>
                  <a:pt x="620" y="442"/>
                  <a:pt x="580" y="483"/>
                  <a:pt x="532" y="483"/>
                </a:cubicBezTo>
                <a:close/>
                <a:moveTo>
                  <a:pt x="89" y="48"/>
                </a:moveTo>
                <a:lnTo>
                  <a:pt x="89" y="48"/>
                </a:lnTo>
                <a:cubicBezTo>
                  <a:pt x="64" y="48"/>
                  <a:pt x="48" y="72"/>
                  <a:pt x="48" y="96"/>
                </a:cubicBezTo>
                <a:cubicBezTo>
                  <a:pt x="48" y="386"/>
                  <a:pt x="48" y="386"/>
                  <a:pt x="48" y="386"/>
                </a:cubicBezTo>
                <a:cubicBezTo>
                  <a:pt x="48" y="410"/>
                  <a:pt x="64" y="434"/>
                  <a:pt x="89" y="434"/>
                </a:cubicBezTo>
                <a:cubicBezTo>
                  <a:pt x="532" y="434"/>
                  <a:pt x="532" y="434"/>
                  <a:pt x="532" y="434"/>
                </a:cubicBezTo>
                <a:cubicBezTo>
                  <a:pt x="556" y="434"/>
                  <a:pt x="572" y="410"/>
                  <a:pt x="572" y="386"/>
                </a:cubicBezTo>
                <a:cubicBezTo>
                  <a:pt x="572" y="96"/>
                  <a:pt x="572" y="96"/>
                  <a:pt x="572" y="96"/>
                </a:cubicBezTo>
                <a:cubicBezTo>
                  <a:pt x="572" y="72"/>
                  <a:pt x="556" y="48"/>
                  <a:pt x="532" y="48"/>
                </a:cubicBezTo>
                <a:lnTo>
                  <a:pt x="89" y="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06">
            <a:extLst>
              <a:ext uri="{FF2B5EF4-FFF2-40B4-BE49-F238E27FC236}">
                <a16:creationId xmlns:a16="http://schemas.microsoft.com/office/drawing/2014/main" id="{350AFC6C-F986-424C-9F26-F2B779B32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794" y="2216357"/>
            <a:ext cx="401468" cy="34696"/>
          </a:xfrm>
          <a:custGeom>
            <a:avLst/>
            <a:gdLst>
              <a:gd name="T0" fmla="*/ 354 w 355"/>
              <a:gd name="T1" fmla="*/ 32 h 33"/>
              <a:gd name="T2" fmla="*/ 354 w 355"/>
              <a:gd name="T3" fmla="*/ 32 h 33"/>
              <a:gd name="T4" fmla="*/ 16 w 355"/>
              <a:gd name="T5" fmla="*/ 32 h 33"/>
              <a:gd name="T6" fmla="*/ 0 w 355"/>
              <a:gd name="T7" fmla="*/ 16 h 33"/>
              <a:gd name="T8" fmla="*/ 16 w 355"/>
              <a:gd name="T9" fmla="*/ 0 h 33"/>
              <a:gd name="T10" fmla="*/ 354 w 355"/>
              <a:gd name="T11" fmla="*/ 0 h 33"/>
              <a:gd name="T12" fmla="*/ 354 w 355"/>
              <a:gd name="T13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" h="33">
                <a:moveTo>
                  <a:pt x="354" y="32"/>
                </a:moveTo>
                <a:lnTo>
                  <a:pt x="354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54" y="0"/>
                  <a:pt x="354" y="0"/>
                  <a:pt x="354" y="0"/>
                </a:cubicBezTo>
                <a:lnTo>
                  <a:pt x="354" y="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07">
            <a:extLst>
              <a:ext uri="{FF2B5EF4-FFF2-40B4-BE49-F238E27FC236}">
                <a16:creationId xmlns:a16="http://schemas.microsoft.com/office/drawing/2014/main" id="{B3D28B24-5F69-AF4F-8609-132E1F72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2493" y="1790109"/>
            <a:ext cx="515463" cy="589810"/>
          </a:xfrm>
          <a:custGeom>
            <a:avLst/>
            <a:gdLst>
              <a:gd name="T0" fmla="*/ 354 w 460"/>
              <a:gd name="T1" fmla="*/ 524 h 525"/>
              <a:gd name="T2" fmla="*/ 354 w 460"/>
              <a:gd name="T3" fmla="*/ 524 h 525"/>
              <a:gd name="T4" fmla="*/ 104 w 460"/>
              <a:gd name="T5" fmla="*/ 524 h 525"/>
              <a:gd name="T6" fmla="*/ 32 w 460"/>
              <a:gd name="T7" fmla="*/ 492 h 525"/>
              <a:gd name="T8" fmla="*/ 0 w 460"/>
              <a:gd name="T9" fmla="*/ 411 h 525"/>
              <a:gd name="T10" fmla="*/ 24 w 460"/>
              <a:gd name="T11" fmla="*/ 73 h 525"/>
              <a:gd name="T12" fmla="*/ 96 w 460"/>
              <a:gd name="T13" fmla="*/ 0 h 525"/>
              <a:gd name="T14" fmla="*/ 362 w 460"/>
              <a:gd name="T15" fmla="*/ 0 h 525"/>
              <a:gd name="T16" fmla="*/ 434 w 460"/>
              <a:gd name="T17" fmla="*/ 73 h 525"/>
              <a:gd name="T18" fmla="*/ 459 w 460"/>
              <a:gd name="T19" fmla="*/ 411 h 525"/>
              <a:gd name="T20" fmla="*/ 426 w 460"/>
              <a:gd name="T21" fmla="*/ 492 h 525"/>
              <a:gd name="T22" fmla="*/ 354 w 460"/>
              <a:gd name="T23" fmla="*/ 524 h 525"/>
              <a:gd name="T24" fmla="*/ 96 w 460"/>
              <a:gd name="T25" fmla="*/ 57 h 525"/>
              <a:gd name="T26" fmla="*/ 96 w 460"/>
              <a:gd name="T27" fmla="*/ 57 h 525"/>
              <a:gd name="T28" fmla="*/ 72 w 460"/>
              <a:gd name="T29" fmla="*/ 81 h 525"/>
              <a:gd name="T30" fmla="*/ 56 w 460"/>
              <a:gd name="T31" fmla="*/ 411 h 525"/>
              <a:gd name="T32" fmla="*/ 64 w 460"/>
              <a:gd name="T33" fmla="*/ 451 h 525"/>
              <a:gd name="T34" fmla="*/ 104 w 460"/>
              <a:gd name="T35" fmla="*/ 468 h 525"/>
              <a:gd name="T36" fmla="*/ 354 w 460"/>
              <a:gd name="T37" fmla="*/ 468 h 525"/>
              <a:gd name="T38" fmla="*/ 394 w 460"/>
              <a:gd name="T39" fmla="*/ 451 h 525"/>
              <a:gd name="T40" fmla="*/ 402 w 460"/>
              <a:gd name="T41" fmla="*/ 411 h 525"/>
              <a:gd name="T42" fmla="*/ 386 w 460"/>
              <a:gd name="T43" fmla="*/ 81 h 525"/>
              <a:gd name="T44" fmla="*/ 362 w 460"/>
              <a:gd name="T45" fmla="*/ 57 h 525"/>
              <a:gd name="T46" fmla="*/ 96 w 460"/>
              <a:gd name="T47" fmla="*/ 5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0" h="525">
                <a:moveTo>
                  <a:pt x="354" y="524"/>
                </a:moveTo>
                <a:lnTo>
                  <a:pt x="354" y="524"/>
                </a:lnTo>
                <a:cubicBezTo>
                  <a:pt x="104" y="524"/>
                  <a:pt x="104" y="524"/>
                  <a:pt x="104" y="524"/>
                </a:cubicBezTo>
                <a:cubicBezTo>
                  <a:pt x="80" y="524"/>
                  <a:pt x="48" y="508"/>
                  <a:pt x="32" y="492"/>
                </a:cubicBezTo>
                <a:cubicBezTo>
                  <a:pt x="8" y="468"/>
                  <a:pt x="0" y="443"/>
                  <a:pt x="0" y="411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33"/>
                  <a:pt x="56" y="0"/>
                  <a:pt x="96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402" y="0"/>
                  <a:pt x="434" y="33"/>
                  <a:pt x="434" y="73"/>
                </a:cubicBezTo>
                <a:cubicBezTo>
                  <a:pt x="459" y="411"/>
                  <a:pt x="459" y="411"/>
                  <a:pt x="459" y="411"/>
                </a:cubicBezTo>
                <a:cubicBezTo>
                  <a:pt x="459" y="443"/>
                  <a:pt x="451" y="468"/>
                  <a:pt x="426" y="492"/>
                </a:cubicBezTo>
                <a:cubicBezTo>
                  <a:pt x="410" y="508"/>
                  <a:pt x="378" y="524"/>
                  <a:pt x="354" y="524"/>
                </a:cubicBezTo>
                <a:close/>
                <a:moveTo>
                  <a:pt x="96" y="57"/>
                </a:moveTo>
                <a:lnTo>
                  <a:pt x="96" y="57"/>
                </a:lnTo>
                <a:cubicBezTo>
                  <a:pt x="88" y="57"/>
                  <a:pt x="72" y="65"/>
                  <a:pt x="72" y="81"/>
                </a:cubicBezTo>
                <a:cubicBezTo>
                  <a:pt x="56" y="411"/>
                  <a:pt x="56" y="411"/>
                  <a:pt x="56" y="411"/>
                </a:cubicBezTo>
                <a:cubicBezTo>
                  <a:pt x="48" y="427"/>
                  <a:pt x="56" y="443"/>
                  <a:pt x="64" y="451"/>
                </a:cubicBezTo>
                <a:cubicBezTo>
                  <a:pt x="80" y="468"/>
                  <a:pt x="88" y="468"/>
                  <a:pt x="104" y="468"/>
                </a:cubicBezTo>
                <a:cubicBezTo>
                  <a:pt x="354" y="468"/>
                  <a:pt x="354" y="468"/>
                  <a:pt x="354" y="468"/>
                </a:cubicBezTo>
                <a:cubicBezTo>
                  <a:pt x="370" y="468"/>
                  <a:pt x="378" y="468"/>
                  <a:pt x="394" y="451"/>
                </a:cubicBezTo>
                <a:cubicBezTo>
                  <a:pt x="402" y="443"/>
                  <a:pt x="410" y="427"/>
                  <a:pt x="402" y="411"/>
                </a:cubicBezTo>
                <a:cubicBezTo>
                  <a:pt x="386" y="81"/>
                  <a:pt x="386" y="81"/>
                  <a:pt x="386" y="81"/>
                </a:cubicBezTo>
                <a:cubicBezTo>
                  <a:pt x="386" y="65"/>
                  <a:pt x="370" y="57"/>
                  <a:pt x="362" y="57"/>
                </a:cubicBezTo>
                <a:lnTo>
                  <a:pt x="96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08">
            <a:extLst>
              <a:ext uri="{FF2B5EF4-FFF2-40B4-BE49-F238E27FC236}">
                <a16:creationId xmlns:a16="http://schemas.microsoft.com/office/drawing/2014/main" id="{684AF39E-FB8C-7741-A059-761F6A5FA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6316" y="1656288"/>
            <a:ext cx="252773" cy="272599"/>
          </a:xfrm>
          <a:custGeom>
            <a:avLst/>
            <a:gdLst>
              <a:gd name="T0" fmla="*/ 202 w 227"/>
              <a:gd name="T1" fmla="*/ 241 h 242"/>
              <a:gd name="T2" fmla="*/ 202 w 227"/>
              <a:gd name="T3" fmla="*/ 241 h 242"/>
              <a:gd name="T4" fmla="*/ 202 w 227"/>
              <a:gd name="T5" fmla="*/ 241 h 242"/>
              <a:gd name="T6" fmla="*/ 178 w 227"/>
              <a:gd name="T7" fmla="*/ 217 h 242"/>
              <a:gd name="T8" fmla="*/ 178 w 227"/>
              <a:gd name="T9" fmla="*/ 120 h 242"/>
              <a:gd name="T10" fmla="*/ 121 w 227"/>
              <a:gd name="T11" fmla="*/ 56 h 242"/>
              <a:gd name="T12" fmla="*/ 49 w 227"/>
              <a:gd name="T13" fmla="*/ 120 h 242"/>
              <a:gd name="T14" fmla="*/ 49 w 227"/>
              <a:gd name="T15" fmla="*/ 217 h 242"/>
              <a:gd name="T16" fmla="*/ 24 w 227"/>
              <a:gd name="T17" fmla="*/ 241 h 242"/>
              <a:gd name="T18" fmla="*/ 0 w 227"/>
              <a:gd name="T19" fmla="*/ 217 h 242"/>
              <a:gd name="T20" fmla="*/ 0 w 227"/>
              <a:gd name="T21" fmla="*/ 120 h 242"/>
              <a:gd name="T22" fmla="*/ 105 w 227"/>
              <a:gd name="T23" fmla="*/ 8 h 242"/>
              <a:gd name="T24" fmla="*/ 226 w 227"/>
              <a:gd name="T25" fmla="*/ 120 h 242"/>
              <a:gd name="T26" fmla="*/ 226 w 227"/>
              <a:gd name="T27" fmla="*/ 217 h 242"/>
              <a:gd name="T28" fmla="*/ 202 w 227"/>
              <a:gd name="T29" fmla="*/ 24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7" h="242">
                <a:moveTo>
                  <a:pt x="202" y="241"/>
                </a:moveTo>
                <a:lnTo>
                  <a:pt x="202" y="241"/>
                </a:lnTo>
                <a:lnTo>
                  <a:pt x="202" y="241"/>
                </a:lnTo>
                <a:cubicBezTo>
                  <a:pt x="186" y="241"/>
                  <a:pt x="178" y="233"/>
                  <a:pt x="178" y="217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88"/>
                  <a:pt x="153" y="64"/>
                  <a:pt x="121" y="56"/>
                </a:cubicBezTo>
                <a:cubicBezTo>
                  <a:pt x="81" y="56"/>
                  <a:pt x="49" y="80"/>
                  <a:pt x="49" y="120"/>
                </a:cubicBezTo>
                <a:cubicBezTo>
                  <a:pt x="49" y="217"/>
                  <a:pt x="49" y="217"/>
                  <a:pt x="49" y="217"/>
                </a:cubicBezTo>
                <a:cubicBezTo>
                  <a:pt x="49" y="233"/>
                  <a:pt x="41" y="241"/>
                  <a:pt x="24" y="241"/>
                </a:cubicBezTo>
                <a:cubicBezTo>
                  <a:pt x="8" y="241"/>
                  <a:pt x="0" y="233"/>
                  <a:pt x="0" y="217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64"/>
                  <a:pt x="41" y="8"/>
                  <a:pt x="105" y="8"/>
                </a:cubicBezTo>
                <a:cubicBezTo>
                  <a:pt x="170" y="0"/>
                  <a:pt x="226" y="56"/>
                  <a:pt x="226" y="120"/>
                </a:cubicBezTo>
                <a:cubicBezTo>
                  <a:pt x="226" y="217"/>
                  <a:pt x="226" y="217"/>
                  <a:pt x="226" y="217"/>
                </a:cubicBezTo>
                <a:cubicBezTo>
                  <a:pt x="226" y="233"/>
                  <a:pt x="210" y="241"/>
                  <a:pt x="202" y="2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09">
            <a:extLst>
              <a:ext uri="{FF2B5EF4-FFF2-40B4-BE49-F238E27FC236}">
                <a16:creationId xmlns:a16="http://schemas.microsoft.com/office/drawing/2014/main" id="{54EB6B50-5431-4848-B1E0-33735508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2210" y="1274646"/>
            <a:ext cx="1323353" cy="1244051"/>
          </a:xfrm>
          <a:custGeom>
            <a:avLst/>
            <a:gdLst>
              <a:gd name="T0" fmla="*/ 580 w 1176"/>
              <a:gd name="T1" fmla="*/ 0 h 1105"/>
              <a:gd name="T2" fmla="*/ 580 w 1176"/>
              <a:gd name="T3" fmla="*/ 0 h 1105"/>
              <a:gd name="T4" fmla="*/ 169 w 1176"/>
              <a:gd name="T5" fmla="*/ 169 h 1105"/>
              <a:gd name="T6" fmla="*/ 0 w 1176"/>
              <a:gd name="T7" fmla="*/ 516 h 1105"/>
              <a:gd name="T8" fmla="*/ 556 w 1176"/>
              <a:gd name="T9" fmla="*/ 266 h 1105"/>
              <a:gd name="T10" fmla="*/ 846 w 1176"/>
              <a:gd name="T11" fmla="*/ 1104 h 1105"/>
              <a:gd name="T12" fmla="*/ 991 w 1176"/>
              <a:gd name="T13" fmla="*/ 999 h 1105"/>
              <a:gd name="T14" fmla="*/ 1167 w 1176"/>
              <a:gd name="T15" fmla="*/ 580 h 1105"/>
              <a:gd name="T16" fmla="*/ 1175 w 1176"/>
              <a:gd name="T17" fmla="*/ 580 h 1105"/>
              <a:gd name="T18" fmla="*/ 1175 w 1176"/>
              <a:gd name="T19" fmla="*/ 580 h 1105"/>
              <a:gd name="T20" fmla="*/ 1167 w 1176"/>
              <a:gd name="T21" fmla="*/ 580 h 1105"/>
              <a:gd name="T22" fmla="*/ 991 w 1176"/>
              <a:gd name="T23" fmla="*/ 169 h 1105"/>
              <a:gd name="T24" fmla="*/ 580 w 1176"/>
              <a:gd name="T25" fmla="*/ 0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76" h="1105">
                <a:moveTo>
                  <a:pt x="580" y="0"/>
                </a:moveTo>
                <a:lnTo>
                  <a:pt x="580" y="0"/>
                </a:lnTo>
                <a:cubicBezTo>
                  <a:pt x="419" y="0"/>
                  <a:pt x="274" y="65"/>
                  <a:pt x="169" y="169"/>
                </a:cubicBezTo>
                <a:cubicBezTo>
                  <a:pt x="73" y="258"/>
                  <a:pt x="17" y="379"/>
                  <a:pt x="0" y="516"/>
                </a:cubicBezTo>
                <a:cubicBezTo>
                  <a:pt x="556" y="266"/>
                  <a:pt x="556" y="266"/>
                  <a:pt x="556" y="266"/>
                </a:cubicBezTo>
                <a:cubicBezTo>
                  <a:pt x="846" y="1104"/>
                  <a:pt x="846" y="1104"/>
                  <a:pt x="846" y="1104"/>
                </a:cubicBezTo>
                <a:cubicBezTo>
                  <a:pt x="903" y="1080"/>
                  <a:pt x="951" y="1039"/>
                  <a:pt x="991" y="999"/>
                </a:cubicBezTo>
                <a:cubicBezTo>
                  <a:pt x="1103" y="886"/>
                  <a:pt x="1167" y="741"/>
                  <a:pt x="1167" y="580"/>
                </a:cubicBezTo>
                <a:cubicBezTo>
                  <a:pt x="1175" y="580"/>
                  <a:pt x="1175" y="580"/>
                  <a:pt x="1175" y="580"/>
                </a:cubicBezTo>
                <a:lnTo>
                  <a:pt x="1175" y="580"/>
                </a:lnTo>
                <a:cubicBezTo>
                  <a:pt x="1167" y="580"/>
                  <a:pt x="1167" y="580"/>
                  <a:pt x="1167" y="580"/>
                </a:cubicBezTo>
                <a:cubicBezTo>
                  <a:pt x="1167" y="419"/>
                  <a:pt x="1103" y="274"/>
                  <a:pt x="991" y="169"/>
                </a:cubicBezTo>
                <a:cubicBezTo>
                  <a:pt x="887" y="65"/>
                  <a:pt x="741" y="0"/>
                  <a:pt x="58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10">
            <a:extLst>
              <a:ext uri="{FF2B5EF4-FFF2-40B4-BE49-F238E27FC236}">
                <a16:creationId xmlns:a16="http://schemas.microsoft.com/office/drawing/2014/main" id="{1D491E6F-AC8E-454F-B0C0-D3E4E0BEC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2297" y="1572028"/>
            <a:ext cx="961536" cy="1016058"/>
          </a:xfrm>
          <a:custGeom>
            <a:avLst/>
            <a:gdLst>
              <a:gd name="T0" fmla="*/ 564 w 855"/>
              <a:gd name="T1" fmla="*/ 0 h 903"/>
              <a:gd name="T2" fmla="*/ 564 w 855"/>
              <a:gd name="T3" fmla="*/ 0 h 903"/>
              <a:gd name="T4" fmla="*/ 8 w 855"/>
              <a:gd name="T5" fmla="*/ 250 h 903"/>
              <a:gd name="T6" fmla="*/ 0 w 855"/>
              <a:gd name="T7" fmla="*/ 314 h 903"/>
              <a:gd name="T8" fmla="*/ 177 w 855"/>
              <a:gd name="T9" fmla="*/ 733 h 903"/>
              <a:gd name="T10" fmla="*/ 588 w 855"/>
              <a:gd name="T11" fmla="*/ 902 h 903"/>
              <a:gd name="T12" fmla="*/ 854 w 855"/>
              <a:gd name="T13" fmla="*/ 838 h 903"/>
              <a:gd name="T14" fmla="*/ 564 w 855"/>
              <a:gd name="T15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5" h="903">
                <a:moveTo>
                  <a:pt x="564" y="0"/>
                </a:moveTo>
                <a:lnTo>
                  <a:pt x="564" y="0"/>
                </a:lnTo>
                <a:cubicBezTo>
                  <a:pt x="8" y="250"/>
                  <a:pt x="8" y="250"/>
                  <a:pt x="8" y="250"/>
                </a:cubicBezTo>
                <a:cubicBezTo>
                  <a:pt x="8" y="274"/>
                  <a:pt x="0" y="290"/>
                  <a:pt x="0" y="314"/>
                </a:cubicBezTo>
                <a:cubicBezTo>
                  <a:pt x="0" y="475"/>
                  <a:pt x="65" y="620"/>
                  <a:pt x="177" y="733"/>
                </a:cubicBezTo>
                <a:cubicBezTo>
                  <a:pt x="282" y="838"/>
                  <a:pt x="427" y="902"/>
                  <a:pt x="588" y="902"/>
                </a:cubicBezTo>
                <a:cubicBezTo>
                  <a:pt x="685" y="902"/>
                  <a:pt x="774" y="878"/>
                  <a:pt x="854" y="838"/>
                </a:cubicBezTo>
                <a:cubicBezTo>
                  <a:pt x="564" y="0"/>
                  <a:pt x="564" y="0"/>
                  <a:pt x="56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13">
            <a:extLst>
              <a:ext uri="{FF2B5EF4-FFF2-40B4-BE49-F238E27FC236}">
                <a16:creationId xmlns:a16="http://schemas.microsoft.com/office/drawing/2014/main" id="{79109276-84FA-0240-A912-FE3D7AA0B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899" y="3574403"/>
            <a:ext cx="1060664" cy="1323353"/>
          </a:xfrm>
          <a:custGeom>
            <a:avLst/>
            <a:gdLst>
              <a:gd name="T0" fmla="*/ 346 w 942"/>
              <a:gd name="T1" fmla="*/ 0 h 1177"/>
              <a:gd name="T2" fmla="*/ 346 w 942"/>
              <a:gd name="T3" fmla="*/ 0 h 1177"/>
              <a:gd name="T4" fmla="*/ 73 w 942"/>
              <a:gd name="T5" fmla="*/ 73 h 1177"/>
              <a:gd name="T6" fmla="*/ 105 w 942"/>
              <a:gd name="T7" fmla="*/ 137 h 1177"/>
              <a:gd name="T8" fmla="*/ 0 w 942"/>
              <a:gd name="T9" fmla="*/ 1055 h 1177"/>
              <a:gd name="T10" fmla="*/ 322 w 942"/>
              <a:gd name="T11" fmla="*/ 1176 h 1177"/>
              <a:gd name="T12" fmla="*/ 451 w 942"/>
              <a:gd name="T13" fmla="*/ 1104 h 1177"/>
              <a:gd name="T14" fmla="*/ 564 w 942"/>
              <a:gd name="T15" fmla="*/ 1128 h 1177"/>
              <a:gd name="T16" fmla="*/ 757 w 942"/>
              <a:gd name="T17" fmla="*/ 999 h 1177"/>
              <a:gd name="T18" fmla="*/ 933 w 942"/>
              <a:gd name="T19" fmla="*/ 588 h 1177"/>
              <a:gd name="T20" fmla="*/ 941 w 942"/>
              <a:gd name="T21" fmla="*/ 588 h 1177"/>
              <a:gd name="T22" fmla="*/ 941 w 942"/>
              <a:gd name="T23" fmla="*/ 588 h 1177"/>
              <a:gd name="T24" fmla="*/ 933 w 942"/>
              <a:gd name="T25" fmla="*/ 588 h 1177"/>
              <a:gd name="T26" fmla="*/ 757 w 942"/>
              <a:gd name="T27" fmla="*/ 177 h 1177"/>
              <a:gd name="T28" fmla="*/ 346 w 942"/>
              <a:gd name="T29" fmla="*/ 0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2" h="1177">
                <a:moveTo>
                  <a:pt x="346" y="0"/>
                </a:moveTo>
                <a:lnTo>
                  <a:pt x="346" y="0"/>
                </a:lnTo>
                <a:cubicBezTo>
                  <a:pt x="250" y="0"/>
                  <a:pt x="153" y="24"/>
                  <a:pt x="73" y="73"/>
                </a:cubicBezTo>
                <a:cubicBezTo>
                  <a:pt x="105" y="137"/>
                  <a:pt x="105" y="137"/>
                  <a:pt x="105" y="137"/>
                </a:cubicBezTo>
                <a:cubicBezTo>
                  <a:pt x="0" y="1055"/>
                  <a:pt x="0" y="1055"/>
                  <a:pt x="0" y="1055"/>
                </a:cubicBezTo>
                <a:cubicBezTo>
                  <a:pt x="89" y="1128"/>
                  <a:pt x="201" y="1168"/>
                  <a:pt x="322" y="1176"/>
                </a:cubicBezTo>
                <a:cubicBezTo>
                  <a:pt x="451" y="1104"/>
                  <a:pt x="451" y="1104"/>
                  <a:pt x="451" y="1104"/>
                </a:cubicBezTo>
                <a:cubicBezTo>
                  <a:pt x="564" y="1128"/>
                  <a:pt x="564" y="1128"/>
                  <a:pt x="564" y="1128"/>
                </a:cubicBezTo>
                <a:cubicBezTo>
                  <a:pt x="636" y="1104"/>
                  <a:pt x="709" y="1055"/>
                  <a:pt x="757" y="999"/>
                </a:cubicBezTo>
                <a:cubicBezTo>
                  <a:pt x="869" y="894"/>
                  <a:pt x="933" y="749"/>
                  <a:pt x="933" y="588"/>
                </a:cubicBezTo>
                <a:cubicBezTo>
                  <a:pt x="941" y="588"/>
                  <a:pt x="941" y="588"/>
                  <a:pt x="941" y="588"/>
                </a:cubicBezTo>
                <a:lnTo>
                  <a:pt x="941" y="588"/>
                </a:lnTo>
                <a:cubicBezTo>
                  <a:pt x="933" y="588"/>
                  <a:pt x="933" y="588"/>
                  <a:pt x="933" y="588"/>
                </a:cubicBezTo>
                <a:cubicBezTo>
                  <a:pt x="933" y="427"/>
                  <a:pt x="869" y="282"/>
                  <a:pt x="757" y="177"/>
                </a:cubicBezTo>
                <a:cubicBezTo>
                  <a:pt x="653" y="65"/>
                  <a:pt x="507" y="0"/>
                  <a:pt x="34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14">
            <a:extLst>
              <a:ext uri="{FF2B5EF4-FFF2-40B4-BE49-F238E27FC236}">
                <a16:creationId xmlns:a16="http://schemas.microsoft.com/office/drawing/2014/main" id="{C50240E3-D065-A945-A62A-EF149DF5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2297" y="3653705"/>
            <a:ext cx="907018" cy="1239093"/>
          </a:xfrm>
          <a:custGeom>
            <a:avLst/>
            <a:gdLst>
              <a:gd name="T0" fmla="*/ 693 w 807"/>
              <a:gd name="T1" fmla="*/ 1031 h 1104"/>
              <a:gd name="T2" fmla="*/ 693 w 807"/>
              <a:gd name="T3" fmla="*/ 1031 h 1104"/>
              <a:gd name="T4" fmla="*/ 564 w 807"/>
              <a:gd name="T5" fmla="*/ 1103 h 1104"/>
              <a:gd name="T6" fmla="*/ 588 w 807"/>
              <a:gd name="T7" fmla="*/ 1103 h 1104"/>
              <a:gd name="T8" fmla="*/ 806 w 807"/>
              <a:gd name="T9" fmla="*/ 1055 h 1104"/>
              <a:gd name="T10" fmla="*/ 693 w 807"/>
              <a:gd name="T11" fmla="*/ 1031 h 1104"/>
              <a:gd name="T12" fmla="*/ 315 w 807"/>
              <a:gd name="T13" fmla="*/ 0 h 1104"/>
              <a:gd name="T14" fmla="*/ 315 w 807"/>
              <a:gd name="T15" fmla="*/ 0 h 1104"/>
              <a:gd name="T16" fmla="*/ 177 w 807"/>
              <a:gd name="T17" fmla="*/ 104 h 1104"/>
              <a:gd name="T18" fmla="*/ 0 w 807"/>
              <a:gd name="T19" fmla="*/ 515 h 1104"/>
              <a:gd name="T20" fmla="*/ 177 w 807"/>
              <a:gd name="T21" fmla="*/ 926 h 1104"/>
              <a:gd name="T22" fmla="*/ 242 w 807"/>
              <a:gd name="T23" fmla="*/ 982 h 1104"/>
              <a:gd name="T24" fmla="*/ 347 w 807"/>
              <a:gd name="T25" fmla="*/ 64 h 1104"/>
              <a:gd name="T26" fmla="*/ 315 w 807"/>
              <a:gd name="T27" fmla="*/ 0 h 1104"/>
              <a:gd name="T28" fmla="*/ 693 w 807"/>
              <a:gd name="T29" fmla="*/ 1031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7" h="1104">
                <a:moveTo>
                  <a:pt x="693" y="1031"/>
                </a:moveTo>
                <a:lnTo>
                  <a:pt x="693" y="1031"/>
                </a:lnTo>
                <a:cubicBezTo>
                  <a:pt x="564" y="1103"/>
                  <a:pt x="564" y="1103"/>
                  <a:pt x="564" y="1103"/>
                </a:cubicBezTo>
                <a:cubicBezTo>
                  <a:pt x="572" y="1103"/>
                  <a:pt x="580" y="1103"/>
                  <a:pt x="588" y="1103"/>
                </a:cubicBezTo>
                <a:cubicBezTo>
                  <a:pt x="669" y="1103"/>
                  <a:pt x="741" y="1087"/>
                  <a:pt x="806" y="1055"/>
                </a:cubicBezTo>
                <a:cubicBezTo>
                  <a:pt x="693" y="1031"/>
                  <a:pt x="693" y="1031"/>
                  <a:pt x="693" y="1031"/>
                </a:cubicBezTo>
                <a:lnTo>
                  <a:pt x="315" y="0"/>
                </a:lnTo>
                <a:lnTo>
                  <a:pt x="315" y="0"/>
                </a:lnTo>
                <a:cubicBezTo>
                  <a:pt x="258" y="24"/>
                  <a:pt x="218" y="64"/>
                  <a:pt x="177" y="104"/>
                </a:cubicBezTo>
                <a:cubicBezTo>
                  <a:pt x="65" y="209"/>
                  <a:pt x="0" y="354"/>
                  <a:pt x="0" y="515"/>
                </a:cubicBezTo>
                <a:cubicBezTo>
                  <a:pt x="0" y="676"/>
                  <a:pt x="65" y="821"/>
                  <a:pt x="177" y="926"/>
                </a:cubicBezTo>
                <a:cubicBezTo>
                  <a:pt x="194" y="950"/>
                  <a:pt x="218" y="966"/>
                  <a:pt x="242" y="982"/>
                </a:cubicBezTo>
                <a:cubicBezTo>
                  <a:pt x="347" y="64"/>
                  <a:pt x="347" y="64"/>
                  <a:pt x="347" y="64"/>
                </a:cubicBezTo>
                <a:cubicBezTo>
                  <a:pt x="315" y="0"/>
                  <a:pt x="315" y="0"/>
                  <a:pt x="315" y="0"/>
                </a:cubicBezTo>
                <a:lnTo>
                  <a:pt x="693" y="103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17">
            <a:extLst>
              <a:ext uri="{FF2B5EF4-FFF2-40B4-BE49-F238E27FC236}">
                <a16:creationId xmlns:a16="http://schemas.microsoft.com/office/drawing/2014/main" id="{E1F8DC51-D32B-DB45-B3DD-CDDF3146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161" y="6563097"/>
            <a:ext cx="907015" cy="1125095"/>
          </a:xfrm>
          <a:custGeom>
            <a:avLst/>
            <a:gdLst>
              <a:gd name="T0" fmla="*/ 314 w 806"/>
              <a:gd name="T1" fmla="*/ 0 h 999"/>
              <a:gd name="T2" fmla="*/ 314 w 806"/>
              <a:gd name="T3" fmla="*/ 0 h 999"/>
              <a:gd name="T4" fmla="*/ 161 w 806"/>
              <a:gd name="T5" fmla="*/ 579 h 999"/>
              <a:gd name="T6" fmla="*/ 0 w 806"/>
              <a:gd name="T7" fmla="*/ 861 h 999"/>
              <a:gd name="T8" fmla="*/ 370 w 806"/>
              <a:gd name="T9" fmla="*/ 998 h 999"/>
              <a:gd name="T10" fmla="*/ 781 w 806"/>
              <a:gd name="T11" fmla="*/ 821 h 999"/>
              <a:gd name="T12" fmla="*/ 805 w 806"/>
              <a:gd name="T13" fmla="*/ 796 h 999"/>
              <a:gd name="T14" fmla="*/ 314 w 806"/>
              <a:gd name="T15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999">
                <a:moveTo>
                  <a:pt x="314" y="0"/>
                </a:moveTo>
                <a:lnTo>
                  <a:pt x="314" y="0"/>
                </a:lnTo>
                <a:cubicBezTo>
                  <a:pt x="161" y="579"/>
                  <a:pt x="161" y="579"/>
                  <a:pt x="161" y="579"/>
                </a:cubicBezTo>
                <a:cubicBezTo>
                  <a:pt x="0" y="861"/>
                  <a:pt x="0" y="861"/>
                  <a:pt x="0" y="861"/>
                </a:cubicBezTo>
                <a:cubicBezTo>
                  <a:pt x="105" y="941"/>
                  <a:pt x="233" y="998"/>
                  <a:pt x="370" y="998"/>
                </a:cubicBezTo>
                <a:cubicBezTo>
                  <a:pt x="531" y="998"/>
                  <a:pt x="677" y="925"/>
                  <a:pt x="781" y="821"/>
                </a:cubicBezTo>
                <a:cubicBezTo>
                  <a:pt x="789" y="812"/>
                  <a:pt x="797" y="804"/>
                  <a:pt x="805" y="796"/>
                </a:cubicBezTo>
                <a:cubicBezTo>
                  <a:pt x="314" y="0"/>
                  <a:pt x="314" y="0"/>
                  <a:pt x="31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18">
            <a:extLst>
              <a:ext uri="{FF2B5EF4-FFF2-40B4-BE49-F238E27FC236}">
                <a16:creationId xmlns:a16="http://schemas.microsoft.com/office/drawing/2014/main" id="{15CD10C0-AC30-BA49-BFF5-6DA6AA82F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2297" y="6359884"/>
            <a:ext cx="1328308" cy="1169704"/>
          </a:xfrm>
          <a:custGeom>
            <a:avLst/>
            <a:gdLst>
              <a:gd name="T0" fmla="*/ 588 w 1184"/>
              <a:gd name="T1" fmla="*/ 0 h 1039"/>
              <a:gd name="T2" fmla="*/ 588 w 1184"/>
              <a:gd name="T3" fmla="*/ 0 h 1039"/>
              <a:gd name="T4" fmla="*/ 177 w 1184"/>
              <a:gd name="T5" fmla="*/ 177 h 1039"/>
              <a:gd name="T6" fmla="*/ 0 w 1184"/>
              <a:gd name="T7" fmla="*/ 587 h 1039"/>
              <a:gd name="T8" fmla="*/ 177 w 1184"/>
              <a:gd name="T9" fmla="*/ 998 h 1039"/>
              <a:gd name="T10" fmla="*/ 218 w 1184"/>
              <a:gd name="T11" fmla="*/ 1038 h 1039"/>
              <a:gd name="T12" fmla="*/ 379 w 1184"/>
              <a:gd name="T13" fmla="*/ 756 h 1039"/>
              <a:gd name="T14" fmla="*/ 532 w 1184"/>
              <a:gd name="T15" fmla="*/ 177 h 1039"/>
              <a:gd name="T16" fmla="*/ 1023 w 1184"/>
              <a:gd name="T17" fmla="*/ 973 h 1039"/>
              <a:gd name="T18" fmla="*/ 1175 w 1184"/>
              <a:gd name="T19" fmla="*/ 587 h 1039"/>
              <a:gd name="T20" fmla="*/ 1183 w 1184"/>
              <a:gd name="T21" fmla="*/ 587 h 1039"/>
              <a:gd name="T22" fmla="*/ 1183 w 1184"/>
              <a:gd name="T23" fmla="*/ 587 h 1039"/>
              <a:gd name="T24" fmla="*/ 1175 w 1184"/>
              <a:gd name="T25" fmla="*/ 587 h 1039"/>
              <a:gd name="T26" fmla="*/ 999 w 1184"/>
              <a:gd name="T27" fmla="*/ 177 h 1039"/>
              <a:gd name="T28" fmla="*/ 588 w 1184"/>
              <a:gd name="T29" fmla="*/ 0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4" h="1039">
                <a:moveTo>
                  <a:pt x="588" y="0"/>
                </a:moveTo>
                <a:lnTo>
                  <a:pt x="588" y="0"/>
                </a:lnTo>
                <a:cubicBezTo>
                  <a:pt x="427" y="0"/>
                  <a:pt x="282" y="64"/>
                  <a:pt x="177" y="177"/>
                </a:cubicBezTo>
                <a:cubicBezTo>
                  <a:pt x="65" y="282"/>
                  <a:pt x="0" y="427"/>
                  <a:pt x="0" y="587"/>
                </a:cubicBezTo>
                <a:cubicBezTo>
                  <a:pt x="0" y="748"/>
                  <a:pt x="65" y="893"/>
                  <a:pt x="177" y="998"/>
                </a:cubicBezTo>
                <a:cubicBezTo>
                  <a:pt x="186" y="1014"/>
                  <a:pt x="202" y="1030"/>
                  <a:pt x="218" y="1038"/>
                </a:cubicBezTo>
                <a:cubicBezTo>
                  <a:pt x="379" y="756"/>
                  <a:pt x="379" y="756"/>
                  <a:pt x="379" y="756"/>
                </a:cubicBezTo>
                <a:cubicBezTo>
                  <a:pt x="532" y="177"/>
                  <a:pt x="532" y="177"/>
                  <a:pt x="532" y="177"/>
                </a:cubicBezTo>
                <a:cubicBezTo>
                  <a:pt x="1023" y="973"/>
                  <a:pt x="1023" y="973"/>
                  <a:pt x="1023" y="973"/>
                </a:cubicBezTo>
                <a:cubicBezTo>
                  <a:pt x="1119" y="869"/>
                  <a:pt x="1175" y="732"/>
                  <a:pt x="1175" y="587"/>
                </a:cubicBezTo>
                <a:cubicBezTo>
                  <a:pt x="1183" y="587"/>
                  <a:pt x="1183" y="587"/>
                  <a:pt x="1183" y="587"/>
                </a:cubicBezTo>
                <a:lnTo>
                  <a:pt x="1183" y="587"/>
                </a:lnTo>
                <a:cubicBezTo>
                  <a:pt x="1175" y="587"/>
                  <a:pt x="1175" y="587"/>
                  <a:pt x="1175" y="587"/>
                </a:cubicBezTo>
                <a:cubicBezTo>
                  <a:pt x="1175" y="427"/>
                  <a:pt x="1111" y="282"/>
                  <a:pt x="999" y="177"/>
                </a:cubicBezTo>
                <a:cubicBezTo>
                  <a:pt x="895" y="64"/>
                  <a:pt x="749" y="0"/>
                  <a:pt x="58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21">
            <a:extLst>
              <a:ext uri="{FF2B5EF4-FFF2-40B4-BE49-F238E27FC236}">
                <a16:creationId xmlns:a16="http://schemas.microsoft.com/office/drawing/2014/main" id="{4DE95B77-F8FB-F64A-9610-9338F796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2297" y="8714162"/>
            <a:ext cx="1313440" cy="1313437"/>
          </a:xfrm>
          <a:custGeom>
            <a:avLst/>
            <a:gdLst>
              <a:gd name="T0" fmla="*/ 588 w 1168"/>
              <a:gd name="T1" fmla="*/ 0 h 1169"/>
              <a:gd name="T2" fmla="*/ 588 w 1168"/>
              <a:gd name="T3" fmla="*/ 0 h 1169"/>
              <a:gd name="T4" fmla="*/ 210 w 1168"/>
              <a:gd name="T5" fmla="*/ 137 h 1169"/>
              <a:gd name="T6" fmla="*/ 218 w 1168"/>
              <a:gd name="T7" fmla="*/ 209 h 1169"/>
              <a:gd name="T8" fmla="*/ 0 w 1168"/>
              <a:gd name="T9" fmla="*/ 612 h 1169"/>
              <a:gd name="T10" fmla="*/ 177 w 1168"/>
              <a:gd name="T11" fmla="*/ 999 h 1169"/>
              <a:gd name="T12" fmla="*/ 588 w 1168"/>
              <a:gd name="T13" fmla="*/ 1168 h 1169"/>
              <a:gd name="T14" fmla="*/ 999 w 1168"/>
              <a:gd name="T15" fmla="*/ 999 h 1169"/>
              <a:gd name="T16" fmla="*/ 1167 w 1168"/>
              <a:gd name="T17" fmla="*/ 644 h 1169"/>
              <a:gd name="T18" fmla="*/ 999 w 1168"/>
              <a:gd name="T19" fmla="*/ 242 h 1169"/>
              <a:gd name="T20" fmla="*/ 991 w 1168"/>
              <a:gd name="T21" fmla="*/ 161 h 1169"/>
              <a:gd name="T22" fmla="*/ 588 w 1168"/>
              <a:gd name="T2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8" h="1169">
                <a:moveTo>
                  <a:pt x="588" y="0"/>
                </a:moveTo>
                <a:lnTo>
                  <a:pt x="588" y="0"/>
                </a:lnTo>
                <a:cubicBezTo>
                  <a:pt x="443" y="0"/>
                  <a:pt x="315" y="56"/>
                  <a:pt x="210" y="13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0" y="612"/>
                  <a:pt x="0" y="612"/>
                  <a:pt x="0" y="612"/>
                </a:cubicBezTo>
                <a:cubicBezTo>
                  <a:pt x="8" y="765"/>
                  <a:pt x="73" y="902"/>
                  <a:pt x="177" y="999"/>
                </a:cubicBezTo>
                <a:cubicBezTo>
                  <a:pt x="282" y="1103"/>
                  <a:pt x="427" y="1168"/>
                  <a:pt x="588" y="1168"/>
                </a:cubicBezTo>
                <a:cubicBezTo>
                  <a:pt x="749" y="1168"/>
                  <a:pt x="895" y="1103"/>
                  <a:pt x="999" y="999"/>
                </a:cubicBezTo>
                <a:cubicBezTo>
                  <a:pt x="1096" y="902"/>
                  <a:pt x="1159" y="781"/>
                  <a:pt x="1167" y="644"/>
                </a:cubicBezTo>
                <a:cubicBezTo>
                  <a:pt x="999" y="242"/>
                  <a:pt x="999" y="242"/>
                  <a:pt x="999" y="242"/>
                </a:cubicBezTo>
                <a:cubicBezTo>
                  <a:pt x="991" y="161"/>
                  <a:pt x="991" y="161"/>
                  <a:pt x="991" y="161"/>
                </a:cubicBezTo>
                <a:cubicBezTo>
                  <a:pt x="886" y="65"/>
                  <a:pt x="749" y="0"/>
                  <a:pt x="58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22">
            <a:extLst>
              <a:ext uri="{FF2B5EF4-FFF2-40B4-BE49-F238E27FC236}">
                <a16:creationId xmlns:a16="http://schemas.microsoft.com/office/drawing/2014/main" id="{75A8DC41-00F4-3E4D-838B-37967BF64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2297" y="8867808"/>
            <a:ext cx="1328308" cy="569984"/>
          </a:xfrm>
          <a:custGeom>
            <a:avLst/>
            <a:gdLst>
              <a:gd name="T0" fmla="*/ 991 w 1184"/>
              <a:gd name="T1" fmla="*/ 24 h 508"/>
              <a:gd name="T2" fmla="*/ 991 w 1184"/>
              <a:gd name="T3" fmla="*/ 24 h 508"/>
              <a:gd name="T4" fmla="*/ 999 w 1184"/>
              <a:gd name="T5" fmla="*/ 105 h 508"/>
              <a:gd name="T6" fmla="*/ 1167 w 1184"/>
              <a:gd name="T7" fmla="*/ 507 h 508"/>
              <a:gd name="T8" fmla="*/ 1175 w 1184"/>
              <a:gd name="T9" fmla="*/ 451 h 508"/>
              <a:gd name="T10" fmla="*/ 1183 w 1184"/>
              <a:gd name="T11" fmla="*/ 451 h 508"/>
              <a:gd name="T12" fmla="*/ 1183 w 1184"/>
              <a:gd name="T13" fmla="*/ 451 h 508"/>
              <a:gd name="T14" fmla="*/ 1175 w 1184"/>
              <a:gd name="T15" fmla="*/ 451 h 508"/>
              <a:gd name="T16" fmla="*/ 999 w 1184"/>
              <a:gd name="T17" fmla="*/ 32 h 508"/>
              <a:gd name="T18" fmla="*/ 991 w 1184"/>
              <a:gd name="T19" fmla="*/ 24 h 508"/>
              <a:gd name="T20" fmla="*/ 210 w 1184"/>
              <a:gd name="T21" fmla="*/ 0 h 508"/>
              <a:gd name="T22" fmla="*/ 210 w 1184"/>
              <a:gd name="T23" fmla="*/ 0 h 508"/>
              <a:gd name="T24" fmla="*/ 177 w 1184"/>
              <a:gd name="T25" fmla="*/ 32 h 508"/>
              <a:gd name="T26" fmla="*/ 0 w 1184"/>
              <a:gd name="T27" fmla="*/ 451 h 508"/>
              <a:gd name="T28" fmla="*/ 0 w 1184"/>
              <a:gd name="T29" fmla="*/ 475 h 508"/>
              <a:gd name="T30" fmla="*/ 218 w 1184"/>
              <a:gd name="T31" fmla="*/ 72 h 508"/>
              <a:gd name="T32" fmla="*/ 210 w 1184"/>
              <a:gd name="T33" fmla="*/ 0 h 508"/>
              <a:gd name="T34" fmla="*/ 991 w 1184"/>
              <a:gd name="T35" fmla="*/ 24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4" h="508">
                <a:moveTo>
                  <a:pt x="991" y="24"/>
                </a:moveTo>
                <a:lnTo>
                  <a:pt x="991" y="24"/>
                </a:lnTo>
                <a:cubicBezTo>
                  <a:pt x="999" y="105"/>
                  <a:pt x="999" y="105"/>
                  <a:pt x="999" y="105"/>
                </a:cubicBezTo>
                <a:cubicBezTo>
                  <a:pt x="1167" y="507"/>
                  <a:pt x="1167" y="507"/>
                  <a:pt x="1167" y="507"/>
                </a:cubicBezTo>
                <a:cubicBezTo>
                  <a:pt x="1175" y="483"/>
                  <a:pt x="1175" y="467"/>
                  <a:pt x="1175" y="451"/>
                </a:cubicBezTo>
                <a:cubicBezTo>
                  <a:pt x="1183" y="451"/>
                  <a:pt x="1183" y="451"/>
                  <a:pt x="1183" y="451"/>
                </a:cubicBezTo>
                <a:lnTo>
                  <a:pt x="1183" y="451"/>
                </a:lnTo>
                <a:cubicBezTo>
                  <a:pt x="1175" y="451"/>
                  <a:pt x="1175" y="451"/>
                  <a:pt x="1175" y="451"/>
                </a:cubicBezTo>
                <a:cubicBezTo>
                  <a:pt x="1175" y="290"/>
                  <a:pt x="1111" y="137"/>
                  <a:pt x="999" y="32"/>
                </a:cubicBezTo>
                <a:cubicBezTo>
                  <a:pt x="999" y="32"/>
                  <a:pt x="999" y="32"/>
                  <a:pt x="991" y="24"/>
                </a:cubicBezTo>
                <a:lnTo>
                  <a:pt x="210" y="0"/>
                </a:lnTo>
                <a:lnTo>
                  <a:pt x="210" y="0"/>
                </a:lnTo>
                <a:cubicBezTo>
                  <a:pt x="194" y="16"/>
                  <a:pt x="186" y="24"/>
                  <a:pt x="177" y="32"/>
                </a:cubicBezTo>
                <a:cubicBezTo>
                  <a:pt x="65" y="137"/>
                  <a:pt x="0" y="290"/>
                  <a:pt x="0" y="451"/>
                </a:cubicBezTo>
                <a:cubicBezTo>
                  <a:pt x="0" y="459"/>
                  <a:pt x="0" y="467"/>
                  <a:pt x="0" y="475"/>
                </a:cubicBezTo>
                <a:cubicBezTo>
                  <a:pt x="218" y="72"/>
                  <a:pt x="218" y="72"/>
                  <a:pt x="218" y="72"/>
                </a:cubicBezTo>
                <a:cubicBezTo>
                  <a:pt x="210" y="0"/>
                  <a:pt x="210" y="0"/>
                  <a:pt x="210" y="0"/>
                </a:cubicBezTo>
                <a:lnTo>
                  <a:pt x="991" y="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25">
            <a:extLst>
              <a:ext uri="{FF2B5EF4-FFF2-40B4-BE49-F238E27FC236}">
                <a16:creationId xmlns:a16="http://schemas.microsoft.com/office/drawing/2014/main" id="{51ADD748-5C97-004B-9280-C4A31927E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2123" y="11068437"/>
            <a:ext cx="1313440" cy="1313440"/>
          </a:xfrm>
          <a:custGeom>
            <a:avLst/>
            <a:gdLst>
              <a:gd name="T0" fmla="*/ 572 w 1168"/>
              <a:gd name="T1" fmla="*/ 0 h 1169"/>
              <a:gd name="T2" fmla="*/ 572 w 1168"/>
              <a:gd name="T3" fmla="*/ 0 h 1169"/>
              <a:gd name="T4" fmla="*/ 435 w 1168"/>
              <a:gd name="T5" fmla="*/ 16 h 1169"/>
              <a:gd name="T6" fmla="*/ 323 w 1168"/>
              <a:gd name="T7" fmla="*/ 371 h 1169"/>
              <a:gd name="T8" fmla="*/ 0 w 1168"/>
              <a:gd name="T9" fmla="*/ 693 h 1169"/>
              <a:gd name="T10" fmla="*/ 161 w 1168"/>
              <a:gd name="T11" fmla="*/ 999 h 1169"/>
              <a:gd name="T12" fmla="*/ 572 w 1168"/>
              <a:gd name="T13" fmla="*/ 1168 h 1169"/>
              <a:gd name="T14" fmla="*/ 983 w 1168"/>
              <a:gd name="T15" fmla="*/ 999 h 1169"/>
              <a:gd name="T16" fmla="*/ 1159 w 1168"/>
              <a:gd name="T17" fmla="*/ 580 h 1169"/>
              <a:gd name="T18" fmla="*/ 1167 w 1168"/>
              <a:gd name="T19" fmla="*/ 580 h 1169"/>
              <a:gd name="T20" fmla="*/ 1167 w 1168"/>
              <a:gd name="T21" fmla="*/ 580 h 1169"/>
              <a:gd name="T22" fmla="*/ 1159 w 1168"/>
              <a:gd name="T23" fmla="*/ 580 h 1169"/>
              <a:gd name="T24" fmla="*/ 983 w 1168"/>
              <a:gd name="T25" fmla="*/ 169 h 1169"/>
              <a:gd name="T26" fmla="*/ 572 w 1168"/>
              <a:gd name="T27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68" h="1169">
                <a:moveTo>
                  <a:pt x="572" y="0"/>
                </a:moveTo>
                <a:lnTo>
                  <a:pt x="572" y="0"/>
                </a:lnTo>
                <a:cubicBezTo>
                  <a:pt x="524" y="0"/>
                  <a:pt x="484" y="0"/>
                  <a:pt x="435" y="16"/>
                </a:cubicBezTo>
                <a:cubicBezTo>
                  <a:pt x="323" y="371"/>
                  <a:pt x="323" y="371"/>
                  <a:pt x="323" y="371"/>
                </a:cubicBezTo>
                <a:cubicBezTo>
                  <a:pt x="0" y="693"/>
                  <a:pt x="0" y="693"/>
                  <a:pt x="0" y="693"/>
                </a:cubicBezTo>
                <a:cubicBezTo>
                  <a:pt x="17" y="814"/>
                  <a:pt x="81" y="918"/>
                  <a:pt x="161" y="999"/>
                </a:cubicBezTo>
                <a:cubicBezTo>
                  <a:pt x="266" y="1104"/>
                  <a:pt x="411" y="1168"/>
                  <a:pt x="572" y="1168"/>
                </a:cubicBezTo>
                <a:cubicBezTo>
                  <a:pt x="733" y="1168"/>
                  <a:pt x="879" y="1104"/>
                  <a:pt x="983" y="999"/>
                </a:cubicBezTo>
                <a:cubicBezTo>
                  <a:pt x="1095" y="894"/>
                  <a:pt x="1159" y="749"/>
                  <a:pt x="1159" y="580"/>
                </a:cubicBezTo>
                <a:cubicBezTo>
                  <a:pt x="1167" y="580"/>
                  <a:pt x="1167" y="580"/>
                  <a:pt x="1167" y="580"/>
                </a:cubicBezTo>
                <a:lnTo>
                  <a:pt x="1167" y="580"/>
                </a:lnTo>
                <a:cubicBezTo>
                  <a:pt x="1159" y="580"/>
                  <a:pt x="1159" y="580"/>
                  <a:pt x="1159" y="580"/>
                </a:cubicBezTo>
                <a:cubicBezTo>
                  <a:pt x="1159" y="419"/>
                  <a:pt x="1095" y="274"/>
                  <a:pt x="983" y="169"/>
                </a:cubicBezTo>
                <a:cubicBezTo>
                  <a:pt x="879" y="65"/>
                  <a:pt x="733" y="0"/>
                  <a:pt x="57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26">
            <a:extLst>
              <a:ext uri="{FF2B5EF4-FFF2-40B4-BE49-F238E27FC236}">
                <a16:creationId xmlns:a16="http://schemas.microsoft.com/office/drawing/2014/main" id="{0BC38840-ADF4-D043-A3C7-CD7D20D4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2297" y="11088263"/>
            <a:ext cx="510508" cy="763281"/>
          </a:xfrm>
          <a:custGeom>
            <a:avLst/>
            <a:gdLst>
              <a:gd name="T0" fmla="*/ 451 w 452"/>
              <a:gd name="T1" fmla="*/ 0 h 678"/>
              <a:gd name="T2" fmla="*/ 451 w 452"/>
              <a:gd name="T3" fmla="*/ 0 h 678"/>
              <a:gd name="T4" fmla="*/ 177 w 452"/>
              <a:gd name="T5" fmla="*/ 153 h 678"/>
              <a:gd name="T6" fmla="*/ 0 w 452"/>
              <a:gd name="T7" fmla="*/ 564 h 678"/>
              <a:gd name="T8" fmla="*/ 16 w 452"/>
              <a:gd name="T9" fmla="*/ 677 h 678"/>
              <a:gd name="T10" fmla="*/ 339 w 452"/>
              <a:gd name="T11" fmla="*/ 355 h 678"/>
              <a:gd name="T12" fmla="*/ 451 w 452"/>
              <a:gd name="T13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678">
                <a:moveTo>
                  <a:pt x="451" y="0"/>
                </a:moveTo>
                <a:lnTo>
                  <a:pt x="451" y="0"/>
                </a:lnTo>
                <a:cubicBezTo>
                  <a:pt x="347" y="24"/>
                  <a:pt x="250" y="81"/>
                  <a:pt x="177" y="153"/>
                </a:cubicBezTo>
                <a:cubicBezTo>
                  <a:pt x="65" y="258"/>
                  <a:pt x="0" y="403"/>
                  <a:pt x="0" y="564"/>
                </a:cubicBezTo>
                <a:cubicBezTo>
                  <a:pt x="0" y="604"/>
                  <a:pt x="8" y="645"/>
                  <a:pt x="16" y="677"/>
                </a:cubicBezTo>
                <a:cubicBezTo>
                  <a:pt x="339" y="355"/>
                  <a:pt x="339" y="355"/>
                  <a:pt x="339" y="355"/>
                </a:cubicBezTo>
                <a:cubicBezTo>
                  <a:pt x="451" y="0"/>
                  <a:pt x="451" y="0"/>
                  <a:pt x="45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29">
            <a:extLst>
              <a:ext uri="{FF2B5EF4-FFF2-40B4-BE49-F238E27FC236}">
                <a16:creationId xmlns:a16="http://schemas.microsoft.com/office/drawing/2014/main" id="{081AFCE6-4A89-6E40-8ED9-F915B5E19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518" y="1909062"/>
            <a:ext cx="5452009" cy="34696"/>
          </a:xfrm>
          <a:custGeom>
            <a:avLst/>
            <a:gdLst>
              <a:gd name="T0" fmla="*/ 4849 w 4850"/>
              <a:gd name="T1" fmla="*/ 0 h 33"/>
              <a:gd name="T2" fmla="*/ 4849 w 4850"/>
              <a:gd name="T3" fmla="*/ 0 h 33"/>
              <a:gd name="T4" fmla="*/ 0 w 4850"/>
              <a:gd name="T5" fmla="*/ 0 h 33"/>
              <a:gd name="T6" fmla="*/ 0 w 4850"/>
              <a:gd name="T7" fmla="*/ 16 h 33"/>
              <a:gd name="T8" fmla="*/ 0 w 4850"/>
              <a:gd name="T9" fmla="*/ 16 h 33"/>
              <a:gd name="T10" fmla="*/ 0 w 4850"/>
              <a:gd name="T11" fmla="*/ 16 h 33"/>
              <a:gd name="T12" fmla="*/ 0 w 4850"/>
              <a:gd name="T13" fmla="*/ 32 h 33"/>
              <a:gd name="T14" fmla="*/ 4849 w 4850"/>
              <a:gd name="T15" fmla="*/ 32 h 33"/>
              <a:gd name="T16" fmla="*/ 4849 w 4850"/>
              <a:gd name="T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50" h="33">
                <a:moveTo>
                  <a:pt x="4849" y="0"/>
                </a:moveTo>
                <a:lnTo>
                  <a:pt x="4849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16"/>
                  <a:pt x="0" y="16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24"/>
                  <a:pt x="0" y="32"/>
                  <a:pt x="0" y="32"/>
                </a:cubicBezTo>
                <a:cubicBezTo>
                  <a:pt x="4849" y="32"/>
                  <a:pt x="4849" y="32"/>
                  <a:pt x="4849" y="32"/>
                </a:cubicBezTo>
                <a:cubicBezTo>
                  <a:pt x="4849" y="0"/>
                  <a:pt x="4849" y="0"/>
                  <a:pt x="484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30">
            <a:extLst>
              <a:ext uri="{FF2B5EF4-FFF2-40B4-BE49-F238E27FC236}">
                <a16:creationId xmlns:a16="http://schemas.microsoft.com/office/drawing/2014/main" id="{F6C7E5C0-F0ED-7048-9430-C9D7E0C52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605" y="1909062"/>
            <a:ext cx="9913" cy="34696"/>
          </a:xfrm>
          <a:custGeom>
            <a:avLst/>
            <a:gdLst>
              <a:gd name="T0" fmla="*/ 9 w 10"/>
              <a:gd name="T1" fmla="*/ 16 h 33"/>
              <a:gd name="T2" fmla="*/ 9 w 10"/>
              <a:gd name="T3" fmla="*/ 16 h 33"/>
              <a:gd name="T4" fmla="*/ 0 w 10"/>
              <a:gd name="T5" fmla="*/ 16 h 33"/>
              <a:gd name="T6" fmla="*/ 0 w 10"/>
              <a:gd name="T7" fmla="*/ 32 h 33"/>
              <a:gd name="T8" fmla="*/ 9 w 10"/>
              <a:gd name="T9" fmla="*/ 32 h 33"/>
              <a:gd name="T10" fmla="*/ 9 w 10"/>
              <a:gd name="T11" fmla="*/ 16 h 33"/>
              <a:gd name="T12" fmla="*/ 9 w 10"/>
              <a:gd name="T13" fmla="*/ 16 h 33"/>
              <a:gd name="T14" fmla="*/ 9 w 10"/>
              <a:gd name="T15" fmla="*/ 16 h 33"/>
              <a:gd name="T16" fmla="*/ 9 w 10"/>
              <a:gd name="T17" fmla="*/ 16 h 33"/>
              <a:gd name="T18" fmla="*/ 9 w 10"/>
              <a:gd name="T19" fmla="*/ 16 h 33"/>
              <a:gd name="T20" fmla="*/ 9 w 10"/>
              <a:gd name="T21" fmla="*/ 0 h 33"/>
              <a:gd name="T22" fmla="*/ 9 w 10"/>
              <a:gd name="T23" fmla="*/ 0 h 33"/>
              <a:gd name="T24" fmla="*/ 0 w 10"/>
              <a:gd name="T25" fmla="*/ 0 h 33"/>
              <a:gd name="T26" fmla="*/ 0 w 10"/>
              <a:gd name="T27" fmla="*/ 16 h 33"/>
              <a:gd name="T28" fmla="*/ 9 w 10"/>
              <a:gd name="T29" fmla="*/ 16 h 33"/>
              <a:gd name="T30" fmla="*/ 9 w 10"/>
              <a:gd name="T31" fmla="*/ 16 h 33"/>
              <a:gd name="T32" fmla="*/ 9 w 10"/>
              <a:gd name="T33" fmla="*/ 0 h 33"/>
              <a:gd name="T34" fmla="*/ 9 w 10"/>
              <a:gd name="T3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" h="33">
                <a:moveTo>
                  <a:pt x="9" y="16"/>
                </a:moveTo>
                <a:lnTo>
                  <a:pt x="9" y="16"/>
                </a:lnTo>
                <a:cubicBezTo>
                  <a:pt x="0" y="16"/>
                  <a:pt x="0" y="16"/>
                  <a:pt x="0" y="16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2"/>
                  <a:pt x="9" y="24"/>
                  <a:pt x="9" y="16"/>
                </a:cubicBezTo>
                <a:lnTo>
                  <a:pt x="9" y="16"/>
                </a:lnTo>
                <a:lnTo>
                  <a:pt x="9" y="16"/>
                </a:lnTo>
                <a:lnTo>
                  <a:pt x="9" y="16"/>
                </a:lnTo>
                <a:lnTo>
                  <a:pt x="9" y="16"/>
                </a:lnTo>
                <a:lnTo>
                  <a:pt x="9" y="0"/>
                </a:ln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9" y="16"/>
                  <a:pt x="9" y="16"/>
                  <a:pt x="9" y="16"/>
                </a:cubicBezTo>
                <a:lnTo>
                  <a:pt x="9" y="16"/>
                </a:lnTo>
                <a:cubicBezTo>
                  <a:pt x="9" y="16"/>
                  <a:pt x="9" y="8"/>
                  <a:pt x="9" y="0"/>
                </a:cubicBezTo>
                <a:lnTo>
                  <a:pt x="9" y="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31">
            <a:extLst>
              <a:ext uri="{FF2B5EF4-FFF2-40B4-BE49-F238E27FC236}">
                <a16:creationId xmlns:a16="http://schemas.microsoft.com/office/drawing/2014/main" id="{CC64B8CA-A32C-9042-8A5E-9803E5BB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169" y="4218731"/>
            <a:ext cx="5417316" cy="34696"/>
          </a:xfrm>
          <a:custGeom>
            <a:avLst/>
            <a:gdLst>
              <a:gd name="T0" fmla="*/ 966 w 4818"/>
              <a:gd name="T1" fmla="*/ 0 h 33"/>
              <a:gd name="T2" fmla="*/ 0 w 4818"/>
              <a:gd name="T3" fmla="*/ 0 h 33"/>
              <a:gd name="T4" fmla="*/ 0 w 4818"/>
              <a:gd name="T5" fmla="*/ 32 h 33"/>
              <a:gd name="T6" fmla="*/ 902 w 4818"/>
              <a:gd name="T7" fmla="*/ 32 h 33"/>
              <a:gd name="T8" fmla="*/ 966 w 4818"/>
              <a:gd name="T9" fmla="*/ 0 h 33"/>
              <a:gd name="T10" fmla="*/ 4817 w 4818"/>
              <a:gd name="T11" fmla="*/ 0 h 33"/>
              <a:gd name="T12" fmla="*/ 3721 w 4818"/>
              <a:gd name="T13" fmla="*/ 0 h 33"/>
              <a:gd name="T14" fmla="*/ 3721 w 4818"/>
              <a:gd name="T15" fmla="*/ 0 h 33"/>
              <a:gd name="T16" fmla="*/ 3721 w 4818"/>
              <a:gd name="T17" fmla="*/ 0 h 33"/>
              <a:gd name="T18" fmla="*/ 3753 w 4818"/>
              <a:gd name="T19" fmla="*/ 32 h 33"/>
              <a:gd name="T20" fmla="*/ 4817 w 4818"/>
              <a:gd name="T21" fmla="*/ 32 h 33"/>
              <a:gd name="T22" fmla="*/ 4817 w 4818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18" h="33">
                <a:moveTo>
                  <a:pt x="966" y="0"/>
                </a:moveTo>
                <a:lnTo>
                  <a:pt x="0" y="0"/>
                </a:lnTo>
                <a:lnTo>
                  <a:pt x="0" y="32"/>
                </a:lnTo>
                <a:lnTo>
                  <a:pt x="902" y="32"/>
                </a:lnTo>
                <a:lnTo>
                  <a:pt x="966" y="0"/>
                </a:lnTo>
                <a:close/>
                <a:moveTo>
                  <a:pt x="4817" y="0"/>
                </a:moveTo>
                <a:lnTo>
                  <a:pt x="3721" y="0"/>
                </a:lnTo>
                <a:lnTo>
                  <a:pt x="3721" y="0"/>
                </a:lnTo>
                <a:lnTo>
                  <a:pt x="3721" y="0"/>
                </a:lnTo>
                <a:lnTo>
                  <a:pt x="3753" y="32"/>
                </a:lnTo>
                <a:lnTo>
                  <a:pt x="4817" y="32"/>
                </a:lnTo>
                <a:lnTo>
                  <a:pt x="4817" y="0"/>
                </a:lnTo>
                <a:close/>
              </a:path>
            </a:pathLst>
          </a:custGeom>
          <a:solidFill>
            <a:srgbClr val="7EA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32">
            <a:extLst>
              <a:ext uri="{FF2B5EF4-FFF2-40B4-BE49-F238E27FC236}">
                <a16:creationId xmlns:a16="http://schemas.microsoft.com/office/drawing/2014/main" id="{E96438D6-A2C7-994B-8C5B-5DCF5D7C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169" y="4218731"/>
            <a:ext cx="1085447" cy="34696"/>
          </a:xfrm>
          <a:custGeom>
            <a:avLst/>
            <a:gdLst>
              <a:gd name="T0" fmla="*/ 966 w 967"/>
              <a:gd name="T1" fmla="*/ 0 h 33"/>
              <a:gd name="T2" fmla="*/ 0 w 967"/>
              <a:gd name="T3" fmla="*/ 0 h 33"/>
              <a:gd name="T4" fmla="*/ 0 w 967"/>
              <a:gd name="T5" fmla="*/ 32 h 33"/>
              <a:gd name="T6" fmla="*/ 902 w 967"/>
              <a:gd name="T7" fmla="*/ 32 h 33"/>
              <a:gd name="T8" fmla="*/ 966 w 967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7" h="33">
                <a:moveTo>
                  <a:pt x="966" y="0"/>
                </a:moveTo>
                <a:lnTo>
                  <a:pt x="0" y="0"/>
                </a:lnTo>
                <a:lnTo>
                  <a:pt x="0" y="32"/>
                </a:lnTo>
                <a:lnTo>
                  <a:pt x="902" y="32"/>
                </a:lnTo>
                <a:lnTo>
                  <a:pt x="96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33">
            <a:extLst>
              <a:ext uri="{FF2B5EF4-FFF2-40B4-BE49-F238E27FC236}">
                <a16:creationId xmlns:a16="http://schemas.microsoft.com/office/drawing/2014/main" id="{D129E129-B2C8-D542-A4DE-9E8E2D6F1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8392" y="4218731"/>
            <a:ext cx="1234135" cy="34696"/>
          </a:xfrm>
          <a:custGeom>
            <a:avLst/>
            <a:gdLst>
              <a:gd name="T0" fmla="*/ 1096 w 1097"/>
              <a:gd name="T1" fmla="*/ 0 h 33"/>
              <a:gd name="T2" fmla="*/ 0 w 1097"/>
              <a:gd name="T3" fmla="*/ 0 h 33"/>
              <a:gd name="T4" fmla="*/ 0 w 1097"/>
              <a:gd name="T5" fmla="*/ 0 h 33"/>
              <a:gd name="T6" fmla="*/ 0 w 1097"/>
              <a:gd name="T7" fmla="*/ 0 h 33"/>
              <a:gd name="T8" fmla="*/ 32 w 1097"/>
              <a:gd name="T9" fmla="*/ 32 h 33"/>
              <a:gd name="T10" fmla="*/ 1096 w 1097"/>
              <a:gd name="T11" fmla="*/ 32 h 33"/>
              <a:gd name="T12" fmla="*/ 1096 w 1097"/>
              <a:gd name="T1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7" h="33">
                <a:moveTo>
                  <a:pt x="1096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2" y="32"/>
                </a:lnTo>
                <a:lnTo>
                  <a:pt x="1096" y="32"/>
                </a:lnTo>
                <a:lnTo>
                  <a:pt x="109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34">
            <a:extLst>
              <a:ext uri="{FF2B5EF4-FFF2-40B4-BE49-F238E27FC236}">
                <a16:creationId xmlns:a16="http://schemas.microsoft.com/office/drawing/2014/main" id="{F217BC3B-008C-4E4C-9E8C-FE04A1A6C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518" y="4218731"/>
            <a:ext cx="4217874" cy="34696"/>
          </a:xfrm>
          <a:custGeom>
            <a:avLst/>
            <a:gdLst>
              <a:gd name="T0" fmla="*/ 32 w 3754"/>
              <a:gd name="T1" fmla="*/ 0 h 33"/>
              <a:gd name="T2" fmla="*/ 32 w 3754"/>
              <a:gd name="T3" fmla="*/ 0 h 33"/>
              <a:gd name="T4" fmla="*/ 0 w 3754"/>
              <a:gd name="T5" fmla="*/ 0 h 33"/>
              <a:gd name="T6" fmla="*/ 0 w 3754"/>
              <a:gd name="T7" fmla="*/ 16 h 33"/>
              <a:gd name="T8" fmla="*/ 0 w 3754"/>
              <a:gd name="T9" fmla="*/ 16 h 33"/>
              <a:gd name="T10" fmla="*/ 0 w 3754"/>
              <a:gd name="T11" fmla="*/ 16 h 33"/>
              <a:gd name="T12" fmla="*/ 0 w 3754"/>
              <a:gd name="T13" fmla="*/ 32 h 33"/>
              <a:gd name="T14" fmla="*/ 32 w 3754"/>
              <a:gd name="T15" fmla="*/ 32 h 33"/>
              <a:gd name="T16" fmla="*/ 32 w 3754"/>
              <a:gd name="T17" fmla="*/ 0 h 33"/>
              <a:gd name="T18" fmla="*/ 3753 w 3754"/>
              <a:gd name="T19" fmla="*/ 0 h 33"/>
              <a:gd name="T20" fmla="*/ 3753 w 3754"/>
              <a:gd name="T21" fmla="*/ 0 h 33"/>
              <a:gd name="T22" fmla="*/ 998 w 3754"/>
              <a:gd name="T23" fmla="*/ 0 h 33"/>
              <a:gd name="T24" fmla="*/ 934 w 3754"/>
              <a:gd name="T25" fmla="*/ 32 h 33"/>
              <a:gd name="T26" fmla="*/ 3721 w 3754"/>
              <a:gd name="T27" fmla="*/ 32 h 33"/>
              <a:gd name="T28" fmla="*/ 3753 w 3754"/>
              <a:gd name="T29" fmla="*/ 0 h 33"/>
              <a:gd name="T30" fmla="*/ 3753 w 3754"/>
              <a:gd name="T31" fmla="*/ 0 h 33"/>
              <a:gd name="T32" fmla="*/ 32 w 3754"/>
              <a:gd name="T3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54" h="33">
                <a:moveTo>
                  <a:pt x="32" y="0"/>
                </a:moveTo>
                <a:lnTo>
                  <a:pt x="32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16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24"/>
                  <a:pt x="0" y="24"/>
                  <a:pt x="0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0"/>
                  <a:pt x="32" y="0"/>
                  <a:pt x="32" y="0"/>
                </a:cubicBezTo>
                <a:lnTo>
                  <a:pt x="3753" y="0"/>
                </a:lnTo>
                <a:lnTo>
                  <a:pt x="3753" y="0"/>
                </a:lnTo>
                <a:cubicBezTo>
                  <a:pt x="998" y="0"/>
                  <a:pt x="998" y="0"/>
                  <a:pt x="998" y="0"/>
                </a:cubicBezTo>
                <a:cubicBezTo>
                  <a:pt x="934" y="32"/>
                  <a:pt x="934" y="32"/>
                  <a:pt x="934" y="32"/>
                </a:cubicBezTo>
                <a:cubicBezTo>
                  <a:pt x="3721" y="32"/>
                  <a:pt x="3721" y="32"/>
                  <a:pt x="3721" y="32"/>
                </a:cubicBezTo>
                <a:cubicBezTo>
                  <a:pt x="3753" y="0"/>
                  <a:pt x="3753" y="0"/>
                  <a:pt x="3753" y="0"/>
                </a:cubicBezTo>
                <a:lnTo>
                  <a:pt x="3753" y="0"/>
                </a:lnTo>
                <a:lnTo>
                  <a:pt x="3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35">
            <a:extLst>
              <a:ext uri="{FF2B5EF4-FFF2-40B4-BE49-F238E27FC236}">
                <a16:creationId xmlns:a16="http://schemas.microsoft.com/office/drawing/2014/main" id="{214BE1A3-BB29-9F41-8E92-4214E20A9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3696" y="4218731"/>
            <a:ext cx="74347" cy="34696"/>
          </a:xfrm>
          <a:custGeom>
            <a:avLst/>
            <a:gdLst>
              <a:gd name="T0" fmla="*/ 32 w 65"/>
              <a:gd name="T1" fmla="*/ 0 h 33"/>
              <a:gd name="T2" fmla="*/ 32 w 65"/>
              <a:gd name="T3" fmla="*/ 0 h 33"/>
              <a:gd name="T4" fmla="*/ 0 w 65"/>
              <a:gd name="T5" fmla="*/ 32 h 33"/>
              <a:gd name="T6" fmla="*/ 64 w 65"/>
              <a:gd name="T7" fmla="*/ 32 h 33"/>
              <a:gd name="T8" fmla="*/ 32 w 65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33">
                <a:moveTo>
                  <a:pt x="32" y="0"/>
                </a:moveTo>
                <a:lnTo>
                  <a:pt x="32" y="0"/>
                </a:lnTo>
                <a:lnTo>
                  <a:pt x="0" y="32"/>
                </a:lnTo>
                <a:lnTo>
                  <a:pt x="64" y="32"/>
                </a:lnTo>
                <a:lnTo>
                  <a:pt x="3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36">
            <a:extLst>
              <a:ext uri="{FF2B5EF4-FFF2-40B4-BE49-F238E27FC236}">
                <a16:creationId xmlns:a16="http://schemas.microsoft.com/office/drawing/2014/main" id="{2EAE0414-CAC8-3C4E-91F7-DD9F5F83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3696" y="4218731"/>
            <a:ext cx="74347" cy="34696"/>
          </a:xfrm>
          <a:custGeom>
            <a:avLst/>
            <a:gdLst>
              <a:gd name="T0" fmla="*/ 32 w 65"/>
              <a:gd name="T1" fmla="*/ 0 h 33"/>
              <a:gd name="T2" fmla="*/ 32 w 65"/>
              <a:gd name="T3" fmla="*/ 0 h 33"/>
              <a:gd name="T4" fmla="*/ 0 w 65"/>
              <a:gd name="T5" fmla="*/ 32 h 33"/>
              <a:gd name="T6" fmla="*/ 64 w 65"/>
              <a:gd name="T7" fmla="*/ 32 h 33"/>
              <a:gd name="T8" fmla="*/ 32 w 65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33">
                <a:moveTo>
                  <a:pt x="32" y="0"/>
                </a:moveTo>
                <a:lnTo>
                  <a:pt x="32" y="0"/>
                </a:lnTo>
                <a:lnTo>
                  <a:pt x="0" y="32"/>
                </a:lnTo>
                <a:lnTo>
                  <a:pt x="64" y="32"/>
                </a:lnTo>
                <a:lnTo>
                  <a:pt x="3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38">
            <a:extLst>
              <a:ext uri="{FF2B5EF4-FFF2-40B4-BE49-F238E27FC236}">
                <a16:creationId xmlns:a16="http://schemas.microsoft.com/office/drawing/2014/main" id="{30DF2B40-60BF-3A40-8E62-83FD69938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4412" y="7028996"/>
            <a:ext cx="1923072" cy="34693"/>
          </a:xfrm>
          <a:custGeom>
            <a:avLst/>
            <a:gdLst>
              <a:gd name="T0" fmla="*/ 1708 w 1709"/>
              <a:gd name="T1" fmla="*/ 0 h 33"/>
              <a:gd name="T2" fmla="*/ 16 w 1709"/>
              <a:gd name="T3" fmla="*/ 0 h 33"/>
              <a:gd name="T4" fmla="*/ 0 w 1709"/>
              <a:gd name="T5" fmla="*/ 32 h 33"/>
              <a:gd name="T6" fmla="*/ 1708 w 1709"/>
              <a:gd name="T7" fmla="*/ 32 h 33"/>
              <a:gd name="T8" fmla="*/ 1708 w 1709"/>
              <a:gd name="T9" fmla="*/ 16 h 33"/>
              <a:gd name="T10" fmla="*/ 1708 w 1709"/>
              <a:gd name="T11" fmla="*/ 16 h 33"/>
              <a:gd name="T12" fmla="*/ 1708 w 1709"/>
              <a:gd name="T13" fmla="*/ 16 h 33"/>
              <a:gd name="T14" fmla="*/ 1708 w 1709"/>
              <a:gd name="T1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9" h="33">
                <a:moveTo>
                  <a:pt x="1708" y="0"/>
                </a:moveTo>
                <a:lnTo>
                  <a:pt x="16" y="0"/>
                </a:lnTo>
                <a:lnTo>
                  <a:pt x="0" y="32"/>
                </a:lnTo>
                <a:lnTo>
                  <a:pt x="1708" y="32"/>
                </a:lnTo>
                <a:lnTo>
                  <a:pt x="1708" y="16"/>
                </a:lnTo>
                <a:lnTo>
                  <a:pt x="1708" y="16"/>
                </a:lnTo>
                <a:lnTo>
                  <a:pt x="1708" y="16"/>
                </a:lnTo>
                <a:lnTo>
                  <a:pt x="1708" y="0"/>
                </a:lnTo>
              </a:path>
            </a:pathLst>
          </a:custGeom>
          <a:solidFill>
            <a:srgbClr val="7EA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39">
            <a:extLst>
              <a:ext uri="{FF2B5EF4-FFF2-40B4-BE49-F238E27FC236}">
                <a16:creationId xmlns:a16="http://schemas.microsoft.com/office/drawing/2014/main" id="{3713D4B0-57EC-4D41-B736-83C34E006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4412" y="7028996"/>
            <a:ext cx="1923072" cy="34693"/>
          </a:xfrm>
          <a:custGeom>
            <a:avLst/>
            <a:gdLst>
              <a:gd name="T0" fmla="*/ 1708 w 1709"/>
              <a:gd name="T1" fmla="*/ 0 h 33"/>
              <a:gd name="T2" fmla="*/ 16 w 1709"/>
              <a:gd name="T3" fmla="*/ 0 h 33"/>
              <a:gd name="T4" fmla="*/ 0 w 1709"/>
              <a:gd name="T5" fmla="*/ 32 h 33"/>
              <a:gd name="T6" fmla="*/ 1708 w 1709"/>
              <a:gd name="T7" fmla="*/ 32 h 33"/>
              <a:gd name="T8" fmla="*/ 1708 w 1709"/>
              <a:gd name="T9" fmla="*/ 16 h 33"/>
              <a:gd name="T10" fmla="*/ 1708 w 1709"/>
              <a:gd name="T11" fmla="*/ 16 h 33"/>
              <a:gd name="T12" fmla="*/ 1708 w 1709"/>
              <a:gd name="T13" fmla="*/ 16 h 33"/>
              <a:gd name="T14" fmla="*/ 1708 w 1709"/>
              <a:gd name="T1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9" h="33">
                <a:moveTo>
                  <a:pt x="1708" y="0"/>
                </a:moveTo>
                <a:lnTo>
                  <a:pt x="16" y="0"/>
                </a:lnTo>
                <a:lnTo>
                  <a:pt x="0" y="32"/>
                </a:lnTo>
                <a:lnTo>
                  <a:pt x="1708" y="32"/>
                </a:lnTo>
                <a:lnTo>
                  <a:pt x="1708" y="16"/>
                </a:lnTo>
                <a:lnTo>
                  <a:pt x="1708" y="16"/>
                </a:lnTo>
                <a:lnTo>
                  <a:pt x="1708" y="16"/>
                </a:lnTo>
                <a:lnTo>
                  <a:pt x="170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40">
            <a:extLst>
              <a:ext uri="{FF2B5EF4-FFF2-40B4-BE49-F238E27FC236}">
                <a16:creationId xmlns:a16="http://schemas.microsoft.com/office/drawing/2014/main" id="{A0F12111-1F0A-B74B-97F9-99562A652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7429" y="7028996"/>
            <a:ext cx="2066809" cy="34693"/>
          </a:xfrm>
          <a:custGeom>
            <a:avLst/>
            <a:gdLst>
              <a:gd name="T0" fmla="*/ 1836 w 1837"/>
              <a:gd name="T1" fmla="*/ 0 h 33"/>
              <a:gd name="T2" fmla="*/ 8 w 1837"/>
              <a:gd name="T3" fmla="*/ 0 h 33"/>
              <a:gd name="T4" fmla="*/ 0 w 1837"/>
              <a:gd name="T5" fmla="*/ 32 h 33"/>
              <a:gd name="T6" fmla="*/ 1820 w 1837"/>
              <a:gd name="T7" fmla="*/ 32 h 33"/>
              <a:gd name="T8" fmla="*/ 1836 w 1837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7" h="33">
                <a:moveTo>
                  <a:pt x="1836" y="0"/>
                </a:moveTo>
                <a:lnTo>
                  <a:pt x="8" y="0"/>
                </a:lnTo>
                <a:lnTo>
                  <a:pt x="0" y="32"/>
                </a:lnTo>
                <a:lnTo>
                  <a:pt x="1820" y="32"/>
                </a:lnTo>
                <a:lnTo>
                  <a:pt x="1836" y="0"/>
                </a:lnTo>
              </a:path>
            </a:pathLst>
          </a:custGeom>
          <a:solidFill>
            <a:srgbClr val="4C93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41">
            <a:extLst>
              <a:ext uri="{FF2B5EF4-FFF2-40B4-BE49-F238E27FC236}">
                <a16:creationId xmlns:a16="http://schemas.microsoft.com/office/drawing/2014/main" id="{873E35E1-7A7B-6B4C-B8F3-DB3705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7429" y="7028996"/>
            <a:ext cx="2066809" cy="34693"/>
          </a:xfrm>
          <a:custGeom>
            <a:avLst/>
            <a:gdLst>
              <a:gd name="T0" fmla="*/ 1836 w 1837"/>
              <a:gd name="T1" fmla="*/ 0 h 33"/>
              <a:gd name="T2" fmla="*/ 8 w 1837"/>
              <a:gd name="T3" fmla="*/ 0 h 33"/>
              <a:gd name="T4" fmla="*/ 0 w 1837"/>
              <a:gd name="T5" fmla="*/ 32 h 33"/>
              <a:gd name="T6" fmla="*/ 1820 w 1837"/>
              <a:gd name="T7" fmla="*/ 32 h 33"/>
              <a:gd name="T8" fmla="*/ 1836 w 1837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7" h="33">
                <a:moveTo>
                  <a:pt x="1836" y="0"/>
                </a:moveTo>
                <a:lnTo>
                  <a:pt x="8" y="0"/>
                </a:lnTo>
                <a:lnTo>
                  <a:pt x="0" y="32"/>
                </a:lnTo>
                <a:lnTo>
                  <a:pt x="1820" y="32"/>
                </a:lnTo>
                <a:lnTo>
                  <a:pt x="183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42">
            <a:extLst>
              <a:ext uri="{FF2B5EF4-FFF2-40B4-BE49-F238E27FC236}">
                <a16:creationId xmlns:a16="http://schemas.microsoft.com/office/drawing/2014/main" id="{424C7C98-55CD-584A-AC55-D81B86F59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518" y="7028996"/>
            <a:ext cx="1496824" cy="34693"/>
          </a:xfrm>
          <a:custGeom>
            <a:avLst/>
            <a:gdLst>
              <a:gd name="T0" fmla="*/ 1329 w 1330"/>
              <a:gd name="T1" fmla="*/ 0 h 33"/>
              <a:gd name="T2" fmla="*/ 1329 w 1330"/>
              <a:gd name="T3" fmla="*/ 0 h 33"/>
              <a:gd name="T4" fmla="*/ 0 w 1330"/>
              <a:gd name="T5" fmla="*/ 0 h 33"/>
              <a:gd name="T6" fmla="*/ 0 w 1330"/>
              <a:gd name="T7" fmla="*/ 32 h 33"/>
              <a:gd name="T8" fmla="*/ 1321 w 1330"/>
              <a:gd name="T9" fmla="*/ 32 h 33"/>
              <a:gd name="T10" fmla="*/ 1329 w 1330"/>
              <a:gd name="T1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0" h="33">
                <a:moveTo>
                  <a:pt x="1329" y="0"/>
                </a:moveTo>
                <a:lnTo>
                  <a:pt x="1329" y="0"/>
                </a:ln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24"/>
                  <a:pt x="0" y="32"/>
                </a:cubicBezTo>
                <a:cubicBezTo>
                  <a:pt x="1321" y="32"/>
                  <a:pt x="1321" y="32"/>
                  <a:pt x="1321" y="32"/>
                </a:cubicBezTo>
                <a:cubicBezTo>
                  <a:pt x="1329" y="0"/>
                  <a:pt x="1329" y="0"/>
                  <a:pt x="132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43">
            <a:extLst>
              <a:ext uri="{FF2B5EF4-FFF2-40B4-BE49-F238E27FC236}">
                <a16:creationId xmlns:a16="http://schemas.microsoft.com/office/drawing/2014/main" id="{317D563C-00B4-5944-BD73-4366C6E4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605" y="7028996"/>
            <a:ext cx="9913" cy="34693"/>
          </a:xfrm>
          <a:custGeom>
            <a:avLst/>
            <a:gdLst>
              <a:gd name="T0" fmla="*/ 9 w 10"/>
              <a:gd name="T1" fmla="*/ 0 h 33"/>
              <a:gd name="T2" fmla="*/ 9 w 10"/>
              <a:gd name="T3" fmla="*/ 0 h 33"/>
              <a:gd name="T4" fmla="*/ 0 w 10"/>
              <a:gd name="T5" fmla="*/ 0 h 33"/>
              <a:gd name="T6" fmla="*/ 0 w 10"/>
              <a:gd name="T7" fmla="*/ 32 h 33"/>
              <a:gd name="T8" fmla="*/ 9 w 10"/>
              <a:gd name="T9" fmla="*/ 32 h 33"/>
              <a:gd name="T10" fmla="*/ 9 w 10"/>
              <a:gd name="T1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33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4"/>
                  <a:pt x="9" y="16"/>
                  <a:pt x="9" y="0"/>
                </a:cubicBezTo>
              </a:path>
            </a:pathLst>
          </a:custGeom>
          <a:solidFill>
            <a:srgbClr val="77A3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44">
            <a:extLst>
              <a:ext uri="{FF2B5EF4-FFF2-40B4-BE49-F238E27FC236}">
                <a16:creationId xmlns:a16="http://schemas.microsoft.com/office/drawing/2014/main" id="{11370A83-1B1F-D547-801C-1F1BB6957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119" y="9358491"/>
            <a:ext cx="3702408" cy="34693"/>
          </a:xfrm>
          <a:custGeom>
            <a:avLst/>
            <a:gdLst>
              <a:gd name="T0" fmla="*/ 3295 w 3296"/>
              <a:gd name="T1" fmla="*/ 0 h 33"/>
              <a:gd name="T2" fmla="*/ 8 w 3296"/>
              <a:gd name="T3" fmla="*/ 0 h 33"/>
              <a:gd name="T4" fmla="*/ 0 w 3296"/>
              <a:gd name="T5" fmla="*/ 32 h 33"/>
              <a:gd name="T6" fmla="*/ 3295 w 3296"/>
              <a:gd name="T7" fmla="*/ 32 h 33"/>
              <a:gd name="T8" fmla="*/ 3295 w 3296"/>
              <a:gd name="T9" fmla="*/ 16 h 33"/>
              <a:gd name="T10" fmla="*/ 3295 w 3296"/>
              <a:gd name="T11" fmla="*/ 16 h 33"/>
              <a:gd name="T12" fmla="*/ 3295 w 3296"/>
              <a:gd name="T13" fmla="*/ 16 h 33"/>
              <a:gd name="T14" fmla="*/ 3295 w 3296"/>
              <a:gd name="T15" fmla="*/ 16 h 33"/>
              <a:gd name="T16" fmla="*/ 3295 w 3296"/>
              <a:gd name="T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6" h="33">
                <a:moveTo>
                  <a:pt x="3295" y="0"/>
                </a:moveTo>
                <a:lnTo>
                  <a:pt x="8" y="0"/>
                </a:lnTo>
                <a:lnTo>
                  <a:pt x="0" y="32"/>
                </a:lnTo>
                <a:lnTo>
                  <a:pt x="3295" y="32"/>
                </a:lnTo>
                <a:lnTo>
                  <a:pt x="3295" y="16"/>
                </a:lnTo>
                <a:lnTo>
                  <a:pt x="3295" y="16"/>
                </a:lnTo>
                <a:lnTo>
                  <a:pt x="3295" y="16"/>
                </a:lnTo>
                <a:lnTo>
                  <a:pt x="3295" y="16"/>
                </a:lnTo>
                <a:lnTo>
                  <a:pt x="3295" y="0"/>
                </a:lnTo>
              </a:path>
            </a:pathLst>
          </a:custGeom>
          <a:solidFill>
            <a:srgbClr val="7EA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45">
            <a:extLst>
              <a:ext uri="{FF2B5EF4-FFF2-40B4-BE49-F238E27FC236}">
                <a16:creationId xmlns:a16="http://schemas.microsoft.com/office/drawing/2014/main" id="{FA2E9CD5-3C5E-964F-B8D4-F3C3E7976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119" y="9358491"/>
            <a:ext cx="3702408" cy="34693"/>
          </a:xfrm>
          <a:custGeom>
            <a:avLst/>
            <a:gdLst>
              <a:gd name="T0" fmla="*/ 3295 w 3296"/>
              <a:gd name="T1" fmla="*/ 0 h 33"/>
              <a:gd name="T2" fmla="*/ 8 w 3296"/>
              <a:gd name="T3" fmla="*/ 0 h 33"/>
              <a:gd name="T4" fmla="*/ 0 w 3296"/>
              <a:gd name="T5" fmla="*/ 32 h 33"/>
              <a:gd name="T6" fmla="*/ 3295 w 3296"/>
              <a:gd name="T7" fmla="*/ 32 h 33"/>
              <a:gd name="T8" fmla="*/ 3295 w 3296"/>
              <a:gd name="T9" fmla="*/ 16 h 33"/>
              <a:gd name="T10" fmla="*/ 3295 w 3296"/>
              <a:gd name="T11" fmla="*/ 16 h 33"/>
              <a:gd name="T12" fmla="*/ 3295 w 3296"/>
              <a:gd name="T13" fmla="*/ 16 h 33"/>
              <a:gd name="T14" fmla="*/ 3295 w 3296"/>
              <a:gd name="T15" fmla="*/ 16 h 33"/>
              <a:gd name="T16" fmla="*/ 3295 w 3296"/>
              <a:gd name="T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6" h="33">
                <a:moveTo>
                  <a:pt x="3295" y="0"/>
                </a:moveTo>
                <a:lnTo>
                  <a:pt x="8" y="0"/>
                </a:lnTo>
                <a:lnTo>
                  <a:pt x="0" y="32"/>
                </a:lnTo>
                <a:lnTo>
                  <a:pt x="3295" y="32"/>
                </a:lnTo>
                <a:lnTo>
                  <a:pt x="3295" y="16"/>
                </a:lnTo>
                <a:lnTo>
                  <a:pt x="3295" y="16"/>
                </a:lnTo>
                <a:lnTo>
                  <a:pt x="3295" y="16"/>
                </a:lnTo>
                <a:lnTo>
                  <a:pt x="3295" y="16"/>
                </a:lnTo>
                <a:lnTo>
                  <a:pt x="329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46">
            <a:extLst>
              <a:ext uri="{FF2B5EF4-FFF2-40B4-BE49-F238E27FC236}">
                <a16:creationId xmlns:a16="http://schemas.microsoft.com/office/drawing/2014/main" id="{3EA4CA95-0D19-7C42-A1E4-5E084874F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3207" y="9358491"/>
            <a:ext cx="743456" cy="34693"/>
          </a:xfrm>
          <a:custGeom>
            <a:avLst/>
            <a:gdLst>
              <a:gd name="T0" fmla="*/ 661 w 662"/>
              <a:gd name="T1" fmla="*/ 0 h 33"/>
              <a:gd name="T2" fmla="*/ 0 w 662"/>
              <a:gd name="T3" fmla="*/ 0 h 33"/>
              <a:gd name="T4" fmla="*/ 0 w 662"/>
              <a:gd name="T5" fmla="*/ 32 h 33"/>
              <a:gd name="T6" fmla="*/ 596 w 662"/>
              <a:gd name="T7" fmla="*/ 32 h 33"/>
              <a:gd name="T8" fmla="*/ 661 w 662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33">
                <a:moveTo>
                  <a:pt x="661" y="0"/>
                </a:moveTo>
                <a:lnTo>
                  <a:pt x="0" y="0"/>
                </a:lnTo>
                <a:lnTo>
                  <a:pt x="0" y="32"/>
                </a:lnTo>
                <a:lnTo>
                  <a:pt x="596" y="32"/>
                </a:lnTo>
                <a:lnTo>
                  <a:pt x="661" y="0"/>
                </a:lnTo>
              </a:path>
            </a:pathLst>
          </a:custGeom>
          <a:solidFill>
            <a:srgbClr val="4C93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47">
            <a:extLst>
              <a:ext uri="{FF2B5EF4-FFF2-40B4-BE49-F238E27FC236}">
                <a16:creationId xmlns:a16="http://schemas.microsoft.com/office/drawing/2014/main" id="{C01F0467-EE2D-5842-8DB4-3F7B058CA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3207" y="9358491"/>
            <a:ext cx="743456" cy="34693"/>
          </a:xfrm>
          <a:custGeom>
            <a:avLst/>
            <a:gdLst>
              <a:gd name="T0" fmla="*/ 661 w 662"/>
              <a:gd name="T1" fmla="*/ 0 h 33"/>
              <a:gd name="T2" fmla="*/ 0 w 662"/>
              <a:gd name="T3" fmla="*/ 0 h 33"/>
              <a:gd name="T4" fmla="*/ 0 w 662"/>
              <a:gd name="T5" fmla="*/ 32 h 33"/>
              <a:gd name="T6" fmla="*/ 596 w 662"/>
              <a:gd name="T7" fmla="*/ 32 h 33"/>
              <a:gd name="T8" fmla="*/ 661 w 662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33">
                <a:moveTo>
                  <a:pt x="661" y="0"/>
                </a:moveTo>
                <a:lnTo>
                  <a:pt x="0" y="0"/>
                </a:lnTo>
                <a:lnTo>
                  <a:pt x="0" y="32"/>
                </a:lnTo>
                <a:lnTo>
                  <a:pt x="596" y="32"/>
                </a:lnTo>
                <a:lnTo>
                  <a:pt x="66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48">
            <a:extLst>
              <a:ext uri="{FF2B5EF4-FFF2-40B4-BE49-F238E27FC236}">
                <a16:creationId xmlns:a16="http://schemas.microsoft.com/office/drawing/2014/main" id="{2067351E-707F-2549-BCCB-36540314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316" y="9358491"/>
            <a:ext cx="822758" cy="34693"/>
          </a:xfrm>
          <a:custGeom>
            <a:avLst/>
            <a:gdLst>
              <a:gd name="T0" fmla="*/ 733 w 734"/>
              <a:gd name="T1" fmla="*/ 0 h 33"/>
              <a:gd name="T2" fmla="*/ 65 w 734"/>
              <a:gd name="T3" fmla="*/ 0 h 33"/>
              <a:gd name="T4" fmla="*/ 0 w 734"/>
              <a:gd name="T5" fmla="*/ 32 h 33"/>
              <a:gd name="T6" fmla="*/ 725 w 734"/>
              <a:gd name="T7" fmla="*/ 32 h 33"/>
              <a:gd name="T8" fmla="*/ 733 w 734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33">
                <a:moveTo>
                  <a:pt x="733" y="0"/>
                </a:moveTo>
                <a:lnTo>
                  <a:pt x="65" y="0"/>
                </a:lnTo>
                <a:lnTo>
                  <a:pt x="0" y="32"/>
                </a:lnTo>
                <a:lnTo>
                  <a:pt x="725" y="32"/>
                </a:lnTo>
                <a:lnTo>
                  <a:pt x="733" y="0"/>
                </a:lnTo>
              </a:path>
            </a:pathLst>
          </a:custGeom>
          <a:solidFill>
            <a:srgbClr val="5C9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49">
            <a:extLst>
              <a:ext uri="{FF2B5EF4-FFF2-40B4-BE49-F238E27FC236}">
                <a16:creationId xmlns:a16="http://schemas.microsoft.com/office/drawing/2014/main" id="{8EA7357C-0C40-FC4C-B94B-9C7102E2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316" y="9358491"/>
            <a:ext cx="822758" cy="34693"/>
          </a:xfrm>
          <a:custGeom>
            <a:avLst/>
            <a:gdLst>
              <a:gd name="T0" fmla="*/ 733 w 734"/>
              <a:gd name="T1" fmla="*/ 0 h 33"/>
              <a:gd name="T2" fmla="*/ 65 w 734"/>
              <a:gd name="T3" fmla="*/ 0 h 33"/>
              <a:gd name="T4" fmla="*/ 0 w 734"/>
              <a:gd name="T5" fmla="*/ 32 h 33"/>
              <a:gd name="T6" fmla="*/ 725 w 734"/>
              <a:gd name="T7" fmla="*/ 32 h 33"/>
              <a:gd name="T8" fmla="*/ 733 w 734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33">
                <a:moveTo>
                  <a:pt x="733" y="0"/>
                </a:moveTo>
                <a:lnTo>
                  <a:pt x="65" y="0"/>
                </a:lnTo>
                <a:lnTo>
                  <a:pt x="0" y="32"/>
                </a:lnTo>
                <a:lnTo>
                  <a:pt x="725" y="32"/>
                </a:lnTo>
                <a:lnTo>
                  <a:pt x="73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50">
            <a:extLst>
              <a:ext uri="{FF2B5EF4-FFF2-40B4-BE49-F238E27FC236}">
                <a16:creationId xmlns:a16="http://schemas.microsoft.com/office/drawing/2014/main" id="{59466744-4470-0740-8610-0F21CAC55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518" y="9358491"/>
            <a:ext cx="262689" cy="34693"/>
          </a:xfrm>
          <a:custGeom>
            <a:avLst/>
            <a:gdLst>
              <a:gd name="T0" fmla="*/ 233 w 234"/>
              <a:gd name="T1" fmla="*/ 0 h 33"/>
              <a:gd name="T2" fmla="*/ 233 w 234"/>
              <a:gd name="T3" fmla="*/ 0 h 33"/>
              <a:gd name="T4" fmla="*/ 0 w 234"/>
              <a:gd name="T5" fmla="*/ 0 h 33"/>
              <a:gd name="T6" fmla="*/ 0 w 234"/>
              <a:gd name="T7" fmla="*/ 16 h 33"/>
              <a:gd name="T8" fmla="*/ 0 w 234"/>
              <a:gd name="T9" fmla="*/ 16 h 33"/>
              <a:gd name="T10" fmla="*/ 0 w 234"/>
              <a:gd name="T11" fmla="*/ 16 h 33"/>
              <a:gd name="T12" fmla="*/ 0 w 234"/>
              <a:gd name="T13" fmla="*/ 32 h 33"/>
              <a:gd name="T14" fmla="*/ 233 w 234"/>
              <a:gd name="T15" fmla="*/ 32 h 33"/>
              <a:gd name="T16" fmla="*/ 233 w 234"/>
              <a:gd name="T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" h="33">
                <a:moveTo>
                  <a:pt x="233" y="0"/>
                </a:moveTo>
                <a:lnTo>
                  <a:pt x="233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8"/>
                  <a:pt x="0" y="16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16"/>
                  <a:pt x="0" y="24"/>
                  <a:pt x="0" y="32"/>
                </a:cubicBezTo>
                <a:cubicBezTo>
                  <a:pt x="233" y="32"/>
                  <a:pt x="233" y="32"/>
                  <a:pt x="233" y="32"/>
                </a:cubicBezTo>
                <a:cubicBezTo>
                  <a:pt x="233" y="0"/>
                  <a:pt x="233" y="0"/>
                  <a:pt x="233" y="0"/>
                </a:cubicBezTo>
              </a:path>
            </a:pathLst>
          </a:custGeom>
          <a:solidFill>
            <a:srgbClr val="5C9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51">
            <a:extLst>
              <a:ext uri="{FF2B5EF4-FFF2-40B4-BE49-F238E27FC236}">
                <a16:creationId xmlns:a16="http://schemas.microsoft.com/office/drawing/2014/main" id="{E1E5DFC9-32F8-F146-B26C-FDA6D4F6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605" y="9358491"/>
            <a:ext cx="9913" cy="34693"/>
          </a:xfrm>
          <a:custGeom>
            <a:avLst/>
            <a:gdLst>
              <a:gd name="T0" fmla="*/ 9 w 10"/>
              <a:gd name="T1" fmla="*/ 16 h 33"/>
              <a:gd name="T2" fmla="*/ 9 w 10"/>
              <a:gd name="T3" fmla="*/ 16 h 33"/>
              <a:gd name="T4" fmla="*/ 0 w 10"/>
              <a:gd name="T5" fmla="*/ 16 h 33"/>
              <a:gd name="T6" fmla="*/ 0 w 10"/>
              <a:gd name="T7" fmla="*/ 32 h 33"/>
              <a:gd name="T8" fmla="*/ 9 w 10"/>
              <a:gd name="T9" fmla="*/ 32 h 33"/>
              <a:gd name="T10" fmla="*/ 9 w 10"/>
              <a:gd name="T11" fmla="*/ 16 h 33"/>
              <a:gd name="T12" fmla="*/ 9 w 10"/>
              <a:gd name="T13" fmla="*/ 16 h 33"/>
              <a:gd name="T14" fmla="*/ 9 w 10"/>
              <a:gd name="T15" fmla="*/ 16 h 33"/>
              <a:gd name="T16" fmla="*/ 9 w 10"/>
              <a:gd name="T17" fmla="*/ 16 h 33"/>
              <a:gd name="T18" fmla="*/ 9 w 10"/>
              <a:gd name="T19" fmla="*/ 16 h 33"/>
              <a:gd name="T20" fmla="*/ 9 w 10"/>
              <a:gd name="T21" fmla="*/ 0 h 33"/>
              <a:gd name="T22" fmla="*/ 9 w 10"/>
              <a:gd name="T23" fmla="*/ 0 h 33"/>
              <a:gd name="T24" fmla="*/ 0 w 10"/>
              <a:gd name="T25" fmla="*/ 0 h 33"/>
              <a:gd name="T26" fmla="*/ 0 w 10"/>
              <a:gd name="T27" fmla="*/ 16 h 33"/>
              <a:gd name="T28" fmla="*/ 9 w 10"/>
              <a:gd name="T29" fmla="*/ 16 h 33"/>
              <a:gd name="T30" fmla="*/ 9 w 10"/>
              <a:gd name="T31" fmla="*/ 16 h 33"/>
              <a:gd name="T32" fmla="*/ 9 w 10"/>
              <a:gd name="T33" fmla="*/ 0 h 33"/>
              <a:gd name="T34" fmla="*/ 9 w 10"/>
              <a:gd name="T3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" h="33">
                <a:moveTo>
                  <a:pt x="9" y="16"/>
                </a:moveTo>
                <a:lnTo>
                  <a:pt x="9" y="16"/>
                </a:lnTo>
                <a:cubicBezTo>
                  <a:pt x="0" y="16"/>
                  <a:pt x="0" y="16"/>
                  <a:pt x="0" y="16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4"/>
                  <a:pt x="9" y="16"/>
                  <a:pt x="9" y="16"/>
                </a:cubicBezTo>
                <a:lnTo>
                  <a:pt x="9" y="16"/>
                </a:lnTo>
                <a:lnTo>
                  <a:pt x="9" y="16"/>
                </a:lnTo>
                <a:lnTo>
                  <a:pt x="9" y="16"/>
                </a:lnTo>
                <a:lnTo>
                  <a:pt x="9" y="16"/>
                </a:lnTo>
                <a:lnTo>
                  <a:pt x="9" y="0"/>
                </a:ln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9" y="16"/>
                  <a:pt x="9" y="16"/>
                  <a:pt x="9" y="16"/>
                </a:cubicBezTo>
                <a:lnTo>
                  <a:pt x="9" y="16"/>
                </a:lnTo>
                <a:cubicBezTo>
                  <a:pt x="9" y="8"/>
                  <a:pt x="9" y="0"/>
                  <a:pt x="9" y="0"/>
                </a:cubicBezTo>
                <a:lnTo>
                  <a:pt x="9" y="16"/>
                </a:lnTo>
              </a:path>
            </a:pathLst>
          </a:custGeom>
          <a:solidFill>
            <a:srgbClr val="77A3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52">
            <a:extLst>
              <a:ext uri="{FF2B5EF4-FFF2-40B4-BE49-F238E27FC236}">
                <a16:creationId xmlns:a16="http://schemas.microsoft.com/office/drawing/2014/main" id="{D5D989BB-E55E-6846-9706-E7242954A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518" y="11702853"/>
            <a:ext cx="5452009" cy="34696"/>
          </a:xfrm>
          <a:custGeom>
            <a:avLst/>
            <a:gdLst>
              <a:gd name="T0" fmla="*/ 112 w 4850"/>
              <a:gd name="T1" fmla="*/ 0 h 33"/>
              <a:gd name="T2" fmla="*/ 112 w 4850"/>
              <a:gd name="T3" fmla="*/ 0 h 33"/>
              <a:gd name="T4" fmla="*/ 0 w 4850"/>
              <a:gd name="T5" fmla="*/ 0 h 33"/>
              <a:gd name="T6" fmla="*/ 0 w 4850"/>
              <a:gd name="T7" fmla="*/ 16 h 33"/>
              <a:gd name="T8" fmla="*/ 0 w 4850"/>
              <a:gd name="T9" fmla="*/ 16 h 33"/>
              <a:gd name="T10" fmla="*/ 0 w 4850"/>
              <a:gd name="T11" fmla="*/ 16 h 33"/>
              <a:gd name="T12" fmla="*/ 0 w 4850"/>
              <a:gd name="T13" fmla="*/ 32 h 33"/>
              <a:gd name="T14" fmla="*/ 120 w 4850"/>
              <a:gd name="T15" fmla="*/ 32 h 33"/>
              <a:gd name="T16" fmla="*/ 112 w 4850"/>
              <a:gd name="T17" fmla="*/ 0 h 33"/>
              <a:gd name="T18" fmla="*/ 4849 w 4850"/>
              <a:gd name="T19" fmla="*/ 0 h 33"/>
              <a:gd name="T20" fmla="*/ 4849 w 4850"/>
              <a:gd name="T21" fmla="*/ 0 h 33"/>
              <a:gd name="T22" fmla="*/ 845 w 4850"/>
              <a:gd name="T23" fmla="*/ 0 h 33"/>
              <a:gd name="T24" fmla="*/ 837 w 4850"/>
              <a:gd name="T25" fmla="*/ 32 h 33"/>
              <a:gd name="T26" fmla="*/ 4849 w 4850"/>
              <a:gd name="T27" fmla="*/ 32 h 33"/>
              <a:gd name="T28" fmla="*/ 4849 w 4850"/>
              <a:gd name="T29" fmla="*/ 0 h 33"/>
              <a:gd name="T30" fmla="*/ 112 w 4850"/>
              <a:gd name="T3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50" h="33">
                <a:moveTo>
                  <a:pt x="112" y="0"/>
                </a:moveTo>
                <a:lnTo>
                  <a:pt x="112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16"/>
                  <a:pt x="0" y="16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24"/>
                  <a:pt x="0" y="32"/>
                  <a:pt x="0" y="32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2" y="0"/>
                  <a:pt x="112" y="0"/>
                  <a:pt x="112" y="0"/>
                </a:cubicBezTo>
                <a:lnTo>
                  <a:pt x="4849" y="0"/>
                </a:lnTo>
                <a:lnTo>
                  <a:pt x="4849" y="0"/>
                </a:lnTo>
                <a:cubicBezTo>
                  <a:pt x="845" y="0"/>
                  <a:pt x="845" y="0"/>
                  <a:pt x="845" y="0"/>
                </a:cubicBezTo>
                <a:cubicBezTo>
                  <a:pt x="837" y="32"/>
                  <a:pt x="837" y="32"/>
                  <a:pt x="837" y="32"/>
                </a:cubicBezTo>
                <a:cubicBezTo>
                  <a:pt x="4849" y="32"/>
                  <a:pt x="4849" y="32"/>
                  <a:pt x="4849" y="32"/>
                </a:cubicBezTo>
                <a:cubicBezTo>
                  <a:pt x="4849" y="0"/>
                  <a:pt x="4849" y="0"/>
                  <a:pt x="4849" y="0"/>
                </a:cubicBezTo>
                <a:lnTo>
                  <a:pt x="11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53">
            <a:extLst>
              <a:ext uri="{FF2B5EF4-FFF2-40B4-BE49-F238E27FC236}">
                <a16:creationId xmlns:a16="http://schemas.microsoft.com/office/drawing/2014/main" id="{13DDD812-9049-3245-AFCD-03F0EF5F2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9383" y="11702853"/>
            <a:ext cx="237906" cy="34696"/>
          </a:xfrm>
          <a:custGeom>
            <a:avLst/>
            <a:gdLst>
              <a:gd name="T0" fmla="*/ 210 w 211"/>
              <a:gd name="T1" fmla="*/ 0 h 33"/>
              <a:gd name="T2" fmla="*/ 0 w 211"/>
              <a:gd name="T3" fmla="*/ 0 h 33"/>
              <a:gd name="T4" fmla="*/ 8 w 211"/>
              <a:gd name="T5" fmla="*/ 32 h 33"/>
              <a:gd name="T6" fmla="*/ 202 w 211"/>
              <a:gd name="T7" fmla="*/ 32 h 33"/>
              <a:gd name="T8" fmla="*/ 210 w 211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" h="33">
                <a:moveTo>
                  <a:pt x="210" y="0"/>
                </a:moveTo>
                <a:lnTo>
                  <a:pt x="0" y="0"/>
                </a:lnTo>
                <a:lnTo>
                  <a:pt x="8" y="32"/>
                </a:lnTo>
                <a:lnTo>
                  <a:pt x="202" y="32"/>
                </a:lnTo>
                <a:lnTo>
                  <a:pt x="210" y="0"/>
                </a:lnTo>
              </a:path>
            </a:pathLst>
          </a:custGeom>
          <a:solidFill>
            <a:srgbClr val="4C93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54">
            <a:extLst>
              <a:ext uri="{FF2B5EF4-FFF2-40B4-BE49-F238E27FC236}">
                <a16:creationId xmlns:a16="http://schemas.microsoft.com/office/drawing/2014/main" id="{CFD26F28-81FB-9E4A-85C5-70D223D14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9383" y="11702853"/>
            <a:ext cx="237906" cy="34696"/>
          </a:xfrm>
          <a:custGeom>
            <a:avLst/>
            <a:gdLst>
              <a:gd name="T0" fmla="*/ 210 w 211"/>
              <a:gd name="T1" fmla="*/ 0 h 33"/>
              <a:gd name="T2" fmla="*/ 0 w 211"/>
              <a:gd name="T3" fmla="*/ 0 h 33"/>
              <a:gd name="T4" fmla="*/ 8 w 211"/>
              <a:gd name="T5" fmla="*/ 32 h 33"/>
              <a:gd name="T6" fmla="*/ 202 w 211"/>
              <a:gd name="T7" fmla="*/ 32 h 33"/>
              <a:gd name="T8" fmla="*/ 210 w 211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" h="33">
                <a:moveTo>
                  <a:pt x="210" y="0"/>
                </a:moveTo>
                <a:lnTo>
                  <a:pt x="0" y="0"/>
                </a:lnTo>
                <a:lnTo>
                  <a:pt x="8" y="32"/>
                </a:lnTo>
                <a:lnTo>
                  <a:pt x="202" y="32"/>
                </a:lnTo>
                <a:lnTo>
                  <a:pt x="21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55">
            <a:extLst>
              <a:ext uri="{FF2B5EF4-FFF2-40B4-BE49-F238E27FC236}">
                <a16:creationId xmlns:a16="http://schemas.microsoft.com/office/drawing/2014/main" id="{D63D43F8-64DD-BF4A-917D-215B60A0E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2422" y="11702853"/>
            <a:ext cx="599719" cy="34696"/>
          </a:xfrm>
          <a:custGeom>
            <a:avLst/>
            <a:gdLst>
              <a:gd name="T0" fmla="*/ 531 w 532"/>
              <a:gd name="T1" fmla="*/ 0 h 33"/>
              <a:gd name="T2" fmla="*/ 8 w 532"/>
              <a:gd name="T3" fmla="*/ 0 h 33"/>
              <a:gd name="T4" fmla="*/ 0 w 532"/>
              <a:gd name="T5" fmla="*/ 32 h 33"/>
              <a:gd name="T6" fmla="*/ 523 w 532"/>
              <a:gd name="T7" fmla="*/ 32 h 33"/>
              <a:gd name="T8" fmla="*/ 531 w 532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33">
                <a:moveTo>
                  <a:pt x="531" y="0"/>
                </a:moveTo>
                <a:lnTo>
                  <a:pt x="8" y="0"/>
                </a:lnTo>
                <a:lnTo>
                  <a:pt x="0" y="32"/>
                </a:lnTo>
                <a:lnTo>
                  <a:pt x="523" y="32"/>
                </a:lnTo>
                <a:lnTo>
                  <a:pt x="531" y="0"/>
                </a:lnTo>
              </a:path>
            </a:pathLst>
          </a:custGeom>
          <a:solidFill>
            <a:srgbClr val="5C9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56">
            <a:extLst>
              <a:ext uri="{FF2B5EF4-FFF2-40B4-BE49-F238E27FC236}">
                <a16:creationId xmlns:a16="http://schemas.microsoft.com/office/drawing/2014/main" id="{BCD3E80E-F803-1344-B60B-877A70804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2422" y="11702853"/>
            <a:ext cx="599719" cy="34696"/>
          </a:xfrm>
          <a:custGeom>
            <a:avLst/>
            <a:gdLst>
              <a:gd name="T0" fmla="*/ 531 w 532"/>
              <a:gd name="T1" fmla="*/ 0 h 33"/>
              <a:gd name="T2" fmla="*/ 8 w 532"/>
              <a:gd name="T3" fmla="*/ 0 h 33"/>
              <a:gd name="T4" fmla="*/ 0 w 532"/>
              <a:gd name="T5" fmla="*/ 32 h 33"/>
              <a:gd name="T6" fmla="*/ 523 w 532"/>
              <a:gd name="T7" fmla="*/ 32 h 33"/>
              <a:gd name="T8" fmla="*/ 531 w 532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33">
                <a:moveTo>
                  <a:pt x="531" y="0"/>
                </a:moveTo>
                <a:lnTo>
                  <a:pt x="8" y="0"/>
                </a:lnTo>
                <a:lnTo>
                  <a:pt x="0" y="32"/>
                </a:lnTo>
                <a:lnTo>
                  <a:pt x="523" y="32"/>
                </a:lnTo>
                <a:lnTo>
                  <a:pt x="531" y="0"/>
                </a:lnTo>
              </a:path>
            </a:pathLst>
          </a:custGeom>
          <a:solidFill>
            <a:srgbClr val="5C9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57">
            <a:extLst>
              <a:ext uri="{FF2B5EF4-FFF2-40B4-BE49-F238E27FC236}">
                <a16:creationId xmlns:a16="http://schemas.microsoft.com/office/drawing/2014/main" id="{A80844E7-7D34-1149-B623-A3F4F78F7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605" y="11702853"/>
            <a:ext cx="9913" cy="34696"/>
          </a:xfrm>
          <a:custGeom>
            <a:avLst/>
            <a:gdLst>
              <a:gd name="T0" fmla="*/ 9 w 10"/>
              <a:gd name="T1" fmla="*/ 16 h 33"/>
              <a:gd name="T2" fmla="*/ 9 w 10"/>
              <a:gd name="T3" fmla="*/ 16 h 33"/>
              <a:gd name="T4" fmla="*/ 0 w 10"/>
              <a:gd name="T5" fmla="*/ 16 h 33"/>
              <a:gd name="T6" fmla="*/ 0 w 10"/>
              <a:gd name="T7" fmla="*/ 32 h 33"/>
              <a:gd name="T8" fmla="*/ 9 w 10"/>
              <a:gd name="T9" fmla="*/ 32 h 33"/>
              <a:gd name="T10" fmla="*/ 9 w 10"/>
              <a:gd name="T11" fmla="*/ 16 h 33"/>
              <a:gd name="T12" fmla="*/ 9 w 10"/>
              <a:gd name="T13" fmla="*/ 16 h 33"/>
              <a:gd name="T14" fmla="*/ 9 w 10"/>
              <a:gd name="T15" fmla="*/ 16 h 33"/>
              <a:gd name="T16" fmla="*/ 9 w 10"/>
              <a:gd name="T17" fmla="*/ 16 h 33"/>
              <a:gd name="T18" fmla="*/ 9 w 10"/>
              <a:gd name="T19" fmla="*/ 16 h 33"/>
              <a:gd name="T20" fmla="*/ 9 w 10"/>
              <a:gd name="T21" fmla="*/ 0 h 33"/>
              <a:gd name="T22" fmla="*/ 9 w 10"/>
              <a:gd name="T23" fmla="*/ 0 h 33"/>
              <a:gd name="T24" fmla="*/ 0 w 10"/>
              <a:gd name="T25" fmla="*/ 0 h 33"/>
              <a:gd name="T26" fmla="*/ 0 w 10"/>
              <a:gd name="T27" fmla="*/ 16 h 33"/>
              <a:gd name="T28" fmla="*/ 9 w 10"/>
              <a:gd name="T29" fmla="*/ 16 h 33"/>
              <a:gd name="T30" fmla="*/ 9 w 10"/>
              <a:gd name="T31" fmla="*/ 16 h 33"/>
              <a:gd name="T32" fmla="*/ 9 w 10"/>
              <a:gd name="T33" fmla="*/ 0 h 33"/>
              <a:gd name="T34" fmla="*/ 9 w 10"/>
              <a:gd name="T3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" h="33">
                <a:moveTo>
                  <a:pt x="9" y="16"/>
                </a:moveTo>
                <a:lnTo>
                  <a:pt x="9" y="16"/>
                </a:lnTo>
                <a:cubicBezTo>
                  <a:pt x="0" y="16"/>
                  <a:pt x="0" y="16"/>
                  <a:pt x="0" y="16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2"/>
                  <a:pt x="9" y="24"/>
                  <a:pt x="9" y="16"/>
                </a:cubicBezTo>
                <a:lnTo>
                  <a:pt x="9" y="16"/>
                </a:lnTo>
                <a:lnTo>
                  <a:pt x="9" y="16"/>
                </a:lnTo>
                <a:lnTo>
                  <a:pt x="9" y="16"/>
                </a:lnTo>
                <a:lnTo>
                  <a:pt x="9" y="16"/>
                </a:lnTo>
                <a:lnTo>
                  <a:pt x="9" y="0"/>
                </a:ln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9" y="16"/>
                  <a:pt x="9" y="16"/>
                  <a:pt x="9" y="16"/>
                </a:cubicBezTo>
                <a:lnTo>
                  <a:pt x="9" y="16"/>
                </a:lnTo>
                <a:cubicBezTo>
                  <a:pt x="9" y="16"/>
                  <a:pt x="9" y="8"/>
                  <a:pt x="9" y="0"/>
                </a:cubicBezTo>
                <a:lnTo>
                  <a:pt x="9" y="16"/>
                </a:lnTo>
              </a:path>
            </a:pathLst>
          </a:custGeom>
          <a:solidFill>
            <a:srgbClr val="7EA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CuadroTexto 718">
            <a:extLst>
              <a:ext uri="{FF2B5EF4-FFF2-40B4-BE49-F238E27FC236}">
                <a16:creationId xmlns:a16="http://schemas.microsoft.com/office/drawing/2014/main" id="{4673D347-620D-FB44-9AA9-F47105DE777E}"/>
              </a:ext>
            </a:extLst>
          </p:cNvPr>
          <p:cNvSpPr txBox="1"/>
          <p:nvPr/>
        </p:nvSpPr>
        <p:spPr>
          <a:xfrm>
            <a:off x="11290016" y="137866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720" name="CuadroTexto 719">
            <a:extLst>
              <a:ext uri="{FF2B5EF4-FFF2-40B4-BE49-F238E27FC236}">
                <a16:creationId xmlns:a16="http://schemas.microsoft.com/office/drawing/2014/main" id="{70DEFD79-4795-9F49-8095-A04911183C44}"/>
              </a:ext>
            </a:extLst>
          </p:cNvPr>
          <p:cNvSpPr txBox="1"/>
          <p:nvPr/>
        </p:nvSpPr>
        <p:spPr>
          <a:xfrm>
            <a:off x="11299984" y="3683443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721" name="CuadroTexto 720">
            <a:extLst>
              <a:ext uri="{FF2B5EF4-FFF2-40B4-BE49-F238E27FC236}">
                <a16:creationId xmlns:a16="http://schemas.microsoft.com/office/drawing/2014/main" id="{AAAD2DFB-0D28-B54D-83C2-5B7A5D52C65F}"/>
              </a:ext>
            </a:extLst>
          </p:cNvPr>
          <p:cNvSpPr txBox="1"/>
          <p:nvPr/>
        </p:nvSpPr>
        <p:spPr>
          <a:xfrm>
            <a:off x="11299984" y="6497095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722" name="CuadroTexto 721">
            <a:extLst>
              <a:ext uri="{FF2B5EF4-FFF2-40B4-BE49-F238E27FC236}">
                <a16:creationId xmlns:a16="http://schemas.microsoft.com/office/drawing/2014/main" id="{1ACAF76F-E588-9044-A4E2-DE95E76B497F}"/>
              </a:ext>
            </a:extLst>
          </p:cNvPr>
          <p:cNvSpPr txBox="1"/>
          <p:nvPr/>
        </p:nvSpPr>
        <p:spPr>
          <a:xfrm>
            <a:off x="11299984" y="8822284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723" name="CuadroTexto 722">
            <a:extLst>
              <a:ext uri="{FF2B5EF4-FFF2-40B4-BE49-F238E27FC236}">
                <a16:creationId xmlns:a16="http://schemas.microsoft.com/office/drawing/2014/main" id="{23F7B033-4D83-5044-AD52-C2959712272E}"/>
              </a:ext>
            </a:extLst>
          </p:cNvPr>
          <p:cNvSpPr txBox="1"/>
          <p:nvPr/>
        </p:nvSpPr>
        <p:spPr>
          <a:xfrm>
            <a:off x="11307601" y="11191323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grpSp>
        <p:nvGrpSpPr>
          <p:cNvPr id="724" name="Group 54">
            <a:extLst>
              <a:ext uri="{FF2B5EF4-FFF2-40B4-BE49-F238E27FC236}">
                <a16:creationId xmlns:a16="http://schemas.microsoft.com/office/drawing/2014/main" id="{A7226438-A343-924F-AF69-F6CF3CAB2F4C}"/>
              </a:ext>
            </a:extLst>
          </p:cNvPr>
          <p:cNvGrpSpPr/>
          <p:nvPr/>
        </p:nvGrpSpPr>
        <p:grpSpPr>
          <a:xfrm>
            <a:off x="19822306" y="1470413"/>
            <a:ext cx="3516926" cy="1219287"/>
            <a:chOff x="5517310" y="11203983"/>
            <a:chExt cx="3676939" cy="1219287"/>
          </a:xfrm>
        </p:grpSpPr>
        <p:sp>
          <p:nvSpPr>
            <p:cNvPr id="725" name="CuadroTexto 395">
              <a:extLst>
                <a:ext uri="{FF2B5EF4-FFF2-40B4-BE49-F238E27FC236}">
                  <a16:creationId xmlns:a16="http://schemas.microsoft.com/office/drawing/2014/main" id="{34726F94-B7AE-224B-9CB7-2FDEB385E8DB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26" name="Rectangle 56">
              <a:extLst>
                <a:ext uri="{FF2B5EF4-FFF2-40B4-BE49-F238E27FC236}">
                  <a16:creationId xmlns:a16="http://schemas.microsoft.com/office/drawing/2014/main" id="{3DE97052-7AEE-4F43-A5F0-FE623063EC82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7" name="Group 54">
            <a:extLst>
              <a:ext uri="{FF2B5EF4-FFF2-40B4-BE49-F238E27FC236}">
                <a16:creationId xmlns:a16="http://schemas.microsoft.com/office/drawing/2014/main" id="{9A012DC6-2790-8141-BA29-B8E7725E96B4}"/>
              </a:ext>
            </a:extLst>
          </p:cNvPr>
          <p:cNvGrpSpPr/>
          <p:nvPr/>
        </p:nvGrpSpPr>
        <p:grpSpPr>
          <a:xfrm>
            <a:off x="19841893" y="3633868"/>
            <a:ext cx="3516926" cy="1219287"/>
            <a:chOff x="5517310" y="11203983"/>
            <a:chExt cx="3676939" cy="1219287"/>
          </a:xfrm>
        </p:grpSpPr>
        <p:sp>
          <p:nvSpPr>
            <p:cNvPr id="728" name="CuadroTexto 395">
              <a:extLst>
                <a:ext uri="{FF2B5EF4-FFF2-40B4-BE49-F238E27FC236}">
                  <a16:creationId xmlns:a16="http://schemas.microsoft.com/office/drawing/2014/main" id="{230F09FF-4A66-AC4E-AAC9-7C30F8205051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29" name="Rectangle 56">
              <a:extLst>
                <a:ext uri="{FF2B5EF4-FFF2-40B4-BE49-F238E27FC236}">
                  <a16:creationId xmlns:a16="http://schemas.microsoft.com/office/drawing/2014/main" id="{1799C63A-1DDE-A348-AD34-55A9DBCCC88C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0" name="Group 54">
            <a:extLst>
              <a:ext uri="{FF2B5EF4-FFF2-40B4-BE49-F238E27FC236}">
                <a16:creationId xmlns:a16="http://schemas.microsoft.com/office/drawing/2014/main" id="{494980F3-4807-5741-B74A-9C847A1A000A}"/>
              </a:ext>
            </a:extLst>
          </p:cNvPr>
          <p:cNvGrpSpPr/>
          <p:nvPr/>
        </p:nvGrpSpPr>
        <p:grpSpPr>
          <a:xfrm>
            <a:off x="19852743" y="6413838"/>
            <a:ext cx="3516926" cy="1219287"/>
            <a:chOff x="5517310" y="11203983"/>
            <a:chExt cx="3676939" cy="1219287"/>
          </a:xfrm>
        </p:grpSpPr>
        <p:sp>
          <p:nvSpPr>
            <p:cNvPr id="731" name="CuadroTexto 395">
              <a:extLst>
                <a:ext uri="{FF2B5EF4-FFF2-40B4-BE49-F238E27FC236}">
                  <a16:creationId xmlns:a16="http://schemas.microsoft.com/office/drawing/2014/main" id="{0A33AFD0-3E6B-7D4E-AB8A-B4F5E7F08D3C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32" name="Rectangle 56">
              <a:extLst>
                <a:ext uri="{FF2B5EF4-FFF2-40B4-BE49-F238E27FC236}">
                  <a16:creationId xmlns:a16="http://schemas.microsoft.com/office/drawing/2014/main" id="{9FC85BF6-ECA7-E84E-898F-9817B64D6FF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3" name="Group 54">
            <a:extLst>
              <a:ext uri="{FF2B5EF4-FFF2-40B4-BE49-F238E27FC236}">
                <a16:creationId xmlns:a16="http://schemas.microsoft.com/office/drawing/2014/main" id="{79FC90B9-16FC-E140-98F4-265AD0ED632F}"/>
              </a:ext>
            </a:extLst>
          </p:cNvPr>
          <p:cNvGrpSpPr/>
          <p:nvPr/>
        </p:nvGrpSpPr>
        <p:grpSpPr>
          <a:xfrm>
            <a:off x="19838035" y="8738376"/>
            <a:ext cx="3516926" cy="1219287"/>
            <a:chOff x="5517310" y="11203983"/>
            <a:chExt cx="3676939" cy="1219287"/>
          </a:xfrm>
        </p:grpSpPr>
        <p:sp>
          <p:nvSpPr>
            <p:cNvPr id="734" name="CuadroTexto 395">
              <a:extLst>
                <a:ext uri="{FF2B5EF4-FFF2-40B4-BE49-F238E27FC236}">
                  <a16:creationId xmlns:a16="http://schemas.microsoft.com/office/drawing/2014/main" id="{97571BD1-D675-8241-BF99-AB92A24404D5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35" name="Rectangle 56">
              <a:extLst>
                <a:ext uri="{FF2B5EF4-FFF2-40B4-BE49-F238E27FC236}">
                  <a16:creationId xmlns:a16="http://schemas.microsoft.com/office/drawing/2014/main" id="{EC517A24-6ED8-4946-AF0E-576CBA2C736F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6" name="Group 54">
            <a:extLst>
              <a:ext uri="{FF2B5EF4-FFF2-40B4-BE49-F238E27FC236}">
                <a16:creationId xmlns:a16="http://schemas.microsoft.com/office/drawing/2014/main" id="{0906B8F4-8CD7-414F-B45E-D14C5C0CDFBF}"/>
              </a:ext>
            </a:extLst>
          </p:cNvPr>
          <p:cNvGrpSpPr/>
          <p:nvPr/>
        </p:nvGrpSpPr>
        <p:grpSpPr>
          <a:xfrm>
            <a:off x="19860895" y="11087697"/>
            <a:ext cx="3516926" cy="1219287"/>
            <a:chOff x="5517310" y="11203983"/>
            <a:chExt cx="3676939" cy="1219287"/>
          </a:xfrm>
        </p:grpSpPr>
        <p:sp>
          <p:nvSpPr>
            <p:cNvPr id="737" name="CuadroTexto 395">
              <a:extLst>
                <a:ext uri="{FF2B5EF4-FFF2-40B4-BE49-F238E27FC236}">
                  <a16:creationId xmlns:a16="http://schemas.microsoft.com/office/drawing/2014/main" id="{2737BE2A-D8CF-984A-AD49-841D09219640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38" name="Rectangle 56">
              <a:extLst>
                <a:ext uri="{FF2B5EF4-FFF2-40B4-BE49-F238E27FC236}">
                  <a16:creationId xmlns:a16="http://schemas.microsoft.com/office/drawing/2014/main" id="{2D540731-311A-3043-A4AE-3A104F7BED46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oup 71">
            <a:extLst>
              <a:ext uri="{FF2B5EF4-FFF2-40B4-BE49-F238E27FC236}">
                <a16:creationId xmlns:a16="http://schemas.microsoft.com/office/drawing/2014/main" id="{3839808D-A750-FB4B-BFE4-6C25CB80D525}"/>
              </a:ext>
            </a:extLst>
          </p:cNvPr>
          <p:cNvGrpSpPr/>
          <p:nvPr/>
        </p:nvGrpSpPr>
        <p:grpSpPr>
          <a:xfrm>
            <a:off x="1784215" y="7590392"/>
            <a:ext cx="5982437" cy="4716592"/>
            <a:chOff x="2232442" y="3643574"/>
            <a:chExt cx="5982437" cy="4716592"/>
          </a:xfrm>
        </p:grpSpPr>
        <p:sp>
          <p:nvSpPr>
            <p:cNvPr id="103" name="CuadroTexto 598">
              <a:extLst>
                <a:ext uri="{FF2B5EF4-FFF2-40B4-BE49-F238E27FC236}">
                  <a16:creationId xmlns:a16="http://schemas.microsoft.com/office/drawing/2014/main" id="{0538620E-12E9-6D42-A8C5-B802F2277CBC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104" name="CuadroTexto 599">
              <a:extLst>
                <a:ext uri="{FF2B5EF4-FFF2-40B4-BE49-F238E27FC236}">
                  <a16:creationId xmlns:a16="http://schemas.microsoft.com/office/drawing/2014/main" id="{6B8B70CC-66EA-6A42-803F-7B45A295F1A3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972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reeform 162">
            <a:extLst>
              <a:ext uri="{FF2B5EF4-FFF2-40B4-BE49-F238E27FC236}">
                <a16:creationId xmlns:a16="http://schemas.microsoft.com/office/drawing/2014/main" id="{3BD4032F-85C9-5E4B-B3DF-C3AEC400E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904" y="5477046"/>
            <a:ext cx="9659463" cy="5980127"/>
          </a:xfrm>
          <a:custGeom>
            <a:avLst/>
            <a:gdLst>
              <a:gd name="T0" fmla="*/ 158 w 8867"/>
              <a:gd name="T1" fmla="*/ 229 h 5488"/>
              <a:gd name="T2" fmla="*/ 307 w 8867"/>
              <a:gd name="T3" fmla="*/ 800 h 5488"/>
              <a:gd name="T4" fmla="*/ 1117 w 8867"/>
              <a:gd name="T5" fmla="*/ 668 h 5488"/>
              <a:gd name="T6" fmla="*/ 1601 w 8867"/>
              <a:gd name="T7" fmla="*/ 2479 h 5488"/>
              <a:gd name="T8" fmla="*/ 2216 w 8867"/>
              <a:gd name="T9" fmla="*/ 2796 h 5488"/>
              <a:gd name="T10" fmla="*/ 2735 w 8867"/>
              <a:gd name="T11" fmla="*/ 4634 h 5488"/>
              <a:gd name="T12" fmla="*/ 3386 w 8867"/>
              <a:gd name="T13" fmla="*/ 5487 h 5488"/>
              <a:gd name="T14" fmla="*/ 3984 w 8867"/>
              <a:gd name="T15" fmla="*/ 4889 h 5488"/>
              <a:gd name="T16" fmla="*/ 4363 w 8867"/>
              <a:gd name="T17" fmla="*/ 3763 h 5488"/>
              <a:gd name="T18" fmla="*/ 5013 w 8867"/>
              <a:gd name="T19" fmla="*/ 5391 h 5488"/>
              <a:gd name="T20" fmla="*/ 5558 w 8867"/>
              <a:gd name="T21" fmla="*/ 5118 h 5488"/>
              <a:gd name="T22" fmla="*/ 6367 w 8867"/>
              <a:gd name="T23" fmla="*/ 2752 h 5488"/>
              <a:gd name="T24" fmla="*/ 7370 w 8867"/>
              <a:gd name="T25" fmla="*/ 2110 h 5488"/>
              <a:gd name="T26" fmla="*/ 7775 w 8867"/>
              <a:gd name="T27" fmla="*/ 1082 h 5488"/>
              <a:gd name="T28" fmla="*/ 8522 w 8867"/>
              <a:gd name="T29" fmla="*/ 1082 h 5488"/>
              <a:gd name="T30" fmla="*/ 8866 w 8867"/>
              <a:gd name="T31" fmla="*/ 0 h 5488"/>
              <a:gd name="T32" fmla="*/ 0 w 8867"/>
              <a:gd name="T33" fmla="*/ 0 h 5488"/>
              <a:gd name="T34" fmla="*/ 158 w 8867"/>
              <a:gd name="T35" fmla="*/ 229 h 5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67" h="5488">
                <a:moveTo>
                  <a:pt x="158" y="229"/>
                </a:moveTo>
                <a:lnTo>
                  <a:pt x="307" y="800"/>
                </a:lnTo>
                <a:lnTo>
                  <a:pt x="1117" y="668"/>
                </a:lnTo>
                <a:lnTo>
                  <a:pt x="1601" y="2479"/>
                </a:lnTo>
                <a:lnTo>
                  <a:pt x="2216" y="2796"/>
                </a:lnTo>
                <a:lnTo>
                  <a:pt x="2735" y="4634"/>
                </a:lnTo>
                <a:lnTo>
                  <a:pt x="3386" y="5487"/>
                </a:lnTo>
                <a:lnTo>
                  <a:pt x="3984" y="4889"/>
                </a:lnTo>
                <a:lnTo>
                  <a:pt x="4363" y="3763"/>
                </a:lnTo>
                <a:lnTo>
                  <a:pt x="5013" y="5391"/>
                </a:lnTo>
                <a:lnTo>
                  <a:pt x="5558" y="5118"/>
                </a:lnTo>
                <a:lnTo>
                  <a:pt x="6367" y="2752"/>
                </a:lnTo>
                <a:lnTo>
                  <a:pt x="7370" y="2110"/>
                </a:lnTo>
                <a:lnTo>
                  <a:pt x="7775" y="1082"/>
                </a:lnTo>
                <a:lnTo>
                  <a:pt x="8522" y="1082"/>
                </a:lnTo>
                <a:lnTo>
                  <a:pt x="8866" y="0"/>
                </a:lnTo>
                <a:lnTo>
                  <a:pt x="0" y="0"/>
                </a:lnTo>
                <a:lnTo>
                  <a:pt x="158" y="229"/>
                </a:lnTo>
              </a:path>
            </a:pathLst>
          </a:custGeom>
          <a:solidFill>
            <a:srgbClr val="06A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63">
            <a:extLst>
              <a:ext uri="{FF2B5EF4-FFF2-40B4-BE49-F238E27FC236}">
                <a16:creationId xmlns:a16="http://schemas.microsoft.com/office/drawing/2014/main" id="{D5623B22-4982-1E46-93FC-82D9D620B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904" y="5477046"/>
            <a:ext cx="9659463" cy="5980127"/>
          </a:xfrm>
          <a:custGeom>
            <a:avLst/>
            <a:gdLst>
              <a:gd name="T0" fmla="*/ 158 w 8867"/>
              <a:gd name="T1" fmla="*/ 229 h 5488"/>
              <a:gd name="T2" fmla="*/ 307 w 8867"/>
              <a:gd name="T3" fmla="*/ 800 h 5488"/>
              <a:gd name="T4" fmla="*/ 1117 w 8867"/>
              <a:gd name="T5" fmla="*/ 668 h 5488"/>
              <a:gd name="T6" fmla="*/ 1601 w 8867"/>
              <a:gd name="T7" fmla="*/ 2479 h 5488"/>
              <a:gd name="T8" fmla="*/ 2216 w 8867"/>
              <a:gd name="T9" fmla="*/ 2796 h 5488"/>
              <a:gd name="T10" fmla="*/ 2735 w 8867"/>
              <a:gd name="T11" fmla="*/ 4634 h 5488"/>
              <a:gd name="T12" fmla="*/ 3386 w 8867"/>
              <a:gd name="T13" fmla="*/ 5487 h 5488"/>
              <a:gd name="T14" fmla="*/ 3984 w 8867"/>
              <a:gd name="T15" fmla="*/ 4889 h 5488"/>
              <a:gd name="T16" fmla="*/ 4363 w 8867"/>
              <a:gd name="T17" fmla="*/ 3763 h 5488"/>
              <a:gd name="T18" fmla="*/ 5013 w 8867"/>
              <a:gd name="T19" fmla="*/ 5391 h 5488"/>
              <a:gd name="T20" fmla="*/ 5558 w 8867"/>
              <a:gd name="T21" fmla="*/ 5118 h 5488"/>
              <a:gd name="T22" fmla="*/ 6367 w 8867"/>
              <a:gd name="T23" fmla="*/ 2752 h 5488"/>
              <a:gd name="T24" fmla="*/ 7370 w 8867"/>
              <a:gd name="T25" fmla="*/ 2110 h 5488"/>
              <a:gd name="T26" fmla="*/ 7775 w 8867"/>
              <a:gd name="T27" fmla="*/ 1082 h 5488"/>
              <a:gd name="T28" fmla="*/ 8522 w 8867"/>
              <a:gd name="T29" fmla="*/ 1082 h 5488"/>
              <a:gd name="T30" fmla="*/ 8866 w 8867"/>
              <a:gd name="T31" fmla="*/ 0 h 5488"/>
              <a:gd name="T32" fmla="*/ 0 w 8867"/>
              <a:gd name="T33" fmla="*/ 0 h 5488"/>
              <a:gd name="T34" fmla="*/ 158 w 8867"/>
              <a:gd name="T35" fmla="*/ 229 h 5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67" h="5488">
                <a:moveTo>
                  <a:pt x="158" y="229"/>
                </a:moveTo>
                <a:lnTo>
                  <a:pt x="307" y="800"/>
                </a:lnTo>
                <a:lnTo>
                  <a:pt x="1117" y="668"/>
                </a:lnTo>
                <a:lnTo>
                  <a:pt x="1601" y="2479"/>
                </a:lnTo>
                <a:lnTo>
                  <a:pt x="2216" y="2796"/>
                </a:lnTo>
                <a:lnTo>
                  <a:pt x="2735" y="4634"/>
                </a:lnTo>
                <a:lnTo>
                  <a:pt x="3386" y="5487"/>
                </a:lnTo>
                <a:lnTo>
                  <a:pt x="3984" y="4889"/>
                </a:lnTo>
                <a:lnTo>
                  <a:pt x="4363" y="3763"/>
                </a:lnTo>
                <a:lnTo>
                  <a:pt x="5013" y="5391"/>
                </a:lnTo>
                <a:lnTo>
                  <a:pt x="5558" y="5118"/>
                </a:lnTo>
                <a:lnTo>
                  <a:pt x="6367" y="2752"/>
                </a:lnTo>
                <a:lnTo>
                  <a:pt x="7370" y="2110"/>
                </a:lnTo>
                <a:lnTo>
                  <a:pt x="7775" y="1082"/>
                </a:lnTo>
                <a:lnTo>
                  <a:pt x="8522" y="1082"/>
                </a:lnTo>
                <a:lnTo>
                  <a:pt x="8866" y="0"/>
                </a:lnTo>
                <a:lnTo>
                  <a:pt x="0" y="0"/>
                </a:lnTo>
                <a:lnTo>
                  <a:pt x="158" y="2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64">
            <a:extLst>
              <a:ext uri="{FF2B5EF4-FFF2-40B4-BE49-F238E27FC236}">
                <a16:creationId xmlns:a16="http://schemas.microsoft.com/office/drawing/2014/main" id="{B670B687-D875-8048-B939-78CCCE3BE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4271" y="8479119"/>
            <a:ext cx="1474619" cy="2877184"/>
          </a:xfrm>
          <a:custGeom>
            <a:avLst/>
            <a:gdLst>
              <a:gd name="T0" fmla="*/ 1354 w 1355"/>
              <a:gd name="T1" fmla="*/ 0 h 2640"/>
              <a:gd name="T2" fmla="*/ 492 w 1355"/>
              <a:gd name="T3" fmla="*/ 422 h 2640"/>
              <a:gd name="T4" fmla="*/ 0 w 1355"/>
              <a:gd name="T5" fmla="*/ 2639 h 2640"/>
              <a:gd name="T6" fmla="*/ 545 w 1355"/>
              <a:gd name="T7" fmla="*/ 2366 h 2640"/>
              <a:gd name="T8" fmla="*/ 1354 w 1355"/>
              <a:gd name="T9" fmla="*/ 0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5" h="2640">
                <a:moveTo>
                  <a:pt x="1354" y="0"/>
                </a:moveTo>
                <a:lnTo>
                  <a:pt x="492" y="422"/>
                </a:lnTo>
                <a:lnTo>
                  <a:pt x="0" y="2639"/>
                </a:lnTo>
                <a:lnTo>
                  <a:pt x="545" y="2366"/>
                </a:lnTo>
                <a:lnTo>
                  <a:pt x="1354" y="0"/>
                </a:lnTo>
              </a:path>
            </a:pathLst>
          </a:custGeom>
          <a:solidFill>
            <a:srgbClr val="55D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5">
            <a:extLst>
              <a:ext uri="{FF2B5EF4-FFF2-40B4-BE49-F238E27FC236}">
                <a16:creationId xmlns:a16="http://schemas.microsoft.com/office/drawing/2014/main" id="{31A2EC24-692F-FA44-8782-380A29E46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4271" y="8479119"/>
            <a:ext cx="1474619" cy="2877184"/>
          </a:xfrm>
          <a:custGeom>
            <a:avLst/>
            <a:gdLst>
              <a:gd name="T0" fmla="*/ 1354 w 1355"/>
              <a:gd name="T1" fmla="*/ 0 h 2640"/>
              <a:gd name="T2" fmla="*/ 492 w 1355"/>
              <a:gd name="T3" fmla="*/ 422 h 2640"/>
              <a:gd name="T4" fmla="*/ 0 w 1355"/>
              <a:gd name="T5" fmla="*/ 2639 h 2640"/>
              <a:gd name="T6" fmla="*/ 545 w 1355"/>
              <a:gd name="T7" fmla="*/ 2366 h 2640"/>
              <a:gd name="T8" fmla="*/ 1354 w 1355"/>
              <a:gd name="T9" fmla="*/ 0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5" h="2640">
                <a:moveTo>
                  <a:pt x="1354" y="0"/>
                </a:moveTo>
                <a:lnTo>
                  <a:pt x="492" y="422"/>
                </a:lnTo>
                <a:lnTo>
                  <a:pt x="0" y="2639"/>
                </a:lnTo>
                <a:lnTo>
                  <a:pt x="545" y="2366"/>
                </a:lnTo>
                <a:lnTo>
                  <a:pt x="1354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6">
            <a:extLst>
              <a:ext uri="{FF2B5EF4-FFF2-40B4-BE49-F238E27FC236}">
                <a16:creationId xmlns:a16="http://schemas.microsoft.com/office/drawing/2014/main" id="{2EB2FBC1-8886-044A-B2BC-2A295F54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478" y="1826528"/>
            <a:ext cx="9707496" cy="3650519"/>
          </a:xfrm>
          <a:custGeom>
            <a:avLst/>
            <a:gdLst>
              <a:gd name="T0" fmla="*/ 0 w 8910"/>
              <a:gd name="T1" fmla="*/ 3352 h 3353"/>
              <a:gd name="T2" fmla="*/ 281 w 8910"/>
              <a:gd name="T3" fmla="*/ 2516 h 3353"/>
              <a:gd name="T4" fmla="*/ 501 w 8910"/>
              <a:gd name="T5" fmla="*/ 2516 h 3353"/>
              <a:gd name="T6" fmla="*/ 2076 w 8910"/>
              <a:gd name="T7" fmla="*/ 1197 h 3353"/>
              <a:gd name="T8" fmla="*/ 2392 w 8910"/>
              <a:gd name="T9" fmla="*/ 1346 h 3353"/>
              <a:gd name="T10" fmla="*/ 2858 w 8910"/>
              <a:gd name="T11" fmla="*/ 898 h 3353"/>
              <a:gd name="T12" fmla="*/ 3360 w 8910"/>
              <a:gd name="T13" fmla="*/ 942 h 3353"/>
              <a:gd name="T14" fmla="*/ 3421 w 8910"/>
              <a:gd name="T15" fmla="*/ 370 h 3353"/>
              <a:gd name="T16" fmla="*/ 4231 w 8910"/>
              <a:gd name="T17" fmla="*/ 0 h 3353"/>
              <a:gd name="T18" fmla="*/ 4530 w 8910"/>
              <a:gd name="T19" fmla="*/ 863 h 3353"/>
              <a:gd name="T20" fmla="*/ 4845 w 8910"/>
              <a:gd name="T21" fmla="*/ 1276 h 3353"/>
              <a:gd name="T22" fmla="*/ 4845 w 8910"/>
              <a:gd name="T23" fmla="*/ 2296 h 3353"/>
              <a:gd name="T24" fmla="*/ 5505 w 8910"/>
              <a:gd name="T25" fmla="*/ 2340 h 3353"/>
              <a:gd name="T26" fmla="*/ 5980 w 8910"/>
              <a:gd name="T27" fmla="*/ 2076 h 3353"/>
              <a:gd name="T28" fmla="*/ 6983 w 8910"/>
              <a:gd name="T29" fmla="*/ 2059 h 3353"/>
              <a:gd name="T30" fmla="*/ 7405 w 8910"/>
              <a:gd name="T31" fmla="*/ 1927 h 3353"/>
              <a:gd name="T32" fmla="*/ 8065 w 8910"/>
              <a:gd name="T33" fmla="*/ 1909 h 3353"/>
              <a:gd name="T34" fmla="*/ 8566 w 8910"/>
              <a:gd name="T35" fmla="*/ 2463 h 3353"/>
              <a:gd name="T36" fmla="*/ 8566 w 8910"/>
              <a:gd name="T37" fmla="*/ 2771 h 3353"/>
              <a:gd name="T38" fmla="*/ 8909 w 8910"/>
              <a:gd name="T39" fmla="*/ 3352 h 3353"/>
              <a:gd name="T40" fmla="*/ 0 w 8910"/>
              <a:gd name="T41" fmla="*/ 3352 h 3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910" h="3353">
                <a:moveTo>
                  <a:pt x="0" y="3352"/>
                </a:moveTo>
                <a:lnTo>
                  <a:pt x="281" y="2516"/>
                </a:lnTo>
                <a:lnTo>
                  <a:pt x="501" y="2516"/>
                </a:lnTo>
                <a:lnTo>
                  <a:pt x="2076" y="1197"/>
                </a:lnTo>
                <a:lnTo>
                  <a:pt x="2392" y="1346"/>
                </a:lnTo>
                <a:lnTo>
                  <a:pt x="2858" y="898"/>
                </a:lnTo>
                <a:lnTo>
                  <a:pt x="3360" y="942"/>
                </a:lnTo>
                <a:lnTo>
                  <a:pt x="3421" y="370"/>
                </a:lnTo>
                <a:lnTo>
                  <a:pt x="4231" y="0"/>
                </a:lnTo>
                <a:lnTo>
                  <a:pt x="4530" y="863"/>
                </a:lnTo>
                <a:lnTo>
                  <a:pt x="4845" y="1276"/>
                </a:lnTo>
                <a:lnTo>
                  <a:pt x="4845" y="2296"/>
                </a:lnTo>
                <a:lnTo>
                  <a:pt x="5505" y="2340"/>
                </a:lnTo>
                <a:lnTo>
                  <a:pt x="5980" y="2076"/>
                </a:lnTo>
                <a:lnTo>
                  <a:pt x="6983" y="2059"/>
                </a:lnTo>
                <a:lnTo>
                  <a:pt x="7405" y="1927"/>
                </a:lnTo>
                <a:lnTo>
                  <a:pt x="8065" y="1909"/>
                </a:lnTo>
                <a:lnTo>
                  <a:pt x="8566" y="2463"/>
                </a:lnTo>
                <a:lnTo>
                  <a:pt x="8566" y="2771"/>
                </a:lnTo>
                <a:lnTo>
                  <a:pt x="8909" y="3352"/>
                </a:lnTo>
                <a:lnTo>
                  <a:pt x="0" y="3352"/>
                </a:lnTo>
              </a:path>
            </a:pathLst>
          </a:custGeom>
          <a:solidFill>
            <a:srgbClr val="51B4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7">
            <a:extLst>
              <a:ext uri="{FF2B5EF4-FFF2-40B4-BE49-F238E27FC236}">
                <a16:creationId xmlns:a16="http://schemas.microsoft.com/office/drawing/2014/main" id="{9CDB70C0-5197-294B-900D-2A5BB9074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478" y="1826528"/>
            <a:ext cx="9707496" cy="3650519"/>
          </a:xfrm>
          <a:custGeom>
            <a:avLst/>
            <a:gdLst>
              <a:gd name="T0" fmla="*/ 0 w 8910"/>
              <a:gd name="T1" fmla="*/ 3352 h 3353"/>
              <a:gd name="T2" fmla="*/ 281 w 8910"/>
              <a:gd name="T3" fmla="*/ 2516 h 3353"/>
              <a:gd name="T4" fmla="*/ 501 w 8910"/>
              <a:gd name="T5" fmla="*/ 2516 h 3353"/>
              <a:gd name="T6" fmla="*/ 2076 w 8910"/>
              <a:gd name="T7" fmla="*/ 1197 h 3353"/>
              <a:gd name="T8" fmla="*/ 2392 w 8910"/>
              <a:gd name="T9" fmla="*/ 1346 h 3353"/>
              <a:gd name="T10" fmla="*/ 2858 w 8910"/>
              <a:gd name="T11" fmla="*/ 898 h 3353"/>
              <a:gd name="T12" fmla="*/ 3360 w 8910"/>
              <a:gd name="T13" fmla="*/ 942 h 3353"/>
              <a:gd name="T14" fmla="*/ 3421 w 8910"/>
              <a:gd name="T15" fmla="*/ 370 h 3353"/>
              <a:gd name="T16" fmla="*/ 4231 w 8910"/>
              <a:gd name="T17" fmla="*/ 0 h 3353"/>
              <a:gd name="T18" fmla="*/ 4530 w 8910"/>
              <a:gd name="T19" fmla="*/ 863 h 3353"/>
              <a:gd name="T20" fmla="*/ 4845 w 8910"/>
              <a:gd name="T21" fmla="*/ 1276 h 3353"/>
              <a:gd name="T22" fmla="*/ 4845 w 8910"/>
              <a:gd name="T23" fmla="*/ 2296 h 3353"/>
              <a:gd name="T24" fmla="*/ 5505 w 8910"/>
              <a:gd name="T25" fmla="*/ 2340 h 3353"/>
              <a:gd name="T26" fmla="*/ 5980 w 8910"/>
              <a:gd name="T27" fmla="*/ 2076 h 3353"/>
              <a:gd name="T28" fmla="*/ 6983 w 8910"/>
              <a:gd name="T29" fmla="*/ 2059 h 3353"/>
              <a:gd name="T30" fmla="*/ 7405 w 8910"/>
              <a:gd name="T31" fmla="*/ 1927 h 3353"/>
              <a:gd name="T32" fmla="*/ 8065 w 8910"/>
              <a:gd name="T33" fmla="*/ 1909 h 3353"/>
              <a:gd name="T34" fmla="*/ 8566 w 8910"/>
              <a:gd name="T35" fmla="*/ 2463 h 3353"/>
              <a:gd name="T36" fmla="*/ 8566 w 8910"/>
              <a:gd name="T37" fmla="*/ 2771 h 3353"/>
              <a:gd name="T38" fmla="*/ 8909 w 8910"/>
              <a:gd name="T39" fmla="*/ 3352 h 3353"/>
              <a:gd name="T40" fmla="*/ 0 w 8910"/>
              <a:gd name="T41" fmla="*/ 3352 h 3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910" h="3353">
                <a:moveTo>
                  <a:pt x="0" y="3352"/>
                </a:moveTo>
                <a:lnTo>
                  <a:pt x="281" y="2516"/>
                </a:lnTo>
                <a:lnTo>
                  <a:pt x="501" y="2516"/>
                </a:lnTo>
                <a:lnTo>
                  <a:pt x="2076" y="1197"/>
                </a:lnTo>
                <a:lnTo>
                  <a:pt x="2392" y="1346"/>
                </a:lnTo>
                <a:lnTo>
                  <a:pt x="2858" y="898"/>
                </a:lnTo>
                <a:lnTo>
                  <a:pt x="3360" y="942"/>
                </a:lnTo>
                <a:lnTo>
                  <a:pt x="3421" y="370"/>
                </a:lnTo>
                <a:lnTo>
                  <a:pt x="4231" y="0"/>
                </a:lnTo>
                <a:lnTo>
                  <a:pt x="4530" y="863"/>
                </a:lnTo>
                <a:lnTo>
                  <a:pt x="4845" y="1276"/>
                </a:lnTo>
                <a:lnTo>
                  <a:pt x="4845" y="2296"/>
                </a:lnTo>
                <a:lnTo>
                  <a:pt x="5505" y="2340"/>
                </a:lnTo>
                <a:lnTo>
                  <a:pt x="5980" y="2076"/>
                </a:lnTo>
                <a:lnTo>
                  <a:pt x="6983" y="2059"/>
                </a:lnTo>
                <a:lnTo>
                  <a:pt x="7405" y="1927"/>
                </a:lnTo>
                <a:lnTo>
                  <a:pt x="8065" y="1909"/>
                </a:lnTo>
                <a:lnTo>
                  <a:pt x="8566" y="2463"/>
                </a:lnTo>
                <a:lnTo>
                  <a:pt x="8566" y="2771"/>
                </a:lnTo>
                <a:lnTo>
                  <a:pt x="8909" y="3352"/>
                </a:lnTo>
                <a:lnTo>
                  <a:pt x="0" y="33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68">
            <a:extLst>
              <a:ext uri="{FF2B5EF4-FFF2-40B4-BE49-F238E27FC236}">
                <a16:creationId xmlns:a16="http://schemas.microsoft.com/office/drawing/2014/main" id="{64D0694C-61F4-114B-BCE0-189FFDC98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478" y="2691124"/>
            <a:ext cx="9707496" cy="2790727"/>
          </a:xfrm>
          <a:custGeom>
            <a:avLst/>
            <a:gdLst>
              <a:gd name="T0" fmla="*/ 105 w 8910"/>
              <a:gd name="T1" fmla="*/ 2261 h 2561"/>
              <a:gd name="T2" fmla="*/ 536 w 8910"/>
              <a:gd name="T3" fmla="*/ 2261 h 2561"/>
              <a:gd name="T4" fmla="*/ 1117 w 8910"/>
              <a:gd name="T5" fmla="*/ 1926 h 2561"/>
              <a:gd name="T6" fmla="*/ 1117 w 8910"/>
              <a:gd name="T7" fmla="*/ 1610 h 2561"/>
              <a:gd name="T8" fmla="*/ 1319 w 8910"/>
              <a:gd name="T9" fmla="*/ 1232 h 2561"/>
              <a:gd name="T10" fmla="*/ 1486 w 8910"/>
              <a:gd name="T11" fmla="*/ 1935 h 2561"/>
              <a:gd name="T12" fmla="*/ 1688 w 8910"/>
              <a:gd name="T13" fmla="*/ 1627 h 2561"/>
              <a:gd name="T14" fmla="*/ 1803 w 8910"/>
              <a:gd name="T15" fmla="*/ 880 h 2561"/>
              <a:gd name="T16" fmla="*/ 2234 w 8910"/>
              <a:gd name="T17" fmla="*/ 2261 h 2561"/>
              <a:gd name="T18" fmla="*/ 2489 w 8910"/>
              <a:gd name="T19" fmla="*/ 1575 h 2561"/>
              <a:gd name="T20" fmla="*/ 3017 w 8910"/>
              <a:gd name="T21" fmla="*/ 1513 h 2561"/>
              <a:gd name="T22" fmla="*/ 3377 w 8910"/>
              <a:gd name="T23" fmla="*/ 1082 h 2561"/>
              <a:gd name="T24" fmla="*/ 3377 w 8910"/>
              <a:gd name="T25" fmla="*/ 765 h 2561"/>
              <a:gd name="T26" fmla="*/ 3580 w 8910"/>
              <a:gd name="T27" fmla="*/ 765 h 2561"/>
              <a:gd name="T28" fmla="*/ 3694 w 8910"/>
              <a:gd name="T29" fmla="*/ 0 h 2561"/>
              <a:gd name="T30" fmla="*/ 3782 w 8910"/>
              <a:gd name="T31" fmla="*/ 537 h 2561"/>
              <a:gd name="T32" fmla="*/ 4028 w 8910"/>
              <a:gd name="T33" fmla="*/ 1003 h 2561"/>
              <a:gd name="T34" fmla="*/ 3896 w 8910"/>
              <a:gd name="T35" fmla="*/ 2146 h 2561"/>
              <a:gd name="T36" fmla="*/ 4354 w 8910"/>
              <a:gd name="T37" fmla="*/ 1900 h 2561"/>
              <a:gd name="T38" fmla="*/ 4757 w 8910"/>
              <a:gd name="T39" fmla="*/ 1997 h 2561"/>
              <a:gd name="T40" fmla="*/ 4995 w 8910"/>
              <a:gd name="T41" fmla="*/ 1882 h 2561"/>
              <a:gd name="T42" fmla="*/ 5672 w 8910"/>
              <a:gd name="T43" fmla="*/ 1821 h 2561"/>
              <a:gd name="T44" fmla="*/ 6015 w 8910"/>
              <a:gd name="T45" fmla="*/ 1452 h 2561"/>
              <a:gd name="T46" fmla="*/ 6103 w 8910"/>
              <a:gd name="T47" fmla="*/ 1900 h 2561"/>
              <a:gd name="T48" fmla="*/ 6402 w 8910"/>
              <a:gd name="T49" fmla="*/ 2094 h 2561"/>
              <a:gd name="T50" fmla="*/ 6552 w 8910"/>
              <a:gd name="T51" fmla="*/ 2094 h 2561"/>
              <a:gd name="T52" fmla="*/ 6657 w 8910"/>
              <a:gd name="T53" fmla="*/ 2023 h 2561"/>
              <a:gd name="T54" fmla="*/ 7229 w 8910"/>
              <a:gd name="T55" fmla="*/ 2023 h 2561"/>
              <a:gd name="T56" fmla="*/ 7616 w 8910"/>
              <a:gd name="T57" fmla="*/ 1575 h 2561"/>
              <a:gd name="T58" fmla="*/ 7827 w 8910"/>
              <a:gd name="T59" fmla="*/ 1742 h 2561"/>
              <a:gd name="T60" fmla="*/ 8047 w 8910"/>
              <a:gd name="T61" fmla="*/ 1680 h 2561"/>
              <a:gd name="T62" fmla="*/ 8329 w 8910"/>
              <a:gd name="T63" fmla="*/ 1408 h 2561"/>
              <a:gd name="T64" fmla="*/ 8566 w 8910"/>
              <a:gd name="T65" fmla="*/ 1671 h 2561"/>
              <a:gd name="T66" fmla="*/ 8566 w 8910"/>
              <a:gd name="T67" fmla="*/ 1979 h 2561"/>
              <a:gd name="T68" fmla="*/ 8909 w 8910"/>
              <a:gd name="T69" fmla="*/ 2560 h 2561"/>
              <a:gd name="T70" fmla="*/ 0 w 8910"/>
              <a:gd name="T71" fmla="*/ 2560 h 2561"/>
              <a:gd name="T72" fmla="*/ 105 w 8910"/>
              <a:gd name="T73" fmla="*/ 2261 h 2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10" h="2561">
                <a:moveTo>
                  <a:pt x="105" y="2261"/>
                </a:moveTo>
                <a:lnTo>
                  <a:pt x="536" y="2261"/>
                </a:lnTo>
                <a:lnTo>
                  <a:pt x="1117" y="1926"/>
                </a:lnTo>
                <a:lnTo>
                  <a:pt x="1117" y="1610"/>
                </a:lnTo>
                <a:lnTo>
                  <a:pt x="1319" y="1232"/>
                </a:lnTo>
                <a:lnTo>
                  <a:pt x="1486" y="1935"/>
                </a:lnTo>
                <a:lnTo>
                  <a:pt x="1688" y="1627"/>
                </a:lnTo>
                <a:lnTo>
                  <a:pt x="1803" y="880"/>
                </a:lnTo>
                <a:lnTo>
                  <a:pt x="2234" y="2261"/>
                </a:lnTo>
                <a:lnTo>
                  <a:pt x="2489" y="1575"/>
                </a:lnTo>
                <a:lnTo>
                  <a:pt x="3017" y="1513"/>
                </a:lnTo>
                <a:lnTo>
                  <a:pt x="3377" y="1082"/>
                </a:lnTo>
                <a:lnTo>
                  <a:pt x="3377" y="765"/>
                </a:lnTo>
                <a:lnTo>
                  <a:pt x="3580" y="765"/>
                </a:lnTo>
                <a:lnTo>
                  <a:pt x="3694" y="0"/>
                </a:lnTo>
                <a:lnTo>
                  <a:pt x="3782" y="537"/>
                </a:lnTo>
                <a:lnTo>
                  <a:pt x="4028" y="1003"/>
                </a:lnTo>
                <a:lnTo>
                  <a:pt x="3896" y="2146"/>
                </a:lnTo>
                <a:lnTo>
                  <a:pt x="4354" y="1900"/>
                </a:lnTo>
                <a:lnTo>
                  <a:pt x="4757" y="1997"/>
                </a:lnTo>
                <a:lnTo>
                  <a:pt x="4995" y="1882"/>
                </a:lnTo>
                <a:lnTo>
                  <a:pt x="5672" y="1821"/>
                </a:lnTo>
                <a:lnTo>
                  <a:pt x="6015" y="1452"/>
                </a:lnTo>
                <a:lnTo>
                  <a:pt x="6103" y="1900"/>
                </a:lnTo>
                <a:lnTo>
                  <a:pt x="6402" y="2094"/>
                </a:lnTo>
                <a:lnTo>
                  <a:pt x="6552" y="2094"/>
                </a:lnTo>
                <a:lnTo>
                  <a:pt x="6657" y="2023"/>
                </a:lnTo>
                <a:lnTo>
                  <a:pt x="7229" y="2023"/>
                </a:lnTo>
                <a:lnTo>
                  <a:pt x="7616" y="1575"/>
                </a:lnTo>
                <a:lnTo>
                  <a:pt x="7827" y="1742"/>
                </a:lnTo>
                <a:lnTo>
                  <a:pt x="8047" y="1680"/>
                </a:lnTo>
                <a:lnTo>
                  <a:pt x="8329" y="1408"/>
                </a:lnTo>
                <a:lnTo>
                  <a:pt x="8566" y="1671"/>
                </a:lnTo>
                <a:lnTo>
                  <a:pt x="8566" y="1979"/>
                </a:lnTo>
                <a:lnTo>
                  <a:pt x="8909" y="2560"/>
                </a:lnTo>
                <a:lnTo>
                  <a:pt x="0" y="2560"/>
                </a:lnTo>
                <a:lnTo>
                  <a:pt x="105" y="2261"/>
                </a:lnTo>
              </a:path>
            </a:pathLst>
          </a:custGeom>
          <a:solidFill>
            <a:srgbClr val="95D3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69">
            <a:extLst>
              <a:ext uri="{FF2B5EF4-FFF2-40B4-BE49-F238E27FC236}">
                <a16:creationId xmlns:a16="http://schemas.microsoft.com/office/drawing/2014/main" id="{596B85F0-683E-0445-813C-626331C8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478" y="2691124"/>
            <a:ext cx="9707496" cy="2790727"/>
          </a:xfrm>
          <a:custGeom>
            <a:avLst/>
            <a:gdLst>
              <a:gd name="T0" fmla="*/ 105 w 8910"/>
              <a:gd name="T1" fmla="*/ 2261 h 2561"/>
              <a:gd name="T2" fmla="*/ 536 w 8910"/>
              <a:gd name="T3" fmla="*/ 2261 h 2561"/>
              <a:gd name="T4" fmla="*/ 1117 w 8910"/>
              <a:gd name="T5" fmla="*/ 1926 h 2561"/>
              <a:gd name="T6" fmla="*/ 1117 w 8910"/>
              <a:gd name="T7" fmla="*/ 1610 h 2561"/>
              <a:gd name="T8" fmla="*/ 1319 w 8910"/>
              <a:gd name="T9" fmla="*/ 1232 h 2561"/>
              <a:gd name="T10" fmla="*/ 1486 w 8910"/>
              <a:gd name="T11" fmla="*/ 1935 h 2561"/>
              <a:gd name="T12" fmla="*/ 1688 w 8910"/>
              <a:gd name="T13" fmla="*/ 1627 h 2561"/>
              <a:gd name="T14" fmla="*/ 1803 w 8910"/>
              <a:gd name="T15" fmla="*/ 880 h 2561"/>
              <a:gd name="T16" fmla="*/ 2234 w 8910"/>
              <a:gd name="T17" fmla="*/ 2261 h 2561"/>
              <a:gd name="T18" fmla="*/ 2489 w 8910"/>
              <a:gd name="T19" fmla="*/ 1575 h 2561"/>
              <a:gd name="T20" fmla="*/ 3017 w 8910"/>
              <a:gd name="T21" fmla="*/ 1513 h 2561"/>
              <a:gd name="T22" fmla="*/ 3377 w 8910"/>
              <a:gd name="T23" fmla="*/ 1082 h 2561"/>
              <a:gd name="T24" fmla="*/ 3377 w 8910"/>
              <a:gd name="T25" fmla="*/ 765 h 2561"/>
              <a:gd name="T26" fmla="*/ 3580 w 8910"/>
              <a:gd name="T27" fmla="*/ 765 h 2561"/>
              <a:gd name="T28" fmla="*/ 3694 w 8910"/>
              <a:gd name="T29" fmla="*/ 0 h 2561"/>
              <a:gd name="T30" fmla="*/ 3782 w 8910"/>
              <a:gd name="T31" fmla="*/ 537 h 2561"/>
              <a:gd name="T32" fmla="*/ 4028 w 8910"/>
              <a:gd name="T33" fmla="*/ 1003 h 2561"/>
              <a:gd name="T34" fmla="*/ 3896 w 8910"/>
              <a:gd name="T35" fmla="*/ 2146 h 2561"/>
              <a:gd name="T36" fmla="*/ 4354 w 8910"/>
              <a:gd name="T37" fmla="*/ 1900 h 2561"/>
              <a:gd name="T38" fmla="*/ 4757 w 8910"/>
              <a:gd name="T39" fmla="*/ 1997 h 2561"/>
              <a:gd name="T40" fmla="*/ 4995 w 8910"/>
              <a:gd name="T41" fmla="*/ 1882 h 2561"/>
              <a:gd name="T42" fmla="*/ 5672 w 8910"/>
              <a:gd name="T43" fmla="*/ 1821 h 2561"/>
              <a:gd name="T44" fmla="*/ 6015 w 8910"/>
              <a:gd name="T45" fmla="*/ 1452 h 2561"/>
              <a:gd name="T46" fmla="*/ 6103 w 8910"/>
              <a:gd name="T47" fmla="*/ 1900 h 2561"/>
              <a:gd name="T48" fmla="*/ 6402 w 8910"/>
              <a:gd name="T49" fmla="*/ 2094 h 2561"/>
              <a:gd name="T50" fmla="*/ 6552 w 8910"/>
              <a:gd name="T51" fmla="*/ 2094 h 2561"/>
              <a:gd name="T52" fmla="*/ 6657 w 8910"/>
              <a:gd name="T53" fmla="*/ 2023 h 2561"/>
              <a:gd name="T54" fmla="*/ 7229 w 8910"/>
              <a:gd name="T55" fmla="*/ 2023 h 2561"/>
              <a:gd name="T56" fmla="*/ 7616 w 8910"/>
              <a:gd name="T57" fmla="*/ 1575 h 2561"/>
              <a:gd name="T58" fmla="*/ 7827 w 8910"/>
              <a:gd name="T59" fmla="*/ 1742 h 2561"/>
              <a:gd name="T60" fmla="*/ 8047 w 8910"/>
              <a:gd name="T61" fmla="*/ 1680 h 2561"/>
              <a:gd name="T62" fmla="*/ 8329 w 8910"/>
              <a:gd name="T63" fmla="*/ 1408 h 2561"/>
              <a:gd name="T64" fmla="*/ 8566 w 8910"/>
              <a:gd name="T65" fmla="*/ 1671 h 2561"/>
              <a:gd name="T66" fmla="*/ 8566 w 8910"/>
              <a:gd name="T67" fmla="*/ 1979 h 2561"/>
              <a:gd name="T68" fmla="*/ 8909 w 8910"/>
              <a:gd name="T69" fmla="*/ 2560 h 2561"/>
              <a:gd name="T70" fmla="*/ 0 w 8910"/>
              <a:gd name="T71" fmla="*/ 2560 h 2561"/>
              <a:gd name="T72" fmla="*/ 105 w 8910"/>
              <a:gd name="T73" fmla="*/ 2261 h 2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10" h="2561">
                <a:moveTo>
                  <a:pt x="105" y="2261"/>
                </a:moveTo>
                <a:lnTo>
                  <a:pt x="536" y="2261"/>
                </a:lnTo>
                <a:lnTo>
                  <a:pt x="1117" y="1926"/>
                </a:lnTo>
                <a:lnTo>
                  <a:pt x="1117" y="1610"/>
                </a:lnTo>
                <a:lnTo>
                  <a:pt x="1319" y="1232"/>
                </a:lnTo>
                <a:lnTo>
                  <a:pt x="1486" y="1935"/>
                </a:lnTo>
                <a:lnTo>
                  <a:pt x="1688" y="1627"/>
                </a:lnTo>
                <a:lnTo>
                  <a:pt x="1803" y="880"/>
                </a:lnTo>
                <a:lnTo>
                  <a:pt x="2234" y="2261"/>
                </a:lnTo>
                <a:lnTo>
                  <a:pt x="2489" y="1575"/>
                </a:lnTo>
                <a:lnTo>
                  <a:pt x="3017" y="1513"/>
                </a:lnTo>
                <a:lnTo>
                  <a:pt x="3377" y="1082"/>
                </a:lnTo>
                <a:lnTo>
                  <a:pt x="3377" y="765"/>
                </a:lnTo>
                <a:lnTo>
                  <a:pt x="3580" y="765"/>
                </a:lnTo>
                <a:lnTo>
                  <a:pt x="3694" y="0"/>
                </a:lnTo>
                <a:lnTo>
                  <a:pt x="3782" y="537"/>
                </a:lnTo>
                <a:lnTo>
                  <a:pt x="4028" y="1003"/>
                </a:lnTo>
                <a:lnTo>
                  <a:pt x="3896" y="2146"/>
                </a:lnTo>
                <a:lnTo>
                  <a:pt x="4354" y="1900"/>
                </a:lnTo>
                <a:lnTo>
                  <a:pt x="4757" y="1997"/>
                </a:lnTo>
                <a:lnTo>
                  <a:pt x="4995" y="1882"/>
                </a:lnTo>
                <a:lnTo>
                  <a:pt x="5672" y="1821"/>
                </a:lnTo>
                <a:lnTo>
                  <a:pt x="6015" y="1452"/>
                </a:lnTo>
                <a:lnTo>
                  <a:pt x="6103" y="1900"/>
                </a:lnTo>
                <a:lnTo>
                  <a:pt x="6402" y="2094"/>
                </a:lnTo>
                <a:lnTo>
                  <a:pt x="6552" y="2094"/>
                </a:lnTo>
                <a:lnTo>
                  <a:pt x="6657" y="2023"/>
                </a:lnTo>
                <a:lnTo>
                  <a:pt x="7229" y="2023"/>
                </a:lnTo>
                <a:lnTo>
                  <a:pt x="7616" y="1575"/>
                </a:lnTo>
                <a:lnTo>
                  <a:pt x="7827" y="1742"/>
                </a:lnTo>
                <a:lnTo>
                  <a:pt x="8047" y="1680"/>
                </a:lnTo>
                <a:lnTo>
                  <a:pt x="8329" y="1408"/>
                </a:lnTo>
                <a:lnTo>
                  <a:pt x="8566" y="1671"/>
                </a:lnTo>
                <a:lnTo>
                  <a:pt x="8566" y="1979"/>
                </a:lnTo>
                <a:lnTo>
                  <a:pt x="8909" y="2560"/>
                </a:lnTo>
                <a:lnTo>
                  <a:pt x="0" y="2560"/>
                </a:lnTo>
                <a:lnTo>
                  <a:pt x="105" y="226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0">
            <a:extLst>
              <a:ext uri="{FF2B5EF4-FFF2-40B4-BE49-F238E27FC236}">
                <a16:creationId xmlns:a16="http://schemas.microsoft.com/office/drawing/2014/main" id="{082A3066-E410-0F45-94CB-FDB9EE176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596" y="5477046"/>
            <a:ext cx="6734246" cy="4063604"/>
          </a:xfrm>
          <a:custGeom>
            <a:avLst/>
            <a:gdLst>
              <a:gd name="T0" fmla="*/ 167 w 6183"/>
              <a:gd name="T1" fmla="*/ 0 h 3729"/>
              <a:gd name="T2" fmla="*/ 0 w 6183"/>
              <a:gd name="T3" fmla="*/ 651 h 3729"/>
              <a:gd name="T4" fmla="*/ 915 w 6183"/>
              <a:gd name="T5" fmla="*/ 158 h 3729"/>
              <a:gd name="T6" fmla="*/ 1240 w 6183"/>
              <a:gd name="T7" fmla="*/ 616 h 3729"/>
              <a:gd name="T8" fmla="*/ 1812 w 6183"/>
              <a:gd name="T9" fmla="*/ 1222 h 3729"/>
              <a:gd name="T10" fmla="*/ 1979 w 6183"/>
              <a:gd name="T11" fmla="*/ 950 h 3729"/>
              <a:gd name="T12" fmla="*/ 2304 w 6183"/>
              <a:gd name="T13" fmla="*/ 879 h 3729"/>
              <a:gd name="T14" fmla="*/ 2973 w 6183"/>
              <a:gd name="T15" fmla="*/ 1793 h 3729"/>
              <a:gd name="T16" fmla="*/ 2973 w 6183"/>
              <a:gd name="T17" fmla="*/ 2550 h 3729"/>
              <a:gd name="T18" fmla="*/ 3202 w 6183"/>
              <a:gd name="T19" fmla="*/ 3315 h 3729"/>
              <a:gd name="T20" fmla="*/ 3483 w 6183"/>
              <a:gd name="T21" fmla="*/ 2787 h 3729"/>
              <a:gd name="T22" fmla="*/ 3395 w 6183"/>
              <a:gd name="T23" fmla="*/ 1767 h 3729"/>
              <a:gd name="T24" fmla="*/ 3641 w 6183"/>
              <a:gd name="T25" fmla="*/ 1336 h 3729"/>
              <a:gd name="T26" fmla="*/ 3782 w 6183"/>
              <a:gd name="T27" fmla="*/ 791 h 3729"/>
              <a:gd name="T28" fmla="*/ 4397 w 6183"/>
              <a:gd name="T29" fmla="*/ 1793 h 3729"/>
              <a:gd name="T30" fmla="*/ 4397 w 6183"/>
              <a:gd name="T31" fmla="*/ 1960 h 3729"/>
              <a:gd name="T32" fmla="*/ 4196 w 6183"/>
              <a:gd name="T33" fmla="*/ 2171 h 3729"/>
              <a:gd name="T34" fmla="*/ 4213 w 6183"/>
              <a:gd name="T35" fmla="*/ 2813 h 3729"/>
              <a:gd name="T36" fmla="*/ 4617 w 6183"/>
              <a:gd name="T37" fmla="*/ 3728 h 3729"/>
              <a:gd name="T38" fmla="*/ 4617 w 6183"/>
              <a:gd name="T39" fmla="*/ 2893 h 3729"/>
              <a:gd name="T40" fmla="*/ 5048 w 6183"/>
              <a:gd name="T41" fmla="*/ 2101 h 3729"/>
              <a:gd name="T42" fmla="*/ 5356 w 6183"/>
              <a:gd name="T43" fmla="*/ 2004 h 3729"/>
              <a:gd name="T44" fmla="*/ 5672 w 6183"/>
              <a:gd name="T45" fmla="*/ 1099 h 3729"/>
              <a:gd name="T46" fmla="*/ 6182 w 6183"/>
              <a:gd name="T47" fmla="*/ 668 h 3729"/>
              <a:gd name="T48" fmla="*/ 6024 w 6183"/>
              <a:gd name="T49" fmla="*/ 0 h 3729"/>
              <a:gd name="T50" fmla="*/ 167 w 6183"/>
              <a:gd name="T51" fmla="*/ 0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83" h="3729">
                <a:moveTo>
                  <a:pt x="167" y="0"/>
                </a:moveTo>
                <a:lnTo>
                  <a:pt x="0" y="651"/>
                </a:lnTo>
                <a:lnTo>
                  <a:pt x="915" y="158"/>
                </a:lnTo>
                <a:lnTo>
                  <a:pt x="1240" y="616"/>
                </a:lnTo>
                <a:lnTo>
                  <a:pt x="1812" y="1222"/>
                </a:lnTo>
                <a:lnTo>
                  <a:pt x="1979" y="950"/>
                </a:lnTo>
                <a:lnTo>
                  <a:pt x="2304" y="879"/>
                </a:lnTo>
                <a:lnTo>
                  <a:pt x="2973" y="1793"/>
                </a:lnTo>
                <a:lnTo>
                  <a:pt x="2973" y="2550"/>
                </a:lnTo>
                <a:lnTo>
                  <a:pt x="3202" y="3315"/>
                </a:lnTo>
                <a:lnTo>
                  <a:pt x="3483" y="2787"/>
                </a:lnTo>
                <a:lnTo>
                  <a:pt x="3395" y="1767"/>
                </a:lnTo>
                <a:lnTo>
                  <a:pt x="3641" y="1336"/>
                </a:lnTo>
                <a:lnTo>
                  <a:pt x="3782" y="791"/>
                </a:lnTo>
                <a:lnTo>
                  <a:pt x="4397" y="1793"/>
                </a:lnTo>
                <a:lnTo>
                  <a:pt x="4397" y="1960"/>
                </a:lnTo>
                <a:lnTo>
                  <a:pt x="4196" y="2171"/>
                </a:lnTo>
                <a:lnTo>
                  <a:pt x="4213" y="2813"/>
                </a:lnTo>
                <a:lnTo>
                  <a:pt x="4617" y="3728"/>
                </a:lnTo>
                <a:lnTo>
                  <a:pt x="4617" y="2893"/>
                </a:lnTo>
                <a:lnTo>
                  <a:pt x="5048" y="2101"/>
                </a:lnTo>
                <a:lnTo>
                  <a:pt x="5356" y="2004"/>
                </a:lnTo>
                <a:lnTo>
                  <a:pt x="5672" y="1099"/>
                </a:lnTo>
                <a:lnTo>
                  <a:pt x="6182" y="668"/>
                </a:lnTo>
                <a:lnTo>
                  <a:pt x="6024" y="0"/>
                </a:lnTo>
                <a:lnTo>
                  <a:pt x="167" y="0"/>
                </a:lnTo>
              </a:path>
            </a:pathLst>
          </a:custGeom>
          <a:solidFill>
            <a:srgbClr val="55D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71">
            <a:extLst>
              <a:ext uri="{FF2B5EF4-FFF2-40B4-BE49-F238E27FC236}">
                <a16:creationId xmlns:a16="http://schemas.microsoft.com/office/drawing/2014/main" id="{275FCB20-B79F-FC41-89C1-3B37921F6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596" y="5477046"/>
            <a:ext cx="6734246" cy="4063604"/>
          </a:xfrm>
          <a:custGeom>
            <a:avLst/>
            <a:gdLst>
              <a:gd name="T0" fmla="*/ 167 w 6183"/>
              <a:gd name="T1" fmla="*/ 0 h 3729"/>
              <a:gd name="T2" fmla="*/ 0 w 6183"/>
              <a:gd name="T3" fmla="*/ 651 h 3729"/>
              <a:gd name="T4" fmla="*/ 915 w 6183"/>
              <a:gd name="T5" fmla="*/ 158 h 3729"/>
              <a:gd name="T6" fmla="*/ 1240 w 6183"/>
              <a:gd name="T7" fmla="*/ 616 h 3729"/>
              <a:gd name="T8" fmla="*/ 1812 w 6183"/>
              <a:gd name="T9" fmla="*/ 1222 h 3729"/>
              <a:gd name="T10" fmla="*/ 1979 w 6183"/>
              <a:gd name="T11" fmla="*/ 950 h 3729"/>
              <a:gd name="T12" fmla="*/ 2304 w 6183"/>
              <a:gd name="T13" fmla="*/ 879 h 3729"/>
              <a:gd name="T14" fmla="*/ 2973 w 6183"/>
              <a:gd name="T15" fmla="*/ 1793 h 3729"/>
              <a:gd name="T16" fmla="*/ 2973 w 6183"/>
              <a:gd name="T17" fmla="*/ 2550 h 3729"/>
              <a:gd name="T18" fmla="*/ 3202 w 6183"/>
              <a:gd name="T19" fmla="*/ 3315 h 3729"/>
              <a:gd name="T20" fmla="*/ 3483 w 6183"/>
              <a:gd name="T21" fmla="*/ 2787 h 3729"/>
              <a:gd name="T22" fmla="*/ 3395 w 6183"/>
              <a:gd name="T23" fmla="*/ 1767 h 3729"/>
              <a:gd name="T24" fmla="*/ 3641 w 6183"/>
              <a:gd name="T25" fmla="*/ 1336 h 3729"/>
              <a:gd name="T26" fmla="*/ 3782 w 6183"/>
              <a:gd name="T27" fmla="*/ 791 h 3729"/>
              <a:gd name="T28" fmla="*/ 4397 w 6183"/>
              <a:gd name="T29" fmla="*/ 1793 h 3729"/>
              <a:gd name="T30" fmla="*/ 4397 w 6183"/>
              <a:gd name="T31" fmla="*/ 1960 h 3729"/>
              <a:gd name="T32" fmla="*/ 4196 w 6183"/>
              <a:gd name="T33" fmla="*/ 2171 h 3729"/>
              <a:gd name="T34" fmla="*/ 4213 w 6183"/>
              <a:gd name="T35" fmla="*/ 2813 h 3729"/>
              <a:gd name="T36" fmla="*/ 4617 w 6183"/>
              <a:gd name="T37" fmla="*/ 3728 h 3729"/>
              <a:gd name="T38" fmla="*/ 4617 w 6183"/>
              <a:gd name="T39" fmla="*/ 2893 h 3729"/>
              <a:gd name="T40" fmla="*/ 5048 w 6183"/>
              <a:gd name="T41" fmla="*/ 2101 h 3729"/>
              <a:gd name="T42" fmla="*/ 5356 w 6183"/>
              <a:gd name="T43" fmla="*/ 2004 h 3729"/>
              <a:gd name="T44" fmla="*/ 5672 w 6183"/>
              <a:gd name="T45" fmla="*/ 1099 h 3729"/>
              <a:gd name="T46" fmla="*/ 6182 w 6183"/>
              <a:gd name="T47" fmla="*/ 668 h 3729"/>
              <a:gd name="T48" fmla="*/ 6024 w 6183"/>
              <a:gd name="T49" fmla="*/ 0 h 3729"/>
              <a:gd name="T50" fmla="*/ 167 w 6183"/>
              <a:gd name="T51" fmla="*/ 0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83" h="3729">
                <a:moveTo>
                  <a:pt x="167" y="0"/>
                </a:moveTo>
                <a:lnTo>
                  <a:pt x="0" y="651"/>
                </a:lnTo>
                <a:lnTo>
                  <a:pt x="915" y="158"/>
                </a:lnTo>
                <a:lnTo>
                  <a:pt x="1240" y="616"/>
                </a:lnTo>
                <a:lnTo>
                  <a:pt x="1812" y="1222"/>
                </a:lnTo>
                <a:lnTo>
                  <a:pt x="1979" y="950"/>
                </a:lnTo>
                <a:lnTo>
                  <a:pt x="2304" y="879"/>
                </a:lnTo>
                <a:lnTo>
                  <a:pt x="2973" y="1793"/>
                </a:lnTo>
                <a:lnTo>
                  <a:pt x="2973" y="2550"/>
                </a:lnTo>
                <a:lnTo>
                  <a:pt x="3202" y="3315"/>
                </a:lnTo>
                <a:lnTo>
                  <a:pt x="3483" y="2787"/>
                </a:lnTo>
                <a:lnTo>
                  <a:pt x="3395" y="1767"/>
                </a:lnTo>
                <a:lnTo>
                  <a:pt x="3641" y="1336"/>
                </a:lnTo>
                <a:lnTo>
                  <a:pt x="3782" y="791"/>
                </a:lnTo>
                <a:lnTo>
                  <a:pt x="4397" y="1793"/>
                </a:lnTo>
                <a:lnTo>
                  <a:pt x="4397" y="1960"/>
                </a:lnTo>
                <a:lnTo>
                  <a:pt x="4196" y="2171"/>
                </a:lnTo>
                <a:lnTo>
                  <a:pt x="4213" y="2813"/>
                </a:lnTo>
                <a:lnTo>
                  <a:pt x="4617" y="3728"/>
                </a:lnTo>
                <a:lnTo>
                  <a:pt x="4617" y="2893"/>
                </a:lnTo>
                <a:lnTo>
                  <a:pt x="5048" y="2101"/>
                </a:lnTo>
                <a:lnTo>
                  <a:pt x="5356" y="2004"/>
                </a:lnTo>
                <a:lnTo>
                  <a:pt x="5672" y="1099"/>
                </a:lnTo>
                <a:lnTo>
                  <a:pt x="6182" y="668"/>
                </a:lnTo>
                <a:lnTo>
                  <a:pt x="6024" y="0"/>
                </a:lnTo>
                <a:lnTo>
                  <a:pt x="167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542">
            <a:extLst>
              <a:ext uri="{FF2B5EF4-FFF2-40B4-BE49-F238E27FC236}">
                <a16:creationId xmlns:a16="http://schemas.microsoft.com/office/drawing/2014/main" id="{66085550-DDEC-8B40-898E-1F7CD808C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961" y="2671911"/>
            <a:ext cx="3458386" cy="38427"/>
          </a:xfrm>
          <a:custGeom>
            <a:avLst/>
            <a:gdLst>
              <a:gd name="T0" fmla="*/ 3176 w 3177"/>
              <a:gd name="T1" fmla="*/ 0 h 36"/>
              <a:gd name="T2" fmla="*/ 0 w 3177"/>
              <a:gd name="T3" fmla="*/ 0 h 36"/>
              <a:gd name="T4" fmla="*/ 0 w 3177"/>
              <a:gd name="T5" fmla="*/ 35 h 36"/>
              <a:gd name="T6" fmla="*/ 3176 w 3177"/>
              <a:gd name="T7" fmla="*/ 35 h 36"/>
              <a:gd name="T8" fmla="*/ 3176 w 3177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7" h="36">
                <a:moveTo>
                  <a:pt x="3176" y="0"/>
                </a:moveTo>
                <a:lnTo>
                  <a:pt x="0" y="0"/>
                </a:lnTo>
                <a:lnTo>
                  <a:pt x="0" y="35"/>
                </a:lnTo>
                <a:lnTo>
                  <a:pt x="3176" y="35"/>
                </a:lnTo>
                <a:lnTo>
                  <a:pt x="3176" y="0"/>
                </a:lnTo>
              </a:path>
            </a:pathLst>
          </a:custGeom>
          <a:solidFill>
            <a:srgbClr val="7EA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543">
            <a:extLst>
              <a:ext uri="{FF2B5EF4-FFF2-40B4-BE49-F238E27FC236}">
                <a16:creationId xmlns:a16="http://schemas.microsoft.com/office/drawing/2014/main" id="{B7C833D7-5C4D-6942-884B-CBAA1630B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961" y="2671911"/>
            <a:ext cx="3458386" cy="38427"/>
          </a:xfrm>
          <a:custGeom>
            <a:avLst/>
            <a:gdLst>
              <a:gd name="T0" fmla="*/ 3176 w 3177"/>
              <a:gd name="T1" fmla="*/ 0 h 36"/>
              <a:gd name="T2" fmla="*/ 0 w 3177"/>
              <a:gd name="T3" fmla="*/ 0 h 36"/>
              <a:gd name="T4" fmla="*/ 0 w 3177"/>
              <a:gd name="T5" fmla="*/ 35 h 36"/>
              <a:gd name="T6" fmla="*/ 3176 w 3177"/>
              <a:gd name="T7" fmla="*/ 35 h 36"/>
              <a:gd name="T8" fmla="*/ 3176 w 3177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7" h="36">
                <a:moveTo>
                  <a:pt x="3176" y="0"/>
                </a:moveTo>
                <a:lnTo>
                  <a:pt x="0" y="0"/>
                </a:lnTo>
                <a:lnTo>
                  <a:pt x="0" y="35"/>
                </a:lnTo>
                <a:lnTo>
                  <a:pt x="3176" y="35"/>
                </a:lnTo>
                <a:lnTo>
                  <a:pt x="3176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544">
            <a:extLst>
              <a:ext uri="{FF2B5EF4-FFF2-40B4-BE49-F238E27FC236}">
                <a16:creationId xmlns:a16="http://schemas.microsoft.com/office/drawing/2014/main" id="{015CB18D-D676-5F4C-B1BC-33421FE12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961" y="8142887"/>
            <a:ext cx="3458386" cy="38427"/>
          </a:xfrm>
          <a:custGeom>
            <a:avLst/>
            <a:gdLst>
              <a:gd name="T0" fmla="*/ 3176 w 3177"/>
              <a:gd name="T1" fmla="*/ 0 h 36"/>
              <a:gd name="T2" fmla="*/ 0 w 3177"/>
              <a:gd name="T3" fmla="*/ 0 h 36"/>
              <a:gd name="T4" fmla="*/ 0 w 3177"/>
              <a:gd name="T5" fmla="*/ 35 h 36"/>
              <a:gd name="T6" fmla="*/ 3176 w 3177"/>
              <a:gd name="T7" fmla="*/ 35 h 36"/>
              <a:gd name="T8" fmla="*/ 3176 w 3177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7" h="36">
                <a:moveTo>
                  <a:pt x="3176" y="0"/>
                </a:moveTo>
                <a:lnTo>
                  <a:pt x="0" y="0"/>
                </a:lnTo>
                <a:lnTo>
                  <a:pt x="0" y="35"/>
                </a:lnTo>
                <a:lnTo>
                  <a:pt x="3176" y="35"/>
                </a:lnTo>
                <a:lnTo>
                  <a:pt x="3176" y="0"/>
                </a:lnTo>
              </a:path>
            </a:pathLst>
          </a:custGeom>
          <a:solidFill>
            <a:srgbClr val="7EA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545">
            <a:extLst>
              <a:ext uri="{FF2B5EF4-FFF2-40B4-BE49-F238E27FC236}">
                <a16:creationId xmlns:a16="http://schemas.microsoft.com/office/drawing/2014/main" id="{F6A861C5-A872-F140-8518-364C0C674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961" y="8142887"/>
            <a:ext cx="3458386" cy="38427"/>
          </a:xfrm>
          <a:custGeom>
            <a:avLst/>
            <a:gdLst>
              <a:gd name="T0" fmla="*/ 3176 w 3177"/>
              <a:gd name="T1" fmla="*/ 0 h 36"/>
              <a:gd name="T2" fmla="*/ 0 w 3177"/>
              <a:gd name="T3" fmla="*/ 0 h 36"/>
              <a:gd name="T4" fmla="*/ 0 w 3177"/>
              <a:gd name="T5" fmla="*/ 35 h 36"/>
              <a:gd name="T6" fmla="*/ 3176 w 3177"/>
              <a:gd name="T7" fmla="*/ 35 h 36"/>
              <a:gd name="T8" fmla="*/ 3176 w 3177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7" h="36">
                <a:moveTo>
                  <a:pt x="3176" y="0"/>
                </a:moveTo>
                <a:lnTo>
                  <a:pt x="0" y="0"/>
                </a:lnTo>
                <a:lnTo>
                  <a:pt x="0" y="35"/>
                </a:lnTo>
                <a:lnTo>
                  <a:pt x="3176" y="35"/>
                </a:lnTo>
                <a:lnTo>
                  <a:pt x="3176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546">
            <a:extLst>
              <a:ext uri="{FF2B5EF4-FFF2-40B4-BE49-F238E27FC236}">
                <a16:creationId xmlns:a16="http://schemas.microsoft.com/office/drawing/2014/main" id="{B5A12065-F84C-FA41-8425-0BF7CEEF5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760" y="4165743"/>
            <a:ext cx="3458386" cy="38427"/>
          </a:xfrm>
          <a:custGeom>
            <a:avLst/>
            <a:gdLst>
              <a:gd name="T0" fmla="*/ 3175 w 3176"/>
              <a:gd name="T1" fmla="*/ 0 h 36"/>
              <a:gd name="T2" fmla="*/ 0 w 3176"/>
              <a:gd name="T3" fmla="*/ 0 h 36"/>
              <a:gd name="T4" fmla="*/ 0 w 3176"/>
              <a:gd name="T5" fmla="*/ 35 h 36"/>
              <a:gd name="T6" fmla="*/ 3175 w 3176"/>
              <a:gd name="T7" fmla="*/ 35 h 36"/>
              <a:gd name="T8" fmla="*/ 3175 w 3176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6" h="36">
                <a:moveTo>
                  <a:pt x="3175" y="0"/>
                </a:moveTo>
                <a:lnTo>
                  <a:pt x="0" y="0"/>
                </a:lnTo>
                <a:lnTo>
                  <a:pt x="0" y="35"/>
                </a:lnTo>
                <a:lnTo>
                  <a:pt x="3175" y="35"/>
                </a:lnTo>
                <a:lnTo>
                  <a:pt x="3175" y="0"/>
                </a:lnTo>
              </a:path>
            </a:pathLst>
          </a:custGeom>
          <a:solidFill>
            <a:srgbClr val="7EA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547">
            <a:extLst>
              <a:ext uri="{FF2B5EF4-FFF2-40B4-BE49-F238E27FC236}">
                <a16:creationId xmlns:a16="http://schemas.microsoft.com/office/drawing/2014/main" id="{B8B0C816-7332-744C-977C-AAC0A5F0D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760" y="4165743"/>
            <a:ext cx="3458386" cy="38427"/>
          </a:xfrm>
          <a:custGeom>
            <a:avLst/>
            <a:gdLst>
              <a:gd name="T0" fmla="*/ 3175 w 3176"/>
              <a:gd name="T1" fmla="*/ 0 h 36"/>
              <a:gd name="T2" fmla="*/ 0 w 3176"/>
              <a:gd name="T3" fmla="*/ 0 h 36"/>
              <a:gd name="T4" fmla="*/ 0 w 3176"/>
              <a:gd name="T5" fmla="*/ 35 h 36"/>
              <a:gd name="T6" fmla="*/ 3175 w 3176"/>
              <a:gd name="T7" fmla="*/ 35 h 36"/>
              <a:gd name="T8" fmla="*/ 3175 w 3176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6" h="36">
                <a:moveTo>
                  <a:pt x="3175" y="0"/>
                </a:moveTo>
                <a:lnTo>
                  <a:pt x="0" y="0"/>
                </a:lnTo>
                <a:lnTo>
                  <a:pt x="0" y="35"/>
                </a:lnTo>
                <a:lnTo>
                  <a:pt x="3175" y="35"/>
                </a:lnTo>
                <a:lnTo>
                  <a:pt x="317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48">
            <a:extLst>
              <a:ext uri="{FF2B5EF4-FFF2-40B4-BE49-F238E27FC236}">
                <a16:creationId xmlns:a16="http://schemas.microsoft.com/office/drawing/2014/main" id="{88BB7931-21B7-C141-BC93-83F6CC8D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760" y="6639448"/>
            <a:ext cx="3458386" cy="38427"/>
          </a:xfrm>
          <a:custGeom>
            <a:avLst/>
            <a:gdLst>
              <a:gd name="T0" fmla="*/ 3175 w 3176"/>
              <a:gd name="T1" fmla="*/ 0 h 36"/>
              <a:gd name="T2" fmla="*/ 0 w 3176"/>
              <a:gd name="T3" fmla="*/ 0 h 36"/>
              <a:gd name="T4" fmla="*/ 0 w 3176"/>
              <a:gd name="T5" fmla="*/ 35 h 36"/>
              <a:gd name="T6" fmla="*/ 3175 w 3176"/>
              <a:gd name="T7" fmla="*/ 35 h 36"/>
              <a:gd name="T8" fmla="*/ 3175 w 3176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6" h="36">
                <a:moveTo>
                  <a:pt x="3175" y="0"/>
                </a:moveTo>
                <a:lnTo>
                  <a:pt x="0" y="0"/>
                </a:lnTo>
                <a:lnTo>
                  <a:pt x="0" y="35"/>
                </a:lnTo>
                <a:lnTo>
                  <a:pt x="3175" y="35"/>
                </a:lnTo>
                <a:lnTo>
                  <a:pt x="3175" y="0"/>
                </a:lnTo>
              </a:path>
            </a:pathLst>
          </a:custGeom>
          <a:solidFill>
            <a:srgbClr val="7EA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549">
            <a:extLst>
              <a:ext uri="{FF2B5EF4-FFF2-40B4-BE49-F238E27FC236}">
                <a16:creationId xmlns:a16="http://schemas.microsoft.com/office/drawing/2014/main" id="{5CCF02C2-2BFD-ED4F-A2BD-8CFFF35F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760" y="6639448"/>
            <a:ext cx="3458386" cy="38427"/>
          </a:xfrm>
          <a:custGeom>
            <a:avLst/>
            <a:gdLst>
              <a:gd name="T0" fmla="*/ 3175 w 3176"/>
              <a:gd name="T1" fmla="*/ 0 h 36"/>
              <a:gd name="T2" fmla="*/ 0 w 3176"/>
              <a:gd name="T3" fmla="*/ 0 h 36"/>
              <a:gd name="T4" fmla="*/ 0 w 3176"/>
              <a:gd name="T5" fmla="*/ 35 h 36"/>
              <a:gd name="T6" fmla="*/ 3175 w 3176"/>
              <a:gd name="T7" fmla="*/ 35 h 36"/>
              <a:gd name="T8" fmla="*/ 3175 w 3176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6" h="36">
                <a:moveTo>
                  <a:pt x="3175" y="0"/>
                </a:moveTo>
                <a:lnTo>
                  <a:pt x="0" y="0"/>
                </a:lnTo>
                <a:lnTo>
                  <a:pt x="0" y="35"/>
                </a:lnTo>
                <a:lnTo>
                  <a:pt x="3175" y="35"/>
                </a:lnTo>
                <a:lnTo>
                  <a:pt x="317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550">
            <a:extLst>
              <a:ext uri="{FF2B5EF4-FFF2-40B4-BE49-F238E27FC236}">
                <a16:creationId xmlns:a16="http://schemas.microsoft.com/office/drawing/2014/main" id="{79B03789-B816-EF49-B9FB-1A810A245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961" y="11111335"/>
            <a:ext cx="3424764" cy="38427"/>
          </a:xfrm>
          <a:custGeom>
            <a:avLst/>
            <a:gdLst>
              <a:gd name="T0" fmla="*/ 3141 w 3142"/>
              <a:gd name="T1" fmla="*/ 0 h 36"/>
              <a:gd name="T2" fmla="*/ 0 w 3142"/>
              <a:gd name="T3" fmla="*/ 0 h 36"/>
              <a:gd name="T4" fmla="*/ 0 w 3142"/>
              <a:gd name="T5" fmla="*/ 35 h 36"/>
              <a:gd name="T6" fmla="*/ 3141 w 3142"/>
              <a:gd name="T7" fmla="*/ 35 h 36"/>
              <a:gd name="T8" fmla="*/ 3141 w 3142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2" h="36">
                <a:moveTo>
                  <a:pt x="3141" y="0"/>
                </a:moveTo>
                <a:lnTo>
                  <a:pt x="0" y="0"/>
                </a:lnTo>
                <a:lnTo>
                  <a:pt x="0" y="35"/>
                </a:lnTo>
                <a:lnTo>
                  <a:pt x="3141" y="35"/>
                </a:lnTo>
                <a:lnTo>
                  <a:pt x="3141" y="0"/>
                </a:lnTo>
              </a:path>
            </a:pathLst>
          </a:custGeom>
          <a:solidFill>
            <a:srgbClr val="7EA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551">
            <a:extLst>
              <a:ext uri="{FF2B5EF4-FFF2-40B4-BE49-F238E27FC236}">
                <a16:creationId xmlns:a16="http://schemas.microsoft.com/office/drawing/2014/main" id="{70DD793A-EE2C-7B4A-AB30-6A1498E2B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961" y="11111335"/>
            <a:ext cx="3424764" cy="38427"/>
          </a:xfrm>
          <a:custGeom>
            <a:avLst/>
            <a:gdLst>
              <a:gd name="T0" fmla="*/ 3141 w 3142"/>
              <a:gd name="T1" fmla="*/ 0 h 36"/>
              <a:gd name="T2" fmla="*/ 0 w 3142"/>
              <a:gd name="T3" fmla="*/ 0 h 36"/>
              <a:gd name="T4" fmla="*/ 0 w 3142"/>
              <a:gd name="T5" fmla="*/ 35 h 36"/>
              <a:gd name="T6" fmla="*/ 3141 w 3142"/>
              <a:gd name="T7" fmla="*/ 35 h 36"/>
              <a:gd name="T8" fmla="*/ 3141 w 3142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2" h="36">
                <a:moveTo>
                  <a:pt x="3141" y="0"/>
                </a:moveTo>
                <a:lnTo>
                  <a:pt x="0" y="0"/>
                </a:lnTo>
                <a:lnTo>
                  <a:pt x="0" y="35"/>
                </a:lnTo>
                <a:lnTo>
                  <a:pt x="3141" y="35"/>
                </a:lnTo>
                <a:lnTo>
                  <a:pt x="3141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552">
            <a:extLst>
              <a:ext uri="{FF2B5EF4-FFF2-40B4-BE49-F238E27FC236}">
                <a16:creationId xmlns:a16="http://schemas.microsoft.com/office/drawing/2014/main" id="{157BCA4C-D8F9-2A44-858B-C9557836D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760" y="9598290"/>
            <a:ext cx="3458386" cy="38427"/>
          </a:xfrm>
          <a:custGeom>
            <a:avLst/>
            <a:gdLst>
              <a:gd name="T0" fmla="*/ 3175 w 3176"/>
              <a:gd name="T1" fmla="*/ 0 h 36"/>
              <a:gd name="T2" fmla="*/ 0 w 3176"/>
              <a:gd name="T3" fmla="*/ 0 h 36"/>
              <a:gd name="T4" fmla="*/ 0 w 3176"/>
              <a:gd name="T5" fmla="*/ 35 h 36"/>
              <a:gd name="T6" fmla="*/ 3175 w 3176"/>
              <a:gd name="T7" fmla="*/ 35 h 36"/>
              <a:gd name="T8" fmla="*/ 3175 w 3176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6" h="36">
                <a:moveTo>
                  <a:pt x="3175" y="0"/>
                </a:moveTo>
                <a:lnTo>
                  <a:pt x="0" y="0"/>
                </a:lnTo>
                <a:lnTo>
                  <a:pt x="0" y="35"/>
                </a:lnTo>
                <a:lnTo>
                  <a:pt x="3175" y="35"/>
                </a:lnTo>
                <a:lnTo>
                  <a:pt x="3175" y="0"/>
                </a:lnTo>
              </a:path>
            </a:pathLst>
          </a:custGeom>
          <a:solidFill>
            <a:srgbClr val="7EA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553">
            <a:extLst>
              <a:ext uri="{FF2B5EF4-FFF2-40B4-BE49-F238E27FC236}">
                <a16:creationId xmlns:a16="http://schemas.microsoft.com/office/drawing/2014/main" id="{994C884F-8206-3940-8F14-D83D8D40B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760" y="9598290"/>
            <a:ext cx="3458386" cy="38427"/>
          </a:xfrm>
          <a:custGeom>
            <a:avLst/>
            <a:gdLst>
              <a:gd name="T0" fmla="*/ 3175 w 3176"/>
              <a:gd name="T1" fmla="*/ 0 h 36"/>
              <a:gd name="T2" fmla="*/ 0 w 3176"/>
              <a:gd name="T3" fmla="*/ 0 h 36"/>
              <a:gd name="T4" fmla="*/ 0 w 3176"/>
              <a:gd name="T5" fmla="*/ 35 h 36"/>
              <a:gd name="T6" fmla="*/ 3175 w 3176"/>
              <a:gd name="T7" fmla="*/ 35 h 36"/>
              <a:gd name="T8" fmla="*/ 3175 w 3176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6" h="36">
                <a:moveTo>
                  <a:pt x="3175" y="0"/>
                </a:moveTo>
                <a:lnTo>
                  <a:pt x="0" y="0"/>
                </a:lnTo>
                <a:lnTo>
                  <a:pt x="0" y="35"/>
                </a:lnTo>
                <a:lnTo>
                  <a:pt x="3175" y="35"/>
                </a:lnTo>
                <a:lnTo>
                  <a:pt x="317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54">
            <a:extLst>
              <a:ext uri="{FF2B5EF4-FFF2-40B4-BE49-F238E27FC236}">
                <a16:creationId xmlns:a16="http://schemas.microsoft.com/office/drawing/2014/main" id="{34E67EB7-FE0A-EC4C-8C2C-B5251B2DE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9" y="1836135"/>
            <a:ext cx="1705175" cy="1714785"/>
          </a:xfrm>
          <a:custGeom>
            <a:avLst/>
            <a:gdLst>
              <a:gd name="T0" fmla="*/ 1337 w 1566"/>
              <a:gd name="T1" fmla="*/ 0 h 1576"/>
              <a:gd name="T2" fmla="*/ 1337 w 1566"/>
              <a:gd name="T3" fmla="*/ 0 h 1576"/>
              <a:gd name="T4" fmla="*/ 228 w 1566"/>
              <a:gd name="T5" fmla="*/ 0 h 1576"/>
              <a:gd name="T6" fmla="*/ 61 w 1566"/>
              <a:gd name="T7" fmla="*/ 71 h 1576"/>
              <a:gd name="T8" fmla="*/ 0 w 1566"/>
              <a:gd name="T9" fmla="*/ 229 h 1576"/>
              <a:gd name="T10" fmla="*/ 0 w 1566"/>
              <a:gd name="T11" fmla="*/ 1346 h 1576"/>
              <a:gd name="T12" fmla="*/ 61 w 1566"/>
              <a:gd name="T13" fmla="*/ 1504 h 1576"/>
              <a:gd name="T14" fmla="*/ 228 w 1566"/>
              <a:gd name="T15" fmla="*/ 1575 h 1576"/>
              <a:gd name="T16" fmla="*/ 1284 w 1566"/>
              <a:gd name="T17" fmla="*/ 1575 h 1576"/>
              <a:gd name="T18" fmla="*/ 1548 w 1566"/>
              <a:gd name="T19" fmla="*/ 1337 h 1576"/>
              <a:gd name="T20" fmla="*/ 1565 w 1566"/>
              <a:gd name="T21" fmla="*/ 1337 h 1576"/>
              <a:gd name="T22" fmla="*/ 1565 w 1566"/>
              <a:gd name="T23" fmla="*/ 229 h 1576"/>
              <a:gd name="T24" fmla="*/ 1504 w 1566"/>
              <a:gd name="T25" fmla="*/ 71 h 1576"/>
              <a:gd name="T26" fmla="*/ 1337 w 1566"/>
              <a:gd name="T27" fmla="*/ 0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576">
                <a:moveTo>
                  <a:pt x="1337" y="0"/>
                </a:moveTo>
                <a:lnTo>
                  <a:pt x="1337" y="0"/>
                </a:lnTo>
                <a:cubicBezTo>
                  <a:pt x="228" y="0"/>
                  <a:pt x="228" y="0"/>
                  <a:pt x="228" y="0"/>
                </a:cubicBezTo>
                <a:cubicBezTo>
                  <a:pt x="167" y="0"/>
                  <a:pt x="105" y="27"/>
                  <a:pt x="61" y="71"/>
                </a:cubicBezTo>
                <a:cubicBezTo>
                  <a:pt x="26" y="115"/>
                  <a:pt x="0" y="167"/>
                  <a:pt x="0" y="229"/>
                </a:cubicBezTo>
                <a:cubicBezTo>
                  <a:pt x="0" y="1346"/>
                  <a:pt x="0" y="1346"/>
                  <a:pt x="0" y="1346"/>
                </a:cubicBezTo>
                <a:cubicBezTo>
                  <a:pt x="0" y="1408"/>
                  <a:pt x="26" y="1460"/>
                  <a:pt x="61" y="1504"/>
                </a:cubicBezTo>
                <a:cubicBezTo>
                  <a:pt x="105" y="1548"/>
                  <a:pt x="167" y="1575"/>
                  <a:pt x="228" y="1575"/>
                </a:cubicBezTo>
                <a:cubicBezTo>
                  <a:pt x="1284" y="1575"/>
                  <a:pt x="1284" y="1575"/>
                  <a:pt x="1284" y="1575"/>
                </a:cubicBezTo>
                <a:cubicBezTo>
                  <a:pt x="1302" y="1443"/>
                  <a:pt x="1416" y="1337"/>
                  <a:pt x="1548" y="1337"/>
                </a:cubicBezTo>
                <a:cubicBezTo>
                  <a:pt x="1565" y="1337"/>
                  <a:pt x="1565" y="1337"/>
                  <a:pt x="1565" y="1337"/>
                </a:cubicBezTo>
                <a:cubicBezTo>
                  <a:pt x="1565" y="229"/>
                  <a:pt x="1565" y="229"/>
                  <a:pt x="1565" y="229"/>
                </a:cubicBezTo>
                <a:cubicBezTo>
                  <a:pt x="1565" y="167"/>
                  <a:pt x="1539" y="115"/>
                  <a:pt x="1504" y="71"/>
                </a:cubicBezTo>
                <a:cubicBezTo>
                  <a:pt x="1460" y="27"/>
                  <a:pt x="1398" y="0"/>
                  <a:pt x="1337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55">
            <a:extLst>
              <a:ext uri="{FF2B5EF4-FFF2-40B4-BE49-F238E27FC236}">
                <a16:creationId xmlns:a16="http://schemas.microsoft.com/office/drawing/2014/main" id="{619FA97B-0480-3646-9AF7-FC80E9C7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933" y="1797708"/>
            <a:ext cx="1782028" cy="1791638"/>
          </a:xfrm>
          <a:custGeom>
            <a:avLst/>
            <a:gdLst>
              <a:gd name="T0" fmla="*/ 1373 w 1637"/>
              <a:gd name="T1" fmla="*/ 0 h 1646"/>
              <a:gd name="T2" fmla="*/ 1373 w 1637"/>
              <a:gd name="T3" fmla="*/ 0 h 1646"/>
              <a:gd name="T4" fmla="*/ 264 w 1637"/>
              <a:gd name="T5" fmla="*/ 0 h 1646"/>
              <a:gd name="T6" fmla="*/ 0 w 1637"/>
              <a:gd name="T7" fmla="*/ 264 h 1646"/>
              <a:gd name="T8" fmla="*/ 0 w 1637"/>
              <a:gd name="T9" fmla="*/ 1381 h 1646"/>
              <a:gd name="T10" fmla="*/ 264 w 1637"/>
              <a:gd name="T11" fmla="*/ 1645 h 1646"/>
              <a:gd name="T12" fmla="*/ 1320 w 1637"/>
              <a:gd name="T13" fmla="*/ 1645 h 1646"/>
              <a:gd name="T14" fmla="*/ 1320 w 1637"/>
              <a:gd name="T15" fmla="*/ 1636 h 1646"/>
              <a:gd name="T16" fmla="*/ 1320 w 1637"/>
              <a:gd name="T17" fmla="*/ 1610 h 1646"/>
              <a:gd name="T18" fmla="*/ 264 w 1637"/>
              <a:gd name="T19" fmla="*/ 1610 h 1646"/>
              <a:gd name="T20" fmla="*/ 97 w 1637"/>
              <a:gd name="T21" fmla="*/ 1539 h 1646"/>
              <a:gd name="T22" fmla="*/ 36 w 1637"/>
              <a:gd name="T23" fmla="*/ 1381 h 1646"/>
              <a:gd name="T24" fmla="*/ 36 w 1637"/>
              <a:gd name="T25" fmla="*/ 264 h 1646"/>
              <a:gd name="T26" fmla="*/ 97 w 1637"/>
              <a:gd name="T27" fmla="*/ 106 h 1646"/>
              <a:gd name="T28" fmla="*/ 264 w 1637"/>
              <a:gd name="T29" fmla="*/ 35 h 1646"/>
              <a:gd name="T30" fmla="*/ 1373 w 1637"/>
              <a:gd name="T31" fmla="*/ 35 h 1646"/>
              <a:gd name="T32" fmla="*/ 1540 w 1637"/>
              <a:gd name="T33" fmla="*/ 106 h 1646"/>
              <a:gd name="T34" fmla="*/ 1601 w 1637"/>
              <a:gd name="T35" fmla="*/ 264 h 1646"/>
              <a:gd name="T36" fmla="*/ 1601 w 1637"/>
              <a:gd name="T37" fmla="*/ 1372 h 1646"/>
              <a:gd name="T38" fmla="*/ 1636 w 1637"/>
              <a:gd name="T39" fmla="*/ 1372 h 1646"/>
              <a:gd name="T40" fmla="*/ 1636 w 1637"/>
              <a:gd name="T41" fmla="*/ 836 h 1646"/>
              <a:gd name="T42" fmla="*/ 1619 w 1637"/>
              <a:gd name="T43" fmla="*/ 836 h 1646"/>
              <a:gd name="T44" fmla="*/ 1619 w 1637"/>
              <a:gd name="T45" fmla="*/ 801 h 1646"/>
              <a:gd name="T46" fmla="*/ 1636 w 1637"/>
              <a:gd name="T47" fmla="*/ 801 h 1646"/>
              <a:gd name="T48" fmla="*/ 1636 w 1637"/>
              <a:gd name="T49" fmla="*/ 264 h 1646"/>
              <a:gd name="T50" fmla="*/ 1373 w 1637"/>
              <a:gd name="T51" fmla="*/ 0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637" h="1646">
                <a:moveTo>
                  <a:pt x="1373" y="0"/>
                </a:moveTo>
                <a:lnTo>
                  <a:pt x="1373" y="0"/>
                </a:lnTo>
                <a:cubicBezTo>
                  <a:pt x="264" y="0"/>
                  <a:pt x="264" y="0"/>
                  <a:pt x="264" y="0"/>
                </a:cubicBezTo>
                <a:cubicBezTo>
                  <a:pt x="115" y="0"/>
                  <a:pt x="0" y="123"/>
                  <a:pt x="0" y="264"/>
                </a:cubicBezTo>
                <a:cubicBezTo>
                  <a:pt x="0" y="1381"/>
                  <a:pt x="0" y="1381"/>
                  <a:pt x="0" y="1381"/>
                </a:cubicBezTo>
                <a:cubicBezTo>
                  <a:pt x="0" y="1522"/>
                  <a:pt x="115" y="1645"/>
                  <a:pt x="264" y="1645"/>
                </a:cubicBezTo>
                <a:cubicBezTo>
                  <a:pt x="1320" y="1645"/>
                  <a:pt x="1320" y="1645"/>
                  <a:pt x="1320" y="1645"/>
                </a:cubicBezTo>
                <a:cubicBezTo>
                  <a:pt x="1320" y="1636"/>
                  <a:pt x="1320" y="1636"/>
                  <a:pt x="1320" y="1636"/>
                </a:cubicBezTo>
                <a:cubicBezTo>
                  <a:pt x="1320" y="1627"/>
                  <a:pt x="1320" y="1618"/>
                  <a:pt x="1320" y="1610"/>
                </a:cubicBezTo>
                <a:cubicBezTo>
                  <a:pt x="264" y="1610"/>
                  <a:pt x="264" y="1610"/>
                  <a:pt x="264" y="1610"/>
                </a:cubicBezTo>
                <a:cubicBezTo>
                  <a:pt x="203" y="1610"/>
                  <a:pt x="141" y="1583"/>
                  <a:pt x="97" y="1539"/>
                </a:cubicBezTo>
                <a:cubicBezTo>
                  <a:pt x="62" y="1495"/>
                  <a:pt x="36" y="1443"/>
                  <a:pt x="36" y="1381"/>
                </a:cubicBezTo>
                <a:cubicBezTo>
                  <a:pt x="36" y="264"/>
                  <a:pt x="36" y="264"/>
                  <a:pt x="36" y="264"/>
                </a:cubicBezTo>
                <a:cubicBezTo>
                  <a:pt x="36" y="202"/>
                  <a:pt x="62" y="150"/>
                  <a:pt x="97" y="106"/>
                </a:cubicBezTo>
                <a:cubicBezTo>
                  <a:pt x="141" y="62"/>
                  <a:pt x="203" y="35"/>
                  <a:pt x="264" y="35"/>
                </a:cubicBezTo>
                <a:cubicBezTo>
                  <a:pt x="1373" y="35"/>
                  <a:pt x="1373" y="35"/>
                  <a:pt x="1373" y="35"/>
                </a:cubicBezTo>
                <a:cubicBezTo>
                  <a:pt x="1434" y="35"/>
                  <a:pt x="1496" y="62"/>
                  <a:pt x="1540" y="106"/>
                </a:cubicBezTo>
                <a:cubicBezTo>
                  <a:pt x="1575" y="150"/>
                  <a:pt x="1601" y="202"/>
                  <a:pt x="1601" y="264"/>
                </a:cubicBezTo>
                <a:cubicBezTo>
                  <a:pt x="1601" y="1372"/>
                  <a:pt x="1601" y="1372"/>
                  <a:pt x="1601" y="1372"/>
                </a:cubicBezTo>
                <a:cubicBezTo>
                  <a:pt x="1636" y="1372"/>
                  <a:pt x="1636" y="1372"/>
                  <a:pt x="1636" y="1372"/>
                </a:cubicBezTo>
                <a:cubicBezTo>
                  <a:pt x="1636" y="836"/>
                  <a:pt x="1636" y="836"/>
                  <a:pt x="1636" y="836"/>
                </a:cubicBezTo>
                <a:cubicBezTo>
                  <a:pt x="1619" y="836"/>
                  <a:pt x="1619" y="836"/>
                  <a:pt x="1619" y="836"/>
                </a:cubicBezTo>
                <a:cubicBezTo>
                  <a:pt x="1619" y="801"/>
                  <a:pt x="1619" y="801"/>
                  <a:pt x="1619" y="801"/>
                </a:cubicBezTo>
                <a:cubicBezTo>
                  <a:pt x="1636" y="801"/>
                  <a:pt x="1636" y="801"/>
                  <a:pt x="1636" y="801"/>
                </a:cubicBezTo>
                <a:cubicBezTo>
                  <a:pt x="1636" y="264"/>
                  <a:pt x="1636" y="264"/>
                  <a:pt x="1636" y="264"/>
                </a:cubicBezTo>
                <a:cubicBezTo>
                  <a:pt x="1636" y="123"/>
                  <a:pt x="1522" y="0"/>
                  <a:pt x="1373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556">
            <a:extLst>
              <a:ext uri="{FF2B5EF4-FFF2-40B4-BE49-F238E27FC236}">
                <a16:creationId xmlns:a16="http://schemas.microsoft.com/office/drawing/2014/main" id="{63F347AC-F65B-1E46-97C7-1F61CCAD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748" y="2671911"/>
            <a:ext cx="19213" cy="38427"/>
          </a:xfrm>
          <a:custGeom>
            <a:avLst/>
            <a:gdLst>
              <a:gd name="T0" fmla="*/ 17 w 18"/>
              <a:gd name="T1" fmla="*/ 0 h 36"/>
              <a:gd name="T2" fmla="*/ 0 w 18"/>
              <a:gd name="T3" fmla="*/ 0 h 36"/>
              <a:gd name="T4" fmla="*/ 0 w 18"/>
              <a:gd name="T5" fmla="*/ 35 h 36"/>
              <a:gd name="T6" fmla="*/ 17 w 18"/>
              <a:gd name="T7" fmla="*/ 35 h 36"/>
              <a:gd name="T8" fmla="*/ 17 w 18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6">
                <a:moveTo>
                  <a:pt x="17" y="0"/>
                </a:moveTo>
                <a:lnTo>
                  <a:pt x="0" y="0"/>
                </a:lnTo>
                <a:lnTo>
                  <a:pt x="0" y="35"/>
                </a:lnTo>
                <a:lnTo>
                  <a:pt x="17" y="35"/>
                </a:lnTo>
                <a:lnTo>
                  <a:pt x="17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557">
            <a:extLst>
              <a:ext uri="{FF2B5EF4-FFF2-40B4-BE49-F238E27FC236}">
                <a16:creationId xmlns:a16="http://schemas.microsoft.com/office/drawing/2014/main" id="{0C505284-5C7C-0D42-A754-D6CC25E0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748" y="2671911"/>
            <a:ext cx="19213" cy="38427"/>
          </a:xfrm>
          <a:custGeom>
            <a:avLst/>
            <a:gdLst>
              <a:gd name="T0" fmla="*/ 17 w 18"/>
              <a:gd name="T1" fmla="*/ 0 h 36"/>
              <a:gd name="T2" fmla="*/ 0 w 18"/>
              <a:gd name="T3" fmla="*/ 0 h 36"/>
              <a:gd name="T4" fmla="*/ 0 w 18"/>
              <a:gd name="T5" fmla="*/ 35 h 36"/>
              <a:gd name="T6" fmla="*/ 17 w 18"/>
              <a:gd name="T7" fmla="*/ 35 h 36"/>
              <a:gd name="T8" fmla="*/ 17 w 18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6">
                <a:moveTo>
                  <a:pt x="17" y="0"/>
                </a:moveTo>
                <a:lnTo>
                  <a:pt x="0" y="0"/>
                </a:lnTo>
                <a:lnTo>
                  <a:pt x="0" y="35"/>
                </a:lnTo>
                <a:lnTo>
                  <a:pt x="17" y="35"/>
                </a:lnTo>
                <a:lnTo>
                  <a:pt x="17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558">
            <a:extLst>
              <a:ext uri="{FF2B5EF4-FFF2-40B4-BE49-F238E27FC236}">
                <a16:creationId xmlns:a16="http://schemas.microsoft.com/office/drawing/2014/main" id="{8DBA087F-09AB-1C4D-983F-25F117C43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549" y="3334768"/>
            <a:ext cx="1714785" cy="1537060"/>
          </a:xfrm>
          <a:custGeom>
            <a:avLst/>
            <a:gdLst>
              <a:gd name="T0" fmla="*/ 1346 w 1576"/>
              <a:gd name="T1" fmla="*/ 0 h 1409"/>
              <a:gd name="T2" fmla="*/ 1346 w 1576"/>
              <a:gd name="T3" fmla="*/ 0 h 1409"/>
              <a:gd name="T4" fmla="*/ 281 w 1576"/>
              <a:gd name="T5" fmla="*/ 0 h 1409"/>
              <a:gd name="T6" fmla="*/ 18 w 1576"/>
              <a:gd name="T7" fmla="*/ 238 h 1409"/>
              <a:gd name="T8" fmla="*/ 18 w 1576"/>
              <a:gd name="T9" fmla="*/ 238 h 1409"/>
              <a:gd name="T10" fmla="*/ 0 w 1576"/>
              <a:gd name="T11" fmla="*/ 238 h 1409"/>
              <a:gd name="T12" fmla="*/ 0 w 1576"/>
              <a:gd name="T13" fmla="*/ 669 h 1409"/>
              <a:gd name="T14" fmla="*/ 387 w 1576"/>
              <a:gd name="T15" fmla="*/ 546 h 1409"/>
              <a:gd name="T16" fmla="*/ 1047 w 1576"/>
              <a:gd name="T17" fmla="*/ 528 h 1409"/>
              <a:gd name="T18" fmla="*/ 1548 w 1576"/>
              <a:gd name="T19" fmla="*/ 1082 h 1409"/>
              <a:gd name="T20" fmla="*/ 1548 w 1576"/>
              <a:gd name="T21" fmla="*/ 1390 h 1409"/>
              <a:gd name="T22" fmla="*/ 1566 w 1576"/>
              <a:gd name="T23" fmla="*/ 1408 h 1409"/>
              <a:gd name="T24" fmla="*/ 1575 w 1576"/>
              <a:gd name="T25" fmla="*/ 1346 h 1409"/>
              <a:gd name="T26" fmla="*/ 1575 w 1576"/>
              <a:gd name="T27" fmla="*/ 229 h 1409"/>
              <a:gd name="T28" fmla="*/ 1504 w 1576"/>
              <a:gd name="T29" fmla="*/ 71 h 1409"/>
              <a:gd name="T30" fmla="*/ 1346 w 1576"/>
              <a:gd name="T31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6" h="1409">
                <a:moveTo>
                  <a:pt x="1346" y="0"/>
                </a:moveTo>
                <a:lnTo>
                  <a:pt x="1346" y="0"/>
                </a:lnTo>
                <a:cubicBezTo>
                  <a:pt x="281" y="0"/>
                  <a:pt x="281" y="0"/>
                  <a:pt x="281" y="0"/>
                </a:cubicBezTo>
                <a:cubicBezTo>
                  <a:pt x="273" y="132"/>
                  <a:pt x="158" y="238"/>
                  <a:pt x="18" y="238"/>
                </a:cubicBezTo>
                <a:lnTo>
                  <a:pt x="18" y="238"/>
                </a:lnTo>
                <a:cubicBezTo>
                  <a:pt x="0" y="238"/>
                  <a:pt x="0" y="238"/>
                  <a:pt x="0" y="238"/>
                </a:cubicBezTo>
                <a:cubicBezTo>
                  <a:pt x="0" y="669"/>
                  <a:pt x="0" y="669"/>
                  <a:pt x="0" y="669"/>
                </a:cubicBezTo>
                <a:cubicBezTo>
                  <a:pt x="387" y="546"/>
                  <a:pt x="387" y="546"/>
                  <a:pt x="387" y="546"/>
                </a:cubicBezTo>
                <a:cubicBezTo>
                  <a:pt x="1047" y="528"/>
                  <a:pt x="1047" y="528"/>
                  <a:pt x="1047" y="528"/>
                </a:cubicBezTo>
                <a:cubicBezTo>
                  <a:pt x="1548" y="1082"/>
                  <a:pt x="1548" y="1082"/>
                  <a:pt x="1548" y="1082"/>
                </a:cubicBezTo>
                <a:cubicBezTo>
                  <a:pt x="1548" y="1390"/>
                  <a:pt x="1548" y="1390"/>
                  <a:pt x="1548" y="1390"/>
                </a:cubicBezTo>
                <a:cubicBezTo>
                  <a:pt x="1566" y="1408"/>
                  <a:pt x="1566" y="1408"/>
                  <a:pt x="1566" y="1408"/>
                </a:cubicBezTo>
                <a:cubicBezTo>
                  <a:pt x="1566" y="1390"/>
                  <a:pt x="1575" y="1364"/>
                  <a:pt x="1575" y="1346"/>
                </a:cubicBezTo>
                <a:cubicBezTo>
                  <a:pt x="1575" y="229"/>
                  <a:pt x="1575" y="229"/>
                  <a:pt x="1575" y="229"/>
                </a:cubicBezTo>
                <a:cubicBezTo>
                  <a:pt x="1575" y="168"/>
                  <a:pt x="1548" y="106"/>
                  <a:pt x="1504" y="71"/>
                </a:cubicBezTo>
                <a:cubicBezTo>
                  <a:pt x="1460" y="27"/>
                  <a:pt x="1407" y="0"/>
                  <a:pt x="1346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559">
            <a:extLst>
              <a:ext uri="{FF2B5EF4-FFF2-40B4-BE49-F238E27FC236}">
                <a16:creationId xmlns:a16="http://schemas.microsoft.com/office/drawing/2014/main" id="{9B74E6A8-931E-C347-916D-E832D092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549" y="3906364"/>
            <a:ext cx="1685965" cy="989483"/>
          </a:xfrm>
          <a:custGeom>
            <a:avLst/>
            <a:gdLst>
              <a:gd name="T0" fmla="*/ 1047 w 1549"/>
              <a:gd name="T1" fmla="*/ 0 h 907"/>
              <a:gd name="T2" fmla="*/ 1047 w 1549"/>
              <a:gd name="T3" fmla="*/ 0 h 907"/>
              <a:gd name="T4" fmla="*/ 387 w 1549"/>
              <a:gd name="T5" fmla="*/ 18 h 907"/>
              <a:gd name="T6" fmla="*/ 0 w 1549"/>
              <a:gd name="T7" fmla="*/ 141 h 907"/>
              <a:gd name="T8" fmla="*/ 0 w 1549"/>
              <a:gd name="T9" fmla="*/ 818 h 907"/>
              <a:gd name="T10" fmla="*/ 18 w 1549"/>
              <a:gd name="T11" fmla="*/ 906 h 907"/>
              <a:gd name="T12" fmla="*/ 211 w 1549"/>
              <a:gd name="T13" fmla="*/ 906 h 907"/>
              <a:gd name="T14" fmla="*/ 598 w 1549"/>
              <a:gd name="T15" fmla="*/ 458 h 907"/>
              <a:gd name="T16" fmla="*/ 809 w 1549"/>
              <a:gd name="T17" fmla="*/ 625 h 907"/>
              <a:gd name="T18" fmla="*/ 1029 w 1549"/>
              <a:gd name="T19" fmla="*/ 563 h 907"/>
              <a:gd name="T20" fmla="*/ 1311 w 1549"/>
              <a:gd name="T21" fmla="*/ 291 h 907"/>
              <a:gd name="T22" fmla="*/ 1548 w 1549"/>
              <a:gd name="T23" fmla="*/ 554 h 907"/>
              <a:gd name="T24" fmla="*/ 1047 w 1549"/>
              <a:gd name="T25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9" h="907">
                <a:moveTo>
                  <a:pt x="1047" y="0"/>
                </a:moveTo>
                <a:lnTo>
                  <a:pt x="1047" y="0"/>
                </a:lnTo>
                <a:cubicBezTo>
                  <a:pt x="387" y="18"/>
                  <a:pt x="387" y="18"/>
                  <a:pt x="387" y="18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818"/>
                  <a:pt x="0" y="818"/>
                  <a:pt x="0" y="818"/>
                </a:cubicBezTo>
                <a:cubicBezTo>
                  <a:pt x="0" y="845"/>
                  <a:pt x="9" y="880"/>
                  <a:pt x="18" y="906"/>
                </a:cubicBezTo>
                <a:cubicBezTo>
                  <a:pt x="211" y="906"/>
                  <a:pt x="211" y="906"/>
                  <a:pt x="211" y="906"/>
                </a:cubicBezTo>
                <a:cubicBezTo>
                  <a:pt x="598" y="458"/>
                  <a:pt x="598" y="458"/>
                  <a:pt x="598" y="458"/>
                </a:cubicBezTo>
                <a:cubicBezTo>
                  <a:pt x="809" y="625"/>
                  <a:pt x="809" y="625"/>
                  <a:pt x="809" y="625"/>
                </a:cubicBezTo>
                <a:cubicBezTo>
                  <a:pt x="1029" y="563"/>
                  <a:pt x="1029" y="563"/>
                  <a:pt x="1029" y="563"/>
                </a:cubicBezTo>
                <a:cubicBezTo>
                  <a:pt x="1311" y="291"/>
                  <a:pt x="1311" y="291"/>
                  <a:pt x="1311" y="291"/>
                </a:cubicBezTo>
                <a:cubicBezTo>
                  <a:pt x="1548" y="554"/>
                  <a:pt x="1548" y="554"/>
                  <a:pt x="1548" y="554"/>
                </a:cubicBezTo>
                <a:cubicBezTo>
                  <a:pt x="1047" y="0"/>
                  <a:pt x="1047" y="0"/>
                  <a:pt x="1047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60">
            <a:extLst>
              <a:ext uri="{FF2B5EF4-FFF2-40B4-BE49-F238E27FC236}">
                <a16:creationId xmlns:a16="http://schemas.microsoft.com/office/drawing/2014/main" id="{59EB2604-666F-B840-9821-5852FB41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5762" y="4223383"/>
            <a:ext cx="1685965" cy="826170"/>
          </a:xfrm>
          <a:custGeom>
            <a:avLst/>
            <a:gdLst>
              <a:gd name="T0" fmla="*/ 1293 w 1549"/>
              <a:gd name="T1" fmla="*/ 0 h 757"/>
              <a:gd name="T2" fmla="*/ 1293 w 1549"/>
              <a:gd name="T3" fmla="*/ 0 h 757"/>
              <a:gd name="T4" fmla="*/ 1011 w 1549"/>
              <a:gd name="T5" fmla="*/ 272 h 757"/>
              <a:gd name="T6" fmla="*/ 791 w 1549"/>
              <a:gd name="T7" fmla="*/ 334 h 757"/>
              <a:gd name="T8" fmla="*/ 580 w 1549"/>
              <a:gd name="T9" fmla="*/ 167 h 757"/>
              <a:gd name="T10" fmla="*/ 193 w 1549"/>
              <a:gd name="T11" fmla="*/ 615 h 757"/>
              <a:gd name="T12" fmla="*/ 0 w 1549"/>
              <a:gd name="T13" fmla="*/ 615 h 757"/>
              <a:gd name="T14" fmla="*/ 52 w 1549"/>
              <a:gd name="T15" fmla="*/ 686 h 757"/>
              <a:gd name="T16" fmla="*/ 211 w 1549"/>
              <a:gd name="T17" fmla="*/ 756 h 757"/>
              <a:gd name="T18" fmla="*/ 1328 w 1549"/>
              <a:gd name="T19" fmla="*/ 756 h 757"/>
              <a:gd name="T20" fmla="*/ 1486 w 1549"/>
              <a:gd name="T21" fmla="*/ 686 h 757"/>
              <a:gd name="T22" fmla="*/ 1548 w 1549"/>
              <a:gd name="T23" fmla="*/ 589 h 757"/>
              <a:gd name="T24" fmla="*/ 1530 w 1549"/>
              <a:gd name="T25" fmla="*/ 571 h 757"/>
              <a:gd name="T26" fmla="*/ 1530 w 1549"/>
              <a:gd name="T27" fmla="*/ 263 h 757"/>
              <a:gd name="T28" fmla="*/ 1293 w 1549"/>
              <a:gd name="T29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49" h="757">
                <a:moveTo>
                  <a:pt x="1293" y="0"/>
                </a:moveTo>
                <a:lnTo>
                  <a:pt x="1293" y="0"/>
                </a:lnTo>
                <a:cubicBezTo>
                  <a:pt x="1011" y="272"/>
                  <a:pt x="1011" y="272"/>
                  <a:pt x="1011" y="272"/>
                </a:cubicBezTo>
                <a:cubicBezTo>
                  <a:pt x="791" y="334"/>
                  <a:pt x="791" y="334"/>
                  <a:pt x="791" y="334"/>
                </a:cubicBezTo>
                <a:cubicBezTo>
                  <a:pt x="580" y="167"/>
                  <a:pt x="580" y="167"/>
                  <a:pt x="580" y="167"/>
                </a:cubicBezTo>
                <a:cubicBezTo>
                  <a:pt x="193" y="615"/>
                  <a:pt x="193" y="615"/>
                  <a:pt x="193" y="615"/>
                </a:cubicBezTo>
                <a:cubicBezTo>
                  <a:pt x="0" y="615"/>
                  <a:pt x="0" y="615"/>
                  <a:pt x="0" y="615"/>
                </a:cubicBezTo>
                <a:cubicBezTo>
                  <a:pt x="17" y="642"/>
                  <a:pt x="26" y="668"/>
                  <a:pt x="52" y="686"/>
                </a:cubicBezTo>
                <a:cubicBezTo>
                  <a:pt x="96" y="729"/>
                  <a:pt x="149" y="756"/>
                  <a:pt x="211" y="756"/>
                </a:cubicBezTo>
                <a:cubicBezTo>
                  <a:pt x="1328" y="756"/>
                  <a:pt x="1328" y="756"/>
                  <a:pt x="1328" y="756"/>
                </a:cubicBezTo>
                <a:cubicBezTo>
                  <a:pt x="1389" y="756"/>
                  <a:pt x="1442" y="729"/>
                  <a:pt x="1486" y="686"/>
                </a:cubicBezTo>
                <a:cubicBezTo>
                  <a:pt x="1513" y="659"/>
                  <a:pt x="1530" y="624"/>
                  <a:pt x="1548" y="589"/>
                </a:cubicBezTo>
                <a:cubicBezTo>
                  <a:pt x="1530" y="571"/>
                  <a:pt x="1530" y="571"/>
                  <a:pt x="1530" y="571"/>
                </a:cubicBezTo>
                <a:cubicBezTo>
                  <a:pt x="1530" y="263"/>
                  <a:pt x="1530" y="263"/>
                  <a:pt x="1530" y="263"/>
                </a:cubicBezTo>
                <a:cubicBezTo>
                  <a:pt x="1293" y="0"/>
                  <a:pt x="1293" y="0"/>
                  <a:pt x="1293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61">
            <a:extLst>
              <a:ext uri="{FF2B5EF4-FFF2-40B4-BE49-F238E27FC236}">
                <a16:creationId xmlns:a16="http://schemas.microsoft.com/office/drawing/2014/main" id="{A82576A2-2967-254D-99B0-0876BA2A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549" y="3334768"/>
            <a:ext cx="268986" cy="220952"/>
          </a:xfrm>
          <a:custGeom>
            <a:avLst/>
            <a:gdLst>
              <a:gd name="T0" fmla="*/ 246 w 247"/>
              <a:gd name="T1" fmla="*/ 0 h 204"/>
              <a:gd name="T2" fmla="*/ 246 w 247"/>
              <a:gd name="T3" fmla="*/ 0 h 204"/>
              <a:gd name="T4" fmla="*/ 229 w 247"/>
              <a:gd name="T5" fmla="*/ 0 h 204"/>
              <a:gd name="T6" fmla="*/ 70 w 247"/>
              <a:gd name="T7" fmla="*/ 71 h 204"/>
              <a:gd name="T8" fmla="*/ 0 w 247"/>
              <a:gd name="T9" fmla="*/ 203 h 204"/>
              <a:gd name="T10" fmla="*/ 18 w 247"/>
              <a:gd name="T11" fmla="*/ 203 h 204"/>
              <a:gd name="T12" fmla="*/ 185 w 247"/>
              <a:gd name="T13" fmla="*/ 132 h 204"/>
              <a:gd name="T14" fmla="*/ 246 w 247"/>
              <a:gd name="T1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7" h="204">
                <a:moveTo>
                  <a:pt x="246" y="0"/>
                </a:moveTo>
                <a:lnTo>
                  <a:pt x="246" y="0"/>
                </a:lnTo>
                <a:cubicBezTo>
                  <a:pt x="229" y="0"/>
                  <a:pt x="229" y="0"/>
                  <a:pt x="229" y="0"/>
                </a:cubicBezTo>
                <a:cubicBezTo>
                  <a:pt x="167" y="0"/>
                  <a:pt x="114" y="27"/>
                  <a:pt x="70" y="71"/>
                </a:cubicBezTo>
                <a:cubicBezTo>
                  <a:pt x="35" y="106"/>
                  <a:pt x="9" y="150"/>
                  <a:pt x="0" y="203"/>
                </a:cubicBezTo>
                <a:cubicBezTo>
                  <a:pt x="18" y="203"/>
                  <a:pt x="18" y="203"/>
                  <a:pt x="18" y="203"/>
                </a:cubicBezTo>
                <a:cubicBezTo>
                  <a:pt x="79" y="203"/>
                  <a:pt x="141" y="176"/>
                  <a:pt x="185" y="132"/>
                </a:cubicBezTo>
                <a:cubicBezTo>
                  <a:pt x="220" y="97"/>
                  <a:pt x="238" y="53"/>
                  <a:pt x="246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62">
            <a:extLst>
              <a:ext uri="{FF2B5EF4-FFF2-40B4-BE49-F238E27FC236}">
                <a16:creationId xmlns:a16="http://schemas.microsoft.com/office/drawing/2014/main" id="{D90AFCAC-F642-E849-9050-D0F10D4C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549" y="3334768"/>
            <a:ext cx="307412" cy="259379"/>
          </a:xfrm>
          <a:custGeom>
            <a:avLst/>
            <a:gdLst>
              <a:gd name="T0" fmla="*/ 281 w 282"/>
              <a:gd name="T1" fmla="*/ 0 h 239"/>
              <a:gd name="T2" fmla="*/ 281 w 282"/>
              <a:gd name="T3" fmla="*/ 0 h 239"/>
              <a:gd name="T4" fmla="*/ 246 w 282"/>
              <a:gd name="T5" fmla="*/ 0 h 239"/>
              <a:gd name="T6" fmla="*/ 185 w 282"/>
              <a:gd name="T7" fmla="*/ 132 h 239"/>
              <a:gd name="T8" fmla="*/ 18 w 282"/>
              <a:gd name="T9" fmla="*/ 203 h 239"/>
              <a:gd name="T10" fmla="*/ 18 w 282"/>
              <a:gd name="T11" fmla="*/ 203 h 239"/>
              <a:gd name="T12" fmla="*/ 0 w 282"/>
              <a:gd name="T13" fmla="*/ 203 h 239"/>
              <a:gd name="T14" fmla="*/ 0 w 282"/>
              <a:gd name="T15" fmla="*/ 229 h 239"/>
              <a:gd name="T16" fmla="*/ 0 w 282"/>
              <a:gd name="T17" fmla="*/ 238 h 239"/>
              <a:gd name="T18" fmla="*/ 18 w 282"/>
              <a:gd name="T19" fmla="*/ 238 h 239"/>
              <a:gd name="T20" fmla="*/ 281 w 282"/>
              <a:gd name="T2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" h="239">
                <a:moveTo>
                  <a:pt x="281" y="0"/>
                </a:moveTo>
                <a:lnTo>
                  <a:pt x="281" y="0"/>
                </a:lnTo>
                <a:cubicBezTo>
                  <a:pt x="246" y="0"/>
                  <a:pt x="246" y="0"/>
                  <a:pt x="246" y="0"/>
                </a:cubicBezTo>
                <a:cubicBezTo>
                  <a:pt x="238" y="53"/>
                  <a:pt x="220" y="97"/>
                  <a:pt x="185" y="132"/>
                </a:cubicBezTo>
                <a:cubicBezTo>
                  <a:pt x="141" y="176"/>
                  <a:pt x="79" y="203"/>
                  <a:pt x="18" y="203"/>
                </a:cubicBezTo>
                <a:lnTo>
                  <a:pt x="18" y="203"/>
                </a:lnTo>
                <a:cubicBezTo>
                  <a:pt x="0" y="203"/>
                  <a:pt x="0" y="203"/>
                  <a:pt x="0" y="203"/>
                </a:cubicBezTo>
                <a:cubicBezTo>
                  <a:pt x="0" y="211"/>
                  <a:pt x="0" y="220"/>
                  <a:pt x="0" y="229"/>
                </a:cubicBezTo>
                <a:cubicBezTo>
                  <a:pt x="0" y="238"/>
                  <a:pt x="0" y="238"/>
                  <a:pt x="0" y="238"/>
                </a:cubicBezTo>
                <a:cubicBezTo>
                  <a:pt x="18" y="238"/>
                  <a:pt x="18" y="238"/>
                  <a:pt x="18" y="238"/>
                </a:cubicBezTo>
                <a:cubicBezTo>
                  <a:pt x="158" y="238"/>
                  <a:pt x="273" y="132"/>
                  <a:pt x="2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63">
            <a:extLst>
              <a:ext uri="{FF2B5EF4-FFF2-40B4-BE49-F238E27FC236}">
                <a16:creationId xmlns:a16="http://schemas.microsoft.com/office/drawing/2014/main" id="{33403F1F-461E-E745-851D-E792957BD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3296342"/>
            <a:ext cx="1791638" cy="1618718"/>
          </a:xfrm>
          <a:custGeom>
            <a:avLst/>
            <a:gdLst>
              <a:gd name="T0" fmla="*/ 35 w 1646"/>
              <a:gd name="T1" fmla="*/ 273 h 1488"/>
              <a:gd name="T2" fmla="*/ 35 w 1646"/>
              <a:gd name="T3" fmla="*/ 273 h 1488"/>
              <a:gd name="T4" fmla="*/ 0 w 1646"/>
              <a:gd name="T5" fmla="*/ 273 h 1488"/>
              <a:gd name="T6" fmla="*/ 0 w 1646"/>
              <a:gd name="T7" fmla="*/ 713 h 1488"/>
              <a:gd name="T8" fmla="*/ 35 w 1646"/>
              <a:gd name="T9" fmla="*/ 704 h 1488"/>
              <a:gd name="T10" fmla="*/ 35 w 1646"/>
              <a:gd name="T11" fmla="*/ 273 h 1488"/>
              <a:gd name="T12" fmla="*/ 1381 w 1646"/>
              <a:gd name="T13" fmla="*/ 0 h 1488"/>
              <a:gd name="T14" fmla="*/ 1381 w 1646"/>
              <a:gd name="T15" fmla="*/ 0 h 1488"/>
              <a:gd name="T16" fmla="*/ 316 w 1646"/>
              <a:gd name="T17" fmla="*/ 0 h 1488"/>
              <a:gd name="T18" fmla="*/ 316 w 1646"/>
              <a:gd name="T19" fmla="*/ 9 h 1488"/>
              <a:gd name="T20" fmla="*/ 316 w 1646"/>
              <a:gd name="T21" fmla="*/ 35 h 1488"/>
              <a:gd name="T22" fmla="*/ 1381 w 1646"/>
              <a:gd name="T23" fmla="*/ 35 h 1488"/>
              <a:gd name="T24" fmla="*/ 1539 w 1646"/>
              <a:gd name="T25" fmla="*/ 106 h 1488"/>
              <a:gd name="T26" fmla="*/ 1610 w 1646"/>
              <a:gd name="T27" fmla="*/ 264 h 1488"/>
              <a:gd name="T28" fmla="*/ 1610 w 1646"/>
              <a:gd name="T29" fmla="*/ 1381 h 1488"/>
              <a:gd name="T30" fmla="*/ 1601 w 1646"/>
              <a:gd name="T31" fmla="*/ 1443 h 1488"/>
              <a:gd name="T32" fmla="*/ 1618 w 1646"/>
              <a:gd name="T33" fmla="*/ 1487 h 1488"/>
              <a:gd name="T34" fmla="*/ 1645 w 1646"/>
              <a:gd name="T35" fmla="*/ 1381 h 1488"/>
              <a:gd name="T36" fmla="*/ 1645 w 1646"/>
              <a:gd name="T37" fmla="*/ 836 h 1488"/>
              <a:gd name="T38" fmla="*/ 1627 w 1646"/>
              <a:gd name="T39" fmla="*/ 836 h 1488"/>
              <a:gd name="T40" fmla="*/ 1627 w 1646"/>
              <a:gd name="T41" fmla="*/ 801 h 1488"/>
              <a:gd name="T42" fmla="*/ 1645 w 1646"/>
              <a:gd name="T43" fmla="*/ 801 h 1488"/>
              <a:gd name="T44" fmla="*/ 1645 w 1646"/>
              <a:gd name="T45" fmla="*/ 264 h 1488"/>
              <a:gd name="T46" fmla="*/ 1381 w 1646"/>
              <a:gd name="T47" fmla="*/ 0 h 1488"/>
              <a:gd name="T48" fmla="*/ 35 w 1646"/>
              <a:gd name="T49" fmla="*/ 27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46" h="1488">
                <a:moveTo>
                  <a:pt x="35" y="273"/>
                </a:moveTo>
                <a:lnTo>
                  <a:pt x="35" y="273"/>
                </a:lnTo>
                <a:cubicBezTo>
                  <a:pt x="0" y="273"/>
                  <a:pt x="0" y="273"/>
                  <a:pt x="0" y="273"/>
                </a:cubicBezTo>
                <a:cubicBezTo>
                  <a:pt x="0" y="713"/>
                  <a:pt x="0" y="713"/>
                  <a:pt x="0" y="713"/>
                </a:cubicBezTo>
                <a:cubicBezTo>
                  <a:pt x="35" y="704"/>
                  <a:pt x="35" y="704"/>
                  <a:pt x="35" y="704"/>
                </a:cubicBezTo>
                <a:cubicBezTo>
                  <a:pt x="35" y="273"/>
                  <a:pt x="35" y="273"/>
                  <a:pt x="35" y="273"/>
                </a:cubicBezTo>
                <a:lnTo>
                  <a:pt x="1381" y="0"/>
                </a:lnTo>
                <a:lnTo>
                  <a:pt x="1381" y="0"/>
                </a:lnTo>
                <a:cubicBezTo>
                  <a:pt x="316" y="0"/>
                  <a:pt x="316" y="0"/>
                  <a:pt x="316" y="0"/>
                </a:cubicBezTo>
                <a:cubicBezTo>
                  <a:pt x="316" y="9"/>
                  <a:pt x="316" y="9"/>
                  <a:pt x="316" y="9"/>
                </a:cubicBezTo>
                <a:cubicBezTo>
                  <a:pt x="316" y="18"/>
                  <a:pt x="316" y="27"/>
                  <a:pt x="316" y="35"/>
                </a:cubicBezTo>
                <a:cubicBezTo>
                  <a:pt x="1381" y="35"/>
                  <a:pt x="1381" y="35"/>
                  <a:pt x="1381" y="35"/>
                </a:cubicBezTo>
                <a:cubicBezTo>
                  <a:pt x="1442" y="35"/>
                  <a:pt x="1495" y="62"/>
                  <a:pt x="1539" y="106"/>
                </a:cubicBezTo>
                <a:cubicBezTo>
                  <a:pt x="1583" y="141"/>
                  <a:pt x="1610" y="203"/>
                  <a:pt x="1610" y="264"/>
                </a:cubicBezTo>
                <a:cubicBezTo>
                  <a:pt x="1610" y="1381"/>
                  <a:pt x="1610" y="1381"/>
                  <a:pt x="1610" y="1381"/>
                </a:cubicBezTo>
                <a:cubicBezTo>
                  <a:pt x="1610" y="1399"/>
                  <a:pt x="1601" y="1425"/>
                  <a:pt x="1601" y="1443"/>
                </a:cubicBezTo>
                <a:cubicBezTo>
                  <a:pt x="1618" y="1487"/>
                  <a:pt x="1618" y="1487"/>
                  <a:pt x="1618" y="1487"/>
                </a:cubicBezTo>
                <a:cubicBezTo>
                  <a:pt x="1636" y="1452"/>
                  <a:pt x="1645" y="1417"/>
                  <a:pt x="1645" y="1381"/>
                </a:cubicBezTo>
                <a:cubicBezTo>
                  <a:pt x="1645" y="836"/>
                  <a:pt x="1645" y="836"/>
                  <a:pt x="1645" y="836"/>
                </a:cubicBezTo>
                <a:cubicBezTo>
                  <a:pt x="1627" y="836"/>
                  <a:pt x="1627" y="836"/>
                  <a:pt x="1627" y="836"/>
                </a:cubicBezTo>
                <a:cubicBezTo>
                  <a:pt x="1627" y="801"/>
                  <a:pt x="1627" y="801"/>
                  <a:pt x="1627" y="801"/>
                </a:cubicBezTo>
                <a:cubicBezTo>
                  <a:pt x="1645" y="801"/>
                  <a:pt x="1645" y="801"/>
                  <a:pt x="1645" y="801"/>
                </a:cubicBezTo>
                <a:cubicBezTo>
                  <a:pt x="1645" y="264"/>
                  <a:pt x="1645" y="264"/>
                  <a:pt x="1645" y="264"/>
                </a:cubicBezTo>
                <a:cubicBezTo>
                  <a:pt x="1645" y="115"/>
                  <a:pt x="1522" y="0"/>
                  <a:pt x="1381" y="0"/>
                </a:cubicBezTo>
                <a:lnTo>
                  <a:pt x="35" y="273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64">
            <a:extLst>
              <a:ext uri="{FF2B5EF4-FFF2-40B4-BE49-F238E27FC236}">
                <a16:creationId xmlns:a16="http://schemas.microsoft.com/office/drawing/2014/main" id="{A5848BD6-A83E-EF4F-A2A3-337503351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4060070"/>
            <a:ext cx="57640" cy="835777"/>
          </a:xfrm>
          <a:custGeom>
            <a:avLst/>
            <a:gdLst>
              <a:gd name="T0" fmla="*/ 35 w 54"/>
              <a:gd name="T1" fmla="*/ 0 h 766"/>
              <a:gd name="T2" fmla="*/ 35 w 54"/>
              <a:gd name="T3" fmla="*/ 0 h 766"/>
              <a:gd name="T4" fmla="*/ 0 w 54"/>
              <a:gd name="T5" fmla="*/ 9 h 766"/>
              <a:gd name="T6" fmla="*/ 0 w 54"/>
              <a:gd name="T7" fmla="*/ 677 h 766"/>
              <a:gd name="T8" fmla="*/ 18 w 54"/>
              <a:gd name="T9" fmla="*/ 765 h 766"/>
              <a:gd name="T10" fmla="*/ 53 w 54"/>
              <a:gd name="T11" fmla="*/ 765 h 766"/>
              <a:gd name="T12" fmla="*/ 35 w 54"/>
              <a:gd name="T13" fmla="*/ 677 h 766"/>
              <a:gd name="T14" fmla="*/ 35 w 54"/>
              <a:gd name="T15" fmla="*/ 0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766">
                <a:moveTo>
                  <a:pt x="35" y="0"/>
                </a:moveTo>
                <a:lnTo>
                  <a:pt x="35" y="0"/>
                </a:lnTo>
                <a:cubicBezTo>
                  <a:pt x="0" y="9"/>
                  <a:pt x="0" y="9"/>
                  <a:pt x="0" y="9"/>
                </a:cubicBezTo>
                <a:cubicBezTo>
                  <a:pt x="0" y="677"/>
                  <a:pt x="0" y="677"/>
                  <a:pt x="0" y="677"/>
                </a:cubicBezTo>
                <a:cubicBezTo>
                  <a:pt x="0" y="704"/>
                  <a:pt x="9" y="739"/>
                  <a:pt x="18" y="765"/>
                </a:cubicBezTo>
                <a:cubicBezTo>
                  <a:pt x="53" y="765"/>
                  <a:pt x="53" y="765"/>
                  <a:pt x="53" y="765"/>
                </a:cubicBezTo>
                <a:cubicBezTo>
                  <a:pt x="44" y="739"/>
                  <a:pt x="35" y="704"/>
                  <a:pt x="35" y="677"/>
                </a:cubicBezTo>
                <a:cubicBezTo>
                  <a:pt x="35" y="0"/>
                  <a:pt x="35" y="0"/>
                  <a:pt x="35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565">
            <a:extLst>
              <a:ext uri="{FF2B5EF4-FFF2-40B4-BE49-F238E27FC236}">
                <a16:creationId xmlns:a16="http://schemas.microsoft.com/office/drawing/2014/main" id="{BBC29DD6-2644-7645-A38E-8AD8D764D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2140" y="4867027"/>
            <a:ext cx="1743601" cy="220952"/>
          </a:xfrm>
          <a:custGeom>
            <a:avLst/>
            <a:gdLst>
              <a:gd name="T0" fmla="*/ 1583 w 1601"/>
              <a:gd name="T1" fmla="*/ 0 h 203"/>
              <a:gd name="T2" fmla="*/ 1583 w 1601"/>
              <a:gd name="T3" fmla="*/ 0 h 203"/>
              <a:gd name="T4" fmla="*/ 1521 w 1601"/>
              <a:gd name="T5" fmla="*/ 97 h 203"/>
              <a:gd name="T6" fmla="*/ 1363 w 1601"/>
              <a:gd name="T7" fmla="*/ 167 h 203"/>
              <a:gd name="T8" fmla="*/ 1363 w 1601"/>
              <a:gd name="T9" fmla="*/ 167 h 203"/>
              <a:gd name="T10" fmla="*/ 246 w 1601"/>
              <a:gd name="T11" fmla="*/ 167 h 203"/>
              <a:gd name="T12" fmla="*/ 87 w 1601"/>
              <a:gd name="T13" fmla="*/ 97 h 203"/>
              <a:gd name="T14" fmla="*/ 35 w 1601"/>
              <a:gd name="T15" fmla="*/ 26 h 203"/>
              <a:gd name="T16" fmla="*/ 0 w 1601"/>
              <a:gd name="T17" fmla="*/ 26 h 203"/>
              <a:gd name="T18" fmla="*/ 246 w 1601"/>
              <a:gd name="T19" fmla="*/ 202 h 203"/>
              <a:gd name="T20" fmla="*/ 1363 w 1601"/>
              <a:gd name="T21" fmla="*/ 202 h 203"/>
              <a:gd name="T22" fmla="*/ 1600 w 1601"/>
              <a:gd name="T23" fmla="*/ 44 h 203"/>
              <a:gd name="T24" fmla="*/ 1583 w 1601"/>
              <a:gd name="T2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203">
                <a:moveTo>
                  <a:pt x="1583" y="0"/>
                </a:moveTo>
                <a:lnTo>
                  <a:pt x="1583" y="0"/>
                </a:lnTo>
                <a:cubicBezTo>
                  <a:pt x="1565" y="35"/>
                  <a:pt x="1548" y="70"/>
                  <a:pt x="1521" y="97"/>
                </a:cubicBezTo>
                <a:cubicBezTo>
                  <a:pt x="1477" y="140"/>
                  <a:pt x="1424" y="167"/>
                  <a:pt x="1363" y="167"/>
                </a:cubicBezTo>
                <a:lnTo>
                  <a:pt x="1363" y="167"/>
                </a:lnTo>
                <a:cubicBezTo>
                  <a:pt x="246" y="167"/>
                  <a:pt x="246" y="167"/>
                  <a:pt x="246" y="167"/>
                </a:cubicBezTo>
                <a:cubicBezTo>
                  <a:pt x="184" y="167"/>
                  <a:pt x="131" y="140"/>
                  <a:pt x="87" y="97"/>
                </a:cubicBezTo>
                <a:cubicBezTo>
                  <a:pt x="61" y="79"/>
                  <a:pt x="52" y="53"/>
                  <a:pt x="35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35" y="123"/>
                  <a:pt x="131" y="202"/>
                  <a:pt x="246" y="202"/>
                </a:cubicBezTo>
                <a:cubicBezTo>
                  <a:pt x="1363" y="202"/>
                  <a:pt x="1363" y="202"/>
                  <a:pt x="1363" y="202"/>
                </a:cubicBezTo>
                <a:cubicBezTo>
                  <a:pt x="1468" y="202"/>
                  <a:pt x="1565" y="132"/>
                  <a:pt x="1600" y="44"/>
                </a:cubicBezTo>
                <a:cubicBezTo>
                  <a:pt x="1583" y="0"/>
                  <a:pt x="1583" y="0"/>
                  <a:pt x="1583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566">
            <a:extLst>
              <a:ext uri="{FF2B5EF4-FFF2-40B4-BE49-F238E27FC236}">
                <a16:creationId xmlns:a16="http://schemas.microsoft.com/office/drawing/2014/main" id="{560714D4-95F4-BA43-ADB9-F77F46D7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0547" y="4165743"/>
            <a:ext cx="19213" cy="38427"/>
          </a:xfrm>
          <a:custGeom>
            <a:avLst/>
            <a:gdLst>
              <a:gd name="T0" fmla="*/ 18 w 19"/>
              <a:gd name="T1" fmla="*/ 0 h 36"/>
              <a:gd name="T2" fmla="*/ 0 w 19"/>
              <a:gd name="T3" fmla="*/ 0 h 36"/>
              <a:gd name="T4" fmla="*/ 0 w 19"/>
              <a:gd name="T5" fmla="*/ 35 h 36"/>
              <a:gd name="T6" fmla="*/ 18 w 19"/>
              <a:gd name="T7" fmla="*/ 35 h 36"/>
              <a:gd name="T8" fmla="*/ 18 w 19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6">
                <a:moveTo>
                  <a:pt x="18" y="0"/>
                </a:moveTo>
                <a:lnTo>
                  <a:pt x="0" y="0"/>
                </a:lnTo>
                <a:lnTo>
                  <a:pt x="0" y="35"/>
                </a:lnTo>
                <a:lnTo>
                  <a:pt x="18" y="35"/>
                </a:lnTo>
                <a:lnTo>
                  <a:pt x="1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567">
            <a:extLst>
              <a:ext uri="{FF2B5EF4-FFF2-40B4-BE49-F238E27FC236}">
                <a16:creationId xmlns:a16="http://schemas.microsoft.com/office/drawing/2014/main" id="{3E1A2D1B-87C7-3647-8C14-307CA0C8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0547" y="4165743"/>
            <a:ext cx="19213" cy="38427"/>
          </a:xfrm>
          <a:custGeom>
            <a:avLst/>
            <a:gdLst>
              <a:gd name="T0" fmla="*/ 18 w 19"/>
              <a:gd name="T1" fmla="*/ 0 h 36"/>
              <a:gd name="T2" fmla="*/ 0 w 19"/>
              <a:gd name="T3" fmla="*/ 0 h 36"/>
              <a:gd name="T4" fmla="*/ 0 w 19"/>
              <a:gd name="T5" fmla="*/ 35 h 36"/>
              <a:gd name="T6" fmla="*/ 18 w 19"/>
              <a:gd name="T7" fmla="*/ 35 h 36"/>
              <a:gd name="T8" fmla="*/ 18 w 19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6">
                <a:moveTo>
                  <a:pt x="18" y="0"/>
                </a:moveTo>
                <a:lnTo>
                  <a:pt x="0" y="0"/>
                </a:lnTo>
                <a:lnTo>
                  <a:pt x="0" y="35"/>
                </a:lnTo>
                <a:lnTo>
                  <a:pt x="18" y="35"/>
                </a:lnTo>
                <a:lnTo>
                  <a:pt x="1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568">
            <a:extLst>
              <a:ext uri="{FF2B5EF4-FFF2-40B4-BE49-F238E27FC236}">
                <a16:creationId xmlns:a16="http://schemas.microsoft.com/office/drawing/2014/main" id="{137BF046-DC0C-DE4C-838D-D8E46133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3296342"/>
            <a:ext cx="307412" cy="259379"/>
          </a:xfrm>
          <a:custGeom>
            <a:avLst/>
            <a:gdLst>
              <a:gd name="T0" fmla="*/ 281 w 282"/>
              <a:gd name="T1" fmla="*/ 0 h 239"/>
              <a:gd name="T2" fmla="*/ 281 w 282"/>
              <a:gd name="T3" fmla="*/ 0 h 239"/>
              <a:gd name="T4" fmla="*/ 264 w 282"/>
              <a:gd name="T5" fmla="*/ 0 h 239"/>
              <a:gd name="T6" fmla="*/ 0 w 282"/>
              <a:gd name="T7" fmla="*/ 238 h 239"/>
              <a:gd name="T8" fmla="*/ 35 w 282"/>
              <a:gd name="T9" fmla="*/ 238 h 239"/>
              <a:gd name="T10" fmla="*/ 105 w 282"/>
              <a:gd name="T11" fmla="*/ 106 h 239"/>
              <a:gd name="T12" fmla="*/ 264 w 282"/>
              <a:gd name="T13" fmla="*/ 35 h 239"/>
              <a:gd name="T14" fmla="*/ 281 w 282"/>
              <a:gd name="T15" fmla="*/ 35 h 239"/>
              <a:gd name="T16" fmla="*/ 281 w 282"/>
              <a:gd name="T17" fmla="*/ 9 h 239"/>
              <a:gd name="T18" fmla="*/ 281 w 282"/>
              <a:gd name="T19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239">
                <a:moveTo>
                  <a:pt x="281" y="0"/>
                </a:moveTo>
                <a:lnTo>
                  <a:pt x="281" y="0"/>
                </a:lnTo>
                <a:cubicBezTo>
                  <a:pt x="264" y="0"/>
                  <a:pt x="264" y="0"/>
                  <a:pt x="264" y="0"/>
                </a:cubicBezTo>
                <a:cubicBezTo>
                  <a:pt x="132" y="0"/>
                  <a:pt x="18" y="106"/>
                  <a:pt x="0" y="238"/>
                </a:cubicBezTo>
                <a:cubicBezTo>
                  <a:pt x="35" y="238"/>
                  <a:pt x="35" y="238"/>
                  <a:pt x="35" y="238"/>
                </a:cubicBezTo>
                <a:cubicBezTo>
                  <a:pt x="44" y="185"/>
                  <a:pt x="70" y="141"/>
                  <a:pt x="105" y="106"/>
                </a:cubicBezTo>
                <a:cubicBezTo>
                  <a:pt x="149" y="62"/>
                  <a:pt x="202" y="35"/>
                  <a:pt x="264" y="35"/>
                </a:cubicBezTo>
                <a:cubicBezTo>
                  <a:pt x="281" y="35"/>
                  <a:pt x="281" y="35"/>
                  <a:pt x="281" y="35"/>
                </a:cubicBezTo>
                <a:cubicBezTo>
                  <a:pt x="281" y="27"/>
                  <a:pt x="281" y="18"/>
                  <a:pt x="281" y="9"/>
                </a:cubicBezTo>
                <a:cubicBezTo>
                  <a:pt x="281" y="0"/>
                  <a:pt x="281" y="0"/>
                  <a:pt x="2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569">
            <a:extLst>
              <a:ext uri="{FF2B5EF4-FFF2-40B4-BE49-F238E27FC236}">
                <a16:creationId xmlns:a16="http://schemas.microsoft.com/office/drawing/2014/main" id="{F092E2A9-F3A4-1D4A-BA2F-15396BAAF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3296342"/>
            <a:ext cx="345839" cy="297805"/>
          </a:xfrm>
          <a:custGeom>
            <a:avLst/>
            <a:gdLst>
              <a:gd name="T0" fmla="*/ 35 w 317"/>
              <a:gd name="T1" fmla="*/ 238 h 274"/>
              <a:gd name="T2" fmla="*/ 35 w 317"/>
              <a:gd name="T3" fmla="*/ 238 h 274"/>
              <a:gd name="T4" fmla="*/ 0 w 317"/>
              <a:gd name="T5" fmla="*/ 238 h 274"/>
              <a:gd name="T6" fmla="*/ 0 w 317"/>
              <a:gd name="T7" fmla="*/ 264 h 274"/>
              <a:gd name="T8" fmla="*/ 0 w 317"/>
              <a:gd name="T9" fmla="*/ 273 h 274"/>
              <a:gd name="T10" fmla="*/ 35 w 317"/>
              <a:gd name="T11" fmla="*/ 273 h 274"/>
              <a:gd name="T12" fmla="*/ 35 w 317"/>
              <a:gd name="T13" fmla="*/ 264 h 274"/>
              <a:gd name="T14" fmla="*/ 35 w 317"/>
              <a:gd name="T15" fmla="*/ 238 h 274"/>
              <a:gd name="T16" fmla="*/ 316 w 317"/>
              <a:gd name="T17" fmla="*/ 0 h 274"/>
              <a:gd name="T18" fmla="*/ 316 w 317"/>
              <a:gd name="T19" fmla="*/ 0 h 274"/>
              <a:gd name="T20" fmla="*/ 281 w 317"/>
              <a:gd name="T21" fmla="*/ 0 h 274"/>
              <a:gd name="T22" fmla="*/ 281 w 317"/>
              <a:gd name="T23" fmla="*/ 9 h 274"/>
              <a:gd name="T24" fmla="*/ 281 w 317"/>
              <a:gd name="T25" fmla="*/ 35 h 274"/>
              <a:gd name="T26" fmla="*/ 316 w 317"/>
              <a:gd name="T27" fmla="*/ 35 h 274"/>
              <a:gd name="T28" fmla="*/ 316 w 317"/>
              <a:gd name="T29" fmla="*/ 9 h 274"/>
              <a:gd name="T30" fmla="*/ 316 w 317"/>
              <a:gd name="T31" fmla="*/ 0 h 274"/>
              <a:gd name="T32" fmla="*/ 35 w 317"/>
              <a:gd name="T33" fmla="*/ 238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7" h="274">
                <a:moveTo>
                  <a:pt x="35" y="238"/>
                </a:moveTo>
                <a:lnTo>
                  <a:pt x="35" y="238"/>
                </a:lnTo>
                <a:cubicBezTo>
                  <a:pt x="0" y="238"/>
                  <a:pt x="0" y="238"/>
                  <a:pt x="0" y="238"/>
                </a:cubicBezTo>
                <a:cubicBezTo>
                  <a:pt x="0" y="246"/>
                  <a:pt x="0" y="255"/>
                  <a:pt x="0" y="264"/>
                </a:cubicBezTo>
                <a:cubicBezTo>
                  <a:pt x="0" y="273"/>
                  <a:pt x="0" y="273"/>
                  <a:pt x="0" y="273"/>
                </a:cubicBezTo>
                <a:cubicBezTo>
                  <a:pt x="35" y="273"/>
                  <a:pt x="35" y="273"/>
                  <a:pt x="35" y="273"/>
                </a:cubicBezTo>
                <a:cubicBezTo>
                  <a:pt x="35" y="264"/>
                  <a:pt x="35" y="264"/>
                  <a:pt x="35" y="264"/>
                </a:cubicBezTo>
                <a:cubicBezTo>
                  <a:pt x="35" y="255"/>
                  <a:pt x="35" y="246"/>
                  <a:pt x="35" y="238"/>
                </a:cubicBezTo>
                <a:lnTo>
                  <a:pt x="316" y="0"/>
                </a:lnTo>
                <a:lnTo>
                  <a:pt x="316" y="0"/>
                </a:lnTo>
                <a:cubicBezTo>
                  <a:pt x="281" y="0"/>
                  <a:pt x="281" y="0"/>
                  <a:pt x="281" y="0"/>
                </a:cubicBezTo>
                <a:cubicBezTo>
                  <a:pt x="281" y="9"/>
                  <a:pt x="281" y="9"/>
                  <a:pt x="281" y="9"/>
                </a:cubicBezTo>
                <a:cubicBezTo>
                  <a:pt x="281" y="18"/>
                  <a:pt x="281" y="27"/>
                  <a:pt x="281" y="35"/>
                </a:cubicBezTo>
                <a:cubicBezTo>
                  <a:pt x="316" y="35"/>
                  <a:pt x="316" y="35"/>
                  <a:pt x="316" y="35"/>
                </a:cubicBezTo>
                <a:cubicBezTo>
                  <a:pt x="316" y="27"/>
                  <a:pt x="316" y="18"/>
                  <a:pt x="316" y="9"/>
                </a:cubicBezTo>
                <a:cubicBezTo>
                  <a:pt x="316" y="0"/>
                  <a:pt x="316" y="0"/>
                  <a:pt x="316" y="0"/>
                </a:cubicBezTo>
                <a:lnTo>
                  <a:pt x="35" y="23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570">
            <a:extLst>
              <a:ext uri="{FF2B5EF4-FFF2-40B4-BE49-F238E27FC236}">
                <a16:creationId xmlns:a16="http://schemas.microsoft.com/office/drawing/2014/main" id="{BEC1F772-C897-ED44-B75D-79930A6A4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4913" y="6543382"/>
            <a:ext cx="1191222" cy="965468"/>
          </a:xfrm>
          <a:custGeom>
            <a:avLst/>
            <a:gdLst>
              <a:gd name="T0" fmla="*/ 1091 w 1092"/>
              <a:gd name="T1" fmla="*/ 0 h 888"/>
              <a:gd name="T2" fmla="*/ 1091 w 1092"/>
              <a:gd name="T3" fmla="*/ 0 h 888"/>
              <a:gd name="T4" fmla="*/ 1055 w 1092"/>
              <a:gd name="T5" fmla="*/ 106 h 888"/>
              <a:gd name="T6" fmla="*/ 308 w 1092"/>
              <a:gd name="T7" fmla="*/ 106 h 888"/>
              <a:gd name="T8" fmla="*/ 0 w 1092"/>
              <a:gd name="T9" fmla="*/ 887 h 888"/>
              <a:gd name="T10" fmla="*/ 862 w 1092"/>
              <a:gd name="T11" fmla="*/ 887 h 888"/>
              <a:gd name="T12" fmla="*/ 1020 w 1092"/>
              <a:gd name="T13" fmla="*/ 817 h 888"/>
              <a:gd name="T14" fmla="*/ 1091 w 1092"/>
              <a:gd name="T15" fmla="*/ 659 h 888"/>
              <a:gd name="T16" fmla="*/ 1091 w 1092"/>
              <a:gd name="T17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2" h="888">
                <a:moveTo>
                  <a:pt x="1091" y="0"/>
                </a:moveTo>
                <a:lnTo>
                  <a:pt x="1091" y="0"/>
                </a:lnTo>
                <a:cubicBezTo>
                  <a:pt x="1055" y="106"/>
                  <a:pt x="1055" y="106"/>
                  <a:pt x="1055" y="106"/>
                </a:cubicBezTo>
                <a:cubicBezTo>
                  <a:pt x="308" y="106"/>
                  <a:pt x="308" y="106"/>
                  <a:pt x="308" y="106"/>
                </a:cubicBezTo>
                <a:cubicBezTo>
                  <a:pt x="0" y="887"/>
                  <a:pt x="0" y="887"/>
                  <a:pt x="0" y="887"/>
                </a:cubicBezTo>
                <a:cubicBezTo>
                  <a:pt x="862" y="887"/>
                  <a:pt x="862" y="887"/>
                  <a:pt x="862" y="887"/>
                </a:cubicBezTo>
                <a:cubicBezTo>
                  <a:pt x="923" y="887"/>
                  <a:pt x="976" y="861"/>
                  <a:pt x="1020" y="817"/>
                </a:cubicBezTo>
                <a:cubicBezTo>
                  <a:pt x="1064" y="782"/>
                  <a:pt x="1091" y="721"/>
                  <a:pt x="1091" y="659"/>
                </a:cubicBezTo>
                <a:cubicBezTo>
                  <a:pt x="1091" y="0"/>
                  <a:pt x="1091" y="0"/>
                  <a:pt x="109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571">
            <a:extLst>
              <a:ext uri="{FF2B5EF4-FFF2-40B4-BE49-F238E27FC236}">
                <a16:creationId xmlns:a16="http://schemas.microsoft.com/office/drawing/2014/main" id="{049B2E15-B702-794A-BAC0-E88AB488F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549" y="5794065"/>
            <a:ext cx="1714785" cy="1714785"/>
          </a:xfrm>
          <a:custGeom>
            <a:avLst/>
            <a:gdLst>
              <a:gd name="T0" fmla="*/ 1346 w 1576"/>
              <a:gd name="T1" fmla="*/ 0 h 1574"/>
              <a:gd name="T2" fmla="*/ 1346 w 1576"/>
              <a:gd name="T3" fmla="*/ 0 h 1574"/>
              <a:gd name="T4" fmla="*/ 229 w 1576"/>
              <a:gd name="T5" fmla="*/ 0 h 1574"/>
              <a:gd name="T6" fmla="*/ 70 w 1576"/>
              <a:gd name="T7" fmla="*/ 71 h 1574"/>
              <a:gd name="T8" fmla="*/ 0 w 1576"/>
              <a:gd name="T9" fmla="*/ 229 h 1574"/>
              <a:gd name="T10" fmla="*/ 0 w 1576"/>
              <a:gd name="T11" fmla="*/ 1292 h 1574"/>
              <a:gd name="T12" fmla="*/ 18 w 1576"/>
              <a:gd name="T13" fmla="*/ 1292 h 1574"/>
              <a:gd name="T14" fmla="*/ 281 w 1576"/>
              <a:gd name="T15" fmla="*/ 1556 h 1574"/>
              <a:gd name="T16" fmla="*/ 281 w 1576"/>
              <a:gd name="T17" fmla="*/ 1573 h 1574"/>
              <a:gd name="T18" fmla="*/ 484 w 1576"/>
              <a:gd name="T19" fmla="*/ 1573 h 1574"/>
              <a:gd name="T20" fmla="*/ 792 w 1576"/>
              <a:gd name="T21" fmla="*/ 792 h 1574"/>
              <a:gd name="T22" fmla="*/ 1539 w 1576"/>
              <a:gd name="T23" fmla="*/ 792 h 1574"/>
              <a:gd name="T24" fmla="*/ 1575 w 1576"/>
              <a:gd name="T25" fmla="*/ 686 h 1574"/>
              <a:gd name="T26" fmla="*/ 1575 w 1576"/>
              <a:gd name="T27" fmla="*/ 229 h 1574"/>
              <a:gd name="T28" fmla="*/ 1504 w 1576"/>
              <a:gd name="T29" fmla="*/ 71 h 1574"/>
              <a:gd name="T30" fmla="*/ 1346 w 1576"/>
              <a:gd name="T31" fmla="*/ 0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6" h="1574">
                <a:moveTo>
                  <a:pt x="1346" y="0"/>
                </a:moveTo>
                <a:lnTo>
                  <a:pt x="1346" y="0"/>
                </a:lnTo>
                <a:cubicBezTo>
                  <a:pt x="229" y="0"/>
                  <a:pt x="229" y="0"/>
                  <a:pt x="229" y="0"/>
                </a:cubicBezTo>
                <a:cubicBezTo>
                  <a:pt x="167" y="0"/>
                  <a:pt x="114" y="26"/>
                  <a:pt x="70" y="71"/>
                </a:cubicBezTo>
                <a:cubicBezTo>
                  <a:pt x="26" y="114"/>
                  <a:pt x="0" y="167"/>
                  <a:pt x="0" y="229"/>
                </a:cubicBezTo>
                <a:cubicBezTo>
                  <a:pt x="0" y="1292"/>
                  <a:pt x="0" y="1292"/>
                  <a:pt x="0" y="1292"/>
                </a:cubicBezTo>
                <a:cubicBezTo>
                  <a:pt x="18" y="1292"/>
                  <a:pt x="18" y="1292"/>
                  <a:pt x="18" y="1292"/>
                </a:cubicBezTo>
                <a:cubicBezTo>
                  <a:pt x="167" y="1292"/>
                  <a:pt x="281" y="1407"/>
                  <a:pt x="281" y="1556"/>
                </a:cubicBezTo>
                <a:cubicBezTo>
                  <a:pt x="281" y="1573"/>
                  <a:pt x="281" y="1573"/>
                  <a:pt x="281" y="1573"/>
                </a:cubicBezTo>
                <a:cubicBezTo>
                  <a:pt x="484" y="1573"/>
                  <a:pt x="484" y="1573"/>
                  <a:pt x="484" y="1573"/>
                </a:cubicBezTo>
                <a:cubicBezTo>
                  <a:pt x="792" y="792"/>
                  <a:pt x="792" y="792"/>
                  <a:pt x="792" y="792"/>
                </a:cubicBezTo>
                <a:cubicBezTo>
                  <a:pt x="1539" y="792"/>
                  <a:pt x="1539" y="792"/>
                  <a:pt x="1539" y="792"/>
                </a:cubicBezTo>
                <a:cubicBezTo>
                  <a:pt x="1575" y="686"/>
                  <a:pt x="1575" y="686"/>
                  <a:pt x="1575" y="686"/>
                </a:cubicBezTo>
                <a:cubicBezTo>
                  <a:pt x="1575" y="229"/>
                  <a:pt x="1575" y="229"/>
                  <a:pt x="1575" y="229"/>
                </a:cubicBezTo>
                <a:cubicBezTo>
                  <a:pt x="1575" y="167"/>
                  <a:pt x="1548" y="114"/>
                  <a:pt x="1504" y="71"/>
                </a:cubicBezTo>
                <a:cubicBezTo>
                  <a:pt x="1460" y="26"/>
                  <a:pt x="1407" y="0"/>
                  <a:pt x="1346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572">
            <a:extLst>
              <a:ext uri="{FF2B5EF4-FFF2-40B4-BE49-F238E27FC236}">
                <a16:creationId xmlns:a16="http://schemas.microsoft.com/office/drawing/2014/main" id="{24795C1B-3A4E-4545-B07F-7BAC331F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5700" y="6418496"/>
            <a:ext cx="1248862" cy="1128780"/>
          </a:xfrm>
          <a:custGeom>
            <a:avLst/>
            <a:gdLst>
              <a:gd name="T0" fmla="*/ 1144 w 1145"/>
              <a:gd name="T1" fmla="*/ 0 h 1038"/>
              <a:gd name="T2" fmla="*/ 1144 w 1145"/>
              <a:gd name="T3" fmla="*/ 0 h 1038"/>
              <a:gd name="T4" fmla="*/ 1109 w 1145"/>
              <a:gd name="T5" fmla="*/ 114 h 1038"/>
              <a:gd name="T6" fmla="*/ 1109 w 1145"/>
              <a:gd name="T7" fmla="*/ 773 h 1038"/>
              <a:gd name="T8" fmla="*/ 1038 w 1145"/>
              <a:gd name="T9" fmla="*/ 931 h 1038"/>
              <a:gd name="T10" fmla="*/ 880 w 1145"/>
              <a:gd name="T11" fmla="*/ 1001 h 1038"/>
              <a:gd name="T12" fmla="*/ 880 w 1145"/>
              <a:gd name="T13" fmla="*/ 1001 h 1038"/>
              <a:gd name="T14" fmla="*/ 18 w 1145"/>
              <a:gd name="T15" fmla="*/ 1001 h 1038"/>
              <a:gd name="T16" fmla="*/ 0 w 1145"/>
              <a:gd name="T17" fmla="*/ 1037 h 1038"/>
              <a:gd name="T18" fmla="*/ 880 w 1145"/>
              <a:gd name="T19" fmla="*/ 1037 h 1038"/>
              <a:gd name="T20" fmla="*/ 1144 w 1145"/>
              <a:gd name="T21" fmla="*/ 773 h 1038"/>
              <a:gd name="T22" fmla="*/ 1144 w 1145"/>
              <a:gd name="T23" fmla="*/ 237 h 1038"/>
              <a:gd name="T24" fmla="*/ 1126 w 1145"/>
              <a:gd name="T25" fmla="*/ 237 h 1038"/>
              <a:gd name="T26" fmla="*/ 1126 w 1145"/>
              <a:gd name="T27" fmla="*/ 202 h 1038"/>
              <a:gd name="T28" fmla="*/ 1144 w 1145"/>
              <a:gd name="T29" fmla="*/ 202 h 1038"/>
              <a:gd name="T30" fmla="*/ 1144 w 1145"/>
              <a:gd name="T31" fmla="*/ 0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45" h="1038">
                <a:moveTo>
                  <a:pt x="1144" y="0"/>
                </a:moveTo>
                <a:lnTo>
                  <a:pt x="1144" y="0"/>
                </a:lnTo>
                <a:cubicBezTo>
                  <a:pt x="1109" y="114"/>
                  <a:pt x="1109" y="114"/>
                  <a:pt x="1109" y="114"/>
                </a:cubicBezTo>
                <a:cubicBezTo>
                  <a:pt x="1109" y="773"/>
                  <a:pt x="1109" y="773"/>
                  <a:pt x="1109" y="773"/>
                </a:cubicBezTo>
                <a:cubicBezTo>
                  <a:pt x="1109" y="835"/>
                  <a:pt x="1082" y="896"/>
                  <a:pt x="1038" y="931"/>
                </a:cubicBezTo>
                <a:cubicBezTo>
                  <a:pt x="994" y="975"/>
                  <a:pt x="941" y="1001"/>
                  <a:pt x="880" y="1001"/>
                </a:cubicBezTo>
                <a:lnTo>
                  <a:pt x="880" y="1001"/>
                </a:lnTo>
                <a:cubicBezTo>
                  <a:pt x="18" y="1001"/>
                  <a:pt x="18" y="1001"/>
                  <a:pt x="18" y="1001"/>
                </a:cubicBezTo>
                <a:cubicBezTo>
                  <a:pt x="0" y="1037"/>
                  <a:pt x="0" y="1037"/>
                  <a:pt x="0" y="1037"/>
                </a:cubicBezTo>
                <a:cubicBezTo>
                  <a:pt x="880" y="1037"/>
                  <a:pt x="880" y="1037"/>
                  <a:pt x="880" y="1037"/>
                </a:cubicBezTo>
                <a:cubicBezTo>
                  <a:pt x="1021" y="1037"/>
                  <a:pt x="1144" y="914"/>
                  <a:pt x="1144" y="773"/>
                </a:cubicBezTo>
                <a:cubicBezTo>
                  <a:pt x="1144" y="237"/>
                  <a:pt x="1144" y="237"/>
                  <a:pt x="1144" y="237"/>
                </a:cubicBezTo>
                <a:cubicBezTo>
                  <a:pt x="1126" y="237"/>
                  <a:pt x="1126" y="237"/>
                  <a:pt x="1126" y="237"/>
                </a:cubicBezTo>
                <a:cubicBezTo>
                  <a:pt x="1126" y="202"/>
                  <a:pt x="1126" y="202"/>
                  <a:pt x="1126" y="202"/>
                </a:cubicBezTo>
                <a:cubicBezTo>
                  <a:pt x="1144" y="202"/>
                  <a:pt x="1144" y="202"/>
                  <a:pt x="1144" y="202"/>
                </a:cubicBezTo>
                <a:cubicBezTo>
                  <a:pt x="1144" y="0"/>
                  <a:pt x="1144" y="0"/>
                  <a:pt x="1144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573">
            <a:extLst>
              <a:ext uri="{FF2B5EF4-FFF2-40B4-BE49-F238E27FC236}">
                <a16:creationId xmlns:a16="http://schemas.microsoft.com/office/drawing/2014/main" id="{5CB968D1-877C-9C4E-BA65-B5BDDCF81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5755639"/>
            <a:ext cx="1791638" cy="1791638"/>
          </a:xfrm>
          <a:custGeom>
            <a:avLst/>
            <a:gdLst>
              <a:gd name="T0" fmla="*/ 519 w 1646"/>
              <a:gd name="T1" fmla="*/ 1608 h 1645"/>
              <a:gd name="T2" fmla="*/ 519 w 1646"/>
              <a:gd name="T3" fmla="*/ 1608 h 1645"/>
              <a:gd name="T4" fmla="*/ 316 w 1646"/>
              <a:gd name="T5" fmla="*/ 1608 h 1645"/>
              <a:gd name="T6" fmla="*/ 316 w 1646"/>
              <a:gd name="T7" fmla="*/ 1644 h 1645"/>
              <a:gd name="T8" fmla="*/ 501 w 1646"/>
              <a:gd name="T9" fmla="*/ 1644 h 1645"/>
              <a:gd name="T10" fmla="*/ 519 w 1646"/>
              <a:gd name="T11" fmla="*/ 1608 h 1645"/>
              <a:gd name="T12" fmla="*/ 1381 w 1646"/>
              <a:gd name="T13" fmla="*/ 0 h 1645"/>
              <a:gd name="T14" fmla="*/ 1381 w 1646"/>
              <a:gd name="T15" fmla="*/ 0 h 1645"/>
              <a:gd name="T16" fmla="*/ 264 w 1646"/>
              <a:gd name="T17" fmla="*/ 0 h 1645"/>
              <a:gd name="T18" fmla="*/ 0 w 1646"/>
              <a:gd name="T19" fmla="*/ 264 h 1645"/>
              <a:gd name="T20" fmla="*/ 0 w 1646"/>
              <a:gd name="T21" fmla="*/ 1327 h 1645"/>
              <a:gd name="T22" fmla="*/ 35 w 1646"/>
              <a:gd name="T23" fmla="*/ 1327 h 1645"/>
              <a:gd name="T24" fmla="*/ 35 w 1646"/>
              <a:gd name="T25" fmla="*/ 264 h 1645"/>
              <a:gd name="T26" fmla="*/ 105 w 1646"/>
              <a:gd name="T27" fmla="*/ 106 h 1645"/>
              <a:gd name="T28" fmla="*/ 264 w 1646"/>
              <a:gd name="T29" fmla="*/ 35 h 1645"/>
              <a:gd name="T30" fmla="*/ 1381 w 1646"/>
              <a:gd name="T31" fmla="*/ 35 h 1645"/>
              <a:gd name="T32" fmla="*/ 1539 w 1646"/>
              <a:gd name="T33" fmla="*/ 106 h 1645"/>
              <a:gd name="T34" fmla="*/ 1610 w 1646"/>
              <a:gd name="T35" fmla="*/ 264 h 1645"/>
              <a:gd name="T36" fmla="*/ 1610 w 1646"/>
              <a:gd name="T37" fmla="*/ 721 h 1645"/>
              <a:gd name="T38" fmla="*/ 1645 w 1646"/>
              <a:gd name="T39" fmla="*/ 607 h 1645"/>
              <a:gd name="T40" fmla="*/ 1645 w 1646"/>
              <a:gd name="T41" fmla="*/ 264 h 1645"/>
              <a:gd name="T42" fmla="*/ 1381 w 1646"/>
              <a:gd name="T43" fmla="*/ 0 h 1645"/>
              <a:gd name="T44" fmla="*/ 519 w 1646"/>
              <a:gd name="T45" fmla="*/ 1608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46" h="1645">
                <a:moveTo>
                  <a:pt x="519" y="1608"/>
                </a:moveTo>
                <a:lnTo>
                  <a:pt x="519" y="1608"/>
                </a:lnTo>
                <a:cubicBezTo>
                  <a:pt x="316" y="1608"/>
                  <a:pt x="316" y="1608"/>
                  <a:pt x="316" y="1608"/>
                </a:cubicBezTo>
                <a:cubicBezTo>
                  <a:pt x="316" y="1644"/>
                  <a:pt x="316" y="1644"/>
                  <a:pt x="316" y="1644"/>
                </a:cubicBezTo>
                <a:cubicBezTo>
                  <a:pt x="501" y="1644"/>
                  <a:pt x="501" y="1644"/>
                  <a:pt x="501" y="1644"/>
                </a:cubicBezTo>
                <a:cubicBezTo>
                  <a:pt x="519" y="1608"/>
                  <a:pt x="519" y="1608"/>
                  <a:pt x="519" y="1608"/>
                </a:cubicBezTo>
                <a:lnTo>
                  <a:pt x="1381" y="0"/>
                </a:lnTo>
                <a:lnTo>
                  <a:pt x="1381" y="0"/>
                </a:lnTo>
                <a:cubicBezTo>
                  <a:pt x="264" y="0"/>
                  <a:pt x="264" y="0"/>
                  <a:pt x="264" y="0"/>
                </a:cubicBezTo>
                <a:cubicBezTo>
                  <a:pt x="123" y="0"/>
                  <a:pt x="0" y="123"/>
                  <a:pt x="0" y="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35" y="1327"/>
                  <a:pt x="35" y="1327"/>
                  <a:pt x="35" y="1327"/>
                </a:cubicBezTo>
                <a:cubicBezTo>
                  <a:pt x="35" y="264"/>
                  <a:pt x="35" y="264"/>
                  <a:pt x="35" y="264"/>
                </a:cubicBezTo>
                <a:cubicBezTo>
                  <a:pt x="35" y="202"/>
                  <a:pt x="61" y="149"/>
                  <a:pt x="105" y="106"/>
                </a:cubicBezTo>
                <a:cubicBezTo>
                  <a:pt x="149" y="61"/>
                  <a:pt x="202" y="35"/>
                  <a:pt x="264" y="35"/>
                </a:cubicBezTo>
                <a:cubicBezTo>
                  <a:pt x="1381" y="35"/>
                  <a:pt x="1381" y="35"/>
                  <a:pt x="1381" y="35"/>
                </a:cubicBezTo>
                <a:cubicBezTo>
                  <a:pt x="1442" y="35"/>
                  <a:pt x="1495" y="61"/>
                  <a:pt x="1539" y="106"/>
                </a:cubicBezTo>
                <a:cubicBezTo>
                  <a:pt x="1583" y="149"/>
                  <a:pt x="1610" y="202"/>
                  <a:pt x="1610" y="264"/>
                </a:cubicBezTo>
                <a:cubicBezTo>
                  <a:pt x="1610" y="721"/>
                  <a:pt x="1610" y="721"/>
                  <a:pt x="1610" y="721"/>
                </a:cubicBezTo>
                <a:cubicBezTo>
                  <a:pt x="1645" y="607"/>
                  <a:pt x="1645" y="607"/>
                  <a:pt x="1645" y="607"/>
                </a:cubicBezTo>
                <a:cubicBezTo>
                  <a:pt x="1645" y="264"/>
                  <a:pt x="1645" y="264"/>
                  <a:pt x="1645" y="264"/>
                </a:cubicBezTo>
                <a:cubicBezTo>
                  <a:pt x="1645" y="123"/>
                  <a:pt x="1522" y="0"/>
                  <a:pt x="1381" y="0"/>
                </a:cubicBezTo>
                <a:lnTo>
                  <a:pt x="519" y="160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574">
            <a:extLst>
              <a:ext uri="{FF2B5EF4-FFF2-40B4-BE49-F238E27FC236}">
                <a16:creationId xmlns:a16="http://schemas.microsoft.com/office/drawing/2014/main" id="{6231B592-8E23-F44A-98E8-831F4C89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0547" y="6639448"/>
            <a:ext cx="19213" cy="38427"/>
          </a:xfrm>
          <a:custGeom>
            <a:avLst/>
            <a:gdLst>
              <a:gd name="T0" fmla="*/ 18 w 19"/>
              <a:gd name="T1" fmla="*/ 0 h 36"/>
              <a:gd name="T2" fmla="*/ 0 w 19"/>
              <a:gd name="T3" fmla="*/ 0 h 36"/>
              <a:gd name="T4" fmla="*/ 0 w 19"/>
              <a:gd name="T5" fmla="*/ 35 h 36"/>
              <a:gd name="T6" fmla="*/ 18 w 19"/>
              <a:gd name="T7" fmla="*/ 35 h 36"/>
              <a:gd name="T8" fmla="*/ 18 w 19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6">
                <a:moveTo>
                  <a:pt x="18" y="0"/>
                </a:moveTo>
                <a:lnTo>
                  <a:pt x="0" y="0"/>
                </a:lnTo>
                <a:lnTo>
                  <a:pt x="0" y="35"/>
                </a:lnTo>
                <a:lnTo>
                  <a:pt x="18" y="35"/>
                </a:lnTo>
                <a:lnTo>
                  <a:pt x="1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575">
            <a:extLst>
              <a:ext uri="{FF2B5EF4-FFF2-40B4-BE49-F238E27FC236}">
                <a16:creationId xmlns:a16="http://schemas.microsoft.com/office/drawing/2014/main" id="{424A5211-6B20-5648-BDCA-503EC1A18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0547" y="6639448"/>
            <a:ext cx="19213" cy="38427"/>
          </a:xfrm>
          <a:custGeom>
            <a:avLst/>
            <a:gdLst>
              <a:gd name="T0" fmla="*/ 18 w 19"/>
              <a:gd name="T1" fmla="*/ 0 h 36"/>
              <a:gd name="T2" fmla="*/ 0 w 19"/>
              <a:gd name="T3" fmla="*/ 0 h 36"/>
              <a:gd name="T4" fmla="*/ 0 w 19"/>
              <a:gd name="T5" fmla="*/ 35 h 36"/>
              <a:gd name="T6" fmla="*/ 18 w 19"/>
              <a:gd name="T7" fmla="*/ 35 h 36"/>
              <a:gd name="T8" fmla="*/ 18 w 19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6">
                <a:moveTo>
                  <a:pt x="18" y="0"/>
                </a:moveTo>
                <a:lnTo>
                  <a:pt x="0" y="0"/>
                </a:lnTo>
                <a:lnTo>
                  <a:pt x="0" y="35"/>
                </a:lnTo>
                <a:lnTo>
                  <a:pt x="18" y="35"/>
                </a:lnTo>
                <a:lnTo>
                  <a:pt x="1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576">
            <a:extLst>
              <a:ext uri="{FF2B5EF4-FFF2-40B4-BE49-F238E27FC236}">
                <a16:creationId xmlns:a16="http://schemas.microsoft.com/office/drawing/2014/main" id="{FDE00E68-728E-6A44-84A2-1818D187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577" y="7873902"/>
            <a:ext cx="1099957" cy="1085549"/>
          </a:xfrm>
          <a:custGeom>
            <a:avLst/>
            <a:gdLst>
              <a:gd name="T0" fmla="*/ 1011 w 1012"/>
              <a:gd name="T1" fmla="*/ 0 h 995"/>
              <a:gd name="T2" fmla="*/ 1011 w 1012"/>
              <a:gd name="T3" fmla="*/ 0 h 995"/>
              <a:gd name="T4" fmla="*/ 149 w 1012"/>
              <a:gd name="T5" fmla="*/ 554 h 995"/>
              <a:gd name="T6" fmla="*/ 0 w 1012"/>
              <a:gd name="T7" fmla="*/ 994 h 995"/>
              <a:gd name="T8" fmla="*/ 730 w 1012"/>
              <a:gd name="T9" fmla="*/ 994 h 995"/>
              <a:gd name="T10" fmla="*/ 994 w 1012"/>
              <a:gd name="T11" fmla="*/ 747 h 995"/>
              <a:gd name="T12" fmla="*/ 1011 w 1012"/>
              <a:gd name="T13" fmla="*/ 747 h 995"/>
              <a:gd name="T14" fmla="*/ 1011 w 1012"/>
              <a:gd name="T15" fmla="*/ 0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2" h="995">
                <a:moveTo>
                  <a:pt x="1011" y="0"/>
                </a:moveTo>
                <a:lnTo>
                  <a:pt x="1011" y="0"/>
                </a:lnTo>
                <a:cubicBezTo>
                  <a:pt x="149" y="554"/>
                  <a:pt x="149" y="554"/>
                  <a:pt x="149" y="554"/>
                </a:cubicBezTo>
                <a:cubicBezTo>
                  <a:pt x="0" y="994"/>
                  <a:pt x="0" y="994"/>
                  <a:pt x="0" y="994"/>
                </a:cubicBezTo>
                <a:cubicBezTo>
                  <a:pt x="730" y="994"/>
                  <a:pt x="730" y="994"/>
                  <a:pt x="730" y="994"/>
                </a:cubicBezTo>
                <a:cubicBezTo>
                  <a:pt x="739" y="853"/>
                  <a:pt x="853" y="747"/>
                  <a:pt x="994" y="747"/>
                </a:cubicBezTo>
                <a:cubicBezTo>
                  <a:pt x="1011" y="747"/>
                  <a:pt x="1011" y="747"/>
                  <a:pt x="1011" y="747"/>
                </a:cubicBezTo>
                <a:cubicBezTo>
                  <a:pt x="1011" y="0"/>
                  <a:pt x="1011" y="0"/>
                  <a:pt x="101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577">
            <a:extLst>
              <a:ext uri="{FF2B5EF4-FFF2-40B4-BE49-F238E27FC236}">
                <a16:creationId xmlns:a16="http://schemas.microsoft.com/office/drawing/2014/main" id="{37910F32-67A3-C247-B0F8-A471C52AB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9" y="7239864"/>
            <a:ext cx="1705175" cy="1714782"/>
          </a:xfrm>
          <a:custGeom>
            <a:avLst/>
            <a:gdLst>
              <a:gd name="T0" fmla="*/ 1284 w 1566"/>
              <a:gd name="T1" fmla="*/ 0 h 1576"/>
              <a:gd name="T2" fmla="*/ 1284 w 1566"/>
              <a:gd name="T3" fmla="*/ 0 h 1576"/>
              <a:gd name="T4" fmla="*/ 228 w 1566"/>
              <a:gd name="T5" fmla="*/ 0 h 1576"/>
              <a:gd name="T6" fmla="*/ 211 w 1566"/>
              <a:gd name="T7" fmla="*/ 0 h 1576"/>
              <a:gd name="T8" fmla="*/ 79 w 1566"/>
              <a:gd name="T9" fmla="*/ 387 h 1576"/>
              <a:gd name="T10" fmla="*/ 0 w 1566"/>
              <a:gd name="T11" fmla="*/ 414 h 1576"/>
              <a:gd name="T12" fmla="*/ 0 w 1566"/>
              <a:gd name="T13" fmla="*/ 1346 h 1576"/>
              <a:gd name="T14" fmla="*/ 35 w 1566"/>
              <a:gd name="T15" fmla="*/ 1460 h 1576"/>
              <a:gd name="T16" fmla="*/ 703 w 1566"/>
              <a:gd name="T17" fmla="*/ 1135 h 1576"/>
              <a:gd name="T18" fmla="*/ 554 w 1566"/>
              <a:gd name="T19" fmla="*/ 1575 h 1576"/>
              <a:gd name="T20" fmla="*/ 703 w 1566"/>
              <a:gd name="T21" fmla="*/ 1135 h 1576"/>
              <a:gd name="T22" fmla="*/ 1565 w 1566"/>
              <a:gd name="T23" fmla="*/ 581 h 1576"/>
              <a:gd name="T24" fmla="*/ 1565 w 1566"/>
              <a:gd name="T25" fmla="*/ 282 h 1576"/>
              <a:gd name="T26" fmla="*/ 1548 w 1566"/>
              <a:gd name="T27" fmla="*/ 282 h 1576"/>
              <a:gd name="T28" fmla="*/ 1284 w 1566"/>
              <a:gd name="T29" fmla="*/ 18 h 1576"/>
              <a:gd name="T30" fmla="*/ 1284 w 1566"/>
              <a:gd name="T31" fmla="*/ 0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66" h="1576">
                <a:moveTo>
                  <a:pt x="1284" y="0"/>
                </a:moveTo>
                <a:lnTo>
                  <a:pt x="1284" y="0"/>
                </a:lnTo>
                <a:cubicBezTo>
                  <a:pt x="228" y="0"/>
                  <a:pt x="228" y="0"/>
                  <a:pt x="228" y="0"/>
                </a:cubicBezTo>
                <a:cubicBezTo>
                  <a:pt x="219" y="0"/>
                  <a:pt x="219" y="0"/>
                  <a:pt x="211" y="0"/>
                </a:cubicBezTo>
                <a:cubicBezTo>
                  <a:pt x="79" y="387"/>
                  <a:pt x="79" y="387"/>
                  <a:pt x="79" y="387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1346"/>
                  <a:pt x="0" y="1346"/>
                  <a:pt x="0" y="1346"/>
                </a:cubicBezTo>
                <a:cubicBezTo>
                  <a:pt x="0" y="1390"/>
                  <a:pt x="8" y="1425"/>
                  <a:pt x="35" y="1460"/>
                </a:cubicBezTo>
                <a:cubicBezTo>
                  <a:pt x="703" y="1135"/>
                  <a:pt x="703" y="1135"/>
                  <a:pt x="703" y="1135"/>
                </a:cubicBezTo>
                <a:cubicBezTo>
                  <a:pt x="554" y="1575"/>
                  <a:pt x="554" y="1575"/>
                  <a:pt x="554" y="1575"/>
                </a:cubicBezTo>
                <a:cubicBezTo>
                  <a:pt x="703" y="1135"/>
                  <a:pt x="703" y="1135"/>
                  <a:pt x="703" y="1135"/>
                </a:cubicBezTo>
                <a:cubicBezTo>
                  <a:pt x="1565" y="581"/>
                  <a:pt x="1565" y="581"/>
                  <a:pt x="1565" y="581"/>
                </a:cubicBezTo>
                <a:cubicBezTo>
                  <a:pt x="1565" y="282"/>
                  <a:pt x="1565" y="282"/>
                  <a:pt x="1565" y="282"/>
                </a:cubicBezTo>
                <a:cubicBezTo>
                  <a:pt x="1548" y="282"/>
                  <a:pt x="1548" y="282"/>
                  <a:pt x="1548" y="282"/>
                </a:cubicBezTo>
                <a:cubicBezTo>
                  <a:pt x="1407" y="282"/>
                  <a:pt x="1284" y="159"/>
                  <a:pt x="1284" y="18"/>
                </a:cubicBezTo>
                <a:cubicBezTo>
                  <a:pt x="1284" y="0"/>
                  <a:pt x="1284" y="0"/>
                  <a:pt x="1284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578">
            <a:extLst>
              <a:ext uri="{FF2B5EF4-FFF2-40B4-BE49-F238E27FC236}">
                <a16:creationId xmlns:a16="http://schemas.microsoft.com/office/drawing/2014/main" id="{62C663D2-5DDE-2B4F-ABF8-F250DC3FE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8786" y="8479119"/>
            <a:ext cx="730104" cy="480331"/>
          </a:xfrm>
          <a:custGeom>
            <a:avLst/>
            <a:gdLst>
              <a:gd name="T0" fmla="*/ 668 w 669"/>
              <a:gd name="T1" fmla="*/ 0 h 441"/>
              <a:gd name="T2" fmla="*/ 668 w 669"/>
              <a:gd name="T3" fmla="*/ 0 h 441"/>
              <a:gd name="T4" fmla="*/ 0 w 669"/>
              <a:gd name="T5" fmla="*/ 325 h 441"/>
              <a:gd name="T6" fmla="*/ 26 w 669"/>
              <a:gd name="T7" fmla="*/ 369 h 441"/>
              <a:gd name="T8" fmla="*/ 193 w 669"/>
              <a:gd name="T9" fmla="*/ 440 h 441"/>
              <a:gd name="T10" fmla="*/ 519 w 669"/>
              <a:gd name="T11" fmla="*/ 440 h 441"/>
              <a:gd name="T12" fmla="*/ 668 w 669"/>
              <a:gd name="T1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9" h="441">
                <a:moveTo>
                  <a:pt x="668" y="0"/>
                </a:moveTo>
                <a:lnTo>
                  <a:pt x="668" y="0"/>
                </a:lnTo>
                <a:cubicBezTo>
                  <a:pt x="0" y="325"/>
                  <a:pt x="0" y="325"/>
                  <a:pt x="0" y="325"/>
                </a:cubicBezTo>
                <a:cubicBezTo>
                  <a:pt x="9" y="343"/>
                  <a:pt x="17" y="361"/>
                  <a:pt x="26" y="369"/>
                </a:cubicBezTo>
                <a:cubicBezTo>
                  <a:pt x="70" y="413"/>
                  <a:pt x="132" y="440"/>
                  <a:pt x="193" y="440"/>
                </a:cubicBezTo>
                <a:cubicBezTo>
                  <a:pt x="519" y="440"/>
                  <a:pt x="519" y="440"/>
                  <a:pt x="519" y="440"/>
                </a:cubicBezTo>
                <a:cubicBezTo>
                  <a:pt x="668" y="0"/>
                  <a:pt x="668" y="0"/>
                  <a:pt x="668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579">
            <a:extLst>
              <a:ext uri="{FF2B5EF4-FFF2-40B4-BE49-F238E27FC236}">
                <a16:creationId xmlns:a16="http://schemas.microsoft.com/office/drawing/2014/main" id="{5BFC4111-37C2-F443-A620-DC3BF90C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9" y="7239864"/>
            <a:ext cx="230559" cy="451512"/>
          </a:xfrm>
          <a:custGeom>
            <a:avLst/>
            <a:gdLst>
              <a:gd name="T0" fmla="*/ 211 w 212"/>
              <a:gd name="T1" fmla="*/ 0 h 415"/>
              <a:gd name="T2" fmla="*/ 211 w 212"/>
              <a:gd name="T3" fmla="*/ 0 h 415"/>
              <a:gd name="T4" fmla="*/ 61 w 212"/>
              <a:gd name="T5" fmla="*/ 71 h 415"/>
              <a:gd name="T6" fmla="*/ 0 w 212"/>
              <a:gd name="T7" fmla="*/ 229 h 415"/>
              <a:gd name="T8" fmla="*/ 0 w 212"/>
              <a:gd name="T9" fmla="*/ 414 h 415"/>
              <a:gd name="T10" fmla="*/ 79 w 212"/>
              <a:gd name="T11" fmla="*/ 387 h 415"/>
              <a:gd name="T12" fmla="*/ 211 w 212"/>
              <a:gd name="T1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" h="415">
                <a:moveTo>
                  <a:pt x="211" y="0"/>
                </a:moveTo>
                <a:lnTo>
                  <a:pt x="211" y="0"/>
                </a:lnTo>
                <a:cubicBezTo>
                  <a:pt x="158" y="0"/>
                  <a:pt x="105" y="27"/>
                  <a:pt x="61" y="71"/>
                </a:cubicBezTo>
                <a:cubicBezTo>
                  <a:pt x="26" y="106"/>
                  <a:pt x="0" y="167"/>
                  <a:pt x="0" y="229"/>
                </a:cubicBezTo>
                <a:cubicBezTo>
                  <a:pt x="0" y="414"/>
                  <a:pt x="0" y="414"/>
                  <a:pt x="0" y="414"/>
                </a:cubicBezTo>
                <a:cubicBezTo>
                  <a:pt x="79" y="387"/>
                  <a:pt x="79" y="387"/>
                  <a:pt x="79" y="387"/>
                </a:cubicBezTo>
                <a:cubicBezTo>
                  <a:pt x="211" y="0"/>
                  <a:pt x="211" y="0"/>
                  <a:pt x="21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580">
            <a:extLst>
              <a:ext uri="{FF2B5EF4-FFF2-40B4-BE49-F238E27FC236}">
                <a16:creationId xmlns:a16="http://schemas.microsoft.com/office/drawing/2014/main" id="{82547C17-A43B-D140-9525-77B6270FB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549" y="7239864"/>
            <a:ext cx="268986" cy="268986"/>
          </a:xfrm>
          <a:custGeom>
            <a:avLst/>
            <a:gdLst>
              <a:gd name="T0" fmla="*/ 18 w 247"/>
              <a:gd name="T1" fmla="*/ 0 h 247"/>
              <a:gd name="T2" fmla="*/ 18 w 247"/>
              <a:gd name="T3" fmla="*/ 0 h 247"/>
              <a:gd name="T4" fmla="*/ 0 w 247"/>
              <a:gd name="T5" fmla="*/ 0 h 247"/>
              <a:gd name="T6" fmla="*/ 0 w 247"/>
              <a:gd name="T7" fmla="*/ 18 h 247"/>
              <a:gd name="T8" fmla="*/ 70 w 247"/>
              <a:gd name="T9" fmla="*/ 176 h 247"/>
              <a:gd name="T10" fmla="*/ 229 w 247"/>
              <a:gd name="T11" fmla="*/ 246 h 247"/>
              <a:gd name="T12" fmla="*/ 246 w 247"/>
              <a:gd name="T13" fmla="*/ 246 h 247"/>
              <a:gd name="T14" fmla="*/ 246 w 247"/>
              <a:gd name="T15" fmla="*/ 229 h 247"/>
              <a:gd name="T16" fmla="*/ 185 w 247"/>
              <a:gd name="T17" fmla="*/ 71 h 247"/>
              <a:gd name="T18" fmla="*/ 18 w 247"/>
              <a:gd name="T19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7" h="247">
                <a:moveTo>
                  <a:pt x="18" y="0"/>
                </a:move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0"/>
                  <a:pt x="26" y="141"/>
                  <a:pt x="70" y="176"/>
                </a:cubicBezTo>
                <a:cubicBezTo>
                  <a:pt x="114" y="220"/>
                  <a:pt x="167" y="246"/>
                  <a:pt x="229" y="246"/>
                </a:cubicBezTo>
                <a:cubicBezTo>
                  <a:pt x="246" y="246"/>
                  <a:pt x="246" y="246"/>
                  <a:pt x="246" y="246"/>
                </a:cubicBezTo>
                <a:cubicBezTo>
                  <a:pt x="246" y="229"/>
                  <a:pt x="246" y="229"/>
                  <a:pt x="246" y="229"/>
                </a:cubicBezTo>
                <a:cubicBezTo>
                  <a:pt x="246" y="167"/>
                  <a:pt x="220" y="106"/>
                  <a:pt x="185" y="71"/>
                </a:cubicBezTo>
                <a:cubicBezTo>
                  <a:pt x="141" y="27"/>
                  <a:pt x="79" y="0"/>
                  <a:pt x="18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581">
            <a:extLst>
              <a:ext uri="{FF2B5EF4-FFF2-40B4-BE49-F238E27FC236}">
                <a16:creationId xmlns:a16="http://schemas.microsoft.com/office/drawing/2014/main" id="{AD8080AE-5E39-EB4C-A036-7A489F1C7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7239864"/>
            <a:ext cx="307412" cy="307412"/>
          </a:xfrm>
          <a:custGeom>
            <a:avLst/>
            <a:gdLst>
              <a:gd name="T0" fmla="*/ 35 w 282"/>
              <a:gd name="T1" fmla="*/ 0 h 283"/>
              <a:gd name="T2" fmla="*/ 35 w 282"/>
              <a:gd name="T3" fmla="*/ 0 h 283"/>
              <a:gd name="T4" fmla="*/ 0 w 282"/>
              <a:gd name="T5" fmla="*/ 0 h 283"/>
              <a:gd name="T6" fmla="*/ 0 w 282"/>
              <a:gd name="T7" fmla="*/ 18 h 283"/>
              <a:gd name="T8" fmla="*/ 264 w 282"/>
              <a:gd name="T9" fmla="*/ 282 h 283"/>
              <a:gd name="T10" fmla="*/ 281 w 282"/>
              <a:gd name="T11" fmla="*/ 282 h 283"/>
              <a:gd name="T12" fmla="*/ 281 w 282"/>
              <a:gd name="T13" fmla="*/ 246 h 283"/>
              <a:gd name="T14" fmla="*/ 264 w 282"/>
              <a:gd name="T15" fmla="*/ 246 h 283"/>
              <a:gd name="T16" fmla="*/ 105 w 282"/>
              <a:gd name="T17" fmla="*/ 176 h 283"/>
              <a:gd name="T18" fmla="*/ 35 w 282"/>
              <a:gd name="T19" fmla="*/ 18 h 283"/>
              <a:gd name="T20" fmla="*/ 35 w 282"/>
              <a:gd name="T21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" h="283">
                <a:moveTo>
                  <a:pt x="35" y="0"/>
                </a:moveTo>
                <a:lnTo>
                  <a:pt x="35" y="0"/>
                </a:ln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59"/>
                  <a:pt x="123" y="282"/>
                  <a:pt x="264" y="282"/>
                </a:cubicBezTo>
                <a:cubicBezTo>
                  <a:pt x="281" y="282"/>
                  <a:pt x="281" y="282"/>
                  <a:pt x="281" y="282"/>
                </a:cubicBezTo>
                <a:cubicBezTo>
                  <a:pt x="281" y="246"/>
                  <a:pt x="281" y="246"/>
                  <a:pt x="281" y="246"/>
                </a:cubicBezTo>
                <a:cubicBezTo>
                  <a:pt x="264" y="246"/>
                  <a:pt x="264" y="246"/>
                  <a:pt x="264" y="246"/>
                </a:cubicBezTo>
                <a:cubicBezTo>
                  <a:pt x="202" y="246"/>
                  <a:pt x="149" y="220"/>
                  <a:pt x="105" y="176"/>
                </a:cubicBezTo>
                <a:cubicBezTo>
                  <a:pt x="61" y="141"/>
                  <a:pt x="35" y="80"/>
                  <a:pt x="35" y="18"/>
                </a:cubicBezTo>
                <a:cubicBezTo>
                  <a:pt x="35" y="0"/>
                  <a:pt x="35" y="0"/>
                  <a:pt x="35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582">
            <a:extLst>
              <a:ext uri="{FF2B5EF4-FFF2-40B4-BE49-F238E27FC236}">
                <a16:creationId xmlns:a16="http://schemas.microsoft.com/office/drawing/2014/main" id="{4600BF85-FA48-5F40-B125-85B2CE6D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5970" y="8954646"/>
            <a:ext cx="806957" cy="38427"/>
          </a:xfrm>
          <a:custGeom>
            <a:avLst/>
            <a:gdLst>
              <a:gd name="T0" fmla="*/ 739 w 740"/>
              <a:gd name="T1" fmla="*/ 0 h 36"/>
              <a:gd name="T2" fmla="*/ 739 w 740"/>
              <a:gd name="T3" fmla="*/ 0 h 36"/>
              <a:gd name="T4" fmla="*/ 9 w 740"/>
              <a:gd name="T5" fmla="*/ 0 h 36"/>
              <a:gd name="T6" fmla="*/ 0 w 740"/>
              <a:gd name="T7" fmla="*/ 35 h 36"/>
              <a:gd name="T8" fmla="*/ 739 w 740"/>
              <a:gd name="T9" fmla="*/ 35 h 36"/>
              <a:gd name="T10" fmla="*/ 739 w 740"/>
              <a:gd name="T11" fmla="*/ 17 h 36"/>
              <a:gd name="T12" fmla="*/ 739 w 740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0" h="36">
                <a:moveTo>
                  <a:pt x="739" y="0"/>
                </a:moveTo>
                <a:lnTo>
                  <a:pt x="739" y="0"/>
                </a:lnTo>
                <a:cubicBezTo>
                  <a:pt x="9" y="0"/>
                  <a:pt x="9" y="0"/>
                  <a:pt x="9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739" y="35"/>
                  <a:pt x="739" y="35"/>
                  <a:pt x="739" y="35"/>
                </a:cubicBezTo>
                <a:cubicBezTo>
                  <a:pt x="739" y="17"/>
                  <a:pt x="739" y="17"/>
                  <a:pt x="739" y="17"/>
                </a:cubicBezTo>
                <a:cubicBezTo>
                  <a:pt x="739" y="8"/>
                  <a:pt x="739" y="0"/>
                  <a:pt x="739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583">
            <a:extLst>
              <a:ext uri="{FF2B5EF4-FFF2-40B4-BE49-F238E27FC236}">
                <a16:creationId xmlns:a16="http://schemas.microsoft.com/office/drawing/2014/main" id="{D38DBD1F-E373-E840-89BB-A8E37DF7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933" y="7201438"/>
            <a:ext cx="1440994" cy="1647535"/>
          </a:xfrm>
          <a:custGeom>
            <a:avLst/>
            <a:gdLst>
              <a:gd name="T0" fmla="*/ 36 w 1321"/>
              <a:gd name="T1" fmla="*/ 449 h 1514"/>
              <a:gd name="T2" fmla="*/ 36 w 1321"/>
              <a:gd name="T3" fmla="*/ 449 h 1514"/>
              <a:gd name="T4" fmla="*/ 0 w 1321"/>
              <a:gd name="T5" fmla="*/ 457 h 1514"/>
              <a:gd name="T6" fmla="*/ 0 w 1321"/>
              <a:gd name="T7" fmla="*/ 1381 h 1514"/>
              <a:gd name="T8" fmla="*/ 36 w 1321"/>
              <a:gd name="T9" fmla="*/ 1513 h 1514"/>
              <a:gd name="T10" fmla="*/ 71 w 1321"/>
              <a:gd name="T11" fmla="*/ 1495 h 1514"/>
              <a:gd name="T12" fmla="*/ 36 w 1321"/>
              <a:gd name="T13" fmla="*/ 1381 h 1514"/>
              <a:gd name="T14" fmla="*/ 36 w 1321"/>
              <a:gd name="T15" fmla="*/ 449 h 1514"/>
              <a:gd name="T16" fmla="*/ 1320 w 1321"/>
              <a:gd name="T17" fmla="*/ 0 h 1514"/>
              <a:gd name="T18" fmla="*/ 1320 w 1321"/>
              <a:gd name="T19" fmla="*/ 0 h 1514"/>
              <a:gd name="T20" fmla="*/ 264 w 1321"/>
              <a:gd name="T21" fmla="*/ 0 h 1514"/>
              <a:gd name="T22" fmla="*/ 264 w 1321"/>
              <a:gd name="T23" fmla="*/ 0 h 1514"/>
              <a:gd name="T24" fmla="*/ 247 w 1321"/>
              <a:gd name="T25" fmla="*/ 35 h 1514"/>
              <a:gd name="T26" fmla="*/ 264 w 1321"/>
              <a:gd name="T27" fmla="*/ 35 h 1514"/>
              <a:gd name="T28" fmla="*/ 1320 w 1321"/>
              <a:gd name="T29" fmla="*/ 35 h 1514"/>
              <a:gd name="T30" fmla="*/ 1320 w 1321"/>
              <a:gd name="T31" fmla="*/ 0 h 1514"/>
              <a:gd name="T32" fmla="*/ 36 w 1321"/>
              <a:gd name="T33" fmla="*/ 449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1" h="1514">
                <a:moveTo>
                  <a:pt x="36" y="449"/>
                </a:moveTo>
                <a:lnTo>
                  <a:pt x="36" y="449"/>
                </a:lnTo>
                <a:cubicBezTo>
                  <a:pt x="0" y="457"/>
                  <a:pt x="0" y="457"/>
                  <a:pt x="0" y="457"/>
                </a:cubicBezTo>
                <a:cubicBezTo>
                  <a:pt x="0" y="1381"/>
                  <a:pt x="0" y="1381"/>
                  <a:pt x="0" y="1381"/>
                </a:cubicBezTo>
                <a:cubicBezTo>
                  <a:pt x="0" y="1425"/>
                  <a:pt x="9" y="1478"/>
                  <a:pt x="36" y="1513"/>
                </a:cubicBezTo>
                <a:cubicBezTo>
                  <a:pt x="71" y="1495"/>
                  <a:pt x="71" y="1495"/>
                  <a:pt x="71" y="1495"/>
                </a:cubicBezTo>
                <a:cubicBezTo>
                  <a:pt x="44" y="1460"/>
                  <a:pt x="36" y="1425"/>
                  <a:pt x="36" y="1381"/>
                </a:cubicBezTo>
                <a:cubicBezTo>
                  <a:pt x="36" y="449"/>
                  <a:pt x="36" y="449"/>
                  <a:pt x="36" y="449"/>
                </a:cubicBezTo>
                <a:lnTo>
                  <a:pt x="1320" y="0"/>
                </a:lnTo>
                <a:lnTo>
                  <a:pt x="1320" y="0"/>
                </a:lnTo>
                <a:cubicBezTo>
                  <a:pt x="264" y="0"/>
                  <a:pt x="264" y="0"/>
                  <a:pt x="264" y="0"/>
                </a:cubicBezTo>
                <a:lnTo>
                  <a:pt x="264" y="0"/>
                </a:lnTo>
                <a:cubicBezTo>
                  <a:pt x="247" y="35"/>
                  <a:pt x="247" y="35"/>
                  <a:pt x="247" y="35"/>
                </a:cubicBezTo>
                <a:cubicBezTo>
                  <a:pt x="255" y="35"/>
                  <a:pt x="255" y="35"/>
                  <a:pt x="264" y="35"/>
                </a:cubicBezTo>
                <a:cubicBezTo>
                  <a:pt x="1320" y="35"/>
                  <a:pt x="1320" y="35"/>
                  <a:pt x="1320" y="35"/>
                </a:cubicBezTo>
                <a:cubicBezTo>
                  <a:pt x="1320" y="0"/>
                  <a:pt x="1320" y="0"/>
                  <a:pt x="1320" y="0"/>
                </a:cubicBezTo>
                <a:lnTo>
                  <a:pt x="36" y="449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584">
            <a:extLst>
              <a:ext uri="{FF2B5EF4-FFF2-40B4-BE49-F238E27FC236}">
                <a16:creationId xmlns:a16="http://schemas.microsoft.com/office/drawing/2014/main" id="{862DD25B-6B0A-F045-B34B-B405F0A81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9" y="8829760"/>
            <a:ext cx="605218" cy="163313"/>
          </a:xfrm>
          <a:custGeom>
            <a:avLst/>
            <a:gdLst>
              <a:gd name="T0" fmla="*/ 35 w 555"/>
              <a:gd name="T1" fmla="*/ 0 h 151"/>
              <a:gd name="T2" fmla="*/ 35 w 555"/>
              <a:gd name="T3" fmla="*/ 0 h 151"/>
              <a:gd name="T4" fmla="*/ 0 w 555"/>
              <a:gd name="T5" fmla="*/ 18 h 151"/>
              <a:gd name="T6" fmla="*/ 228 w 555"/>
              <a:gd name="T7" fmla="*/ 150 h 151"/>
              <a:gd name="T8" fmla="*/ 545 w 555"/>
              <a:gd name="T9" fmla="*/ 150 h 151"/>
              <a:gd name="T10" fmla="*/ 554 w 555"/>
              <a:gd name="T11" fmla="*/ 115 h 151"/>
              <a:gd name="T12" fmla="*/ 228 w 555"/>
              <a:gd name="T13" fmla="*/ 115 h 151"/>
              <a:gd name="T14" fmla="*/ 61 w 555"/>
              <a:gd name="T15" fmla="*/ 44 h 151"/>
              <a:gd name="T16" fmla="*/ 35 w 555"/>
              <a:gd name="T17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5" h="151">
                <a:moveTo>
                  <a:pt x="35" y="0"/>
                </a:moveTo>
                <a:lnTo>
                  <a:pt x="35" y="0"/>
                </a:lnTo>
                <a:cubicBezTo>
                  <a:pt x="0" y="18"/>
                  <a:pt x="0" y="18"/>
                  <a:pt x="0" y="18"/>
                </a:cubicBezTo>
                <a:cubicBezTo>
                  <a:pt x="44" y="97"/>
                  <a:pt x="131" y="150"/>
                  <a:pt x="228" y="150"/>
                </a:cubicBezTo>
                <a:cubicBezTo>
                  <a:pt x="545" y="150"/>
                  <a:pt x="545" y="150"/>
                  <a:pt x="545" y="150"/>
                </a:cubicBezTo>
                <a:cubicBezTo>
                  <a:pt x="554" y="115"/>
                  <a:pt x="554" y="115"/>
                  <a:pt x="554" y="115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167" y="115"/>
                  <a:pt x="105" y="88"/>
                  <a:pt x="61" y="44"/>
                </a:cubicBezTo>
                <a:cubicBezTo>
                  <a:pt x="52" y="36"/>
                  <a:pt x="44" y="18"/>
                  <a:pt x="35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585">
            <a:extLst>
              <a:ext uri="{FF2B5EF4-FFF2-40B4-BE49-F238E27FC236}">
                <a16:creationId xmlns:a16="http://schemas.microsoft.com/office/drawing/2014/main" id="{7AD4A66F-2071-124C-91C5-183C1FDFD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933" y="7201438"/>
            <a:ext cx="288199" cy="499545"/>
          </a:xfrm>
          <a:custGeom>
            <a:avLst/>
            <a:gdLst>
              <a:gd name="T0" fmla="*/ 264 w 265"/>
              <a:gd name="T1" fmla="*/ 0 h 458"/>
              <a:gd name="T2" fmla="*/ 264 w 265"/>
              <a:gd name="T3" fmla="*/ 0 h 458"/>
              <a:gd name="T4" fmla="*/ 0 w 265"/>
              <a:gd name="T5" fmla="*/ 264 h 458"/>
              <a:gd name="T6" fmla="*/ 0 w 265"/>
              <a:gd name="T7" fmla="*/ 457 h 458"/>
              <a:gd name="T8" fmla="*/ 36 w 265"/>
              <a:gd name="T9" fmla="*/ 449 h 458"/>
              <a:gd name="T10" fmla="*/ 36 w 265"/>
              <a:gd name="T11" fmla="*/ 264 h 458"/>
              <a:gd name="T12" fmla="*/ 97 w 265"/>
              <a:gd name="T13" fmla="*/ 106 h 458"/>
              <a:gd name="T14" fmla="*/ 247 w 265"/>
              <a:gd name="T15" fmla="*/ 35 h 458"/>
              <a:gd name="T16" fmla="*/ 264 w 265"/>
              <a:gd name="T17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458">
                <a:moveTo>
                  <a:pt x="264" y="0"/>
                </a:moveTo>
                <a:lnTo>
                  <a:pt x="264" y="0"/>
                </a:lnTo>
                <a:cubicBezTo>
                  <a:pt x="115" y="0"/>
                  <a:pt x="0" y="115"/>
                  <a:pt x="0" y="264"/>
                </a:cubicBezTo>
                <a:cubicBezTo>
                  <a:pt x="0" y="457"/>
                  <a:pt x="0" y="457"/>
                  <a:pt x="0" y="457"/>
                </a:cubicBezTo>
                <a:cubicBezTo>
                  <a:pt x="36" y="449"/>
                  <a:pt x="36" y="449"/>
                  <a:pt x="36" y="449"/>
                </a:cubicBezTo>
                <a:cubicBezTo>
                  <a:pt x="36" y="264"/>
                  <a:pt x="36" y="264"/>
                  <a:pt x="36" y="264"/>
                </a:cubicBezTo>
                <a:cubicBezTo>
                  <a:pt x="36" y="202"/>
                  <a:pt x="62" y="141"/>
                  <a:pt x="97" y="106"/>
                </a:cubicBezTo>
                <a:cubicBezTo>
                  <a:pt x="141" y="62"/>
                  <a:pt x="194" y="35"/>
                  <a:pt x="247" y="35"/>
                </a:cubicBezTo>
                <a:cubicBezTo>
                  <a:pt x="264" y="0"/>
                  <a:pt x="264" y="0"/>
                  <a:pt x="264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586">
            <a:extLst>
              <a:ext uri="{FF2B5EF4-FFF2-40B4-BE49-F238E27FC236}">
                <a16:creationId xmlns:a16="http://schemas.microsoft.com/office/drawing/2014/main" id="{FDEF81CA-F75A-C94C-8F37-216E57F76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534" y="7845082"/>
            <a:ext cx="38427" cy="845383"/>
          </a:xfrm>
          <a:custGeom>
            <a:avLst/>
            <a:gdLst>
              <a:gd name="T0" fmla="*/ 35 w 36"/>
              <a:gd name="T1" fmla="*/ 0 h 775"/>
              <a:gd name="T2" fmla="*/ 0 w 36"/>
              <a:gd name="T3" fmla="*/ 27 h 775"/>
              <a:gd name="T4" fmla="*/ 0 w 36"/>
              <a:gd name="T5" fmla="*/ 774 h 775"/>
              <a:gd name="T6" fmla="*/ 35 w 36"/>
              <a:gd name="T7" fmla="*/ 774 h 775"/>
              <a:gd name="T8" fmla="*/ 35 w 36"/>
              <a:gd name="T9" fmla="*/ 308 h 775"/>
              <a:gd name="T10" fmla="*/ 18 w 36"/>
              <a:gd name="T11" fmla="*/ 308 h 775"/>
              <a:gd name="T12" fmla="*/ 18 w 36"/>
              <a:gd name="T13" fmla="*/ 273 h 775"/>
              <a:gd name="T14" fmla="*/ 35 w 36"/>
              <a:gd name="T15" fmla="*/ 273 h 775"/>
              <a:gd name="T16" fmla="*/ 35 w 36"/>
              <a:gd name="T17" fmla="*/ 0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775">
                <a:moveTo>
                  <a:pt x="35" y="0"/>
                </a:moveTo>
                <a:lnTo>
                  <a:pt x="0" y="27"/>
                </a:lnTo>
                <a:lnTo>
                  <a:pt x="0" y="774"/>
                </a:lnTo>
                <a:lnTo>
                  <a:pt x="35" y="774"/>
                </a:lnTo>
                <a:lnTo>
                  <a:pt x="35" y="308"/>
                </a:lnTo>
                <a:lnTo>
                  <a:pt x="18" y="308"/>
                </a:lnTo>
                <a:lnTo>
                  <a:pt x="18" y="273"/>
                </a:lnTo>
                <a:lnTo>
                  <a:pt x="35" y="273"/>
                </a:lnTo>
                <a:lnTo>
                  <a:pt x="35" y="0"/>
                </a:lnTo>
              </a:path>
            </a:pathLst>
          </a:custGeom>
          <a:solidFill>
            <a:srgbClr val="4E91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587">
            <a:extLst>
              <a:ext uri="{FF2B5EF4-FFF2-40B4-BE49-F238E27FC236}">
                <a16:creationId xmlns:a16="http://schemas.microsoft.com/office/drawing/2014/main" id="{539CFF8C-F7AB-DB4B-9D0F-A06C906D8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534" y="7845082"/>
            <a:ext cx="38427" cy="845383"/>
          </a:xfrm>
          <a:custGeom>
            <a:avLst/>
            <a:gdLst>
              <a:gd name="T0" fmla="*/ 35 w 36"/>
              <a:gd name="T1" fmla="*/ 0 h 775"/>
              <a:gd name="T2" fmla="*/ 0 w 36"/>
              <a:gd name="T3" fmla="*/ 27 h 775"/>
              <a:gd name="T4" fmla="*/ 0 w 36"/>
              <a:gd name="T5" fmla="*/ 774 h 775"/>
              <a:gd name="T6" fmla="*/ 35 w 36"/>
              <a:gd name="T7" fmla="*/ 774 h 775"/>
              <a:gd name="T8" fmla="*/ 35 w 36"/>
              <a:gd name="T9" fmla="*/ 308 h 775"/>
              <a:gd name="T10" fmla="*/ 18 w 36"/>
              <a:gd name="T11" fmla="*/ 308 h 775"/>
              <a:gd name="T12" fmla="*/ 18 w 36"/>
              <a:gd name="T13" fmla="*/ 273 h 775"/>
              <a:gd name="T14" fmla="*/ 35 w 36"/>
              <a:gd name="T15" fmla="*/ 273 h 775"/>
              <a:gd name="T16" fmla="*/ 35 w 36"/>
              <a:gd name="T17" fmla="*/ 0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775">
                <a:moveTo>
                  <a:pt x="35" y="0"/>
                </a:moveTo>
                <a:lnTo>
                  <a:pt x="0" y="27"/>
                </a:lnTo>
                <a:lnTo>
                  <a:pt x="0" y="774"/>
                </a:lnTo>
                <a:lnTo>
                  <a:pt x="35" y="774"/>
                </a:lnTo>
                <a:lnTo>
                  <a:pt x="35" y="308"/>
                </a:lnTo>
                <a:lnTo>
                  <a:pt x="18" y="308"/>
                </a:lnTo>
                <a:lnTo>
                  <a:pt x="18" y="273"/>
                </a:lnTo>
                <a:lnTo>
                  <a:pt x="35" y="273"/>
                </a:lnTo>
                <a:lnTo>
                  <a:pt x="3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588">
            <a:extLst>
              <a:ext uri="{FF2B5EF4-FFF2-40B4-BE49-F238E27FC236}">
                <a16:creationId xmlns:a16="http://schemas.microsoft.com/office/drawing/2014/main" id="{28DECB92-C8CF-014E-90C8-1C541FA70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534" y="7547276"/>
            <a:ext cx="38427" cy="326625"/>
          </a:xfrm>
          <a:custGeom>
            <a:avLst/>
            <a:gdLst>
              <a:gd name="T0" fmla="*/ 35 w 36"/>
              <a:gd name="T1" fmla="*/ 0 h 300"/>
              <a:gd name="T2" fmla="*/ 0 w 36"/>
              <a:gd name="T3" fmla="*/ 0 h 300"/>
              <a:gd name="T4" fmla="*/ 0 w 36"/>
              <a:gd name="T5" fmla="*/ 299 h 300"/>
              <a:gd name="T6" fmla="*/ 35 w 36"/>
              <a:gd name="T7" fmla="*/ 272 h 300"/>
              <a:gd name="T8" fmla="*/ 35 w 36"/>
              <a:gd name="T9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00">
                <a:moveTo>
                  <a:pt x="35" y="0"/>
                </a:moveTo>
                <a:lnTo>
                  <a:pt x="0" y="0"/>
                </a:lnTo>
                <a:lnTo>
                  <a:pt x="0" y="299"/>
                </a:lnTo>
                <a:lnTo>
                  <a:pt x="35" y="272"/>
                </a:lnTo>
                <a:lnTo>
                  <a:pt x="35" y="0"/>
                </a:lnTo>
              </a:path>
            </a:pathLst>
          </a:custGeom>
          <a:solidFill>
            <a:srgbClr val="0260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589">
            <a:extLst>
              <a:ext uri="{FF2B5EF4-FFF2-40B4-BE49-F238E27FC236}">
                <a16:creationId xmlns:a16="http://schemas.microsoft.com/office/drawing/2014/main" id="{0CADA9BD-9ED8-004D-B14D-BB40CF2FB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534" y="7547276"/>
            <a:ext cx="38427" cy="326625"/>
          </a:xfrm>
          <a:custGeom>
            <a:avLst/>
            <a:gdLst>
              <a:gd name="T0" fmla="*/ 35 w 36"/>
              <a:gd name="T1" fmla="*/ 0 h 300"/>
              <a:gd name="T2" fmla="*/ 0 w 36"/>
              <a:gd name="T3" fmla="*/ 0 h 300"/>
              <a:gd name="T4" fmla="*/ 0 w 36"/>
              <a:gd name="T5" fmla="*/ 299 h 300"/>
              <a:gd name="T6" fmla="*/ 35 w 36"/>
              <a:gd name="T7" fmla="*/ 272 h 300"/>
              <a:gd name="T8" fmla="*/ 35 w 36"/>
              <a:gd name="T9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00">
                <a:moveTo>
                  <a:pt x="35" y="0"/>
                </a:moveTo>
                <a:lnTo>
                  <a:pt x="0" y="0"/>
                </a:lnTo>
                <a:lnTo>
                  <a:pt x="0" y="299"/>
                </a:lnTo>
                <a:lnTo>
                  <a:pt x="35" y="272"/>
                </a:lnTo>
                <a:lnTo>
                  <a:pt x="3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590">
            <a:extLst>
              <a:ext uri="{FF2B5EF4-FFF2-40B4-BE49-F238E27FC236}">
                <a16:creationId xmlns:a16="http://schemas.microsoft.com/office/drawing/2014/main" id="{4BCF69DE-358B-7848-93AA-D797750C1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748" y="8142887"/>
            <a:ext cx="19213" cy="38427"/>
          </a:xfrm>
          <a:custGeom>
            <a:avLst/>
            <a:gdLst>
              <a:gd name="T0" fmla="*/ 17 w 18"/>
              <a:gd name="T1" fmla="*/ 0 h 36"/>
              <a:gd name="T2" fmla="*/ 0 w 18"/>
              <a:gd name="T3" fmla="*/ 0 h 36"/>
              <a:gd name="T4" fmla="*/ 0 w 18"/>
              <a:gd name="T5" fmla="*/ 35 h 36"/>
              <a:gd name="T6" fmla="*/ 17 w 18"/>
              <a:gd name="T7" fmla="*/ 35 h 36"/>
              <a:gd name="T8" fmla="*/ 17 w 18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6">
                <a:moveTo>
                  <a:pt x="17" y="0"/>
                </a:moveTo>
                <a:lnTo>
                  <a:pt x="0" y="0"/>
                </a:lnTo>
                <a:lnTo>
                  <a:pt x="0" y="35"/>
                </a:lnTo>
                <a:lnTo>
                  <a:pt x="17" y="35"/>
                </a:lnTo>
                <a:lnTo>
                  <a:pt x="17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591">
            <a:extLst>
              <a:ext uri="{FF2B5EF4-FFF2-40B4-BE49-F238E27FC236}">
                <a16:creationId xmlns:a16="http://schemas.microsoft.com/office/drawing/2014/main" id="{7263E5E0-6D87-AC47-8FDC-CB695D5C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748" y="8142887"/>
            <a:ext cx="19213" cy="38427"/>
          </a:xfrm>
          <a:custGeom>
            <a:avLst/>
            <a:gdLst>
              <a:gd name="T0" fmla="*/ 17 w 18"/>
              <a:gd name="T1" fmla="*/ 0 h 36"/>
              <a:gd name="T2" fmla="*/ 0 w 18"/>
              <a:gd name="T3" fmla="*/ 0 h 36"/>
              <a:gd name="T4" fmla="*/ 0 w 18"/>
              <a:gd name="T5" fmla="*/ 35 h 36"/>
              <a:gd name="T6" fmla="*/ 17 w 18"/>
              <a:gd name="T7" fmla="*/ 35 h 36"/>
              <a:gd name="T8" fmla="*/ 17 w 18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6">
                <a:moveTo>
                  <a:pt x="17" y="0"/>
                </a:moveTo>
                <a:lnTo>
                  <a:pt x="0" y="0"/>
                </a:lnTo>
                <a:lnTo>
                  <a:pt x="0" y="35"/>
                </a:lnTo>
                <a:lnTo>
                  <a:pt x="17" y="35"/>
                </a:lnTo>
                <a:lnTo>
                  <a:pt x="17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592">
            <a:extLst>
              <a:ext uri="{FF2B5EF4-FFF2-40B4-BE49-F238E27FC236}">
                <a16:creationId xmlns:a16="http://schemas.microsoft.com/office/drawing/2014/main" id="{A6438A29-860E-A748-BE1F-31068A05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549" y="7201438"/>
            <a:ext cx="307412" cy="307412"/>
          </a:xfrm>
          <a:custGeom>
            <a:avLst/>
            <a:gdLst>
              <a:gd name="T0" fmla="*/ 18 w 282"/>
              <a:gd name="T1" fmla="*/ 0 h 282"/>
              <a:gd name="T2" fmla="*/ 18 w 282"/>
              <a:gd name="T3" fmla="*/ 0 h 282"/>
              <a:gd name="T4" fmla="*/ 0 w 282"/>
              <a:gd name="T5" fmla="*/ 0 h 282"/>
              <a:gd name="T6" fmla="*/ 0 w 282"/>
              <a:gd name="T7" fmla="*/ 35 h 282"/>
              <a:gd name="T8" fmla="*/ 18 w 282"/>
              <a:gd name="T9" fmla="*/ 35 h 282"/>
              <a:gd name="T10" fmla="*/ 185 w 282"/>
              <a:gd name="T11" fmla="*/ 106 h 282"/>
              <a:gd name="T12" fmla="*/ 246 w 282"/>
              <a:gd name="T13" fmla="*/ 264 h 282"/>
              <a:gd name="T14" fmla="*/ 246 w 282"/>
              <a:gd name="T15" fmla="*/ 281 h 282"/>
              <a:gd name="T16" fmla="*/ 281 w 282"/>
              <a:gd name="T17" fmla="*/ 281 h 282"/>
              <a:gd name="T18" fmla="*/ 281 w 282"/>
              <a:gd name="T19" fmla="*/ 264 h 282"/>
              <a:gd name="T20" fmla="*/ 18 w 282"/>
              <a:gd name="T21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" h="282">
                <a:moveTo>
                  <a:pt x="18" y="0"/>
                </a:move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79" y="35"/>
                  <a:pt x="141" y="62"/>
                  <a:pt x="185" y="106"/>
                </a:cubicBezTo>
                <a:cubicBezTo>
                  <a:pt x="220" y="141"/>
                  <a:pt x="246" y="202"/>
                  <a:pt x="246" y="264"/>
                </a:cubicBezTo>
                <a:cubicBezTo>
                  <a:pt x="246" y="281"/>
                  <a:pt x="246" y="281"/>
                  <a:pt x="246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281" y="264"/>
                  <a:pt x="281" y="264"/>
                  <a:pt x="281" y="264"/>
                </a:cubicBezTo>
                <a:cubicBezTo>
                  <a:pt x="281" y="115"/>
                  <a:pt x="167" y="0"/>
                  <a:pt x="18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593">
            <a:extLst>
              <a:ext uri="{FF2B5EF4-FFF2-40B4-BE49-F238E27FC236}">
                <a16:creationId xmlns:a16="http://schemas.microsoft.com/office/drawing/2014/main" id="{E71310BC-D57D-5C4D-A3FE-08BDDC304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7201438"/>
            <a:ext cx="345839" cy="345839"/>
          </a:xfrm>
          <a:custGeom>
            <a:avLst/>
            <a:gdLst>
              <a:gd name="T0" fmla="*/ 316 w 317"/>
              <a:gd name="T1" fmla="*/ 281 h 318"/>
              <a:gd name="T2" fmla="*/ 281 w 317"/>
              <a:gd name="T3" fmla="*/ 281 h 318"/>
              <a:gd name="T4" fmla="*/ 281 w 317"/>
              <a:gd name="T5" fmla="*/ 317 h 318"/>
              <a:gd name="T6" fmla="*/ 316 w 317"/>
              <a:gd name="T7" fmla="*/ 317 h 318"/>
              <a:gd name="T8" fmla="*/ 316 w 317"/>
              <a:gd name="T9" fmla="*/ 281 h 318"/>
              <a:gd name="T10" fmla="*/ 35 w 317"/>
              <a:gd name="T11" fmla="*/ 0 h 318"/>
              <a:gd name="T12" fmla="*/ 0 w 317"/>
              <a:gd name="T13" fmla="*/ 0 h 318"/>
              <a:gd name="T14" fmla="*/ 0 w 317"/>
              <a:gd name="T15" fmla="*/ 35 h 318"/>
              <a:gd name="T16" fmla="*/ 35 w 317"/>
              <a:gd name="T17" fmla="*/ 35 h 318"/>
              <a:gd name="T18" fmla="*/ 35 w 317"/>
              <a:gd name="T1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7" h="318">
                <a:moveTo>
                  <a:pt x="316" y="281"/>
                </a:moveTo>
                <a:lnTo>
                  <a:pt x="281" y="281"/>
                </a:lnTo>
                <a:lnTo>
                  <a:pt x="281" y="317"/>
                </a:lnTo>
                <a:lnTo>
                  <a:pt x="316" y="317"/>
                </a:lnTo>
                <a:lnTo>
                  <a:pt x="316" y="281"/>
                </a:lnTo>
                <a:close/>
                <a:moveTo>
                  <a:pt x="35" y="0"/>
                </a:moveTo>
                <a:lnTo>
                  <a:pt x="0" y="0"/>
                </a:lnTo>
                <a:lnTo>
                  <a:pt x="0" y="35"/>
                </a:lnTo>
                <a:lnTo>
                  <a:pt x="35" y="35"/>
                </a:lnTo>
                <a:lnTo>
                  <a:pt x="3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594">
            <a:extLst>
              <a:ext uri="{FF2B5EF4-FFF2-40B4-BE49-F238E27FC236}">
                <a16:creationId xmlns:a16="http://schemas.microsoft.com/office/drawing/2014/main" id="{613A8E20-EB38-9C49-AA46-D9862A8A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534" y="7508850"/>
            <a:ext cx="38427" cy="38427"/>
          </a:xfrm>
          <a:custGeom>
            <a:avLst/>
            <a:gdLst>
              <a:gd name="T0" fmla="*/ 35 w 36"/>
              <a:gd name="T1" fmla="*/ 0 h 37"/>
              <a:gd name="T2" fmla="*/ 0 w 36"/>
              <a:gd name="T3" fmla="*/ 0 h 37"/>
              <a:gd name="T4" fmla="*/ 0 w 36"/>
              <a:gd name="T5" fmla="*/ 36 h 37"/>
              <a:gd name="T6" fmla="*/ 35 w 36"/>
              <a:gd name="T7" fmla="*/ 36 h 37"/>
              <a:gd name="T8" fmla="*/ 35 w 36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7">
                <a:moveTo>
                  <a:pt x="35" y="0"/>
                </a:moveTo>
                <a:lnTo>
                  <a:pt x="0" y="0"/>
                </a:lnTo>
                <a:lnTo>
                  <a:pt x="0" y="36"/>
                </a:lnTo>
                <a:lnTo>
                  <a:pt x="35" y="36"/>
                </a:lnTo>
                <a:lnTo>
                  <a:pt x="3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595">
            <a:extLst>
              <a:ext uri="{FF2B5EF4-FFF2-40B4-BE49-F238E27FC236}">
                <a16:creationId xmlns:a16="http://schemas.microsoft.com/office/drawing/2014/main" id="{B1BAF9B6-0EA0-4346-852C-DC2EEF338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7201438"/>
            <a:ext cx="38427" cy="38427"/>
          </a:xfrm>
          <a:custGeom>
            <a:avLst/>
            <a:gdLst>
              <a:gd name="T0" fmla="*/ 35 w 36"/>
              <a:gd name="T1" fmla="*/ 0 h 36"/>
              <a:gd name="T2" fmla="*/ 0 w 36"/>
              <a:gd name="T3" fmla="*/ 0 h 36"/>
              <a:gd name="T4" fmla="*/ 0 w 36"/>
              <a:gd name="T5" fmla="*/ 35 h 36"/>
              <a:gd name="T6" fmla="*/ 35 w 36"/>
              <a:gd name="T7" fmla="*/ 35 h 36"/>
              <a:gd name="T8" fmla="*/ 35 w 36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6">
                <a:moveTo>
                  <a:pt x="35" y="0"/>
                </a:moveTo>
                <a:lnTo>
                  <a:pt x="0" y="0"/>
                </a:lnTo>
                <a:lnTo>
                  <a:pt x="0" y="35"/>
                </a:lnTo>
                <a:lnTo>
                  <a:pt x="35" y="35"/>
                </a:lnTo>
                <a:lnTo>
                  <a:pt x="3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596">
            <a:extLst>
              <a:ext uri="{FF2B5EF4-FFF2-40B4-BE49-F238E27FC236}">
                <a16:creationId xmlns:a16="http://schemas.microsoft.com/office/drawing/2014/main" id="{ABC32922-635D-EB40-B9C1-9716F778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549" y="8724087"/>
            <a:ext cx="1714785" cy="1705178"/>
          </a:xfrm>
          <a:custGeom>
            <a:avLst/>
            <a:gdLst>
              <a:gd name="T0" fmla="*/ 1346 w 1576"/>
              <a:gd name="T1" fmla="*/ 0 h 1566"/>
              <a:gd name="T2" fmla="*/ 1346 w 1576"/>
              <a:gd name="T3" fmla="*/ 0 h 1566"/>
              <a:gd name="T4" fmla="*/ 281 w 1576"/>
              <a:gd name="T5" fmla="*/ 0 h 1566"/>
              <a:gd name="T6" fmla="*/ 18 w 1576"/>
              <a:gd name="T7" fmla="*/ 246 h 1566"/>
              <a:gd name="T8" fmla="*/ 18 w 1576"/>
              <a:gd name="T9" fmla="*/ 246 h 1566"/>
              <a:gd name="T10" fmla="*/ 0 w 1576"/>
              <a:gd name="T11" fmla="*/ 246 h 1566"/>
              <a:gd name="T12" fmla="*/ 0 w 1576"/>
              <a:gd name="T13" fmla="*/ 1284 h 1566"/>
              <a:gd name="T14" fmla="*/ 18 w 1576"/>
              <a:gd name="T15" fmla="*/ 1284 h 1566"/>
              <a:gd name="T16" fmla="*/ 281 w 1576"/>
              <a:gd name="T17" fmla="*/ 1548 h 1566"/>
              <a:gd name="T18" fmla="*/ 281 w 1576"/>
              <a:gd name="T19" fmla="*/ 1565 h 1566"/>
              <a:gd name="T20" fmla="*/ 1346 w 1576"/>
              <a:gd name="T21" fmla="*/ 1565 h 1566"/>
              <a:gd name="T22" fmla="*/ 1504 w 1576"/>
              <a:gd name="T23" fmla="*/ 1504 h 1566"/>
              <a:gd name="T24" fmla="*/ 1575 w 1576"/>
              <a:gd name="T25" fmla="*/ 1337 h 1566"/>
              <a:gd name="T26" fmla="*/ 1575 w 1576"/>
              <a:gd name="T27" fmla="*/ 228 h 1566"/>
              <a:gd name="T28" fmla="*/ 1504 w 1576"/>
              <a:gd name="T29" fmla="*/ 61 h 1566"/>
              <a:gd name="T30" fmla="*/ 1346 w 1576"/>
              <a:gd name="T31" fmla="*/ 0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6" h="1566">
                <a:moveTo>
                  <a:pt x="1346" y="0"/>
                </a:moveTo>
                <a:lnTo>
                  <a:pt x="1346" y="0"/>
                </a:lnTo>
                <a:cubicBezTo>
                  <a:pt x="281" y="0"/>
                  <a:pt x="281" y="0"/>
                  <a:pt x="281" y="0"/>
                </a:cubicBezTo>
                <a:cubicBezTo>
                  <a:pt x="273" y="132"/>
                  <a:pt x="158" y="246"/>
                  <a:pt x="18" y="246"/>
                </a:cubicBezTo>
                <a:lnTo>
                  <a:pt x="18" y="246"/>
                </a:lnTo>
                <a:cubicBezTo>
                  <a:pt x="0" y="246"/>
                  <a:pt x="0" y="246"/>
                  <a:pt x="0" y="246"/>
                </a:cubicBezTo>
                <a:cubicBezTo>
                  <a:pt x="0" y="1284"/>
                  <a:pt x="0" y="1284"/>
                  <a:pt x="0" y="1284"/>
                </a:cubicBezTo>
                <a:cubicBezTo>
                  <a:pt x="18" y="1284"/>
                  <a:pt x="18" y="1284"/>
                  <a:pt x="18" y="1284"/>
                </a:cubicBezTo>
                <a:cubicBezTo>
                  <a:pt x="167" y="1284"/>
                  <a:pt x="281" y="1407"/>
                  <a:pt x="281" y="1548"/>
                </a:cubicBezTo>
                <a:cubicBezTo>
                  <a:pt x="281" y="1565"/>
                  <a:pt x="281" y="1565"/>
                  <a:pt x="281" y="1565"/>
                </a:cubicBezTo>
                <a:cubicBezTo>
                  <a:pt x="1346" y="1565"/>
                  <a:pt x="1346" y="1565"/>
                  <a:pt x="1346" y="1565"/>
                </a:cubicBezTo>
                <a:cubicBezTo>
                  <a:pt x="1407" y="1565"/>
                  <a:pt x="1460" y="1539"/>
                  <a:pt x="1504" y="1504"/>
                </a:cubicBezTo>
                <a:cubicBezTo>
                  <a:pt x="1548" y="1460"/>
                  <a:pt x="1575" y="1398"/>
                  <a:pt x="1575" y="1337"/>
                </a:cubicBezTo>
                <a:cubicBezTo>
                  <a:pt x="1575" y="228"/>
                  <a:pt x="1575" y="228"/>
                  <a:pt x="1575" y="228"/>
                </a:cubicBezTo>
                <a:cubicBezTo>
                  <a:pt x="1575" y="167"/>
                  <a:pt x="1548" y="105"/>
                  <a:pt x="1504" y="61"/>
                </a:cubicBezTo>
                <a:cubicBezTo>
                  <a:pt x="1460" y="26"/>
                  <a:pt x="1407" y="0"/>
                  <a:pt x="1346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597">
            <a:extLst>
              <a:ext uri="{FF2B5EF4-FFF2-40B4-BE49-F238E27FC236}">
                <a16:creationId xmlns:a16="http://schemas.microsoft.com/office/drawing/2014/main" id="{95181945-9BA5-F443-8C2F-6D05C6E52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549" y="8724087"/>
            <a:ext cx="268986" cy="230559"/>
          </a:xfrm>
          <a:custGeom>
            <a:avLst/>
            <a:gdLst>
              <a:gd name="T0" fmla="*/ 246 w 247"/>
              <a:gd name="T1" fmla="*/ 0 h 212"/>
              <a:gd name="T2" fmla="*/ 246 w 247"/>
              <a:gd name="T3" fmla="*/ 0 h 212"/>
              <a:gd name="T4" fmla="*/ 229 w 247"/>
              <a:gd name="T5" fmla="*/ 0 h 212"/>
              <a:gd name="T6" fmla="*/ 70 w 247"/>
              <a:gd name="T7" fmla="*/ 61 h 212"/>
              <a:gd name="T8" fmla="*/ 0 w 247"/>
              <a:gd name="T9" fmla="*/ 211 h 212"/>
              <a:gd name="T10" fmla="*/ 18 w 247"/>
              <a:gd name="T11" fmla="*/ 211 h 212"/>
              <a:gd name="T12" fmla="*/ 185 w 247"/>
              <a:gd name="T13" fmla="*/ 140 h 212"/>
              <a:gd name="T14" fmla="*/ 246 w 247"/>
              <a:gd name="T1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7" h="212">
                <a:moveTo>
                  <a:pt x="246" y="0"/>
                </a:moveTo>
                <a:lnTo>
                  <a:pt x="246" y="0"/>
                </a:lnTo>
                <a:cubicBezTo>
                  <a:pt x="229" y="0"/>
                  <a:pt x="229" y="0"/>
                  <a:pt x="229" y="0"/>
                </a:cubicBezTo>
                <a:cubicBezTo>
                  <a:pt x="167" y="0"/>
                  <a:pt x="114" y="26"/>
                  <a:pt x="70" y="61"/>
                </a:cubicBezTo>
                <a:cubicBezTo>
                  <a:pt x="35" y="105"/>
                  <a:pt x="9" y="149"/>
                  <a:pt x="0" y="211"/>
                </a:cubicBezTo>
                <a:cubicBezTo>
                  <a:pt x="18" y="211"/>
                  <a:pt x="18" y="211"/>
                  <a:pt x="18" y="211"/>
                </a:cubicBezTo>
                <a:cubicBezTo>
                  <a:pt x="79" y="211"/>
                  <a:pt x="141" y="184"/>
                  <a:pt x="185" y="140"/>
                </a:cubicBezTo>
                <a:cubicBezTo>
                  <a:pt x="220" y="105"/>
                  <a:pt x="246" y="53"/>
                  <a:pt x="246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598">
            <a:extLst>
              <a:ext uri="{FF2B5EF4-FFF2-40B4-BE49-F238E27FC236}">
                <a16:creationId xmlns:a16="http://schemas.microsoft.com/office/drawing/2014/main" id="{314CC79F-712C-774E-B3E0-30AA961C8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549" y="8724087"/>
            <a:ext cx="307412" cy="268986"/>
          </a:xfrm>
          <a:custGeom>
            <a:avLst/>
            <a:gdLst>
              <a:gd name="T0" fmla="*/ 281 w 282"/>
              <a:gd name="T1" fmla="*/ 0 h 247"/>
              <a:gd name="T2" fmla="*/ 281 w 282"/>
              <a:gd name="T3" fmla="*/ 0 h 247"/>
              <a:gd name="T4" fmla="*/ 246 w 282"/>
              <a:gd name="T5" fmla="*/ 0 h 247"/>
              <a:gd name="T6" fmla="*/ 185 w 282"/>
              <a:gd name="T7" fmla="*/ 140 h 247"/>
              <a:gd name="T8" fmla="*/ 18 w 282"/>
              <a:gd name="T9" fmla="*/ 211 h 247"/>
              <a:gd name="T10" fmla="*/ 18 w 282"/>
              <a:gd name="T11" fmla="*/ 211 h 247"/>
              <a:gd name="T12" fmla="*/ 0 w 282"/>
              <a:gd name="T13" fmla="*/ 211 h 247"/>
              <a:gd name="T14" fmla="*/ 0 w 282"/>
              <a:gd name="T15" fmla="*/ 228 h 247"/>
              <a:gd name="T16" fmla="*/ 0 w 282"/>
              <a:gd name="T17" fmla="*/ 246 h 247"/>
              <a:gd name="T18" fmla="*/ 18 w 282"/>
              <a:gd name="T19" fmla="*/ 246 h 247"/>
              <a:gd name="T20" fmla="*/ 281 w 282"/>
              <a:gd name="T21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" h="247">
                <a:moveTo>
                  <a:pt x="281" y="0"/>
                </a:moveTo>
                <a:lnTo>
                  <a:pt x="281" y="0"/>
                </a:lnTo>
                <a:cubicBezTo>
                  <a:pt x="246" y="0"/>
                  <a:pt x="246" y="0"/>
                  <a:pt x="246" y="0"/>
                </a:cubicBezTo>
                <a:cubicBezTo>
                  <a:pt x="246" y="53"/>
                  <a:pt x="220" y="105"/>
                  <a:pt x="185" y="140"/>
                </a:cubicBezTo>
                <a:cubicBezTo>
                  <a:pt x="141" y="184"/>
                  <a:pt x="79" y="211"/>
                  <a:pt x="18" y="211"/>
                </a:cubicBezTo>
                <a:lnTo>
                  <a:pt x="18" y="211"/>
                </a:lnTo>
                <a:cubicBezTo>
                  <a:pt x="0" y="211"/>
                  <a:pt x="0" y="211"/>
                  <a:pt x="0" y="211"/>
                </a:cubicBezTo>
                <a:cubicBezTo>
                  <a:pt x="0" y="211"/>
                  <a:pt x="0" y="219"/>
                  <a:pt x="0" y="228"/>
                </a:cubicBezTo>
                <a:cubicBezTo>
                  <a:pt x="0" y="246"/>
                  <a:pt x="0" y="246"/>
                  <a:pt x="0" y="246"/>
                </a:cubicBezTo>
                <a:cubicBezTo>
                  <a:pt x="18" y="246"/>
                  <a:pt x="18" y="246"/>
                  <a:pt x="18" y="246"/>
                </a:cubicBezTo>
                <a:cubicBezTo>
                  <a:pt x="158" y="246"/>
                  <a:pt x="273" y="132"/>
                  <a:pt x="2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599">
            <a:extLst>
              <a:ext uri="{FF2B5EF4-FFF2-40B4-BE49-F238E27FC236}">
                <a16:creationId xmlns:a16="http://schemas.microsoft.com/office/drawing/2014/main" id="{1E7C153A-AF69-D74B-90AD-8FCC297CE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961" y="8685660"/>
            <a:ext cx="1450601" cy="1782031"/>
          </a:xfrm>
          <a:custGeom>
            <a:avLst/>
            <a:gdLst>
              <a:gd name="T0" fmla="*/ 1065 w 1330"/>
              <a:gd name="T1" fmla="*/ 0 h 1638"/>
              <a:gd name="T2" fmla="*/ 1065 w 1330"/>
              <a:gd name="T3" fmla="*/ 0 h 1638"/>
              <a:gd name="T4" fmla="*/ 0 w 1330"/>
              <a:gd name="T5" fmla="*/ 0 h 1638"/>
              <a:gd name="T6" fmla="*/ 0 w 1330"/>
              <a:gd name="T7" fmla="*/ 18 h 1638"/>
              <a:gd name="T8" fmla="*/ 0 w 1330"/>
              <a:gd name="T9" fmla="*/ 36 h 1638"/>
              <a:gd name="T10" fmla="*/ 1065 w 1330"/>
              <a:gd name="T11" fmla="*/ 36 h 1638"/>
              <a:gd name="T12" fmla="*/ 1223 w 1330"/>
              <a:gd name="T13" fmla="*/ 97 h 1638"/>
              <a:gd name="T14" fmla="*/ 1294 w 1330"/>
              <a:gd name="T15" fmla="*/ 264 h 1638"/>
              <a:gd name="T16" fmla="*/ 1294 w 1330"/>
              <a:gd name="T17" fmla="*/ 1373 h 1638"/>
              <a:gd name="T18" fmla="*/ 1223 w 1330"/>
              <a:gd name="T19" fmla="*/ 1540 h 1638"/>
              <a:gd name="T20" fmla="*/ 1065 w 1330"/>
              <a:gd name="T21" fmla="*/ 1601 h 1638"/>
              <a:gd name="T22" fmla="*/ 1065 w 1330"/>
              <a:gd name="T23" fmla="*/ 1601 h 1638"/>
              <a:gd name="T24" fmla="*/ 0 w 1330"/>
              <a:gd name="T25" fmla="*/ 1601 h 1638"/>
              <a:gd name="T26" fmla="*/ 0 w 1330"/>
              <a:gd name="T27" fmla="*/ 1637 h 1638"/>
              <a:gd name="T28" fmla="*/ 1065 w 1330"/>
              <a:gd name="T29" fmla="*/ 1637 h 1638"/>
              <a:gd name="T30" fmla="*/ 1329 w 1330"/>
              <a:gd name="T31" fmla="*/ 1373 h 1638"/>
              <a:gd name="T32" fmla="*/ 1329 w 1330"/>
              <a:gd name="T33" fmla="*/ 871 h 1638"/>
              <a:gd name="T34" fmla="*/ 1311 w 1330"/>
              <a:gd name="T35" fmla="*/ 871 h 1638"/>
              <a:gd name="T36" fmla="*/ 1311 w 1330"/>
              <a:gd name="T37" fmla="*/ 836 h 1638"/>
              <a:gd name="T38" fmla="*/ 1329 w 1330"/>
              <a:gd name="T39" fmla="*/ 836 h 1638"/>
              <a:gd name="T40" fmla="*/ 1329 w 1330"/>
              <a:gd name="T41" fmla="*/ 264 h 1638"/>
              <a:gd name="T42" fmla="*/ 1065 w 1330"/>
              <a:gd name="T43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30" h="1638">
                <a:moveTo>
                  <a:pt x="1065" y="0"/>
                </a:moveTo>
                <a:lnTo>
                  <a:pt x="1065" y="0"/>
                </a:ln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27"/>
                  <a:pt x="0" y="36"/>
                </a:cubicBezTo>
                <a:cubicBezTo>
                  <a:pt x="1065" y="36"/>
                  <a:pt x="1065" y="36"/>
                  <a:pt x="1065" y="36"/>
                </a:cubicBezTo>
                <a:cubicBezTo>
                  <a:pt x="1126" y="36"/>
                  <a:pt x="1179" y="62"/>
                  <a:pt x="1223" y="97"/>
                </a:cubicBezTo>
                <a:cubicBezTo>
                  <a:pt x="1267" y="141"/>
                  <a:pt x="1294" y="203"/>
                  <a:pt x="1294" y="264"/>
                </a:cubicBezTo>
                <a:cubicBezTo>
                  <a:pt x="1294" y="1373"/>
                  <a:pt x="1294" y="1373"/>
                  <a:pt x="1294" y="1373"/>
                </a:cubicBezTo>
                <a:cubicBezTo>
                  <a:pt x="1294" y="1434"/>
                  <a:pt x="1267" y="1496"/>
                  <a:pt x="1223" y="1540"/>
                </a:cubicBezTo>
                <a:cubicBezTo>
                  <a:pt x="1179" y="1575"/>
                  <a:pt x="1126" y="1601"/>
                  <a:pt x="1065" y="1601"/>
                </a:cubicBezTo>
                <a:lnTo>
                  <a:pt x="1065" y="1601"/>
                </a:lnTo>
                <a:cubicBezTo>
                  <a:pt x="0" y="1601"/>
                  <a:pt x="0" y="1601"/>
                  <a:pt x="0" y="1601"/>
                </a:cubicBezTo>
                <a:cubicBezTo>
                  <a:pt x="0" y="1637"/>
                  <a:pt x="0" y="1637"/>
                  <a:pt x="0" y="1637"/>
                </a:cubicBezTo>
                <a:cubicBezTo>
                  <a:pt x="1065" y="1637"/>
                  <a:pt x="1065" y="1637"/>
                  <a:pt x="1065" y="1637"/>
                </a:cubicBezTo>
                <a:cubicBezTo>
                  <a:pt x="1206" y="1637"/>
                  <a:pt x="1329" y="1522"/>
                  <a:pt x="1329" y="1373"/>
                </a:cubicBezTo>
                <a:cubicBezTo>
                  <a:pt x="1329" y="871"/>
                  <a:pt x="1329" y="871"/>
                  <a:pt x="1329" y="871"/>
                </a:cubicBezTo>
                <a:cubicBezTo>
                  <a:pt x="1311" y="871"/>
                  <a:pt x="1311" y="871"/>
                  <a:pt x="1311" y="871"/>
                </a:cubicBezTo>
                <a:cubicBezTo>
                  <a:pt x="1311" y="836"/>
                  <a:pt x="1311" y="836"/>
                  <a:pt x="1311" y="836"/>
                </a:cubicBezTo>
                <a:cubicBezTo>
                  <a:pt x="1329" y="836"/>
                  <a:pt x="1329" y="836"/>
                  <a:pt x="1329" y="836"/>
                </a:cubicBezTo>
                <a:cubicBezTo>
                  <a:pt x="1329" y="264"/>
                  <a:pt x="1329" y="264"/>
                  <a:pt x="1329" y="264"/>
                </a:cubicBezTo>
                <a:cubicBezTo>
                  <a:pt x="1329" y="115"/>
                  <a:pt x="1206" y="0"/>
                  <a:pt x="1065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600">
            <a:extLst>
              <a:ext uri="{FF2B5EF4-FFF2-40B4-BE49-F238E27FC236}">
                <a16:creationId xmlns:a16="http://schemas.microsoft.com/office/drawing/2014/main" id="{B37F9080-5028-4845-90E3-1DB52F265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0547" y="9598290"/>
            <a:ext cx="19213" cy="38427"/>
          </a:xfrm>
          <a:custGeom>
            <a:avLst/>
            <a:gdLst>
              <a:gd name="T0" fmla="*/ 18 w 19"/>
              <a:gd name="T1" fmla="*/ 0 h 36"/>
              <a:gd name="T2" fmla="*/ 0 w 19"/>
              <a:gd name="T3" fmla="*/ 0 h 36"/>
              <a:gd name="T4" fmla="*/ 0 w 19"/>
              <a:gd name="T5" fmla="*/ 35 h 36"/>
              <a:gd name="T6" fmla="*/ 18 w 19"/>
              <a:gd name="T7" fmla="*/ 35 h 36"/>
              <a:gd name="T8" fmla="*/ 18 w 19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6">
                <a:moveTo>
                  <a:pt x="18" y="0"/>
                </a:moveTo>
                <a:lnTo>
                  <a:pt x="0" y="0"/>
                </a:lnTo>
                <a:lnTo>
                  <a:pt x="0" y="35"/>
                </a:lnTo>
                <a:lnTo>
                  <a:pt x="18" y="35"/>
                </a:lnTo>
                <a:lnTo>
                  <a:pt x="1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601">
            <a:extLst>
              <a:ext uri="{FF2B5EF4-FFF2-40B4-BE49-F238E27FC236}">
                <a16:creationId xmlns:a16="http://schemas.microsoft.com/office/drawing/2014/main" id="{8E3A9CBE-D731-FB40-A853-BE74F398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0547" y="9598290"/>
            <a:ext cx="19213" cy="38427"/>
          </a:xfrm>
          <a:custGeom>
            <a:avLst/>
            <a:gdLst>
              <a:gd name="T0" fmla="*/ 18 w 19"/>
              <a:gd name="T1" fmla="*/ 0 h 36"/>
              <a:gd name="T2" fmla="*/ 0 w 19"/>
              <a:gd name="T3" fmla="*/ 0 h 36"/>
              <a:gd name="T4" fmla="*/ 0 w 19"/>
              <a:gd name="T5" fmla="*/ 35 h 36"/>
              <a:gd name="T6" fmla="*/ 18 w 19"/>
              <a:gd name="T7" fmla="*/ 35 h 36"/>
              <a:gd name="T8" fmla="*/ 18 w 19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6">
                <a:moveTo>
                  <a:pt x="18" y="0"/>
                </a:moveTo>
                <a:lnTo>
                  <a:pt x="0" y="0"/>
                </a:lnTo>
                <a:lnTo>
                  <a:pt x="0" y="35"/>
                </a:lnTo>
                <a:lnTo>
                  <a:pt x="18" y="35"/>
                </a:lnTo>
                <a:lnTo>
                  <a:pt x="1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602">
            <a:extLst>
              <a:ext uri="{FF2B5EF4-FFF2-40B4-BE49-F238E27FC236}">
                <a16:creationId xmlns:a16="http://schemas.microsoft.com/office/drawing/2014/main" id="{60EB9E8D-F643-E74D-8668-267F8A4AD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8993072"/>
            <a:ext cx="38427" cy="1133582"/>
          </a:xfrm>
          <a:custGeom>
            <a:avLst/>
            <a:gdLst>
              <a:gd name="T0" fmla="*/ 35 w 36"/>
              <a:gd name="T1" fmla="*/ 0 h 1039"/>
              <a:gd name="T2" fmla="*/ 0 w 36"/>
              <a:gd name="T3" fmla="*/ 0 h 1039"/>
              <a:gd name="T4" fmla="*/ 0 w 36"/>
              <a:gd name="T5" fmla="*/ 1038 h 1039"/>
              <a:gd name="T6" fmla="*/ 35 w 36"/>
              <a:gd name="T7" fmla="*/ 1038 h 1039"/>
              <a:gd name="T8" fmla="*/ 35 w 36"/>
              <a:gd name="T9" fmla="*/ 0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039">
                <a:moveTo>
                  <a:pt x="35" y="0"/>
                </a:moveTo>
                <a:lnTo>
                  <a:pt x="0" y="0"/>
                </a:lnTo>
                <a:lnTo>
                  <a:pt x="0" y="1038"/>
                </a:lnTo>
                <a:lnTo>
                  <a:pt x="35" y="1038"/>
                </a:lnTo>
                <a:lnTo>
                  <a:pt x="35" y="0"/>
                </a:lnTo>
              </a:path>
            </a:pathLst>
          </a:custGeom>
          <a:solidFill>
            <a:srgbClr val="4E91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603">
            <a:extLst>
              <a:ext uri="{FF2B5EF4-FFF2-40B4-BE49-F238E27FC236}">
                <a16:creationId xmlns:a16="http://schemas.microsoft.com/office/drawing/2014/main" id="{5D3E3887-7C71-8640-AD06-2348C450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8993072"/>
            <a:ext cx="38427" cy="1133582"/>
          </a:xfrm>
          <a:custGeom>
            <a:avLst/>
            <a:gdLst>
              <a:gd name="T0" fmla="*/ 35 w 36"/>
              <a:gd name="T1" fmla="*/ 0 h 1039"/>
              <a:gd name="T2" fmla="*/ 0 w 36"/>
              <a:gd name="T3" fmla="*/ 0 h 1039"/>
              <a:gd name="T4" fmla="*/ 0 w 36"/>
              <a:gd name="T5" fmla="*/ 1038 h 1039"/>
              <a:gd name="T6" fmla="*/ 35 w 36"/>
              <a:gd name="T7" fmla="*/ 1038 h 1039"/>
              <a:gd name="T8" fmla="*/ 35 w 36"/>
              <a:gd name="T9" fmla="*/ 0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039">
                <a:moveTo>
                  <a:pt x="35" y="0"/>
                </a:moveTo>
                <a:lnTo>
                  <a:pt x="0" y="0"/>
                </a:lnTo>
                <a:lnTo>
                  <a:pt x="0" y="1038"/>
                </a:lnTo>
                <a:lnTo>
                  <a:pt x="35" y="1038"/>
                </a:lnTo>
                <a:lnTo>
                  <a:pt x="3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604">
            <a:extLst>
              <a:ext uri="{FF2B5EF4-FFF2-40B4-BE49-F238E27FC236}">
                <a16:creationId xmlns:a16="http://schemas.microsoft.com/office/drawing/2014/main" id="{005B9A1F-F4C3-E44A-9991-605667244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8685660"/>
            <a:ext cx="307412" cy="268986"/>
          </a:xfrm>
          <a:custGeom>
            <a:avLst/>
            <a:gdLst>
              <a:gd name="T0" fmla="*/ 281 w 282"/>
              <a:gd name="T1" fmla="*/ 0 h 248"/>
              <a:gd name="T2" fmla="*/ 281 w 282"/>
              <a:gd name="T3" fmla="*/ 0 h 248"/>
              <a:gd name="T4" fmla="*/ 264 w 282"/>
              <a:gd name="T5" fmla="*/ 0 h 248"/>
              <a:gd name="T6" fmla="*/ 0 w 282"/>
              <a:gd name="T7" fmla="*/ 247 h 248"/>
              <a:gd name="T8" fmla="*/ 35 w 282"/>
              <a:gd name="T9" fmla="*/ 247 h 248"/>
              <a:gd name="T10" fmla="*/ 105 w 282"/>
              <a:gd name="T11" fmla="*/ 97 h 248"/>
              <a:gd name="T12" fmla="*/ 264 w 282"/>
              <a:gd name="T13" fmla="*/ 36 h 248"/>
              <a:gd name="T14" fmla="*/ 281 w 282"/>
              <a:gd name="T15" fmla="*/ 36 h 248"/>
              <a:gd name="T16" fmla="*/ 281 w 282"/>
              <a:gd name="T17" fmla="*/ 18 h 248"/>
              <a:gd name="T18" fmla="*/ 281 w 282"/>
              <a:gd name="T1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248">
                <a:moveTo>
                  <a:pt x="281" y="0"/>
                </a:moveTo>
                <a:lnTo>
                  <a:pt x="281" y="0"/>
                </a:lnTo>
                <a:cubicBezTo>
                  <a:pt x="264" y="0"/>
                  <a:pt x="264" y="0"/>
                  <a:pt x="264" y="0"/>
                </a:cubicBezTo>
                <a:cubicBezTo>
                  <a:pt x="123" y="0"/>
                  <a:pt x="9" y="106"/>
                  <a:pt x="0" y="247"/>
                </a:cubicBezTo>
                <a:cubicBezTo>
                  <a:pt x="35" y="247"/>
                  <a:pt x="35" y="247"/>
                  <a:pt x="35" y="247"/>
                </a:cubicBezTo>
                <a:cubicBezTo>
                  <a:pt x="44" y="185"/>
                  <a:pt x="70" y="141"/>
                  <a:pt x="105" y="97"/>
                </a:cubicBezTo>
                <a:cubicBezTo>
                  <a:pt x="149" y="62"/>
                  <a:pt x="202" y="36"/>
                  <a:pt x="264" y="36"/>
                </a:cubicBezTo>
                <a:cubicBezTo>
                  <a:pt x="281" y="36"/>
                  <a:pt x="281" y="36"/>
                  <a:pt x="281" y="36"/>
                </a:cubicBezTo>
                <a:cubicBezTo>
                  <a:pt x="281" y="27"/>
                  <a:pt x="281" y="18"/>
                  <a:pt x="281" y="18"/>
                </a:cubicBezTo>
                <a:cubicBezTo>
                  <a:pt x="281" y="0"/>
                  <a:pt x="281" y="0"/>
                  <a:pt x="2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605">
            <a:extLst>
              <a:ext uri="{FF2B5EF4-FFF2-40B4-BE49-F238E27FC236}">
                <a16:creationId xmlns:a16="http://schemas.microsoft.com/office/drawing/2014/main" id="{8D26BFD1-E057-A943-88C2-336469C26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8685660"/>
            <a:ext cx="345839" cy="307412"/>
          </a:xfrm>
          <a:custGeom>
            <a:avLst/>
            <a:gdLst>
              <a:gd name="T0" fmla="*/ 35 w 317"/>
              <a:gd name="T1" fmla="*/ 247 h 283"/>
              <a:gd name="T2" fmla="*/ 35 w 317"/>
              <a:gd name="T3" fmla="*/ 247 h 283"/>
              <a:gd name="T4" fmla="*/ 0 w 317"/>
              <a:gd name="T5" fmla="*/ 247 h 283"/>
              <a:gd name="T6" fmla="*/ 0 w 317"/>
              <a:gd name="T7" fmla="*/ 264 h 283"/>
              <a:gd name="T8" fmla="*/ 0 w 317"/>
              <a:gd name="T9" fmla="*/ 282 h 283"/>
              <a:gd name="T10" fmla="*/ 35 w 317"/>
              <a:gd name="T11" fmla="*/ 282 h 283"/>
              <a:gd name="T12" fmla="*/ 35 w 317"/>
              <a:gd name="T13" fmla="*/ 264 h 283"/>
              <a:gd name="T14" fmla="*/ 35 w 317"/>
              <a:gd name="T15" fmla="*/ 247 h 283"/>
              <a:gd name="T16" fmla="*/ 316 w 317"/>
              <a:gd name="T17" fmla="*/ 0 h 283"/>
              <a:gd name="T18" fmla="*/ 316 w 317"/>
              <a:gd name="T19" fmla="*/ 0 h 283"/>
              <a:gd name="T20" fmla="*/ 281 w 317"/>
              <a:gd name="T21" fmla="*/ 0 h 283"/>
              <a:gd name="T22" fmla="*/ 281 w 317"/>
              <a:gd name="T23" fmla="*/ 18 h 283"/>
              <a:gd name="T24" fmla="*/ 281 w 317"/>
              <a:gd name="T25" fmla="*/ 36 h 283"/>
              <a:gd name="T26" fmla="*/ 316 w 317"/>
              <a:gd name="T27" fmla="*/ 36 h 283"/>
              <a:gd name="T28" fmla="*/ 316 w 317"/>
              <a:gd name="T29" fmla="*/ 18 h 283"/>
              <a:gd name="T30" fmla="*/ 316 w 317"/>
              <a:gd name="T31" fmla="*/ 0 h 283"/>
              <a:gd name="T32" fmla="*/ 35 w 317"/>
              <a:gd name="T33" fmla="*/ 247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7" h="283">
                <a:moveTo>
                  <a:pt x="35" y="247"/>
                </a:moveTo>
                <a:lnTo>
                  <a:pt x="35" y="247"/>
                </a:lnTo>
                <a:cubicBezTo>
                  <a:pt x="0" y="247"/>
                  <a:pt x="0" y="247"/>
                  <a:pt x="0" y="247"/>
                </a:cubicBezTo>
                <a:cubicBezTo>
                  <a:pt x="0" y="247"/>
                  <a:pt x="0" y="255"/>
                  <a:pt x="0" y="264"/>
                </a:cubicBezTo>
                <a:cubicBezTo>
                  <a:pt x="0" y="282"/>
                  <a:pt x="0" y="282"/>
                  <a:pt x="0" y="282"/>
                </a:cubicBezTo>
                <a:cubicBezTo>
                  <a:pt x="35" y="282"/>
                  <a:pt x="35" y="282"/>
                  <a:pt x="35" y="282"/>
                </a:cubicBezTo>
                <a:cubicBezTo>
                  <a:pt x="35" y="264"/>
                  <a:pt x="35" y="264"/>
                  <a:pt x="35" y="264"/>
                </a:cubicBezTo>
                <a:cubicBezTo>
                  <a:pt x="35" y="255"/>
                  <a:pt x="35" y="247"/>
                  <a:pt x="35" y="247"/>
                </a:cubicBezTo>
                <a:lnTo>
                  <a:pt x="316" y="0"/>
                </a:lnTo>
                <a:lnTo>
                  <a:pt x="316" y="0"/>
                </a:lnTo>
                <a:cubicBezTo>
                  <a:pt x="281" y="0"/>
                  <a:pt x="281" y="0"/>
                  <a:pt x="281" y="0"/>
                </a:cubicBezTo>
                <a:cubicBezTo>
                  <a:pt x="281" y="18"/>
                  <a:pt x="281" y="18"/>
                  <a:pt x="281" y="18"/>
                </a:cubicBezTo>
                <a:cubicBezTo>
                  <a:pt x="281" y="18"/>
                  <a:pt x="281" y="27"/>
                  <a:pt x="281" y="36"/>
                </a:cubicBezTo>
                <a:cubicBezTo>
                  <a:pt x="316" y="36"/>
                  <a:pt x="316" y="36"/>
                  <a:pt x="316" y="36"/>
                </a:cubicBezTo>
                <a:cubicBezTo>
                  <a:pt x="316" y="27"/>
                  <a:pt x="316" y="18"/>
                  <a:pt x="316" y="18"/>
                </a:cubicBezTo>
                <a:cubicBezTo>
                  <a:pt x="316" y="0"/>
                  <a:pt x="316" y="0"/>
                  <a:pt x="316" y="0"/>
                </a:cubicBezTo>
                <a:lnTo>
                  <a:pt x="35" y="247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606">
            <a:extLst>
              <a:ext uri="{FF2B5EF4-FFF2-40B4-BE49-F238E27FC236}">
                <a16:creationId xmlns:a16="http://schemas.microsoft.com/office/drawing/2014/main" id="{52637ACC-A72C-1D4A-ACF4-5E2F022E2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9" y="10165081"/>
            <a:ext cx="1705175" cy="1714785"/>
          </a:xfrm>
          <a:custGeom>
            <a:avLst/>
            <a:gdLst>
              <a:gd name="T0" fmla="*/ 1284 w 1566"/>
              <a:gd name="T1" fmla="*/ 0 h 1575"/>
              <a:gd name="T2" fmla="*/ 1284 w 1566"/>
              <a:gd name="T3" fmla="*/ 0 h 1575"/>
              <a:gd name="T4" fmla="*/ 228 w 1566"/>
              <a:gd name="T5" fmla="*/ 0 h 1575"/>
              <a:gd name="T6" fmla="*/ 176 w 1566"/>
              <a:gd name="T7" fmla="*/ 9 h 1575"/>
              <a:gd name="T8" fmla="*/ 0 w 1566"/>
              <a:gd name="T9" fmla="*/ 519 h 1575"/>
              <a:gd name="T10" fmla="*/ 0 w 1566"/>
              <a:gd name="T11" fmla="*/ 1346 h 1575"/>
              <a:gd name="T12" fmla="*/ 61 w 1566"/>
              <a:gd name="T13" fmla="*/ 1504 h 1575"/>
              <a:gd name="T14" fmla="*/ 228 w 1566"/>
              <a:gd name="T15" fmla="*/ 1574 h 1575"/>
              <a:gd name="T16" fmla="*/ 1337 w 1566"/>
              <a:gd name="T17" fmla="*/ 1574 h 1575"/>
              <a:gd name="T18" fmla="*/ 1504 w 1566"/>
              <a:gd name="T19" fmla="*/ 1504 h 1575"/>
              <a:gd name="T20" fmla="*/ 1565 w 1566"/>
              <a:gd name="T21" fmla="*/ 1346 h 1575"/>
              <a:gd name="T22" fmla="*/ 1565 w 1566"/>
              <a:gd name="T23" fmla="*/ 906 h 1575"/>
              <a:gd name="T24" fmla="*/ 1548 w 1566"/>
              <a:gd name="T25" fmla="*/ 906 h 1575"/>
              <a:gd name="T26" fmla="*/ 1548 w 1566"/>
              <a:gd name="T27" fmla="*/ 871 h 1575"/>
              <a:gd name="T28" fmla="*/ 1565 w 1566"/>
              <a:gd name="T29" fmla="*/ 871 h 1575"/>
              <a:gd name="T30" fmla="*/ 1565 w 1566"/>
              <a:gd name="T31" fmla="*/ 282 h 1575"/>
              <a:gd name="T32" fmla="*/ 1548 w 1566"/>
              <a:gd name="T33" fmla="*/ 282 h 1575"/>
              <a:gd name="T34" fmla="*/ 1284 w 1566"/>
              <a:gd name="T35" fmla="*/ 18 h 1575"/>
              <a:gd name="T36" fmla="*/ 1284 w 1566"/>
              <a:gd name="T37" fmla="*/ 0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66" h="1575">
                <a:moveTo>
                  <a:pt x="1284" y="0"/>
                </a:moveTo>
                <a:lnTo>
                  <a:pt x="1284" y="0"/>
                </a:lnTo>
                <a:cubicBezTo>
                  <a:pt x="228" y="0"/>
                  <a:pt x="228" y="0"/>
                  <a:pt x="228" y="0"/>
                </a:cubicBezTo>
                <a:cubicBezTo>
                  <a:pt x="211" y="0"/>
                  <a:pt x="193" y="9"/>
                  <a:pt x="176" y="9"/>
                </a:cubicBezTo>
                <a:cubicBezTo>
                  <a:pt x="0" y="519"/>
                  <a:pt x="0" y="519"/>
                  <a:pt x="0" y="519"/>
                </a:cubicBezTo>
                <a:cubicBezTo>
                  <a:pt x="0" y="1346"/>
                  <a:pt x="0" y="1346"/>
                  <a:pt x="0" y="1346"/>
                </a:cubicBezTo>
                <a:cubicBezTo>
                  <a:pt x="0" y="1408"/>
                  <a:pt x="26" y="1469"/>
                  <a:pt x="61" y="1504"/>
                </a:cubicBezTo>
                <a:cubicBezTo>
                  <a:pt x="105" y="1548"/>
                  <a:pt x="167" y="1574"/>
                  <a:pt x="228" y="1574"/>
                </a:cubicBezTo>
                <a:cubicBezTo>
                  <a:pt x="1337" y="1574"/>
                  <a:pt x="1337" y="1574"/>
                  <a:pt x="1337" y="1574"/>
                </a:cubicBezTo>
                <a:cubicBezTo>
                  <a:pt x="1398" y="1574"/>
                  <a:pt x="1460" y="1548"/>
                  <a:pt x="1504" y="1504"/>
                </a:cubicBezTo>
                <a:cubicBezTo>
                  <a:pt x="1539" y="1469"/>
                  <a:pt x="1565" y="1408"/>
                  <a:pt x="1565" y="1346"/>
                </a:cubicBezTo>
                <a:cubicBezTo>
                  <a:pt x="1565" y="906"/>
                  <a:pt x="1565" y="906"/>
                  <a:pt x="1565" y="906"/>
                </a:cubicBezTo>
                <a:cubicBezTo>
                  <a:pt x="1548" y="906"/>
                  <a:pt x="1548" y="906"/>
                  <a:pt x="1548" y="906"/>
                </a:cubicBezTo>
                <a:cubicBezTo>
                  <a:pt x="1548" y="871"/>
                  <a:pt x="1548" y="871"/>
                  <a:pt x="1548" y="871"/>
                </a:cubicBezTo>
                <a:cubicBezTo>
                  <a:pt x="1565" y="871"/>
                  <a:pt x="1565" y="871"/>
                  <a:pt x="1565" y="871"/>
                </a:cubicBezTo>
                <a:cubicBezTo>
                  <a:pt x="1565" y="282"/>
                  <a:pt x="1565" y="282"/>
                  <a:pt x="1565" y="282"/>
                </a:cubicBezTo>
                <a:cubicBezTo>
                  <a:pt x="1548" y="282"/>
                  <a:pt x="1548" y="282"/>
                  <a:pt x="1548" y="282"/>
                </a:cubicBezTo>
                <a:cubicBezTo>
                  <a:pt x="1407" y="282"/>
                  <a:pt x="1284" y="167"/>
                  <a:pt x="1284" y="18"/>
                </a:cubicBezTo>
                <a:cubicBezTo>
                  <a:pt x="1284" y="0"/>
                  <a:pt x="1284" y="0"/>
                  <a:pt x="1284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607">
            <a:extLst>
              <a:ext uri="{FF2B5EF4-FFF2-40B4-BE49-F238E27FC236}">
                <a16:creationId xmlns:a16="http://schemas.microsoft.com/office/drawing/2014/main" id="{F7154161-66F0-4B4D-AE3F-32DE0CA2F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9" y="10174688"/>
            <a:ext cx="192133" cy="557184"/>
          </a:xfrm>
          <a:custGeom>
            <a:avLst/>
            <a:gdLst>
              <a:gd name="T0" fmla="*/ 176 w 177"/>
              <a:gd name="T1" fmla="*/ 0 h 511"/>
              <a:gd name="T2" fmla="*/ 176 w 177"/>
              <a:gd name="T3" fmla="*/ 0 h 511"/>
              <a:gd name="T4" fmla="*/ 61 w 177"/>
              <a:gd name="T5" fmla="*/ 62 h 511"/>
              <a:gd name="T6" fmla="*/ 0 w 177"/>
              <a:gd name="T7" fmla="*/ 220 h 511"/>
              <a:gd name="T8" fmla="*/ 0 w 177"/>
              <a:gd name="T9" fmla="*/ 510 h 511"/>
              <a:gd name="T10" fmla="*/ 176 w 177"/>
              <a:gd name="T11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511">
                <a:moveTo>
                  <a:pt x="176" y="0"/>
                </a:moveTo>
                <a:lnTo>
                  <a:pt x="176" y="0"/>
                </a:lnTo>
                <a:cubicBezTo>
                  <a:pt x="131" y="9"/>
                  <a:pt x="96" y="35"/>
                  <a:pt x="61" y="62"/>
                </a:cubicBezTo>
                <a:cubicBezTo>
                  <a:pt x="26" y="105"/>
                  <a:pt x="0" y="158"/>
                  <a:pt x="0" y="220"/>
                </a:cubicBezTo>
                <a:cubicBezTo>
                  <a:pt x="0" y="510"/>
                  <a:pt x="0" y="510"/>
                  <a:pt x="0" y="510"/>
                </a:cubicBezTo>
                <a:cubicBezTo>
                  <a:pt x="176" y="0"/>
                  <a:pt x="176" y="0"/>
                  <a:pt x="176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608">
            <a:extLst>
              <a:ext uri="{FF2B5EF4-FFF2-40B4-BE49-F238E27FC236}">
                <a16:creationId xmlns:a16="http://schemas.microsoft.com/office/drawing/2014/main" id="{923B746B-D514-7548-8BF3-D10A3FE10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6321" y="11111335"/>
            <a:ext cx="19213" cy="38427"/>
          </a:xfrm>
          <a:custGeom>
            <a:avLst/>
            <a:gdLst>
              <a:gd name="T0" fmla="*/ 17 w 18"/>
              <a:gd name="T1" fmla="*/ 0 h 36"/>
              <a:gd name="T2" fmla="*/ 0 w 18"/>
              <a:gd name="T3" fmla="*/ 0 h 36"/>
              <a:gd name="T4" fmla="*/ 0 w 18"/>
              <a:gd name="T5" fmla="*/ 35 h 36"/>
              <a:gd name="T6" fmla="*/ 17 w 18"/>
              <a:gd name="T7" fmla="*/ 35 h 36"/>
              <a:gd name="T8" fmla="*/ 17 w 18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6">
                <a:moveTo>
                  <a:pt x="17" y="0"/>
                </a:moveTo>
                <a:lnTo>
                  <a:pt x="0" y="0"/>
                </a:lnTo>
                <a:lnTo>
                  <a:pt x="0" y="35"/>
                </a:lnTo>
                <a:lnTo>
                  <a:pt x="17" y="35"/>
                </a:lnTo>
                <a:lnTo>
                  <a:pt x="17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609">
            <a:extLst>
              <a:ext uri="{FF2B5EF4-FFF2-40B4-BE49-F238E27FC236}">
                <a16:creationId xmlns:a16="http://schemas.microsoft.com/office/drawing/2014/main" id="{1CFA6765-871F-3949-9641-C7C7F540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6321" y="11111335"/>
            <a:ext cx="19213" cy="38427"/>
          </a:xfrm>
          <a:custGeom>
            <a:avLst/>
            <a:gdLst>
              <a:gd name="T0" fmla="*/ 17 w 18"/>
              <a:gd name="T1" fmla="*/ 0 h 36"/>
              <a:gd name="T2" fmla="*/ 0 w 18"/>
              <a:gd name="T3" fmla="*/ 0 h 36"/>
              <a:gd name="T4" fmla="*/ 0 w 18"/>
              <a:gd name="T5" fmla="*/ 35 h 36"/>
              <a:gd name="T6" fmla="*/ 17 w 18"/>
              <a:gd name="T7" fmla="*/ 35 h 36"/>
              <a:gd name="T8" fmla="*/ 17 w 18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6">
                <a:moveTo>
                  <a:pt x="17" y="0"/>
                </a:moveTo>
                <a:lnTo>
                  <a:pt x="0" y="0"/>
                </a:lnTo>
                <a:lnTo>
                  <a:pt x="0" y="35"/>
                </a:lnTo>
                <a:lnTo>
                  <a:pt x="17" y="35"/>
                </a:lnTo>
                <a:lnTo>
                  <a:pt x="17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610">
            <a:extLst>
              <a:ext uri="{FF2B5EF4-FFF2-40B4-BE49-F238E27FC236}">
                <a16:creationId xmlns:a16="http://schemas.microsoft.com/office/drawing/2014/main" id="{FA05D63B-F7AB-4342-8C09-14F22BC3B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549" y="10165081"/>
            <a:ext cx="268986" cy="268986"/>
          </a:xfrm>
          <a:custGeom>
            <a:avLst/>
            <a:gdLst>
              <a:gd name="T0" fmla="*/ 18 w 247"/>
              <a:gd name="T1" fmla="*/ 0 h 247"/>
              <a:gd name="T2" fmla="*/ 18 w 247"/>
              <a:gd name="T3" fmla="*/ 0 h 247"/>
              <a:gd name="T4" fmla="*/ 0 w 247"/>
              <a:gd name="T5" fmla="*/ 0 h 247"/>
              <a:gd name="T6" fmla="*/ 0 w 247"/>
              <a:gd name="T7" fmla="*/ 18 h 247"/>
              <a:gd name="T8" fmla="*/ 70 w 247"/>
              <a:gd name="T9" fmla="*/ 185 h 247"/>
              <a:gd name="T10" fmla="*/ 229 w 247"/>
              <a:gd name="T11" fmla="*/ 246 h 247"/>
              <a:gd name="T12" fmla="*/ 246 w 247"/>
              <a:gd name="T13" fmla="*/ 246 h 247"/>
              <a:gd name="T14" fmla="*/ 246 w 247"/>
              <a:gd name="T15" fmla="*/ 229 h 247"/>
              <a:gd name="T16" fmla="*/ 185 w 247"/>
              <a:gd name="T17" fmla="*/ 71 h 247"/>
              <a:gd name="T18" fmla="*/ 18 w 247"/>
              <a:gd name="T19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7" h="247">
                <a:moveTo>
                  <a:pt x="18" y="0"/>
                </a:move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79"/>
                  <a:pt x="26" y="141"/>
                  <a:pt x="70" y="185"/>
                </a:cubicBezTo>
                <a:cubicBezTo>
                  <a:pt x="114" y="220"/>
                  <a:pt x="167" y="246"/>
                  <a:pt x="229" y="246"/>
                </a:cubicBezTo>
                <a:cubicBezTo>
                  <a:pt x="246" y="246"/>
                  <a:pt x="246" y="246"/>
                  <a:pt x="246" y="246"/>
                </a:cubicBezTo>
                <a:cubicBezTo>
                  <a:pt x="246" y="229"/>
                  <a:pt x="246" y="229"/>
                  <a:pt x="246" y="229"/>
                </a:cubicBezTo>
                <a:cubicBezTo>
                  <a:pt x="246" y="167"/>
                  <a:pt x="220" y="114"/>
                  <a:pt x="185" y="71"/>
                </a:cubicBezTo>
                <a:cubicBezTo>
                  <a:pt x="141" y="26"/>
                  <a:pt x="79" y="0"/>
                  <a:pt x="18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611">
            <a:extLst>
              <a:ext uri="{FF2B5EF4-FFF2-40B4-BE49-F238E27FC236}">
                <a16:creationId xmlns:a16="http://schemas.microsoft.com/office/drawing/2014/main" id="{1844FF3B-435B-F148-8182-78518ED1D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10165081"/>
            <a:ext cx="307412" cy="307412"/>
          </a:xfrm>
          <a:custGeom>
            <a:avLst/>
            <a:gdLst>
              <a:gd name="T0" fmla="*/ 35 w 282"/>
              <a:gd name="T1" fmla="*/ 0 h 283"/>
              <a:gd name="T2" fmla="*/ 35 w 282"/>
              <a:gd name="T3" fmla="*/ 0 h 283"/>
              <a:gd name="T4" fmla="*/ 0 w 282"/>
              <a:gd name="T5" fmla="*/ 0 h 283"/>
              <a:gd name="T6" fmla="*/ 0 w 282"/>
              <a:gd name="T7" fmla="*/ 18 h 283"/>
              <a:gd name="T8" fmla="*/ 264 w 282"/>
              <a:gd name="T9" fmla="*/ 282 h 283"/>
              <a:gd name="T10" fmla="*/ 281 w 282"/>
              <a:gd name="T11" fmla="*/ 282 h 283"/>
              <a:gd name="T12" fmla="*/ 281 w 282"/>
              <a:gd name="T13" fmla="*/ 246 h 283"/>
              <a:gd name="T14" fmla="*/ 264 w 282"/>
              <a:gd name="T15" fmla="*/ 246 h 283"/>
              <a:gd name="T16" fmla="*/ 105 w 282"/>
              <a:gd name="T17" fmla="*/ 185 h 283"/>
              <a:gd name="T18" fmla="*/ 35 w 282"/>
              <a:gd name="T19" fmla="*/ 18 h 283"/>
              <a:gd name="T20" fmla="*/ 35 w 282"/>
              <a:gd name="T21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" h="283">
                <a:moveTo>
                  <a:pt x="35" y="0"/>
                </a:moveTo>
                <a:lnTo>
                  <a:pt x="35" y="0"/>
                </a:ln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67"/>
                  <a:pt x="123" y="282"/>
                  <a:pt x="264" y="282"/>
                </a:cubicBezTo>
                <a:cubicBezTo>
                  <a:pt x="281" y="282"/>
                  <a:pt x="281" y="282"/>
                  <a:pt x="281" y="282"/>
                </a:cubicBezTo>
                <a:cubicBezTo>
                  <a:pt x="281" y="246"/>
                  <a:pt x="281" y="246"/>
                  <a:pt x="281" y="246"/>
                </a:cubicBezTo>
                <a:cubicBezTo>
                  <a:pt x="264" y="246"/>
                  <a:pt x="264" y="246"/>
                  <a:pt x="264" y="246"/>
                </a:cubicBezTo>
                <a:cubicBezTo>
                  <a:pt x="202" y="246"/>
                  <a:pt x="149" y="220"/>
                  <a:pt x="105" y="185"/>
                </a:cubicBezTo>
                <a:cubicBezTo>
                  <a:pt x="61" y="141"/>
                  <a:pt x="35" y="79"/>
                  <a:pt x="35" y="18"/>
                </a:cubicBezTo>
                <a:cubicBezTo>
                  <a:pt x="35" y="0"/>
                  <a:pt x="35" y="0"/>
                  <a:pt x="35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612">
            <a:extLst>
              <a:ext uri="{FF2B5EF4-FFF2-40B4-BE49-F238E27FC236}">
                <a16:creationId xmlns:a16="http://schemas.microsoft.com/office/drawing/2014/main" id="{109DF9CC-1E46-1040-B412-A6D807859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933" y="10126654"/>
            <a:ext cx="1782028" cy="1791638"/>
          </a:xfrm>
          <a:custGeom>
            <a:avLst/>
            <a:gdLst>
              <a:gd name="T0" fmla="*/ 36 w 1637"/>
              <a:gd name="T1" fmla="*/ 554 h 1646"/>
              <a:gd name="T2" fmla="*/ 36 w 1637"/>
              <a:gd name="T3" fmla="*/ 554 h 1646"/>
              <a:gd name="T4" fmla="*/ 0 w 1637"/>
              <a:gd name="T5" fmla="*/ 659 h 1646"/>
              <a:gd name="T6" fmla="*/ 0 w 1637"/>
              <a:gd name="T7" fmla="*/ 1381 h 1646"/>
              <a:gd name="T8" fmla="*/ 264 w 1637"/>
              <a:gd name="T9" fmla="*/ 1645 h 1646"/>
              <a:gd name="T10" fmla="*/ 1373 w 1637"/>
              <a:gd name="T11" fmla="*/ 1645 h 1646"/>
              <a:gd name="T12" fmla="*/ 1636 w 1637"/>
              <a:gd name="T13" fmla="*/ 1381 h 1646"/>
              <a:gd name="T14" fmla="*/ 1636 w 1637"/>
              <a:gd name="T15" fmla="*/ 941 h 1646"/>
              <a:gd name="T16" fmla="*/ 1601 w 1637"/>
              <a:gd name="T17" fmla="*/ 941 h 1646"/>
              <a:gd name="T18" fmla="*/ 1601 w 1637"/>
              <a:gd name="T19" fmla="*/ 1381 h 1646"/>
              <a:gd name="T20" fmla="*/ 1540 w 1637"/>
              <a:gd name="T21" fmla="*/ 1539 h 1646"/>
              <a:gd name="T22" fmla="*/ 1373 w 1637"/>
              <a:gd name="T23" fmla="*/ 1609 h 1646"/>
              <a:gd name="T24" fmla="*/ 1373 w 1637"/>
              <a:gd name="T25" fmla="*/ 1609 h 1646"/>
              <a:gd name="T26" fmla="*/ 264 w 1637"/>
              <a:gd name="T27" fmla="*/ 1609 h 1646"/>
              <a:gd name="T28" fmla="*/ 97 w 1637"/>
              <a:gd name="T29" fmla="*/ 1539 h 1646"/>
              <a:gd name="T30" fmla="*/ 36 w 1637"/>
              <a:gd name="T31" fmla="*/ 1381 h 1646"/>
              <a:gd name="T32" fmla="*/ 36 w 1637"/>
              <a:gd name="T33" fmla="*/ 554 h 1646"/>
              <a:gd name="T34" fmla="*/ 1636 w 1637"/>
              <a:gd name="T35" fmla="*/ 317 h 1646"/>
              <a:gd name="T36" fmla="*/ 1636 w 1637"/>
              <a:gd name="T37" fmla="*/ 317 h 1646"/>
              <a:gd name="T38" fmla="*/ 1601 w 1637"/>
              <a:gd name="T39" fmla="*/ 317 h 1646"/>
              <a:gd name="T40" fmla="*/ 1601 w 1637"/>
              <a:gd name="T41" fmla="*/ 906 h 1646"/>
              <a:gd name="T42" fmla="*/ 1636 w 1637"/>
              <a:gd name="T43" fmla="*/ 906 h 1646"/>
              <a:gd name="T44" fmla="*/ 1636 w 1637"/>
              <a:gd name="T45" fmla="*/ 317 h 1646"/>
              <a:gd name="T46" fmla="*/ 1320 w 1637"/>
              <a:gd name="T47" fmla="*/ 0 h 1646"/>
              <a:gd name="T48" fmla="*/ 1320 w 1637"/>
              <a:gd name="T49" fmla="*/ 0 h 1646"/>
              <a:gd name="T50" fmla="*/ 264 w 1637"/>
              <a:gd name="T51" fmla="*/ 0 h 1646"/>
              <a:gd name="T52" fmla="*/ 220 w 1637"/>
              <a:gd name="T53" fmla="*/ 9 h 1646"/>
              <a:gd name="T54" fmla="*/ 212 w 1637"/>
              <a:gd name="T55" fmla="*/ 44 h 1646"/>
              <a:gd name="T56" fmla="*/ 264 w 1637"/>
              <a:gd name="T57" fmla="*/ 35 h 1646"/>
              <a:gd name="T58" fmla="*/ 1320 w 1637"/>
              <a:gd name="T59" fmla="*/ 35 h 1646"/>
              <a:gd name="T60" fmla="*/ 1320 w 1637"/>
              <a:gd name="T61" fmla="*/ 0 h 1646"/>
              <a:gd name="T62" fmla="*/ 36 w 1637"/>
              <a:gd name="T63" fmla="*/ 554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1646">
                <a:moveTo>
                  <a:pt x="36" y="554"/>
                </a:moveTo>
                <a:lnTo>
                  <a:pt x="36" y="554"/>
                </a:lnTo>
                <a:cubicBezTo>
                  <a:pt x="0" y="659"/>
                  <a:pt x="0" y="659"/>
                  <a:pt x="0" y="659"/>
                </a:cubicBezTo>
                <a:cubicBezTo>
                  <a:pt x="0" y="1381"/>
                  <a:pt x="0" y="1381"/>
                  <a:pt x="0" y="1381"/>
                </a:cubicBezTo>
                <a:cubicBezTo>
                  <a:pt x="0" y="1530"/>
                  <a:pt x="115" y="1645"/>
                  <a:pt x="264" y="1645"/>
                </a:cubicBezTo>
                <a:cubicBezTo>
                  <a:pt x="1373" y="1645"/>
                  <a:pt x="1373" y="1645"/>
                  <a:pt x="1373" y="1645"/>
                </a:cubicBezTo>
                <a:cubicBezTo>
                  <a:pt x="1522" y="1645"/>
                  <a:pt x="1636" y="1530"/>
                  <a:pt x="1636" y="1381"/>
                </a:cubicBezTo>
                <a:cubicBezTo>
                  <a:pt x="1636" y="941"/>
                  <a:pt x="1636" y="941"/>
                  <a:pt x="1636" y="941"/>
                </a:cubicBezTo>
                <a:cubicBezTo>
                  <a:pt x="1601" y="941"/>
                  <a:pt x="1601" y="941"/>
                  <a:pt x="1601" y="941"/>
                </a:cubicBezTo>
                <a:cubicBezTo>
                  <a:pt x="1601" y="1381"/>
                  <a:pt x="1601" y="1381"/>
                  <a:pt x="1601" y="1381"/>
                </a:cubicBezTo>
                <a:cubicBezTo>
                  <a:pt x="1601" y="1443"/>
                  <a:pt x="1575" y="1504"/>
                  <a:pt x="1540" y="1539"/>
                </a:cubicBezTo>
                <a:cubicBezTo>
                  <a:pt x="1496" y="1583"/>
                  <a:pt x="1434" y="1609"/>
                  <a:pt x="1373" y="1609"/>
                </a:cubicBezTo>
                <a:lnTo>
                  <a:pt x="1373" y="1609"/>
                </a:lnTo>
                <a:cubicBezTo>
                  <a:pt x="264" y="1609"/>
                  <a:pt x="264" y="1609"/>
                  <a:pt x="264" y="1609"/>
                </a:cubicBezTo>
                <a:cubicBezTo>
                  <a:pt x="203" y="1609"/>
                  <a:pt x="141" y="1583"/>
                  <a:pt x="97" y="1539"/>
                </a:cubicBezTo>
                <a:cubicBezTo>
                  <a:pt x="62" y="1504"/>
                  <a:pt x="36" y="1443"/>
                  <a:pt x="36" y="1381"/>
                </a:cubicBezTo>
                <a:cubicBezTo>
                  <a:pt x="36" y="554"/>
                  <a:pt x="36" y="554"/>
                  <a:pt x="36" y="554"/>
                </a:cubicBezTo>
                <a:lnTo>
                  <a:pt x="1636" y="317"/>
                </a:lnTo>
                <a:lnTo>
                  <a:pt x="1636" y="317"/>
                </a:lnTo>
                <a:cubicBezTo>
                  <a:pt x="1601" y="317"/>
                  <a:pt x="1601" y="317"/>
                  <a:pt x="1601" y="317"/>
                </a:cubicBezTo>
                <a:cubicBezTo>
                  <a:pt x="1601" y="906"/>
                  <a:pt x="1601" y="906"/>
                  <a:pt x="1601" y="906"/>
                </a:cubicBezTo>
                <a:cubicBezTo>
                  <a:pt x="1636" y="906"/>
                  <a:pt x="1636" y="906"/>
                  <a:pt x="1636" y="906"/>
                </a:cubicBezTo>
                <a:cubicBezTo>
                  <a:pt x="1636" y="317"/>
                  <a:pt x="1636" y="317"/>
                  <a:pt x="1636" y="317"/>
                </a:cubicBezTo>
                <a:lnTo>
                  <a:pt x="1320" y="0"/>
                </a:lnTo>
                <a:lnTo>
                  <a:pt x="1320" y="0"/>
                </a:lnTo>
                <a:cubicBezTo>
                  <a:pt x="264" y="0"/>
                  <a:pt x="264" y="0"/>
                  <a:pt x="264" y="0"/>
                </a:cubicBezTo>
                <a:cubicBezTo>
                  <a:pt x="247" y="0"/>
                  <a:pt x="238" y="9"/>
                  <a:pt x="220" y="9"/>
                </a:cubicBezTo>
                <a:cubicBezTo>
                  <a:pt x="212" y="44"/>
                  <a:pt x="212" y="44"/>
                  <a:pt x="212" y="44"/>
                </a:cubicBezTo>
                <a:cubicBezTo>
                  <a:pt x="229" y="44"/>
                  <a:pt x="247" y="35"/>
                  <a:pt x="264" y="35"/>
                </a:cubicBezTo>
                <a:cubicBezTo>
                  <a:pt x="1320" y="35"/>
                  <a:pt x="1320" y="35"/>
                  <a:pt x="1320" y="35"/>
                </a:cubicBezTo>
                <a:cubicBezTo>
                  <a:pt x="1320" y="0"/>
                  <a:pt x="1320" y="0"/>
                  <a:pt x="1320" y="0"/>
                </a:cubicBezTo>
                <a:lnTo>
                  <a:pt x="36" y="55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613">
            <a:extLst>
              <a:ext uri="{FF2B5EF4-FFF2-40B4-BE49-F238E27FC236}">
                <a16:creationId xmlns:a16="http://schemas.microsoft.com/office/drawing/2014/main" id="{ED49C6A4-BC82-824F-8121-82E9E89C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933" y="10136261"/>
            <a:ext cx="240166" cy="710890"/>
          </a:xfrm>
          <a:custGeom>
            <a:avLst/>
            <a:gdLst>
              <a:gd name="T0" fmla="*/ 220 w 221"/>
              <a:gd name="T1" fmla="*/ 0 h 651"/>
              <a:gd name="T2" fmla="*/ 220 w 221"/>
              <a:gd name="T3" fmla="*/ 0 h 651"/>
              <a:gd name="T4" fmla="*/ 0 w 221"/>
              <a:gd name="T5" fmla="*/ 255 h 651"/>
              <a:gd name="T6" fmla="*/ 0 w 221"/>
              <a:gd name="T7" fmla="*/ 650 h 651"/>
              <a:gd name="T8" fmla="*/ 36 w 221"/>
              <a:gd name="T9" fmla="*/ 545 h 651"/>
              <a:gd name="T10" fmla="*/ 36 w 221"/>
              <a:gd name="T11" fmla="*/ 255 h 651"/>
              <a:gd name="T12" fmla="*/ 97 w 221"/>
              <a:gd name="T13" fmla="*/ 97 h 651"/>
              <a:gd name="T14" fmla="*/ 212 w 221"/>
              <a:gd name="T15" fmla="*/ 35 h 651"/>
              <a:gd name="T16" fmla="*/ 220 w 221"/>
              <a:gd name="T17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" h="651">
                <a:moveTo>
                  <a:pt x="220" y="0"/>
                </a:moveTo>
                <a:lnTo>
                  <a:pt x="220" y="0"/>
                </a:lnTo>
                <a:cubicBezTo>
                  <a:pt x="97" y="17"/>
                  <a:pt x="0" y="123"/>
                  <a:pt x="0" y="255"/>
                </a:cubicBezTo>
                <a:cubicBezTo>
                  <a:pt x="0" y="650"/>
                  <a:pt x="0" y="650"/>
                  <a:pt x="0" y="650"/>
                </a:cubicBezTo>
                <a:cubicBezTo>
                  <a:pt x="36" y="545"/>
                  <a:pt x="36" y="545"/>
                  <a:pt x="36" y="545"/>
                </a:cubicBezTo>
                <a:cubicBezTo>
                  <a:pt x="36" y="255"/>
                  <a:pt x="36" y="255"/>
                  <a:pt x="36" y="255"/>
                </a:cubicBezTo>
                <a:cubicBezTo>
                  <a:pt x="36" y="193"/>
                  <a:pt x="62" y="140"/>
                  <a:pt x="97" y="97"/>
                </a:cubicBezTo>
                <a:cubicBezTo>
                  <a:pt x="132" y="70"/>
                  <a:pt x="167" y="44"/>
                  <a:pt x="212" y="35"/>
                </a:cubicBezTo>
                <a:cubicBezTo>
                  <a:pt x="220" y="0"/>
                  <a:pt x="220" y="0"/>
                  <a:pt x="22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614">
            <a:extLst>
              <a:ext uri="{FF2B5EF4-FFF2-40B4-BE49-F238E27FC236}">
                <a16:creationId xmlns:a16="http://schemas.microsoft.com/office/drawing/2014/main" id="{F3466069-3F9F-6F44-95E0-94DFB6D7D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534" y="11111335"/>
            <a:ext cx="38427" cy="38427"/>
          </a:xfrm>
          <a:custGeom>
            <a:avLst/>
            <a:gdLst>
              <a:gd name="T0" fmla="*/ 35 w 36"/>
              <a:gd name="T1" fmla="*/ 0 h 36"/>
              <a:gd name="T2" fmla="*/ 0 w 36"/>
              <a:gd name="T3" fmla="*/ 0 h 36"/>
              <a:gd name="T4" fmla="*/ 0 w 36"/>
              <a:gd name="T5" fmla="*/ 35 h 36"/>
              <a:gd name="T6" fmla="*/ 35 w 36"/>
              <a:gd name="T7" fmla="*/ 35 h 36"/>
              <a:gd name="T8" fmla="*/ 35 w 36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6">
                <a:moveTo>
                  <a:pt x="35" y="0"/>
                </a:moveTo>
                <a:lnTo>
                  <a:pt x="0" y="0"/>
                </a:lnTo>
                <a:lnTo>
                  <a:pt x="0" y="35"/>
                </a:lnTo>
                <a:lnTo>
                  <a:pt x="35" y="35"/>
                </a:lnTo>
                <a:lnTo>
                  <a:pt x="3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615">
            <a:extLst>
              <a:ext uri="{FF2B5EF4-FFF2-40B4-BE49-F238E27FC236}">
                <a16:creationId xmlns:a16="http://schemas.microsoft.com/office/drawing/2014/main" id="{3E2A18B2-3ECA-D84F-B57A-39540B9C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534" y="11111335"/>
            <a:ext cx="38427" cy="38427"/>
          </a:xfrm>
          <a:custGeom>
            <a:avLst/>
            <a:gdLst>
              <a:gd name="T0" fmla="*/ 35 w 36"/>
              <a:gd name="T1" fmla="*/ 0 h 36"/>
              <a:gd name="T2" fmla="*/ 0 w 36"/>
              <a:gd name="T3" fmla="*/ 0 h 36"/>
              <a:gd name="T4" fmla="*/ 0 w 36"/>
              <a:gd name="T5" fmla="*/ 35 h 36"/>
              <a:gd name="T6" fmla="*/ 35 w 36"/>
              <a:gd name="T7" fmla="*/ 35 h 36"/>
              <a:gd name="T8" fmla="*/ 35 w 36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6">
                <a:moveTo>
                  <a:pt x="35" y="0"/>
                </a:moveTo>
                <a:lnTo>
                  <a:pt x="0" y="0"/>
                </a:lnTo>
                <a:lnTo>
                  <a:pt x="0" y="35"/>
                </a:lnTo>
                <a:lnTo>
                  <a:pt x="35" y="35"/>
                </a:lnTo>
                <a:lnTo>
                  <a:pt x="3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Freeform 616">
            <a:extLst>
              <a:ext uri="{FF2B5EF4-FFF2-40B4-BE49-F238E27FC236}">
                <a16:creationId xmlns:a16="http://schemas.microsoft.com/office/drawing/2014/main" id="{D84E8CAD-FEB4-344F-850C-A23601E1A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549" y="10126654"/>
            <a:ext cx="307412" cy="307412"/>
          </a:xfrm>
          <a:custGeom>
            <a:avLst/>
            <a:gdLst>
              <a:gd name="T0" fmla="*/ 18 w 282"/>
              <a:gd name="T1" fmla="*/ 0 h 282"/>
              <a:gd name="T2" fmla="*/ 18 w 282"/>
              <a:gd name="T3" fmla="*/ 0 h 282"/>
              <a:gd name="T4" fmla="*/ 0 w 282"/>
              <a:gd name="T5" fmla="*/ 0 h 282"/>
              <a:gd name="T6" fmla="*/ 0 w 282"/>
              <a:gd name="T7" fmla="*/ 35 h 282"/>
              <a:gd name="T8" fmla="*/ 18 w 282"/>
              <a:gd name="T9" fmla="*/ 35 h 282"/>
              <a:gd name="T10" fmla="*/ 185 w 282"/>
              <a:gd name="T11" fmla="*/ 106 h 282"/>
              <a:gd name="T12" fmla="*/ 246 w 282"/>
              <a:gd name="T13" fmla="*/ 264 h 282"/>
              <a:gd name="T14" fmla="*/ 246 w 282"/>
              <a:gd name="T15" fmla="*/ 281 h 282"/>
              <a:gd name="T16" fmla="*/ 281 w 282"/>
              <a:gd name="T17" fmla="*/ 281 h 282"/>
              <a:gd name="T18" fmla="*/ 281 w 282"/>
              <a:gd name="T19" fmla="*/ 264 h 282"/>
              <a:gd name="T20" fmla="*/ 18 w 282"/>
              <a:gd name="T21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" h="282">
                <a:moveTo>
                  <a:pt x="18" y="0"/>
                </a:moveTo>
                <a:lnTo>
                  <a:pt x="18" y="0"/>
                </a:lnTo>
                <a:cubicBezTo>
                  <a:pt x="0" y="0"/>
                  <a:pt x="0" y="0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79" y="35"/>
                  <a:pt x="141" y="61"/>
                  <a:pt x="185" y="106"/>
                </a:cubicBezTo>
                <a:cubicBezTo>
                  <a:pt x="220" y="149"/>
                  <a:pt x="246" y="202"/>
                  <a:pt x="246" y="264"/>
                </a:cubicBezTo>
                <a:cubicBezTo>
                  <a:pt x="246" y="281"/>
                  <a:pt x="246" y="281"/>
                  <a:pt x="246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281" y="264"/>
                  <a:pt x="281" y="264"/>
                  <a:pt x="281" y="264"/>
                </a:cubicBezTo>
                <a:cubicBezTo>
                  <a:pt x="281" y="123"/>
                  <a:pt x="167" y="0"/>
                  <a:pt x="18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617">
            <a:extLst>
              <a:ext uri="{FF2B5EF4-FFF2-40B4-BE49-F238E27FC236}">
                <a16:creationId xmlns:a16="http://schemas.microsoft.com/office/drawing/2014/main" id="{0DF85666-AF8F-9D42-8C8C-EF7141FBD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10126654"/>
            <a:ext cx="345839" cy="345839"/>
          </a:xfrm>
          <a:custGeom>
            <a:avLst/>
            <a:gdLst>
              <a:gd name="T0" fmla="*/ 316 w 317"/>
              <a:gd name="T1" fmla="*/ 281 h 318"/>
              <a:gd name="T2" fmla="*/ 281 w 317"/>
              <a:gd name="T3" fmla="*/ 281 h 318"/>
              <a:gd name="T4" fmla="*/ 281 w 317"/>
              <a:gd name="T5" fmla="*/ 317 h 318"/>
              <a:gd name="T6" fmla="*/ 316 w 317"/>
              <a:gd name="T7" fmla="*/ 317 h 318"/>
              <a:gd name="T8" fmla="*/ 316 w 317"/>
              <a:gd name="T9" fmla="*/ 281 h 318"/>
              <a:gd name="T10" fmla="*/ 35 w 317"/>
              <a:gd name="T11" fmla="*/ 0 h 318"/>
              <a:gd name="T12" fmla="*/ 0 w 317"/>
              <a:gd name="T13" fmla="*/ 0 h 318"/>
              <a:gd name="T14" fmla="*/ 0 w 317"/>
              <a:gd name="T15" fmla="*/ 35 h 318"/>
              <a:gd name="T16" fmla="*/ 35 w 317"/>
              <a:gd name="T17" fmla="*/ 35 h 318"/>
              <a:gd name="T18" fmla="*/ 35 w 317"/>
              <a:gd name="T1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7" h="318">
                <a:moveTo>
                  <a:pt x="316" y="281"/>
                </a:moveTo>
                <a:lnTo>
                  <a:pt x="281" y="281"/>
                </a:lnTo>
                <a:lnTo>
                  <a:pt x="281" y="317"/>
                </a:lnTo>
                <a:lnTo>
                  <a:pt x="316" y="317"/>
                </a:lnTo>
                <a:lnTo>
                  <a:pt x="316" y="281"/>
                </a:lnTo>
                <a:close/>
                <a:moveTo>
                  <a:pt x="35" y="0"/>
                </a:moveTo>
                <a:lnTo>
                  <a:pt x="0" y="0"/>
                </a:lnTo>
                <a:lnTo>
                  <a:pt x="0" y="35"/>
                </a:lnTo>
                <a:lnTo>
                  <a:pt x="35" y="35"/>
                </a:lnTo>
                <a:lnTo>
                  <a:pt x="3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" name="Freeform 618">
            <a:extLst>
              <a:ext uri="{FF2B5EF4-FFF2-40B4-BE49-F238E27FC236}">
                <a16:creationId xmlns:a16="http://schemas.microsoft.com/office/drawing/2014/main" id="{4498CC96-5D25-2D44-AC13-07FB13E24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534" y="10429265"/>
            <a:ext cx="38427" cy="38427"/>
          </a:xfrm>
          <a:custGeom>
            <a:avLst/>
            <a:gdLst>
              <a:gd name="T0" fmla="*/ 35 w 36"/>
              <a:gd name="T1" fmla="*/ 0 h 37"/>
              <a:gd name="T2" fmla="*/ 0 w 36"/>
              <a:gd name="T3" fmla="*/ 0 h 37"/>
              <a:gd name="T4" fmla="*/ 0 w 36"/>
              <a:gd name="T5" fmla="*/ 36 h 37"/>
              <a:gd name="T6" fmla="*/ 35 w 36"/>
              <a:gd name="T7" fmla="*/ 36 h 37"/>
              <a:gd name="T8" fmla="*/ 35 w 36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7">
                <a:moveTo>
                  <a:pt x="35" y="0"/>
                </a:moveTo>
                <a:lnTo>
                  <a:pt x="0" y="0"/>
                </a:lnTo>
                <a:lnTo>
                  <a:pt x="0" y="36"/>
                </a:lnTo>
                <a:lnTo>
                  <a:pt x="35" y="36"/>
                </a:lnTo>
                <a:lnTo>
                  <a:pt x="3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619">
            <a:extLst>
              <a:ext uri="{FF2B5EF4-FFF2-40B4-BE49-F238E27FC236}">
                <a16:creationId xmlns:a16="http://schemas.microsoft.com/office/drawing/2014/main" id="{974F3AF9-6958-A940-9896-D4F62B3F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22" y="10126654"/>
            <a:ext cx="38427" cy="38427"/>
          </a:xfrm>
          <a:custGeom>
            <a:avLst/>
            <a:gdLst>
              <a:gd name="T0" fmla="*/ 35 w 36"/>
              <a:gd name="T1" fmla="*/ 0 h 36"/>
              <a:gd name="T2" fmla="*/ 0 w 36"/>
              <a:gd name="T3" fmla="*/ 0 h 36"/>
              <a:gd name="T4" fmla="*/ 0 w 36"/>
              <a:gd name="T5" fmla="*/ 35 h 36"/>
              <a:gd name="T6" fmla="*/ 35 w 36"/>
              <a:gd name="T7" fmla="*/ 35 h 36"/>
              <a:gd name="T8" fmla="*/ 35 w 36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6">
                <a:moveTo>
                  <a:pt x="35" y="0"/>
                </a:moveTo>
                <a:lnTo>
                  <a:pt x="0" y="0"/>
                </a:lnTo>
                <a:lnTo>
                  <a:pt x="0" y="35"/>
                </a:lnTo>
                <a:lnTo>
                  <a:pt x="35" y="35"/>
                </a:lnTo>
                <a:lnTo>
                  <a:pt x="3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620">
            <a:extLst>
              <a:ext uri="{FF2B5EF4-FFF2-40B4-BE49-F238E27FC236}">
                <a16:creationId xmlns:a16="http://schemas.microsoft.com/office/drawing/2014/main" id="{0BD9149F-EA51-CB40-957F-036A3EF19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150" y="7816262"/>
            <a:ext cx="566791" cy="557184"/>
          </a:xfrm>
          <a:custGeom>
            <a:avLst/>
            <a:gdLst>
              <a:gd name="T0" fmla="*/ 256 w 520"/>
              <a:gd name="T1" fmla="*/ 510 h 511"/>
              <a:gd name="T2" fmla="*/ 256 w 520"/>
              <a:gd name="T3" fmla="*/ 510 h 511"/>
              <a:gd name="T4" fmla="*/ 185 w 520"/>
              <a:gd name="T5" fmla="*/ 484 h 511"/>
              <a:gd name="T6" fmla="*/ 36 w 520"/>
              <a:gd name="T7" fmla="*/ 343 h 511"/>
              <a:gd name="T8" fmla="*/ 36 w 520"/>
              <a:gd name="T9" fmla="*/ 194 h 511"/>
              <a:gd name="T10" fmla="*/ 221 w 520"/>
              <a:gd name="T11" fmla="*/ 9 h 511"/>
              <a:gd name="T12" fmla="*/ 238 w 520"/>
              <a:gd name="T13" fmla="*/ 0 h 511"/>
              <a:gd name="T14" fmla="*/ 467 w 520"/>
              <a:gd name="T15" fmla="*/ 0 h 511"/>
              <a:gd name="T16" fmla="*/ 519 w 520"/>
              <a:gd name="T17" fmla="*/ 53 h 511"/>
              <a:gd name="T18" fmla="*/ 519 w 520"/>
              <a:gd name="T19" fmla="*/ 281 h 511"/>
              <a:gd name="T20" fmla="*/ 511 w 520"/>
              <a:gd name="T21" fmla="*/ 299 h 511"/>
              <a:gd name="T22" fmla="*/ 335 w 520"/>
              <a:gd name="T23" fmla="*/ 484 h 511"/>
              <a:gd name="T24" fmla="*/ 256 w 520"/>
              <a:gd name="T25" fmla="*/ 510 h 511"/>
              <a:gd name="T26" fmla="*/ 247 w 520"/>
              <a:gd name="T27" fmla="*/ 53 h 511"/>
              <a:gd name="T28" fmla="*/ 247 w 520"/>
              <a:gd name="T29" fmla="*/ 53 h 511"/>
              <a:gd name="T30" fmla="*/ 71 w 520"/>
              <a:gd name="T31" fmla="*/ 229 h 511"/>
              <a:gd name="T32" fmla="*/ 80 w 520"/>
              <a:gd name="T33" fmla="*/ 299 h 511"/>
              <a:gd name="T34" fmla="*/ 221 w 520"/>
              <a:gd name="T35" fmla="*/ 449 h 511"/>
              <a:gd name="T36" fmla="*/ 291 w 520"/>
              <a:gd name="T37" fmla="*/ 449 h 511"/>
              <a:gd name="T38" fmla="*/ 467 w 520"/>
              <a:gd name="T39" fmla="*/ 273 h 511"/>
              <a:gd name="T40" fmla="*/ 467 w 520"/>
              <a:gd name="T41" fmla="*/ 53 h 511"/>
              <a:gd name="T42" fmla="*/ 247 w 520"/>
              <a:gd name="T43" fmla="*/ 53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0" h="511">
                <a:moveTo>
                  <a:pt x="256" y="510"/>
                </a:moveTo>
                <a:lnTo>
                  <a:pt x="256" y="510"/>
                </a:lnTo>
                <a:cubicBezTo>
                  <a:pt x="229" y="510"/>
                  <a:pt x="203" y="501"/>
                  <a:pt x="185" y="484"/>
                </a:cubicBezTo>
                <a:cubicBezTo>
                  <a:pt x="36" y="343"/>
                  <a:pt x="36" y="343"/>
                  <a:pt x="36" y="343"/>
                </a:cubicBezTo>
                <a:cubicBezTo>
                  <a:pt x="0" y="299"/>
                  <a:pt x="0" y="237"/>
                  <a:pt x="36" y="194"/>
                </a:cubicBezTo>
                <a:cubicBezTo>
                  <a:pt x="221" y="9"/>
                  <a:pt x="221" y="9"/>
                  <a:pt x="221" y="9"/>
                </a:cubicBezTo>
                <a:cubicBezTo>
                  <a:pt x="221" y="9"/>
                  <a:pt x="229" y="0"/>
                  <a:pt x="238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93" y="0"/>
                  <a:pt x="519" y="26"/>
                  <a:pt x="519" y="53"/>
                </a:cubicBezTo>
                <a:cubicBezTo>
                  <a:pt x="519" y="281"/>
                  <a:pt x="519" y="281"/>
                  <a:pt x="519" y="281"/>
                </a:cubicBezTo>
                <a:cubicBezTo>
                  <a:pt x="519" y="290"/>
                  <a:pt x="519" y="299"/>
                  <a:pt x="511" y="299"/>
                </a:cubicBezTo>
                <a:cubicBezTo>
                  <a:pt x="335" y="484"/>
                  <a:pt x="335" y="484"/>
                  <a:pt x="335" y="484"/>
                </a:cubicBezTo>
                <a:cubicBezTo>
                  <a:pt x="308" y="501"/>
                  <a:pt x="282" y="510"/>
                  <a:pt x="256" y="510"/>
                </a:cubicBezTo>
                <a:close/>
                <a:moveTo>
                  <a:pt x="247" y="53"/>
                </a:moveTo>
                <a:lnTo>
                  <a:pt x="247" y="53"/>
                </a:lnTo>
                <a:cubicBezTo>
                  <a:pt x="71" y="229"/>
                  <a:pt x="71" y="229"/>
                  <a:pt x="71" y="229"/>
                </a:cubicBezTo>
                <a:cubicBezTo>
                  <a:pt x="53" y="246"/>
                  <a:pt x="53" y="281"/>
                  <a:pt x="80" y="299"/>
                </a:cubicBezTo>
                <a:cubicBezTo>
                  <a:pt x="221" y="449"/>
                  <a:pt x="221" y="449"/>
                  <a:pt x="221" y="449"/>
                </a:cubicBezTo>
                <a:cubicBezTo>
                  <a:pt x="238" y="466"/>
                  <a:pt x="273" y="466"/>
                  <a:pt x="291" y="449"/>
                </a:cubicBezTo>
                <a:cubicBezTo>
                  <a:pt x="467" y="273"/>
                  <a:pt x="467" y="273"/>
                  <a:pt x="467" y="273"/>
                </a:cubicBezTo>
                <a:cubicBezTo>
                  <a:pt x="467" y="53"/>
                  <a:pt x="467" y="53"/>
                  <a:pt x="467" y="53"/>
                </a:cubicBezTo>
                <a:lnTo>
                  <a:pt x="247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621">
            <a:extLst>
              <a:ext uri="{FF2B5EF4-FFF2-40B4-BE49-F238E27FC236}">
                <a16:creationId xmlns:a16="http://schemas.microsoft.com/office/drawing/2014/main" id="{7160F5CB-CC1F-4E42-B8E0-41409FB69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2596" y="7941148"/>
            <a:ext cx="96066" cy="86460"/>
          </a:xfrm>
          <a:custGeom>
            <a:avLst/>
            <a:gdLst>
              <a:gd name="T0" fmla="*/ 70 w 89"/>
              <a:gd name="T1" fmla="*/ 71 h 81"/>
              <a:gd name="T2" fmla="*/ 70 w 89"/>
              <a:gd name="T3" fmla="*/ 71 h 81"/>
              <a:gd name="T4" fmla="*/ 18 w 89"/>
              <a:gd name="T5" fmla="*/ 71 h 81"/>
              <a:gd name="T6" fmla="*/ 18 w 89"/>
              <a:gd name="T7" fmla="*/ 9 h 81"/>
              <a:gd name="T8" fmla="*/ 70 w 89"/>
              <a:gd name="T9" fmla="*/ 9 h 81"/>
              <a:gd name="T10" fmla="*/ 70 w 89"/>
              <a:gd name="T11" fmla="*/ 7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1">
                <a:moveTo>
                  <a:pt x="70" y="71"/>
                </a:moveTo>
                <a:lnTo>
                  <a:pt x="70" y="71"/>
                </a:lnTo>
                <a:cubicBezTo>
                  <a:pt x="61" y="80"/>
                  <a:pt x="35" y="80"/>
                  <a:pt x="18" y="71"/>
                </a:cubicBezTo>
                <a:cubicBezTo>
                  <a:pt x="0" y="53"/>
                  <a:pt x="0" y="27"/>
                  <a:pt x="18" y="9"/>
                </a:cubicBezTo>
                <a:cubicBezTo>
                  <a:pt x="35" y="0"/>
                  <a:pt x="61" y="0"/>
                  <a:pt x="70" y="9"/>
                </a:cubicBezTo>
                <a:cubicBezTo>
                  <a:pt x="88" y="27"/>
                  <a:pt x="88" y="53"/>
                  <a:pt x="70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622">
            <a:extLst>
              <a:ext uri="{FF2B5EF4-FFF2-40B4-BE49-F238E27FC236}">
                <a16:creationId xmlns:a16="http://schemas.microsoft.com/office/drawing/2014/main" id="{1E3B7977-647D-C34F-8C40-A2847459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340" y="9310091"/>
            <a:ext cx="595611" cy="365052"/>
          </a:xfrm>
          <a:custGeom>
            <a:avLst/>
            <a:gdLst>
              <a:gd name="T0" fmla="*/ 440 w 546"/>
              <a:gd name="T1" fmla="*/ 334 h 335"/>
              <a:gd name="T2" fmla="*/ 440 w 546"/>
              <a:gd name="T3" fmla="*/ 334 h 335"/>
              <a:gd name="T4" fmla="*/ 202 w 546"/>
              <a:gd name="T5" fmla="*/ 334 h 335"/>
              <a:gd name="T6" fmla="*/ 150 w 546"/>
              <a:gd name="T7" fmla="*/ 291 h 335"/>
              <a:gd name="T8" fmla="*/ 79 w 546"/>
              <a:gd name="T9" fmla="*/ 53 h 335"/>
              <a:gd name="T10" fmla="*/ 17 w 546"/>
              <a:gd name="T11" fmla="*/ 53 h 335"/>
              <a:gd name="T12" fmla="*/ 0 w 546"/>
              <a:gd name="T13" fmla="*/ 27 h 335"/>
              <a:gd name="T14" fmla="*/ 17 w 546"/>
              <a:gd name="T15" fmla="*/ 0 h 335"/>
              <a:gd name="T16" fmla="*/ 97 w 546"/>
              <a:gd name="T17" fmla="*/ 0 h 335"/>
              <a:gd name="T18" fmla="*/ 123 w 546"/>
              <a:gd name="T19" fmla="*/ 18 h 335"/>
              <a:gd name="T20" fmla="*/ 202 w 546"/>
              <a:gd name="T21" fmla="*/ 282 h 335"/>
              <a:gd name="T22" fmla="*/ 202 w 546"/>
              <a:gd name="T23" fmla="*/ 291 h 335"/>
              <a:gd name="T24" fmla="*/ 440 w 546"/>
              <a:gd name="T25" fmla="*/ 282 h 335"/>
              <a:gd name="T26" fmla="*/ 440 w 546"/>
              <a:gd name="T27" fmla="*/ 282 h 335"/>
              <a:gd name="T28" fmla="*/ 484 w 546"/>
              <a:gd name="T29" fmla="*/ 132 h 335"/>
              <a:gd name="T30" fmla="*/ 282 w 546"/>
              <a:gd name="T31" fmla="*/ 132 h 335"/>
              <a:gd name="T32" fmla="*/ 255 w 546"/>
              <a:gd name="T33" fmla="*/ 106 h 335"/>
              <a:gd name="T34" fmla="*/ 282 w 546"/>
              <a:gd name="T35" fmla="*/ 79 h 335"/>
              <a:gd name="T36" fmla="*/ 519 w 546"/>
              <a:gd name="T37" fmla="*/ 79 h 335"/>
              <a:gd name="T38" fmla="*/ 537 w 546"/>
              <a:gd name="T39" fmla="*/ 88 h 335"/>
              <a:gd name="T40" fmla="*/ 537 w 546"/>
              <a:gd name="T41" fmla="*/ 115 h 335"/>
              <a:gd name="T42" fmla="*/ 493 w 546"/>
              <a:gd name="T43" fmla="*/ 291 h 335"/>
              <a:gd name="T44" fmla="*/ 440 w 546"/>
              <a:gd name="T45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6" h="335">
                <a:moveTo>
                  <a:pt x="440" y="334"/>
                </a:moveTo>
                <a:lnTo>
                  <a:pt x="440" y="334"/>
                </a:lnTo>
                <a:cubicBezTo>
                  <a:pt x="202" y="334"/>
                  <a:pt x="202" y="334"/>
                  <a:pt x="202" y="334"/>
                </a:cubicBezTo>
                <a:cubicBezTo>
                  <a:pt x="176" y="334"/>
                  <a:pt x="158" y="317"/>
                  <a:pt x="150" y="291"/>
                </a:cubicBezTo>
                <a:cubicBezTo>
                  <a:pt x="79" y="53"/>
                  <a:pt x="79" y="53"/>
                  <a:pt x="7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9" y="53"/>
                  <a:pt x="0" y="44"/>
                  <a:pt x="0" y="27"/>
                </a:cubicBezTo>
                <a:cubicBezTo>
                  <a:pt x="0" y="9"/>
                  <a:pt x="9" y="0"/>
                  <a:pt x="1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14" y="0"/>
                  <a:pt x="123" y="9"/>
                  <a:pt x="123" y="18"/>
                </a:cubicBezTo>
                <a:cubicBezTo>
                  <a:pt x="202" y="282"/>
                  <a:pt x="202" y="282"/>
                  <a:pt x="202" y="282"/>
                </a:cubicBezTo>
                <a:cubicBezTo>
                  <a:pt x="202" y="282"/>
                  <a:pt x="202" y="282"/>
                  <a:pt x="202" y="291"/>
                </a:cubicBezTo>
                <a:cubicBezTo>
                  <a:pt x="440" y="282"/>
                  <a:pt x="440" y="282"/>
                  <a:pt x="440" y="282"/>
                </a:cubicBezTo>
                <a:lnTo>
                  <a:pt x="440" y="282"/>
                </a:lnTo>
                <a:cubicBezTo>
                  <a:pt x="484" y="132"/>
                  <a:pt x="484" y="132"/>
                  <a:pt x="484" y="132"/>
                </a:cubicBezTo>
                <a:cubicBezTo>
                  <a:pt x="282" y="132"/>
                  <a:pt x="282" y="132"/>
                  <a:pt x="282" y="132"/>
                </a:cubicBezTo>
                <a:cubicBezTo>
                  <a:pt x="264" y="132"/>
                  <a:pt x="255" y="115"/>
                  <a:pt x="255" y="106"/>
                </a:cubicBezTo>
                <a:cubicBezTo>
                  <a:pt x="255" y="88"/>
                  <a:pt x="264" y="79"/>
                  <a:pt x="282" y="79"/>
                </a:cubicBezTo>
                <a:cubicBezTo>
                  <a:pt x="519" y="79"/>
                  <a:pt x="519" y="79"/>
                  <a:pt x="519" y="79"/>
                </a:cubicBezTo>
                <a:cubicBezTo>
                  <a:pt x="519" y="79"/>
                  <a:pt x="528" y="79"/>
                  <a:pt x="537" y="88"/>
                </a:cubicBezTo>
                <a:cubicBezTo>
                  <a:pt x="537" y="97"/>
                  <a:pt x="545" y="106"/>
                  <a:pt x="537" y="115"/>
                </a:cubicBezTo>
                <a:cubicBezTo>
                  <a:pt x="493" y="291"/>
                  <a:pt x="493" y="291"/>
                  <a:pt x="493" y="291"/>
                </a:cubicBezTo>
                <a:cubicBezTo>
                  <a:pt x="484" y="317"/>
                  <a:pt x="466" y="334"/>
                  <a:pt x="440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623">
            <a:extLst>
              <a:ext uri="{FF2B5EF4-FFF2-40B4-BE49-F238E27FC236}">
                <a16:creationId xmlns:a16="http://schemas.microsoft.com/office/drawing/2014/main" id="{474A1109-6257-E24A-9A2B-B8758D3A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833" y="9732783"/>
            <a:ext cx="115280" cy="115280"/>
          </a:xfrm>
          <a:custGeom>
            <a:avLst/>
            <a:gdLst>
              <a:gd name="T0" fmla="*/ 0 w 107"/>
              <a:gd name="T1" fmla="*/ 53 h 107"/>
              <a:gd name="T2" fmla="*/ 0 w 107"/>
              <a:gd name="T3" fmla="*/ 53 h 107"/>
              <a:gd name="T4" fmla="*/ 53 w 107"/>
              <a:gd name="T5" fmla="*/ 0 h 107"/>
              <a:gd name="T6" fmla="*/ 106 w 107"/>
              <a:gd name="T7" fmla="*/ 53 h 107"/>
              <a:gd name="T8" fmla="*/ 53 w 107"/>
              <a:gd name="T9" fmla="*/ 106 h 107"/>
              <a:gd name="T10" fmla="*/ 0 w 107"/>
              <a:gd name="T11" fmla="*/ 5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7">
                <a:moveTo>
                  <a:pt x="0" y="53"/>
                </a:moveTo>
                <a:lnTo>
                  <a:pt x="0" y="53"/>
                </a:lnTo>
                <a:cubicBezTo>
                  <a:pt x="0" y="27"/>
                  <a:pt x="27" y="0"/>
                  <a:pt x="53" y="0"/>
                </a:cubicBezTo>
                <a:cubicBezTo>
                  <a:pt x="79" y="0"/>
                  <a:pt x="106" y="27"/>
                  <a:pt x="106" y="53"/>
                </a:cubicBezTo>
                <a:cubicBezTo>
                  <a:pt x="106" y="79"/>
                  <a:pt x="79" y="106"/>
                  <a:pt x="53" y="106"/>
                </a:cubicBezTo>
                <a:cubicBezTo>
                  <a:pt x="27" y="106"/>
                  <a:pt x="0" y="79"/>
                  <a:pt x="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624">
            <a:extLst>
              <a:ext uri="{FF2B5EF4-FFF2-40B4-BE49-F238E27FC236}">
                <a16:creationId xmlns:a16="http://schemas.microsoft.com/office/drawing/2014/main" id="{473116F2-A005-BD41-A4B2-92ADE5CD3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4851" y="9732783"/>
            <a:ext cx="115280" cy="115280"/>
          </a:xfrm>
          <a:custGeom>
            <a:avLst/>
            <a:gdLst>
              <a:gd name="T0" fmla="*/ 0 w 106"/>
              <a:gd name="T1" fmla="*/ 53 h 107"/>
              <a:gd name="T2" fmla="*/ 0 w 106"/>
              <a:gd name="T3" fmla="*/ 53 h 107"/>
              <a:gd name="T4" fmla="*/ 52 w 106"/>
              <a:gd name="T5" fmla="*/ 0 h 107"/>
              <a:gd name="T6" fmla="*/ 105 w 106"/>
              <a:gd name="T7" fmla="*/ 53 h 107"/>
              <a:gd name="T8" fmla="*/ 52 w 106"/>
              <a:gd name="T9" fmla="*/ 106 h 107"/>
              <a:gd name="T10" fmla="*/ 0 w 106"/>
              <a:gd name="T11" fmla="*/ 5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" h="107">
                <a:moveTo>
                  <a:pt x="0" y="53"/>
                </a:moveTo>
                <a:lnTo>
                  <a:pt x="0" y="53"/>
                </a:lnTo>
                <a:cubicBezTo>
                  <a:pt x="0" y="27"/>
                  <a:pt x="17" y="0"/>
                  <a:pt x="52" y="0"/>
                </a:cubicBezTo>
                <a:cubicBezTo>
                  <a:pt x="79" y="0"/>
                  <a:pt x="105" y="27"/>
                  <a:pt x="105" y="53"/>
                </a:cubicBezTo>
                <a:cubicBezTo>
                  <a:pt x="105" y="79"/>
                  <a:pt x="79" y="106"/>
                  <a:pt x="52" y="106"/>
                </a:cubicBezTo>
                <a:cubicBezTo>
                  <a:pt x="17" y="106"/>
                  <a:pt x="0" y="79"/>
                  <a:pt x="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625">
            <a:extLst>
              <a:ext uri="{FF2B5EF4-FFF2-40B4-BE49-F238E27FC236}">
                <a16:creationId xmlns:a16="http://schemas.microsoft.com/office/drawing/2014/main" id="{A6F4BE3A-F08C-1A4D-8430-3D44D111E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4851" y="6658662"/>
            <a:ext cx="163313" cy="153706"/>
          </a:xfrm>
          <a:custGeom>
            <a:avLst/>
            <a:gdLst>
              <a:gd name="T0" fmla="*/ 105 w 150"/>
              <a:gd name="T1" fmla="*/ 140 h 141"/>
              <a:gd name="T2" fmla="*/ 105 w 150"/>
              <a:gd name="T3" fmla="*/ 140 h 141"/>
              <a:gd name="T4" fmla="*/ 35 w 150"/>
              <a:gd name="T5" fmla="*/ 140 h 141"/>
              <a:gd name="T6" fmla="*/ 0 w 150"/>
              <a:gd name="T7" fmla="*/ 105 h 141"/>
              <a:gd name="T8" fmla="*/ 0 w 150"/>
              <a:gd name="T9" fmla="*/ 44 h 141"/>
              <a:gd name="T10" fmla="*/ 35 w 150"/>
              <a:gd name="T11" fmla="*/ 0 h 141"/>
              <a:gd name="T12" fmla="*/ 105 w 150"/>
              <a:gd name="T13" fmla="*/ 0 h 141"/>
              <a:gd name="T14" fmla="*/ 149 w 150"/>
              <a:gd name="T15" fmla="*/ 44 h 141"/>
              <a:gd name="T16" fmla="*/ 149 w 150"/>
              <a:gd name="T17" fmla="*/ 105 h 141"/>
              <a:gd name="T18" fmla="*/ 105 w 150"/>
              <a:gd name="T19" fmla="*/ 140 h 141"/>
              <a:gd name="T20" fmla="*/ 105 w 150"/>
              <a:gd name="T21" fmla="*/ 44 h 141"/>
              <a:gd name="T22" fmla="*/ 105 w 150"/>
              <a:gd name="T23" fmla="*/ 44 h 141"/>
              <a:gd name="T24" fmla="*/ 35 w 150"/>
              <a:gd name="T25" fmla="*/ 44 h 141"/>
              <a:gd name="T26" fmla="*/ 35 w 150"/>
              <a:gd name="T27" fmla="*/ 105 h 141"/>
              <a:gd name="T28" fmla="*/ 105 w 150"/>
              <a:gd name="T29" fmla="*/ 105 h 141"/>
              <a:gd name="T30" fmla="*/ 105 w 150"/>
              <a:gd name="T31" fmla="*/ 4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141">
                <a:moveTo>
                  <a:pt x="105" y="140"/>
                </a:moveTo>
                <a:lnTo>
                  <a:pt x="105" y="140"/>
                </a:lnTo>
                <a:cubicBezTo>
                  <a:pt x="35" y="140"/>
                  <a:pt x="35" y="140"/>
                  <a:pt x="35" y="140"/>
                </a:cubicBezTo>
                <a:cubicBezTo>
                  <a:pt x="17" y="140"/>
                  <a:pt x="0" y="123"/>
                  <a:pt x="0" y="105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7" y="0"/>
                  <a:pt x="3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31" y="0"/>
                  <a:pt x="149" y="17"/>
                  <a:pt x="149" y="44"/>
                </a:cubicBezTo>
                <a:cubicBezTo>
                  <a:pt x="149" y="105"/>
                  <a:pt x="149" y="105"/>
                  <a:pt x="149" y="105"/>
                </a:cubicBezTo>
                <a:cubicBezTo>
                  <a:pt x="149" y="123"/>
                  <a:pt x="131" y="140"/>
                  <a:pt x="105" y="140"/>
                </a:cubicBezTo>
                <a:close/>
                <a:moveTo>
                  <a:pt x="105" y="44"/>
                </a:moveTo>
                <a:lnTo>
                  <a:pt x="105" y="44"/>
                </a:lnTo>
                <a:cubicBezTo>
                  <a:pt x="35" y="44"/>
                  <a:pt x="35" y="44"/>
                  <a:pt x="35" y="44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105" y="105"/>
                  <a:pt x="105" y="105"/>
                  <a:pt x="105" y="105"/>
                </a:cubicBezTo>
                <a:lnTo>
                  <a:pt x="105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626">
            <a:extLst>
              <a:ext uri="{FF2B5EF4-FFF2-40B4-BE49-F238E27FC236}">
                <a16:creationId xmlns:a16="http://schemas.microsoft.com/office/drawing/2014/main" id="{20F1D955-FE09-EB4E-95A8-CAF0AEB35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520" y="6456923"/>
            <a:ext cx="643644" cy="518758"/>
          </a:xfrm>
          <a:custGeom>
            <a:avLst/>
            <a:gdLst>
              <a:gd name="T0" fmla="*/ 492 w 590"/>
              <a:gd name="T1" fmla="*/ 474 h 475"/>
              <a:gd name="T2" fmla="*/ 492 w 590"/>
              <a:gd name="T3" fmla="*/ 474 h 475"/>
              <a:gd name="T4" fmla="*/ 96 w 590"/>
              <a:gd name="T5" fmla="*/ 474 h 475"/>
              <a:gd name="T6" fmla="*/ 0 w 590"/>
              <a:gd name="T7" fmla="*/ 378 h 475"/>
              <a:gd name="T8" fmla="*/ 0 w 590"/>
              <a:gd name="T9" fmla="*/ 0 h 475"/>
              <a:gd name="T10" fmla="*/ 52 w 590"/>
              <a:gd name="T11" fmla="*/ 0 h 475"/>
              <a:gd name="T12" fmla="*/ 52 w 590"/>
              <a:gd name="T13" fmla="*/ 378 h 475"/>
              <a:gd name="T14" fmla="*/ 96 w 590"/>
              <a:gd name="T15" fmla="*/ 421 h 475"/>
              <a:gd name="T16" fmla="*/ 492 w 590"/>
              <a:gd name="T17" fmla="*/ 421 h 475"/>
              <a:gd name="T18" fmla="*/ 536 w 590"/>
              <a:gd name="T19" fmla="*/ 378 h 475"/>
              <a:gd name="T20" fmla="*/ 536 w 590"/>
              <a:gd name="T21" fmla="*/ 132 h 475"/>
              <a:gd name="T22" fmla="*/ 492 w 590"/>
              <a:gd name="T23" fmla="*/ 88 h 475"/>
              <a:gd name="T24" fmla="*/ 96 w 590"/>
              <a:gd name="T25" fmla="*/ 88 h 475"/>
              <a:gd name="T26" fmla="*/ 96 w 590"/>
              <a:gd name="T27" fmla="*/ 35 h 475"/>
              <a:gd name="T28" fmla="*/ 492 w 590"/>
              <a:gd name="T29" fmla="*/ 35 h 475"/>
              <a:gd name="T30" fmla="*/ 589 w 590"/>
              <a:gd name="T31" fmla="*/ 132 h 475"/>
              <a:gd name="T32" fmla="*/ 589 w 590"/>
              <a:gd name="T33" fmla="*/ 378 h 475"/>
              <a:gd name="T34" fmla="*/ 492 w 590"/>
              <a:gd name="T35" fmla="*/ 474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475">
                <a:moveTo>
                  <a:pt x="492" y="474"/>
                </a:moveTo>
                <a:lnTo>
                  <a:pt x="492" y="474"/>
                </a:lnTo>
                <a:cubicBezTo>
                  <a:pt x="96" y="474"/>
                  <a:pt x="96" y="474"/>
                  <a:pt x="96" y="474"/>
                </a:cubicBezTo>
                <a:cubicBezTo>
                  <a:pt x="43" y="474"/>
                  <a:pt x="0" y="430"/>
                  <a:pt x="0" y="378"/>
                </a:cubicBezTo>
                <a:cubicBezTo>
                  <a:pt x="0" y="0"/>
                  <a:pt x="0" y="0"/>
                  <a:pt x="0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378"/>
                  <a:pt x="52" y="378"/>
                  <a:pt x="52" y="378"/>
                </a:cubicBezTo>
                <a:cubicBezTo>
                  <a:pt x="52" y="396"/>
                  <a:pt x="70" y="421"/>
                  <a:pt x="96" y="421"/>
                </a:cubicBezTo>
                <a:cubicBezTo>
                  <a:pt x="492" y="421"/>
                  <a:pt x="492" y="421"/>
                  <a:pt x="492" y="421"/>
                </a:cubicBezTo>
                <a:cubicBezTo>
                  <a:pt x="519" y="421"/>
                  <a:pt x="536" y="396"/>
                  <a:pt x="536" y="378"/>
                </a:cubicBezTo>
                <a:cubicBezTo>
                  <a:pt x="536" y="132"/>
                  <a:pt x="536" y="132"/>
                  <a:pt x="536" y="132"/>
                </a:cubicBezTo>
                <a:cubicBezTo>
                  <a:pt x="536" y="114"/>
                  <a:pt x="519" y="88"/>
                  <a:pt x="492" y="88"/>
                </a:cubicBezTo>
                <a:cubicBezTo>
                  <a:pt x="96" y="88"/>
                  <a:pt x="96" y="88"/>
                  <a:pt x="96" y="88"/>
                </a:cubicBezTo>
                <a:cubicBezTo>
                  <a:pt x="96" y="35"/>
                  <a:pt x="96" y="35"/>
                  <a:pt x="96" y="35"/>
                </a:cubicBezTo>
                <a:cubicBezTo>
                  <a:pt x="492" y="35"/>
                  <a:pt x="492" y="35"/>
                  <a:pt x="492" y="35"/>
                </a:cubicBezTo>
                <a:cubicBezTo>
                  <a:pt x="545" y="35"/>
                  <a:pt x="589" y="79"/>
                  <a:pt x="589" y="132"/>
                </a:cubicBezTo>
                <a:cubicBezTo>
                  <a:pt x="589" y="378"/>
                  <a:pt x="589" y="378"/>
                  <a:pt x="589" y="378"/>
                </a:cubicBezTo>
                <a:cubicBezTo>
                  <a:pt x="589" y="430"/>
                  <a:pt x="545" y="474"/>
                  <a:pt x="492" y="4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627">
            <a:extLst>
              <a:ext uri="{FF2B5EF4-FFF2-40B4-BE49-F238E27FC236}">
                <a16:creationId xmlns:a16="http://schemas.microsoft.com/office/drawing/2014/main" id="{F90B0C4E-B784-F041-AF95-9795036D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4913" y="6341643"/>
            <a:ext cx="595611" cy="211346"/>
          </a:xfrm>
          <a:custGeom>
            <a:avLst/>
            <a:gdLst>
              <a:gd name="T0" fmla="*/ 105 w 546"/>
              <a:gd name="T1" fmla="*/ 194 h 195"/>
              <a:gd name="T2" fmla="*/ 105 w 546"/>
              <a:gd name="T3" fmla="*/ 194 h 195"/>
              <a:gd name="T4" fmla="*/ 9 w 546"/>
              <a:gd name="T5" fmla="*/ 80 h 195"/>
              <a:gd name="T6" fmla="*/ 105 w 546"/>
              <a:gd name="T7" fmla="*/ 0 h 195"/>
              <a:gd name="T8" fmla="*/ 466 w 546"/>
              <a:gd name="T9" fmla="*/ 0 h 195"/>
              <a:gd name="T10" fmla="*/ 545 w 546"/>
              <a:gd name="T11" fmla="*/ 80 h 195"/>
              <a:gd name="T12" fmla="*/ 545 w 546"/>
              <a:gd name="T13" fmla="*/ 97 h 195"/>
              <a:gd name="T14" fmla="*/ 519 w 546"/>
              <a:gd name="T15" fmla="*/ 123 h 195"/>
              <a:gd name="T16" fmla="*/ 492 w 546"/>
              <a:gd name="T17" fmla="*/ 97 h 195"/>
              <a:gd name="T18" fmla="*/ 492 w 546"/>
              <a:gd name="T19" fmla="*/ 80 h 195"/>
              <a:gd name="T20" fmla="*/ 466 w 546"/>
              <a:gd name="T21" fmla="*/ 53 h 195"/>
              <a:gd name="T22" fmla="*/ 105 w 546"/>
              <a:gd name="T23" fmla="*/ 53 h 195"/>
              <a:gd name="T24" fmla="*/ 61 w 546"/>
              <a:gd name="T25" fmla="*/ 88 h 195"/>
              <a:gd name="T26" fmla="*/ 105 w 546"/>
              <a:gd name="T27" fmla="*/ 141 h 195"/>
              <a:gd name="T28" fmla="*/ 105 w 546"/>
              <a:gd name="T2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6" h="195">
                <a:moveTo>
                  <a:pt x="105" y="194"/>
                </a:moveTo>
                <a:lnTo>
                  <a:pt x="105" y="194"/>
                </a:lnTo>
                <a:cubicBezTo>
                  <a:pt x="44" y="194"/>
                  <a:pt x="0" y="141"/>
                  <a:pt x="9" y="80"/>
                </a:cubicBezTo>
                <a:cubicBezTo>
                  <a:pt x="9" y="36"/>
                  <a:pt x="61" y="0"/>
                  <a:pt x="10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510" y="0"/>
                  <a:pt x="545" y="36"/>
                  <a:pt x="545" y="80"/>
                </a:cubicBezTo>
                <a:cubicBezTo>
                  <a:pt x="545" y="97"/>
                  <a:pt x="545" y="97"/>
                  <a:pt x="545" y="97"/>
                </a:cubicBezTo>
                <a:cubicBezTo>
                  <a:pt x="545" y="115"/>
                  <a:pt x="536" y="123"/>
                  <a:pt x="519" y="123"/>
                </a:cubicBezTo>
                <a:cubicBezTo>
                  <a:pt x="501" y="123"/>
                  <a:pt x="492" y="115"/>
                  <a:pt x="492" y="97"/>
                </a:cubicBezTo>
                <a:cubicBezTo>
                  <a:pt x="492" y="80"/>
                  <a:pt x="492" y="80"/>
                  <a:pt x="492" y="80"/>
                </a:cubicBezTo>
                <a:cubicBezTo>
                  <a:pt x="492" y="62"/>
                  <a:pt x="475" y="53"/>
                  <a:pt x="466" y="53"/>
                </a:cubicBezTo>
                <a:cubicBezTo>
                  <a:pt x="105" y="53"/>
                  <a:pt x="105" y="53"/>
                  <a:pt x="105" y="53"/>
                </a:cubicBezTo>
                <a:cubicBezTo>
                  <a:pt x="88" y="53"/>
                  <a:pt x="61" y="62"/>
                  <a:pt x="61" y="88"/>
                </a:cubicBezTo>
                <a:cubicBezTo>
                  <a:pt x="52" y="115"/>
                  <a:pt x="79" y="141"/>
                  <a:pt x="105" y="141"/>
                </a:cubicBezTo>
                <a:lnTo>
                  <a:pt x="105" y="19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628">
            <a:extLst>
              <a:ext uri="{FF2B5EF4-FFF2-40B4-BE49-F238E27FC236}">
                <a16:creationId xmlns:a16="http://schemas.microsoft.com/office/drawing/2014/main" id="{19655AA5-28B3-C54C-8C37-3B51DBFEB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724" y="10755890"/>
            <a:ext cx="653251" cy="624431"/>
          </a:xfrm>
          <a:custGeom>
            <a:avLst/>
            <a:gdLst>
              <a:gd name="T0" fmla="*/ 519 w 599"/>
              <a:gd name="T1" fmla="*/ 572 h 573"/>
              <a:gd name="T2" fmla="*/ 519 w 599"/>
              <a:gd name="T3" fmla="*/ 572 h 573"/>
              <a:gd name="T4" fmla="*/ 80 w 599"/>
              <a:gd name="T5" fmla="*/ 572 h 573"/>
              <a:gd name="T6" fmla="*/ 0 w 599"/>
              <a:gd name="T7" fmla="*/ 484 h 573"/>
              <a:gd name="T8" fmla="*/ 0 w 599"/>
              <a:gd name="T9" fmla="*/ 79 h 573"/>
              <a:gd name="T10" fmla="*/ 80 w 599"/>
              <a:gd name="T11" fmla="*/ 0 h 573"/>
              <a:gd name="T12" fmla="*/ 124 w 599"/>
              <a:gd name="T13" fmla="*/ 0 h 573"/>
              <a:gd name="T14" fmla="*/ 124 w 599"/>
              <a:gd name="T15" fmla="*/ 53 h 573"/>
              <a:gd name="T16" fmla="*/ 80 w 599"/>
              <a:gd name="T17" fmla="*/ 53 h 573"/>
              <a:gd name="T18" fmla="*/ 53 w 599"/>
              <a:gd name="T19" fmla="*/ 79 h 573"/>
              <a:gd name="T20" fmla="*/ 53 w 599"/>
              <a:gd name="T21" fmla="*/ 484 h 573"/>
              <a:gd name="T22" fmla="*/ 80 w 599"/>
              <a:gd name="T23" fmla="*/ 519 h 573"/>
              <a:gd name="T24" fmla="*/ 519 w 599"/>
              <a:gd name="T25" fmla="*/ 519 h 573"/>
              <a:gd name="T26" fmla="*/ 546 w 599"/>
              <a:gd name="T27" fmla="*/ 484 h 573"/>
              <a:gd name="T28" fmla="*/ 546 w 599"/>
              <a:gd name="T29" fmla="*/ 79 h 573"/>
              <a:gd name="T30" fmla="*/ 519 w 599"/>
              <a:gd name="T31" fmla="*/ 53 h 573"/>
              <a:gd name="T32" fmla="*/ 475 w 599"/>
              <a:gd name="T33" fmla="*/ 53 h 573"/>
              <a:gd name="T34" fmla="*/ 475 w 599"/>
              <a:gd name="T35" fmla="*/ 0 h 573"/>
              <a:gd name="T36" fmla="*/ 519 w 599"/>
              <a:gd name="T37" fmla="*/ 0 h 573"/>
              <a:gd name="T38" fmla="*/ 598 w 599"/>
              <a:gd name="T39" fmla="*/ 79 h 573"/>
              <a:gd name="T40" fmla="*/ 598 w 599"/>
              <a:gd name="T41" fmla="*/ 484 h 573"/>
              <a:gd name="T42" fmla="*/ 519 w 599"/>
              <a:gd name="T43" fmla="*/ 57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9" h="573">
                <a:moveTo>
                  <a:pt x="519" y="572"/>
                </a:moveTo>
                <a:lnTo>
                  <a:pt x="519" y="572"/>
                </a:lnTo>
                <a:cubicBezTo>
                  <a:pt x="80" y="572"/>
                  <a:pt x="80" y="572"/>
                  <a:pt x="80" y="572"/>
                </a:cubicBezTo>
                <a:cubicBezTo>
                  <a:pt x="35" y="572"/>
                  <a:pt x="0" y="537"/>
                  <a:pt x="0" y="48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6"/>
                  <a:pt x="35" y="0"/>
                  <a:pt x="80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62" y="53"/>
                  <a:pt x="53" y="62"/>
                  <a:pt x="53" y="79"/>
                </a:cubicBezTo>
                <a:cubicBezTo>
                  <a:pt x="53" y="484"/>
                  <a:pt x="53" y="484"/>
                  <a:pt x="53" y="484"/>
                </a:cubicBezTo>
                <a:cubicBezTo>
                  <a:pt x="53" y="502"/>
                  <a:pt x="62" y="519"/>
                  <a:pt x="80" y="519"/>
                </a:cubicBezTo>
                <a:cubicBezTo>
                  <a:pt x="519" y="519"/>
                  <a:pt x="519" y="519"/>
                  <a:pt x="519" y="519"/>
                </a:cubicBezTo>
                <a:cubicBezTo>
                  <a:pt x="537" y="519"/>
                  <a:pt x="546" y="502"/>
                  <a:pt x="546" y="484"/>
                </a:cubicBezTo>
                <a:cubicBezTo>
                  <a:pt x="546" y="79"/>
                  <a:pt x="546" y="79"/>
                  <a:pt x="546" y="79"/>
                </a:cubicBezTo>
                <a:cubicBezTo>
                  <a:pt x="546" y="62"/>
                  <a:pt x="537" y="53"/>
                  <a:pt x="519" y="53"/>
                </a:cubicBezTo>
                <a:cubicBezTo>
                  <a:pt x="475" y="53"/>
                  <a:pt x="475" y="53"/>
                  <a:pt x="475" y="53"/>
                </a:cubicBezTo>
                <a:cubicBezTo>
                  <a:pt x="475" y="0"/>
                  <a:pt x="475" y="0"/>
                  <a:pt x="475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63" y="0"/>
                  <a:pt x="598" y="36"/>
                  <a:pt x="598" y="79"/>
                </a:cubicBezTo>
                <a:cubicBezTo>
                  <a:pt x="598" y="484"/>
                  <a:pt x="598" y="484"/>
                  <a:pt x="598" y="484"/>
                </a:cubicBezTo>
                <a:cubicBezTo>
                  <a:pt x="598" y="537"/>
                  <a:pt x="563" y="572"/>
                  <a:pt x="519" y="5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629">
            <a:extLst>
              <a:ext uri="{FF2B5EF4-FFF2-40B4-BE49-F238E27FC236}">
                <a16:creationId xmlns:a16="http://schemas.microsoft.com/office/drawing/2014/main" id="{59C23039-C649-6641-9C0E-01F2CC15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250" y="10659824"/>
            <a:ext cx="288199" cy="57640"/>
          </a:xfrm>
          <a:custGeom>
            <a:avLst/>
            <a:gdLst>
              <a:gd name="T0" fmla="*/ 264 w 265"/>
              <a:gd name="T1" fmla="*/ 52 h 53"/>
              <a:gd name="T2" fmla="*/ 0 w 265"/>
              <a:gd name="T3" fmla="*/ 52 h 53"/>
              <a:gd name="T4" fmla="*/ 0 w 265"/>
              <a:gd name="T5" fmla="*/ 0 h 53"/>
              <a:gd name="T6" fmla="*/ 264 w 265"/>
              <a:gd name="T7" fmla="*/ 0 h 53"/>
              <a:gd name="T8" fmla="*/ 264 w 265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53">
                <a:moveTo>
                  <a:pt x="264" y="52"/>
                </a:moveTo>
                <a:lnTo>
                  <a:pt x="0" y="52"/>
                </a:lnTo>
                <a:lnTo>
                  <a:pt x="0" y="0"/>
                </a:lnTo>
                <a:lnTo>
                  <a:pt x="264" y="0"/>
                </a:lnTo>
                <a:lnTo>
                  <a:pt x="264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630">
            <a:extLst>
              <a:ext uri="{FF2B5EF4-FFF2-40B4-BE49-F238E27FC236}">
                <a16:creationId xmlns:a16="http://schemas.microsoft.com/office/drawing/2014/main" id="{DEBEA090-A70B-4A47-887A-1BFDDE6C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3776" y="10659824"/>
            <a:ext cx="182526" cy="153706"/>
          </a:xfrm>
          <a:custGeom>
            <a:avLst/>
            <a:gdLst>
              <a:gd name="T0" fmla="*/ 35 w 168"/>
              <a:gd name="T1" fmla="*/ 131 h 141"/>
              <a:gd name="T2" fmla="*/ 35 w 168"/>
              <a:gd name="T3" fmla="*/ 131 h 141"/>
              <a:gd name="T4" fmla="*/ 0 w 168"/>
              <a:gd name="T5" fmla="*/ 87 h 141"/>
              <a:gd name="T6" fmla="*/ 79 w 168"/>
              <a:gd name="T7" fmla="*/ 8 h 141"/>
              <a:gd name="T8" fmla="*/ 96 w 168"/>
              <a:gd name="T9" fmla="*/ 0 h 141"/>
              <a:gd name="T10" fmla="*/ 123 w 168"/>
              <a:gd name="T11" fmla="*/ 17 h 141"/>
              <a:gd name="T12" fmla="*/ 158 w 168"/>
              <a:gd name="T13" fmla="*/ 96 h 141"/>
              <a:gd name="T14" fmla="*/ 149 w 168"/>
              <a:gd name="T15" fmla="*/ 131 h 141"/>
              <a:gd name="T16" fmla="*/ 114 w 168"/>
              <a:gd name="T17" fmla="*/ 123 h 141"/>
              <a:gd name="T18" fmla="*/ 87 w 168"/>
              <a:gd name="T19" fmla="*/ 70 h 141"/>
              <a:gd name="T20" fmla="*/ 35 w 168"/>
              <a:gd name="T21" fmla="*/ 131 h 141"/>
              <a:gd name="T22" fmla="*/ 114 w 168"/>
              <a:gd name="T23" fmla="*/ 52 h 141"/>
              <a:gd name="T24" fmla="*/ 114 w 168"/>
              <a:gd name="T25" fmla="*/ 5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" h="141">
                <a:moveTo>
                  <a:pt x="35" y="131"/>
                </a:moveTo>
                <a:lnTo>
                  <a:pt x="35" y="131"/>
                </a:lnTo>
                <a:cubicBezTo>
                  <a:pt x="0" y="87"/>
                  <a:pt x="0" y="87"/>
                  <a:pt x="0" y="87"/>
                </a:cubicBezTo>
                <a:cubicBezTo>
                  <a:pt x="79" y="8"/>
                  <a:pt x="79" y="8"/>
                  <a:pt x="79" y="8"/>
                </a:cubicBezTo>
                <a:cubicBezTo>
                  <a:pt x="79" y="8"/>
                  <a:pt x="87" y="0"/>
                  <a:pt x="96" y="0"/>
                </a:cubicBezTo>
                <a:cubicBezTo>
                  <a:pt x="105" y="8"/>
                  <a:pt x="114" y="8"/>
                  <a:pt x="123" y="17"/>
                </a:cubicBezTo>
                <a:cubicBezTo>
                  <a:pt x="158" y="96"/>
                  <a:pt x="158" y="96"/>
                  <a:pt x="158" y="96"/>
                </a:cubicBezTo>
                <a:cubicBezTo>
                  <a:pt x="167" y="114"/>
                  <a:pt x="158" y="131"/>
                  <a:pt x="149" y="131"/>
                </a:cubicBezTo>
                <a:cubicBezTo>
                  <a:pt x="132" y="140"/>
                  <a:pt x="123" y="131"/>
                  <a:pt x="114" y="123"/>
                </a:cubicBezTo>
                <a:cubicBezTo>
                  <a:pt x="87" y="70"/>
                  <a:pt x="87" y="70"/>
                  <a:pt x="87" y="70"/>
                </a:cubicBezTo>
                <a:lnTo>
                  <a:pt x="35" y="131"/>
                </a:lnTo>
                <a:close/>
                <a:moveTo>
                  <a:pt x="114" y="52"/>
                </a:moveTo>
                <a:lnTo>
                  <a:pt x="114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631">
            <a:extLst>
              <a:ext uri="{FF2B5EF4-FFF2-40B4-BE49-F238E27FC236}">
                <a16:creationId xmlns:a16="http://schemas.microsoft.com/office/drawing/2014/main" id="{F63BC30D-48BE-AC4C-A9BF-2D745879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6923" y="10746283"/>
            <a:ext cx="259379" cy="182526"/>
          </a:xfrm>
          <a:custGeom>
            <a:avLst/>
            <a:gdLst>
              <a:gd name="T0" fmla="*/ 97 w 239"/>
              <a:gd name="T1" fmla="*/ 167 h 168"/>
              <a:gd name="T2" fmla="*/ 97 w 239"/>
              <a:gd name="T3" fmla="*/ 167 h 168"/>
              <a:gd name="T4" fmla="*/ 97 w 239"/>
              <a:gd name="T5" fmla="*/ 167 h 168"/>
              <a:gd name="T6" fmla="*/ 62 w 239"/>
              <a:gd name="T7" fmla="*/ 149 h 168"/>
              <a:gd name="T8" fmla="*/ 0 w 239"/>
              <a:gd name="T9" fmla="*/ 79 h 168"/>
              <a:gd name="T10" fmla="*/ 71 w 239"/>
              <a:gd name="T11" fmla="*/ 8 h 168"/>
              <a:gd name="T12" fmla="*/ 106 w 239"/>
              <a:gd name="T13" fmla="*/ 52 h 168"/>
              <a:gd name="T14" fmla="*/ 71 w 239"/>
              <a:gd name="T15" fmla="*/ 79 h 168"/>
              <a:gd name="T16" fmla="*/ 97 w 239"/>
              <a:gd name="T17" fmla="*/ 114 h 168"/>
              <a:gd name="T18" fmla="*/ 185 w 239"/>
              <a:gd name="T19" fmla="*/ 17 h 168"/>
              <a:gd name="T20" fmla="*/ 220 w 239"/>
              <a:gd name="T21" fmla="*/ 17 h 168"/>
              <a:gd name="T22" fmla="*/ 229 w 239"/>
              <a:gd name="T23" fmla="*/ 52 h 168"/>
              <a:gd name="T24" fmla="*/ 132 w 239"/>
              <a:gd name="T25" fmla="*/ 158 h 168"/>
              <a:gd name="T26" fmla="*/ 97 w 239"/>
              <a:gd name="T27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9" h="168">
                <a:moveTo>
                  <a:pt x="97" y="167"/>
                </a:moveTo>
                <a:lnTo>
                  <a:pt x="97" y="167"/>
                </a:lnTo>
                <a:lnTo>
                  <a:pt x="97" y="167"/>
                </a:lnTo>
                <a:cubicBezTo>
                  <a:pt x="79" y="167"/>
                  <a:pt x="71" y="167"/>
                  <a:pt x="62" y="149"/>
                </a:cubicBezTo>
                <a:cubicBezTo>
                  <a:pt x="0" y="79"/>
                  <a:pt x="0" y="79"/>
                  <a:pt x="0" y="79"/>
                </a:cubicBezTo>
                <a:cubicBezTo>
                  <a:pt x="71" y="8"/>
                  <a:pt x="71" y="8"/>
                  <a:pt x="71" y="8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71" y="79"/>
                  <a:pt x="71" y="79"/>
                  <a:pt x="71" y="79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185" y="17"/>
                  <a:pt x="185" y="17"/>
                  <a:pt x="185" y="17"/>
                </a:cubicBezTo>
                <a:cubicBezTo>
                  <a:pt x="194" y="0"/>
                  <a:pt x="211" y="0"/>
                  <a:pt x="220" y="17"/>
                </a:cubicBezTo>
                <a:cubicBezTo>
                  <a:pt x="238" y="26"/>
                  <a:pt x="238" y="44"/>
                  <a:pt x="229" y="52"/>
                </a:cubicBezTo>
                <a:cubicBezTo>
                  <a:pt x="132" y="158"/>
                  <a:pt x="132" y="158"/>
                  <a:pt x="132" y="158"/>
                </a:cubicBezTo>
                <a:cubicBezTo>
                  <a:pt x="123" y="167"/>
                  <a:pt x="106" y="167"/>
                  <a:pt x="97" y="1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632">
            <a:extLst>
              <a:ext uri="{FF2B5EF4-FFF2-40B4-BE49-F238E27FC236}">
                <a16:creationId xmlns:a16="http://schemas.microsoft.com/office/drawing/2014/main" id="{F1C190E1-DEDB-C74B-89AC-1703733F6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4397" y="10659824"/>
            <a:ext cx="182526" cy="153706"/>
          </a:xfrm>
          <a:custGeom>
            <a:avLst/>
            <a:gdLst>
              <a:gd name="T0" fmla="*/ 132 w 168"/>
              <a:gd name="T1" fmla="*/ 131 h 141"/>
              <a:gd name="T2" fmla="*/ 132 w 168"/>
              <a:gd name="T3" fmla="*/ 131 h 141"/>
              <a:gd name="T4" fmla="*/ 167 w 168"/>
              <a:gd name="T5" fmla="*/ 87 h 141"/>
              <a:gd name="T6" fmla="*/ 88 w 168"/>
              <a:gd name="T7" fmla="*/ 8 h 141"/>
              <a:gd name="T8" fmla="*/ 70 w 168"/>
              <a:gd name="T9" fmla="*/ 0 h 141"/>
              <a:gd name="T10" fmla="*/ 44 w 168"/>
              <a:gd name="T11" fmla="*/ 17 h 141"/>
              <a:gd name="T12" fmla="*/ 9 w 168"/>
              <a:gd name="T13" fmla="*/ 96 h 141"/>
              <a:gd name="T14" fmla="*/ 18 w 168"/>
              <a:gd name="T15" fmla="*/ 131 h 141"/>
              <a:gd name="T16" fmla="*/ 53 w 168"/>
              <a:gd name="T17" fmla="*/ 123 h 141"/>
              <a:gd name="T18" fmla="*/ 79 w 168"/>
              <a:gd name="T19" fmla="*/ 70 h 141"/>
              <a:gd name="T20" fmla="*/ 132 w 168"/>
              <a:gd name="T21" fmla="*/ 131 h 141"/>
              <a:gd name="T22" fmla="*/ 53 w 168"/>
              <a:gd name="T23" fmla="*/ 52 h 141"/>
              <a:gd name="T24" fmla="*/ 53 w 168"/>
              <a:gd name="T25" fmla="*/ 5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" h="141">
                <a:moveTo>
                  <a:pt x="132" y="131"/>
                </a:moveTo>
                <a:lnTo>
                  <a:pt x="132" y="131"/>
                </a:lnTo>
                <a:cubicBezTo>
                  <a:pt x="167" y="87"/>
                  <a:pt x="167" y="87"/>
                  <a:pt x="167" y="87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8"/>
                  <a:pt x="79" y="0"/>
                  <a:pt x="70" y="0"/>
                </a:cubicBezTo>
                <a:cubicBezTo>
                  <a:pt x="62" y="8"/>
                  <a:pt x="53" y="8"/>
                  <a:pt x="44" y="17"/>
                </a:cubicBezTo>
                <a:cubicBezTo>
                  <a:pt x="9" y="96"/>
                  <a:pt x="9" y="96"/>
                  <a:pt x="9" y="96"/>
                </a:cubicBezTo>
                <a:cubicBezTo>
                  <a:pt x="0" y="114"/>
                  <a:pt x="9" y="131"/>
                  <a:pt x="18" y="131"/>
                </a:cubicBezTo>
                <a:cubicBezTo>
                  <a:pt x="35" y="140"/>
                  <a:pt x="44" y="131"/>
                  <a:pt x="53" y="123"/>
                </a:cubicBezTo>
                <a:cubicBezTo>
                  <a:pt x="79" y="70"/>
                  <a:pt x="79" y="70"/>
                  <a:pt x="79" y="70"/>
                </a:cubicBezTo>
                <a:lnTo>
                  <a:pt x="132" y="131"/>
                </a:lnTo>
                <a:close/>
                <a:moveTo>
                  <a:pt x="53" y="52"/>
                </a:moveTo>
                <a:lnTo>
                  <a:pt x="53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633">
            <a:extLst>
              <a:ext uri="{FF2B5EF4-FFF2-40B4-BE49-F238E27FC236}">
                <a16:creationId xmlns:a16="http://schemas.microsoft.com/office/drawing/2014/main" id="{7D743E5C-749D-044C-96E7-2D6F6CBD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4397" y="10746283"/>
            <a:ext cx="259379" cy="182526"/>
          </a:xfrm>
          <a:custGeom>
            <a:avLst/>
            <a:gdLst>
              <a:gd name="T0" fmla="*/ 141 w 239"/>
              <a:gd name="T1" fmla="*/ 167 h 168"/>
              <a:gd name="T2" fmla="*/ 141 w 239"/>
              <a:gd name="T3" fmla="*/ 167 h 168"/>
              <a:gd name="T4" fmla="*/ 141 w 239"/>
              <a:gd name="T5" fmla="*/ 167 h 168"/>
              <a:gd name="T6" fmla="*/ 176 w 239"/>
              <a:gd name="T7" fmla="*/ 149 h 168"/>
              <a:gd name="T8" fmla="*/ 238 w 239"/>
              <a:gd name="T9" fmla="*/ 79 h 168"/>
              <a:gd name="T10" fmla="*/ 167 w 239"/>
              <a:gd name="T11" fmla="*/ 8 h 168"/>
              <a:gd name="T12" fmla="*/ 132 w 239"/>
              <a:gd name="T13" fmla="*/ 52 h 168"/>
              <a:gd name="T14" fmla="*/ 167 w 239"/>
              <a:gd name="T15" fmla="*/ 79 h 168"/>
              <a:gd name="T16" fmla="*/ 141 w 239"/>
              <a:gd name="T17" fmla="*/ 114 h 168"/>
              <a:gd name="T18" fmla="*/ 53 w 239"/>
              <a:gd name="T19" fmla="*/ 17 h 168"/>
              <a:gd name="T20" fmla="*/ 18 w 239"/>
              <a:gd name="T21" fmla="*/ 17 h 168"/>
              <a:gd name="T22" fmla="*/ 9 w 239"/>
              <a:gd name="T23" fmla="*/ 52 h 168"/>
              <a:gd name="T24" fmla="*/ 106 w 239"/>
              <a:gd name="T25" fmla="*/ 158 h 168"/>
              <a:gd name="T26" fmla="*/ 141 w 239"/>
              <a:gd name="T27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9" h="168">
                <a:moveTo>
                  <a:pt x="141" y="167"/>
                </a:moveTo>
                <a:lnTo>
                  <a:pt x="141" y="167"/>
                </a:lnTo>
                <a:lnTo>
                  <a:pt x="141" y="167"/>
                </a:lnTo>
                <a:cubicBezTo>
                  <a:pt x="159" y="167"/>
                  <a:pt x="167" y="167"/>
                  <a:pt x="176" y="149"/>
                </a:cubicBezTo>
                <a:cubicBezTo>
                  <a:pt x="238" y="79"/>
                  <a:pt x="238" y="79"/>
                  <a:pt x="238" y="79"/>
                </a:cubicBezTo>
                <a:cubicBezTo>
                  <a:pt x="167" y="8"/>
                  <a:pt x="167" y="8"/>
                  <a:pt x="167" y="8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41" y="114"/>
                  <a:pt x="141" y="114"/>
                  <a:pt x="141" y="114"/>
                </a:cubicBezTo>
                <a:cubicBezTo>
                  <a:pt x="53" y="17"/>
                  <a:pt x="53" y="17"/>
                  <a:pt x="53" y="17"/>
                </a:cubicBezTo>
                <a:cubicBezTo>
                  <a:pt x="44" y="0"/>
                  <a:pt x="27" y="0"/>
                  <a:pt x="18" y="17"/>
                </a:cubicBezTo>
                <a:cubicBezTo>
                  <a:pt x="0" y="26"/>
                  <a:pt x="0" y="44"/>
                  <a:pt x="9" y="52"/>
                </a:cubicBezTo>
                <a:cubicBezTo>
                  <a:pt x="106" y="158"/>
                  <a:pt x="106" y="158"/>
                  <a:pt x="106" y="158"/>
                </a:cubicBezTo>
                <a:cubicBezTo>
                  <a:pt x="114" y="167"/>
                  <a:pt x="132" y="167"/>
                  <a:pt x="141" y="1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634">
            <a:extLst>
              <a:ext uri="{FF2B5EF4-FFF2-40B4-BE49-F238E27FC236}">
                <a16:creationId xmlns:a16="http://schemas.microsoft.com/office/drawing/2014/main" id="{CF52AEEF-C3DC-CF4A-AFFB-CD693CD8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1809" y="11015269"/>
            <a:ext cx="134493" cy="38427"/>
          </a:xfrm>
          <a:custGeom>
            <a:avLst/>
            <a:gdLst>
              <a:gd name="T0" fmla="*/ 0 w 124"/>
              <a:gd name="T1" fmla="*/ 17 h 36"/>
              <a:gd name="T2" fmla="*/ 0 w 124"/>
              <a:gd name="T3" fmla="*/ 17 h 36"/>
              <a:gd name="T4" fmla="*/ 0 w 124"/>
              <a:gd name="T5" fmla="*/ 17 h 36"/>
              <a:gd name="T6" fmla="*/ 17 w 124"/>
              <a:gd name="T7" fmla="*/ 0 h 36"/>
              <a:gd name="T8" fmla="*/ 105 w 124"/>
              <a:gd name="T9" fmla="*/ 0 h 36"/>
              <a:gd name="T10" fmla="*/ 123 w 124"/>
              <a:gd name="T11" fmla="*/ 17 h 36"/>
              <a:gd name="T12" fmla="*/ 105 w 124"/>
              <a:gd name="T13" fmla="*/ 35 h 36"/>
              <a:gd name="T14" fmla="*/ 17 w 124"/>
              <a:gd name="T15" fmla="*/ 35 h 36"/>
              <a:gd name="T16" fmla="*/ 0 w 124"/>
              <a:gd name="T17" fmla="*/ 17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36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4" y="0"/>
                  <a:pt x="123" y="9"/>
                  <a:pt x="123" y="17"/>
                </a:cubicBezTo>
                <a:cubicBezTo>
                  <a:pt x="123" y="26"/>
                  <a:pt x="114" y="35"/>
                  <a:pt x="105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635">
            <a:extLst>
              <a:ext uri="{FF2B5EF4-FFF2-40B4-BE49-F238E27FC236}">
                <a16:creationId xmlns:a16="http://schemas.microsoft.com/office/drawing/2014/main" id="{4DF9CD6A-0148-7147-A4CC-4F6045CB3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6529" y="11024876"/>
            <a:ext cx="48033" cy="326625"/>
          </a:xfrm>
          <a:custGeom>
            <a:avLst/>
            <a:gdLst>
              <a:gd name="T0" fmla="*/ 44 w 45"/>
              <a:gd name="T1" fmla="*/ 299 h 300"/>
              <a:gd name="T2" fmla="*/ 44 w 45"/>
              <a:gd name="T3" fmla="*/ 299 h 300"/>
              <a:gd name="T4" fmla="*/ 0 w 45"/>
              <a:gd name="T5" fmla="*/ 299 h 300"/>
              <a:gd name="T6" fmla="*/ 0 w 45"/>
              <a:gd name="T7" fmla="*/ 17 h 300"/>
              <a:gd name="T8" fmla="*/ 18 w 45"/>
              <a:gd name="T9" fmla="*/ 0 h 300"/>
              <a:gd name="T10" fmla="*/ 44 w 45"/>
              <a:gd name="T11" fmla="*/ 17 h 300"/>
              <a:gd name="T12" fmla="*/ 44 w 45"/>
              <a:gd name="T13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00">
                <a:moveTo>
                  <a:pt x="44" y="299"/>
                </a:moveTo>
                <a:lnTo>
                  <a:pt x="44" y="299"/>
                </a:lnTo>
                <a:cubicBezTo>
                  <a:pt x="0" y="299"/>
                  <a:pt x="0" y="299"/>
                  <a:pt x="0" y="29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35" y="0"/>
                  <a:pt x="44" y="8"/>
                  <a:pt x="44" y="17"/>
                </a:cubicBezTo>
                <a:lnTo>
                  <a:pt x="44" y="2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636">
            <a:extLst>
              <a:ext uri="{FF2B5EF4-FFF2-40B4-BE49-F238E27FC236}">
                <a16:creationId xmlns:a16="http://schemas.microsoft.com/office/drawing/2014/main" id="{392037C6-4974-314C-9C48-0FCFC02C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1932" y="4060070"/>
            <a:ext cx="240166" cy="259379"/>
          </a:xfrm>
          <a:custGeom>
            <a:avLst/>
            <a:gdLst>
              <a:gd name="T0" fmla="*/ 9 w 221"/>
              <a:gd name="T1" fmla="*/ 229 h 238"/>
              <a:gd name="T2" fmla="*/ 9 w 221"/>
              <a:gd name="T3" fmla="*/ 229 h 238"/>
              <a:gd name="T4" fmla="*/ 9 w 221"/>
              <a:gd name="T5" fmla="*/ 229 h 238"/>
              <a:gd name="T6" fmla="*/ 9 w 221"/>
              <a:gd name="T7" fmla="*/ 202 h 238"/>
              <a:gd name="T8" fmla="*/ 176 w 221"/>
              <a:gd name="T9" fmla="*/ 9 h 238"/>
              <a:gd name="T10" fmla="*/ 211 w 221"/>
              <a:gd name="T11" fmla="*/ 9 h 238"/>
              <a:gd name="T12" fmla="*/ 211 w 221"/>
              <a:gd name="T13" fmla="*/ 35 h 238"/>
              <a:gd name="T14" fmla="*/ 35 w 221"/>
              <a:gd name="T15" fmla="*/ 229 h 238"/>
              <a:gd name="T16" fmla="*/ 9 w 221"/>
              <a:gd name="T17" fmla="*/ 22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" h="238">
                <a:moveTo>
                  <a:pt x="9" y="229"/>
                </a:moveTo>
                <a:lnTo>
                  <a:pt x="9" y="229"/>
                </a:lnTo>
                <a:lnTo>
                  <a:pt x="9" y="229"/>
                </a:lnTo>
                <a:cubicBezTo>
                  <a:pt x="0" y="220"/>
                  <a:pt x="0" y="211"/>
                  <a:pt x="9" y="202"/>
                </a:cubicBezTo>
                <a:cubicBezTo>
                  <a:pt x="176" y="9"/>
                  <a:pt x="176" y="9"/>
                  <a:pt x="176" y="9"/>
                </a:cubicBezTo>
                <a:cubicBezTo>
                  <a:pt x="185" y="0"/>
                  <a:pt x="202" y="0"/>
                  <a:pt x="211" y="9"/>
                </a:cubicBezTo>
                <a:cubicBezTo>
                  <a:pt x="211" y="18"/>
                  <a:pt x="220" y="26"/>
                  <a:pt x="211" y="35"/>
                </a:cubicBezTo>
                <a:cubicBezTo>
                  <a:pt x="35" y="229"/>
                  <a:pt x="35" y="229"/>
                  <a:pt x="35" y="229"/>
                </a:cubicBezTo>
                <a:cubicBezTo>
                  <a:pt x="27" y="237"/>
                  <a:pt x="18" y="237"/>
                  <a:pt x="9" y="2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637">
            <a:extLst>
              <a:ext uri="{FF2B5EF4-FFF2-40B4-BE49-F238E27FC236}">
                <a16:creationId xmlns:a16="http://schemas.microsoft.com/office/drawing/2014/main" id="{F6064038-EF95-CE43-A672-94C813B1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6818" y="4204170"/>
            <a:ext cx="144099" cy="144099"/>
          </a:xfrm>
          <a:custGeom>
            <a:avLst/>
            <a:gdLst>
              <a:gd name="T0" fmla="*/ 62 w 133"/>
              <a:gd name="T1" fmla="*/ 132 h 133"/>
              <a:gd name="T2" fmla="*/ 62 w 133"/>
              <a:gd name="T3" fmla="*/ 132 h 133"/>
              <a:gd name="T4" fmla="*/ 0 w 133"/>
              <a:gd name="T5" fmla="*/ 62 h 133"/>
              <a:gd name="T6" fmla="*/ 62 w 133"/>
              <a:gd name="T7" fmla="*/ 0 h 133"/>
              <a:gd name="T8" fmla="*/ 132 w 133"/>
              <a:gd name="T9" fmla="*/ 62 h 133"/>
              <a:gd name="T10" fmla="*/ 62 w 133"/>
              <a:gd name="T11" fmla="*/ 132 h 133"/>
              <a:gd name="T12" fmla="*/ 62 w 133"/>
              <a:gd name="T13" fmla="*/ 35 h 133"/>
              <a:gd name="T14" fmla="*/ 62 w 133"/>
              <a:gd name="T15" fmla="*/ 35 h 133"/>
              <a:gd name="T16" fmla="*/ 36 w 133"/>
              <a:gd name="T17" fmla="*/ 62 h 133"/>
              <a:gd name="T18" fmla="*/ 62 w 133"/>
              <a:gd name="T19" fmla="*/ 88 h 133"/>
              <a:gd name="T20" fmla="*/ 88 w 133"/>
              <a:gd name="T21" fmla="*/ 62 h 133"/>
              <a:gd name="T22" fmla="*/ 62 w 133"/>
              <a:gd name="T23" fmla="*/ 35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33">
                <a:moveTo>
                  <a:pt x="62" y="132"/>
                </a:moveTo>
                <a:lnTo>
                  <a:pt x="62" y="132"/>
                </a:lnTo>
                <a:cubicBezTo>
                  <a:pt x="27" y="132"/>
                  <a:pt x="0" y="97"/>
                  <a:pt x="0" y="62"/>
                </a:cubicBezTo>
                <a:cubicBezTo>
                  <a:pt x="0" y="26"/>
                  <a:pt x="27" y="0"/>
                  <a:pt x="62" y="0"/>
                </a:cubicBezTo>
                <a:cubicBezTo>
                  <a:pt x="97" y="0"/>
                  <a:pt x="132" y="26"/>
                  <a:pt x="132" y="62"/>
                </a:cubicBezTo>
                <a:cubicBezTo>
                  <a:pt x="132" y="97"/>
                  <a:pt x="97" y="132"/>
                  <a:pt x="62" y="132"/>
                </a:cubicBezTo>
                <a:close/>
                <a:moveTo>
                  <a:pt x="62" y="35"/>
                </a:moveTo>
                <a:lnTo>
                  <a:pt x="62" y="35"/>
                </a:lnTo>
                <a:cubicBezTo>
                  <a:pt x="53" y="35"/>
                  <a:pt x="36" y="53"/>
                  <a:pt x="36" y="62"/>
                </a:cubicBezTo>
                <a:cubicBezTo>
                  <a:pt x="36" y="79"/>
                  <a:pt x="53" y="88"/>
                  <a:pt x="62" y="88"/>
                </a:cubicBezTo>
                <a:cubicBezTo>
                  <a:pt x="80" y="88"/>
                  <a:pt x="88" y="79"/>
                  <a:pt x="88" y="62"/>
                </a:cubicBezTo>
                <a:cubicBezTo>
                  <a:pt x="88" y="53"/>
                  <a:pt x="80" y="35"/>
                  <a:pt x="6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638">
            <a:extLst>
              <a:ext uri="{FF2B5EF4-FFF2-40B4-BE49-F238E27FC236}">
                <a16:creationId xmlns:a16="http://schemas.microsoft.com/office/drawing/2014/main" id="{400A90BB-A21A-7444-9A7B-D712AB066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3506" y="4031250"/>
            <a:ext cx="144099" cy="144099"/>
          </a:xfrm>
          <a:custGeom>
            <a:avLst/>
            <a:gdLst>
              <a:gd name="T0" fmla="*/ 62 w 133"/>
              <a:gd name="T1" fmla="*/ 131 h 132"/>
              <a:gd name="T2" fmla="*/ 62 w 133"/>
              <a:gd name="T3" fmla="*/ 131 h 132"/>
              <a:gd name="T4" fmla="*/ 0 w 133"/>
              <a:gd name="T5" fmla="*/ 70 h 132"/>
              <a:gd name="T6" fmla="*/ 62 w 133"/>
              <a:gd name="T7" fmla="*/ 0 h 132"/>
              <a:gd name="T8" fmla="*/ 132 w 133"/>
              <a:gd name="T9" fmla="*/ 70 h 132"/>
              <a:gd name="T10" fmla="*/ 62 w 133"/>
              <a:gd name="T11" fmla="*/ 131 h 132"/>
              <a:gd name="T12" fmla="*/ 62 w 133"/>
              <a:gd name="T13" fmla="*/ 44 h 132"/>
              <a:gd name="T14" fmla="*/ 62 w 133"/>
              <a:gd name="T15" fmla="*/ 44 h 132"/>
              <a:gd name="T16" fmla="*/ 35 w 133"/>
              <a:gd name="T17" fmla="*/ 70 h 132"/>
              <a:gd name="T18" fmla="*/ 62 w 133"/>
              <a:gd name="T19" fmla="*/ 96 h 132"/>
              <a:gd name="T20" fmla="*/ 88 w 133"/>
              <a:gd name="T21" fmla="*/ 70 h 132"/>
              <a:gd name="T22" fmla="*/ 62 w 133"/>
              <a:gd name="T23" fmla="*/ 4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32">
                <a:moveTo>
                  <a:pt x="62" y="131"/>
                </a:moveTo>
                <a:lnTo>
                  <a:pt x="62" y="131"/>
                </a:lnTo>
                <a:cubicBezTo>
                  <a:pt x="26" y="131"/>
                  <a:pt x="0" y="105"/>
                  <a:pt x="0" y="70"/>
                </a:cubicBezTo>
                <a:cubicBezTo>
                  <a:pt x="0" y="35"/>
                  <a:pt x="26" y="0"/>
                  <a:pt x="62" y="0"/>
                </a:cubicBezTo>
                <a:cubicBezTo>
                  <a:pt x="97" y="0"/>
                  <a:pt x="132" y="35"/>
                  <a:pt x="132" y="70"/>
                </a:cubicBezTo>
                <a:cubicBezTo>
                  <a:pt x="132" y="105"/>
                  <a:pt x="97" y="131"/>
                  <a:pt x="62" y="131"/>
                </a:cubicBezTo>
                <a:close/>
                <a:moveTo>
                  <a:pt x="62" y="44"/>
                </a:moveTo>
                <a:lnTo>
                  <a:pt x="62" y="44"/>
                </a:lnTo>
                <a:cubicBezTo>
                  <a:pt x="53" y="44"/>
                  <a:pt x="35" y="52"/>
                  <a:pt x="35" y="70"/>
                </a:cubicBezTo>
                <a:cubicBezTo>
                  <a:pt x="35" y="79"/>
                  <a:pt x="53" y="96"/>
                  <a:pt x="62" y="96"/>
                </a:cubicBezTo>
                <a:cubicBezTo>
                  <a:pt x="79" y="96"/>
                  <a:pt x="88" y="79"/>
                  <a:pt x="88" y="70"/>
                </a:cubicBezTo>
                <a:cubicBezTo>
                  <a:pt x="88" y="52"/>
                  <a:pt x="79" y="44"/>
                  <a:pt x="62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639">
            <a:extLst>
              <a:ext uri="{FF2B5EF4-FFF2-40B4-BE49-F238E27FC236}">
                <a16:creationId xmlns:a16="http://schemas.microsoft.com/office/drawing/2014/main" id="{55CCC9F0-FD8C-EF44-9517-5546C6A5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7439" y="3992824"/>
            <a:ext cx="28820" cy="48033"/>
          </a:xfrm>
          <a:custGeom>
            <a:avLst/>
            <a:gdLst>
              <a:gd name="T0" fmla="*/ 26 w 27"/>
              <a:gd name="T1" fmla="*/ 43 h 44"/>
              <a:gd name="T2" fmla="*/ 0 w 27"/>
              <a:gd name="T3" fmla="*/ 43 h 44"/>
              <a:gd name="T4" fmla="*/ 0 w 27"/>
              <a:gd name="T5" fmla="*/ 0 h 44"/>
              <a:gd name="T6" fmla="*/ 26 w 27"/>
              <a:gd name="T7" fmla="*/ 0 h 44"/>
              <a:gd name="T8" fmla="*/ 26 w 27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44">
                <a:moveTo>
                  <a:pt x="26" y="43"/>
                </a:moveTo>
                <a:lnTo>
                  <a:pt x="0" y="43"/>
                </a:lnTo>
                <a:lnTo>
                  <a:pt x="0" y="0"/>
                </a:lnTo>
                <a:lnTo>
                  <a:pt x="26" y="0"/>
                </a:lnTo>
                <a:lnTo>
                  <a:pt x="26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640">
            <a:extLst>
              <a:ext uri="{FF2B5EF4-FFF2-40B4-BE49-F238E27FC236}">
                <a16:creationId xmlns:a16="http://schemas.microsoft.com/office/drawing/2014/main" id="{B1D695E4-4BCB-0D4A-B0F3-1ED7F207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7439" y="4079284"/>
            <a:ext cx="28820" cy="86460"/>
          </a:xfrm>
          <a:custGeom>
            <a:avLst/>
            <a:gdLst>
              <a:gd name="T0" fmla="*/ 26 w 27"/>
              <a:gd name="T1" fmla="*/ 79 h 80"/>
              <a:gd name="T2" fmla="*/ 0 w 27"/>
              <a:gd name="T3" fmla="*/ 79 h 80"/>
              <a:gd name="T4" fmla="*/ 0 w 27"/>
              <a:gd name="T5" fmla="*/ 0 h 80"/>
              <a:gd name="T6" fmla="*/ 26 w 27"/>
              <a:gd name="T7" fmla="*/ 0 h 80"/>
              <a:gd name="T8" fmla="*/ 26 w 27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0">
                <a:moveTo>
                  <a:pt x="26" y="79"/>
                </a:moveTo>
                <a:lnTo>
                  <a:pt x="0" y="79"/>
                </a:lnTo>
                <a:lnTo>
                  <a:pt x="0" y="0"/>
                </a:lnTo>
                <a:lnTo>
                  <a:pt x="26" y="0"/>
                </a:lnTo>
                <a:lnTo>
                  <a:pt x="26" y="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641">
            <a:extLst>
              <a:ext uri="{FF2B5EF4-FFF2-40B4-BE49-F238E27FC236}">
                <a16:creationId xmlns:a16="http://schemas.microsoft.com/office/drawing/2014/main" id="{8A8B3678-DAA8-4A46-932B-1BF51484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7439" y="4204170"/>
            <a:ext cx="28820" cy="86460"/>
          </a:xfrm>
          <a:custGeom>
            <a:avLst/>
            <a:gdLst>
              <a:gd name="T0" fmla="*/ 26 w 27"/>
              <a:gd name="T1" fmla="*/ 79 h 80"/>
              <a:gd name="T2" fmla="*/ 0 w 27"/>
              <a:gd name="T3" fmla="*/ 79 h 80"/>
              <a:gd name="T4" fmla="*/ 0 w 27"/>
              <a:gd name="T5" fmla="*/ 0 h 80"/>
              <a:gd name="T6" fmla="*/ 26 w 27"/>
              <a:gd name="T7" fmla="*/ 0 h 80"/>
              <a:gd name="T8" fmla="*/ 26 w 27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0">
                <a:moveTo>
                  <a:pt x="26" y="79"/>
                </a:moveTo>
                <a:lnTo>
                  <a:pt x="0" y="79"/>
                </a:lnTo>
                <a:lnTo>
                  <a:pt x="0" y="0"/>
                </a:lnTo>
                <a:lnTo>
                  <a:pt x="26" y="0"/>
                </a:lnTo>
                <a:lnTo>
                  <a:pt x="26" y="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642">
            <a:extLst>
              <a:ext uri="{FF2B5EF4-FFF2-40B4-BE49-F238E27FC236}">
                <a16:creationId xmlns:a16="http://schemas.microsoft.com/office/drawing/2014/main" id="{68E337F5-E3D8-C84C-871E-769EB1F15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7439" y="4329056"/>
            <a:ext cx="28820" cy="57640"/>
          </a:xfrm>
          <a:custGeom>
            <a:avLst/>
            <a:gdLst>
              <a:gd name="T0" fmla="*/ 26 w 27"/>
              <a:gd name="T1" fmla="*/ 53 h 54"/>
              <a:gd name="T2" fmla="*/ 0 w 27"/>
              <a:gd name="T3" fmla="*/ 53 h 54"/>
              <a:gd name="T4" fmla="*/ 0 w 27"/>
              <a:gd name="T5" fmla="*/ 0 h 54"/>
              <a:gd name="T6" fmla="*/ 26 w 27"/>
              <a:gd name="T7" fmla="*/ 0 h 54"/>
              <a:gd name="T8" fmla="*/ 26 w 27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54">
                <a:moveTo>
                  <a:pt x="26" y="53"/>
                </a:moveTo>
                <a:lnTo>
                  <a:pt x="0" y="53"/>
                </a:lnTo>
                <a:lnTo>
                  <a:pt x="0" y="0"/>
                </a:lnTo>
                <a:lnTo>
                  <a:pt x="26" y="0"/>
                </a:lnTo>
                <a:lnTo>
                  <a:pt x="26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643">
            <a:extLst>
              <a:ext uri="{FF2B5EF4-FFF2-40B4-BE49-F238E27FC236}">
                <a16:creationId xmlns:a16="http://schemas.microsoft.com/office/drawing/2014/main" id="{E699481A-2BC2-1F41-B2DF-583E5818C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6093" y="3925578"/>
            <a:ext cx="720497" cy="528365"/>
          </a:xfrm>
          <a:custGeom>
            <a:avLst/>
            <a:gdLst>
              <a:gd name="T0" fmla="*/ 581 w 661"/>
              <a:gd name="T1" fmla="*/ 484 h 485"/>
              <a:gd name="T2" fmla="*/ 581 w 661"/>
              <a:gd name="T3" fmla="*/ 484 h 485"/>
              <a:gd name="T4" fmla="*/ 27 w 661"/>
              <a:gd name="T5" fmla="*/ 484 h 485"/>
              <a:gd name="T6" fmla="*/ 0 w 661"/>
              <a:gd name="T7" fmla="*/ 457 h 485"/>
              <a:gd name="T8" fmla="*/ 0 w 661"/>
              <a:gd name="T9" fmla="*/ 352 h 485"/>
              <a:gd name="T10" fmla="*/ 27 w 661"/>
              <a:gd name="T11" fmla="*/ 317 h 485"/>
              <a:gd name="T12" fmla="*/ 97 w 661"/>
              <a:gd name="T13" fmla="*/ 237 h 485"/>
              <a:gd name="T14" fmla="*/ 27 w 661"/>
              <a:gd name="T15" fmla="*/ 158 h 485"/>
              <a:gd name="T16" fmla="*/ 0 w 661"/>
              <a:gd name="T17" fmla="*/ 132 h 485"/>
              <a:gd name="T18" fmla="*/ 0 w 661"/>
              <a:gd name="T19" fmla="*/ 26 h 485"/>
              <a:gd name="T20" fmla="*/ 27 w 661"/>
              <a:gd name="T21" fmla="*/ 0 h 485"/>
              <a:gd name="T22" fmla="*/ 581 w 661"/>
              <a:gd name="T23" fmla="*/ 0 h 485"/>
              <a:gd name="T24" fmla="*/ 660 w 661"/>
              <a:gd name="T25" fmla="*/ 70 h 485"/>
              <a:gd name="T26" fmla="*/ 660 w 661"/>
              <a:gd name="T27" fmla="*/ 404 h 485"/>
              <a:gd name="T28" fmla="*/ 581 w 661"/>
              <a:gd name="T29" fmla="*/ 484 h 485"/>
              <a:gd name="T30" fmla="*/ 53 w 661"/>
              <a:gd name="T31" fmla="*/ 431 h 485"/>
              <a:gd name="T32" fmla="*/ 53 w 661"/>
              <a:gd name="T33" fmla="*/ 431 h 485"/>
              <a:gd name="T34" fmla="*/ 581 w 661"/>
              <a:gd name="T35" fmla="*/ 431 h 485"/>
              <a:gd name="T36" fmla="*/ 607 w 661"/>
              <a:gd name="T37" fmla="*/ 404 h 485"/>
              <a:gd name="T38" fmla="*/ 607 w 661"/>
              <a:gd name="T39" fmla="*/ 70 h 485"/>
              <a:gd name="T40" fmla="*/ 581 w 661"/>
              <a:gd name="T41" fmla="*/ 52 h 485"/>
              <a:gd name="T42" fmla="*/ 53 w 661"/>
              <a:gd name="T43" fmla="*/ 52 h 485"/>
              <a:gd name="T44" fmla="*/ 53 w 661"/>
              <a:gd name="T45" fmla="*/ 114 h 485"/>
              <a:gd name="T46" fmla="*/ 150 w 661"/>
              <a:gd name="T47" fmla="*/ 237 h 485"/>
              <a:gd name="T48" fmla="*/ 53 w 661"/>
              <a:gd name="T49" fmla="*/ 369 h 485"/>
              <a:gd name="T50" fmla="*/ 53 w 661"/>
              <a:gd name="T51" fmla="*/ 431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1" h="485">
                <a:moveTo>
                  <a:pt x="581" y="484"/>
                </a:moveTo>
                <a:lnTo>
                  <a:pt x="581" y="484"/>
                </a:lnTo>
                <a:cubicBezTo>
                  <a:pt x="27" y="484"/>
                  <a:pt x="27" y="484"/>
                  <a:pt x="27" y="484"/>
                </a:cubicBezTo>
                <a:cubicBezTo>
                  <a:pt x="18" y="484"/>
                  <a:pt x="0" y="466"/>
                  <a:pt x="0" y="457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34"/>
                  <a:pt x="9" y="325"/>
                  <a:pt x="27" y="317"/>
                </a:cubicBezTo>
                <a:cubicBezTo>
                  <a:pt x="71" y="317"/>
                  <a:pt x="97" y="281"/>
                  <a:pt x="97" y="237"/>
                </a:cubicBezTo>
                <a:cubicBezTo>
                  <a:pt x="97" y="202"/>
                  <a:pt x="71" y="167"/>
                  <a:pt x="27" y="158"/>
                </a:cubicBezTo>
                <a:cubicBezTo>
                  <a:pt x="9" y="158"/>
                  <a:pt x="0" y="149"/>
                  <a:pt x="0" y="13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27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625" y="0"/>
                  <a:pt x="660" y="35"/>
                  <a:pt x="660" y="70"/>
                </a:cubicBezTo>
                <a:cubicBezTo>
                  <a:pt x="660" y="404"/>
                  <a:pt x="660" y="404"/>
                  <a:pt x="660" y="404"/>
                </a:cubicBezTo>
                <a:cubicBezTo>
                  <a:pt x="660" y="449"/>
                  <a:pt x="625" y="484"/>
                  <a:pt x="581" y="484"/>
                </a:cubicBezTo>
                <a:close/>
                <a:moveTo>
                  <a:pt x="53" y="431"/>
                </a:moveTo>
                <a:lnTo>
                  <a:pt x="53" y="431"/>
                </a:lnTo>
                <a:cubicBezTo>
                  <a:pt x="581" y="431"/>
                  <a:pt x="581" y="431"/>
                  <a:pt x="581" y="431"/>
                </a:cubicBezTo>
                <a:cubicBezTo>
                  <a:pt x="599" y="431"/>
                  <a:pt x="607" y="422"/>
                  <a:pt x="607" y="404"/>
                </a:cubicBezTo>
                <a:cubicBezTo>
                  <a:pt x="607" y="70"/>
                  <a:pt x="607" y="70"/>
                  <a:pt x="607" y="70"/>
                </a:cubicBezTo>
                <a:cubicBezTo>
                  <a:pt x="607" y="62"/>
                  <a:pt x="599" y="52"/>
                  <a:pt x="581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114"/>
                  <a:pt x="53" y="114"/>
                  <a:pt x="53" y="114"/>
                </a:cubicBezTo>
                <a:cubicBezTo>
                  <a:pt x="115" y="132"/>
                  <a:pt x="150" y="176"/>
                  <a:pt x="150" y="237"/>
                </a:cubicBezTo>
                <a:cubicBezTo>
                  <a:pt x="150" y="299"/>
                  <a:pt x="115" y="352"/>
                  <a:pt x="53" y="369"/>
                </a:cubicBezTo>
                <a:lnTo>
                  <a:pt x="53" y="4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644">
            <a:extLst>
              <a:ext uri="{FF2B5EF4-FFF2-40B4-BE49-F238E27FC236}">
                <a16:creationId xmlns:a16="http://schemas.microsoft.com/office/drawing/2014/main" id="{CD3C27E9-E31E-C840-9264-A98B8DEA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5184" y="2969717"/>
            <a:ext cx="480331" cy="57640"/>
          </a:xfrm>
          <a:custGeom>
            <a:avLst/>
            <a:gdLst>
              <a:gd name="T0" fmla="*/ 439 w 440"/>
              <a:gd name="T1" fmla="*/ 53 h 54"/>
              <a:gd name="T2" fmla="*/ 0 w 440"/>
              <a:gd name="T3" fmla="*/ 53 h 54"/>
              <a:gd name="T4" fmla="*/ 0 w 440"/>
              <a:gd name="T5" fmla="*/ 0 h 54"/>
              <a:gd name="T6" fmla="*/ 439 w 440"/>
              <a:gd name="T7" fmla="*/ 0 h 54"/>
              <a:gd name="T8" fmla="*/ 439 w 440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54">
                <a:moveTo>
                  <a:pt x="439" y="53"/>
                </a:moveTo>
                <a:lnTo>
                  <a:pt x="0" y="53"/>
                </a:lnTo>
                <a:lnTo>
                  <a:pt x="0" y="0"/>
                </a:lnTo>
                <a:lnTo>
                  <a:pt x="439" y="0"/>
                </a:lnTo>
                <a:lnTo>
                  <a:pt x="439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645">
            <a:extLst>
              <a:ext uri="{FF2B5EF4-FFF2-40B4-BE49-F238E27FC236}">
                <a16:creationId xmlns:a16="http://schemas.microsoft.com/office/drawing/2014/main" id="{CFE2ADAA-5398-8640-8502-DCC4B7E16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724" y="2364499"/>
            <a:ext cx="653251" cy="662857"/>
          </a:xfrm>
          <a:custGeom>
            <a:avLst/>
            <a:gdLst>
              <a:gd name="T0" fmla="*/ 519 w 599"/>
              <a:gd name="T1" fmla="*/ 607 h 608"/>
              <a:gd name="T2" fmla="*/ 519 w 599"/>
              <a:gd name="T3" fmla="*/ 607 h 608"/>
              <a:gd name="T4" fmla="*/ 519 w 599"/>
              <a:gd name="T5" fmla="*/ 554 h 608"/>
              <a:gd name="T6" fmla="*/ 546 w 599"/>
              <a:gd name="T7" fmla="*/ 519 h 608"/>
              <a:gd name="T8" fmla="*/ 546 w 599"/>
              <a:gd name="T9" fmla="*/ 475 h 608"/>
              <a:gd name="T10" fmla="*/ 194 w 599"/>
              <a:gd name="T11" fmla="*/ 475 h 608"/>
              <a:gd name="T12" fmla="*/ 194 w 599"/>
              <a:gd name="T13" fmla="*/ 510 h 608"/>
              <a:gd name="T14" fmla="*/ 97 w 599"/>
              <a:gd name="T15" fmla="*/ 607 h 608"/>
              <a:gd name="T16" fmla="*/ 0 w 599"/>
              <a:gd name="T17" fmla="*/ 510 h 608"/>
              <a:gd name="T18" fmla="*/ 0 w 599"/>
              <a:gd name="T19" fmla="*/ 44 h 608"/>
              <a:gd name="T20" fmla="*/ 35 w 599"/>
              <a:gd name="T21" fmla="*/ 0 h 608"/>
              <a:gd name="T22" fmla="*/ 467 w 599"/>
              <a:gd name="T23" fmla="*/ 0 h 608"/>
              <a:gd name="T24" fmla="*/ 511 w 599"/>
              <a:gd name="T25" fmla="*/ 44 h 608"/>
              <a:gd name="T26" fmla="*/ 511 w 599"/>
              <a:gd name="T27" fmla="*/ 422 h 608"/>
              <a:gd name="T28" fmla="*/ 572 w 599"/>
              <a:gd name="T29" fmla="*/ 422 h 608"/>
              <a:gd name="T30" fmla="*/ 598 w 599"/>
              <a:gd name="T31" fmla="*/ 449 h 608"/>
              <a:gd name="T32" fmla="*/ 598 w 599"/>
              <a:gd name="T33" fmla="*/ 519 h 608"/>
              <a:gd name="T34" fmla="*/ 519 w 599"/>
              <a:gd name="T35" fmla="*/ 607 h 608"/>
              <a:gd name="T36" fmla="*/ 53 w 599"/>
              <a:gd name="T37" fmla="*/ 53 h 608"/>
              <a:gd name="T38" fmla="*/ 53 w 599"/>
              <a:gd name="T39" fmla="*/ 53 h 608"/>
              <a:gd name="T40" fmla="*/ 53 w 599"/>
              <a:gd name="T41" fmla="*/ 510 h 608"/>
              <a:gd name="T42" fmla="*/ 97 w 599"/>
              <a:gd name="T43" fmla="*/ 554 h 608"/>
              <a:gd name="T44" fmla="*/ 141 w 599"/>
              <a:gd name="T45" fmla="*/ 510 h 608"/>
              <a:gd name="T46" fmla="*/ 141 w 599"/>
              <a:gd name="T47" fmla="*/ 449 h 608"/>
              <a:gd name="T48" fmla="*/ 167 w 599"/>
              <a:gd name="T49" fmla="*/ 422 h 608"/>
              <a:gd name="T50" fmla="*/ 458 w 599"/>
              <a:gd name="T51" fmla="*/ 422 h 608"/>
              <a:gd name="T52" fmla="*/ 458 w 599"/>
              <a:gd name="T53" fmla="*/ 53 h 608"/>
              <a:gd name="T54" fmla="*/ 53 w 599"/>
              <a:gd name="T55" fmla="*/ 5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99" h="608">
                <a:moveTo>
                  <a:pt x="519" y="607"/>
                </a:moveTo>
                <a:lnTo>
                  <a:pt x="519" y="607"/>
                </a:lnTo>
                <a:cubicBezTo>
                  <a:pt x="519" y="554"/>
                  <a:pt x="519" y="554"/>
                  <a:pt x="519" y="554"/>
                </a:cubicBezTo>
                <a:cubicBezTo>
                  <a:pt x="537" y="554"/>
                  <a:pt x="546" y="537"/>
                  <a:pt x="546" y="519"/>
                </a:cubicBezTo>
                <a:cubicBezTo>
                  <a:pt x="546" y="475"/>
                  <a:pt x="546" y="475"/>
                  <a:pt x="546" y="475"/>
                </a:cubicBezTo>
                <a:cubicBezTo>
                  <a:pt x="194" y="475"/>
                  <a:pt x="194" y="475"/>
                  <a:pt x="194" y="475"/>
                </a:cubicBezTo>
                <a:cubicBezTo>
                  <a:pt x="194" y="510"/>
                  <a:pt x="194" y="510"/>
                  <a:pt x="194" y="510"/>
                </a:cubicBezTo>
                <a:cubicBezTo>
                  <a:pt x="194" y="563"/>
                  <a:pt x="150" y="607"/>
                  <a:pt x="97" y="607"/>
                </a:cubicBezTo>
                <a:cubicBezTo>
                  <a:pt x="44" y="607"/>
                  <a:pt x="0" y="563"/>
                  <a:pt x="0" y="51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8" y="0"/>
                  <a:pt x="35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93" y="0"/>
                  <a:pt x="511" y="18"/>
                  <a:pt x="511" y="44"/>
                </a:cubicBezTo>
                <a:cubicBezTo>
                  <a:pt x="511" y="422"/>
                  <a:pt x="511" y="422"/>
                  <a:pt x="511" y="422"/>
                </a:cubicBezTo>
                <a:cubicBezTo>
                  <a:pt x="572" y="422"/>
                  <a:pt x="572" y="422"/>
                  <a:pt x="572" y="422"/>
                </a:cubicBezTo>
                <a:cubicBezTo>
                  <a:pt x="590" y="422"/>
                  <a:pt x="598" y="440"/>
                  <a:pt x="598" y="449"/>
                </a:cubicBezTo>
                <a:cubicBezTo>
                  <a:pt x="598" y="519"/>
                  <a:pt x="598" y="519"/>
                  <a:pt x="598" y="519"/>
                </a:cubicBezTo>
                <a:cubicBezTo>
                  <a:pt x="598" y="572"/>
                  <a:pt x="563" y="607"/>
                  <a:pt x="519" y="607"/>
                </a:cubicBezTo>
                <a:close/>
                <a:moveTo>
                  <a:pt x="53" y="53"/>
                </a:moveTo>
                <a:lnTo>
                  <a:pt x="53" y="53"/>
                </a:lnTo>
                <a:cubicBezTo>
                  <a:pt x="53" y="510"/>
                  <a:pt x="53" y="510"/>
                  <a:pt x="53" y="510"/>
                </a:cubicBezTo>
                <a:cubicBezTo>
                  <a:pt x="53" y="537"/>
                  <a:pt x="71" y="554"/>
                  <a:pt x="97" y="554"/>
                </a:cubicBezTo>
                <a:cubicBezTo>
                  <a:pt x="115" y="554"/>
                  <a:pt x="141" y="537"/>
                  <a:pt x="141" y="510"/>
                </a:cubicBezTo>
                <a:cubicBezTo>
                  <a:pt x="141" y="449"/>
                  <a:pt x="141" y="449"/>
                  <a:pt x="141" y="449"/>
                </a:cubicBezTo>
                <a:cubicBezTo>
                  <a:pt x="141" y="440"/>
                  <a:pt x="150" y="422"/>
                  <a:pt x="167" y="422"/>
                </a:cubicBezTo>
                <a:cubicBezTo>
                  <a:pt x="458" y="422"/>
                  <a:pt x="458" y="422"/>
                  <a:pt x="458" y="422"/>
                </a:cubicBezTo>
                <a:cubicBezTo>
                  <a:pt x="458" y="53"/>
                  <a:pt x="458" y="53"/>
                  <a:pt x="458" y="53"/>
                </a:cubicBezTo>
                <a:lnTo>
                  <a:pt x="53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646">
            <a:extLst>
              <a:ext uri="{FF2B5EF4-FFF2-40B4-BE49-F238E27FC236}">
                <a16:creationId xmlns:a16="http://schemas.microsoft.com/office/drawing/2014/main" id="{22E64652-8C08-EB43-9262-B7AB1F0F2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217" y="2527812"/>
            <a:ext cx="278592" cy="38427"/>
          </a:xfrm>
          <a:custGeom>
            <a:avLst/>
            <a:gdLst>
              <a:gd name="T0" fmla="*/ 237 w 256"/>
              <a:gd name="T1" fmla="*/ 36 h 37"/>
              <a:gd name="T2" fmla="*/ 237 w 256"/>
              <a:gd name="T3" fmla="*/ 36 h 37"/>
              <a:gd name="T4" fmla="*/ 17 w 256"/>
              <a:gd name="T5" fmla="*/ 36 h 37"/>
              <a:gd name="T6" fmla="*/ 0 w 256"/>
              <a:gd name="T7" fmla="*/ 18 h 37"/>
              <a:gd name="T8" fmla="*/ 17 w 256"/>
              <a:gd name="T9" fmla="*/ 0 h 37"/>
              <a:gd name="T10" fmla="*/ 237 w 256"/>
              <a:gd name="T11" fmla="*/ 0 h 37"/>
              <a:gd name="T12" fmla="*/ 255 w 256"/>
              <a:gd name="T13" fmla="*/ 18 h 37"/>
              <a:gd name="T14" fmla="*/ 237 w 25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" h="37">
                <a:moveTo>
                  <a:pt x="237" y="36"/>
                </a:moveTo>
                <a:lnTo>
                  <a:pt x="237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10"/>
                  <a:pt x="8" y="0"/>
                  <a:pt x="17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46" y="0"/>
                  <a:pt x="255" y="10"/>
                  <a:pt x="255" y="18"/>
                </a:cubicBezTo>
                <a:cubicBezTo>
                  <a:pt x="255" y="27"/>
                  <a:pt x="246" y="36"/>
                  <a:pt x="23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647">
            <a:extLst>
              <a:ext uri="{FF2B5EF4-FFF2-40B4-BE49-F238E27FC236}">
                <a16:creationId xmlns:a16="http://schemas.microsoft.com/office/drawing/2014/main" id="{D6806523-19A0-3245-B6A6-4939EC6A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217" y="2614271"/>
            <a:ext cx="278592" cy="48033"/>
          </a:xfrm>
          <a:custGeom>
            <a:avLst/>
            <a:gdLst>
              <a:gd name="T0" fmla="*/ 237 w 256"/>
              <a:gd name="T1" fmla="*/ 44 h 45"/>
              <a:gd name="T2" fmla="*/ 237 w 256"/>
              <a:gd name="T3" fmla="*/ 44 h 45"/>
              <a:gd name="T4" fmla="*/ 17 w 256"/>
              <a:gd name="T5" fmla="*/ 44 h 45"/>
              <a:gd name="T6" fmla="*/ 0 w 256"/>
              <a:gd name="T7" fmla="*/ 17 h 45"/>
              <a:gd name="T8" fmla="*/ 17 w 256"/>
              <a:gd name="T9" fmla="*/ 0 h 45"/>
              <a:gd name="T10" fmla="*/ 237 w 256"/>
              <a:gd name="T11" fmla="*/ 0 h 45"/>
              <a:gd name="T12" fmla="*/ 255 w 256"/>
              <a:gd name="T13" fmla="*/ 17 h 45"/>
              <a:gd name="T14" fmla="*/ 237 w 256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" h="45">
                <a:moveTo>
                  <a:pt x="237" y="44"/>
                </a:moveTo>
                <a:lnTo>
                  <a:pt x="237" y="44"/>
                </a:ln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0" y="35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46" y="0"/>
                  <a:pt x="255" y="9"/>
                  <a:pt x="255" y="17"/>
                </a:cubicBezTo>
                <a:cubicBezTo>
                  <a:pt x="255" y="35"/>
                  <a:pt x="246" y="44"/>
                  <a:pt x="237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648">
            <a:extLst>
              <a:ext uri="{FF2B5EF4-FFF2-40B4-BE49-F238E27FC236}">
                <a16:creationId xmlns:a16="http://schemas.microsoft.com/office/drawing/2014/main" id="{230C35DD-3CAD-474E-A974-AE77CAB7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217" y="2710338"/>
            <a:ext cx="172919" cy="38427"/>
          </a:xfrm>
          <a:custGeom>
            <a:avLst/>
            <a:gdLst>
              <a:gd name="T0" fmla="*/ 140 w 159"/>
              <a:gd name="T1" fmla="*/ 35 h 36"/>
              <a:gd name="T2" fmla="*/ 140 w 159"/>
              <a:gd name="T3" fmla="*/ 35 h 36"/>
              <a:gd name="T4" fmla="*/ 17 w 159"/>
              <a:gd name="T5" fmla="*/ 35 h 36"/>
              <a:gd name="T6" fmla="*/ 0 w 159"/>
              <a:gd name="T7" fmla="*/ 17 h 36"/>
              <a:gd name="T8" fmla="*/ 17 w 159"/>
              <a:gd name="T9" fmla="*/ 0 h 36"/>
              <a:gd name="T10" fmla="*/ 140 w 159"/>
              <a:gd name="T11" fmla="*/ 0 h 36"/>
              <a:gd name="T12" fmla="*/ 158 w 159"/>
              <a:gd name="T13" fmla="*/ 17 h 36"/>
              <a:gd name="T14" fmla="*/ 140 w 159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" h="36">
                <a:moveTo>
                  <a:pt x="140" y="35"/>
                </a:moveTo>
                <a:lnTo>
                  <a:pt x="140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9" y="0"/>
                  <a:pt x="158" y="8"/>
                  <a:pt x="158" y="17"/>
                </a:cubicBezTo>
                <a:cubicBezTo>
                  <a:pt x="158" y="26"/>
                  <a:pt x="149" y="35"/>
                  <a:pt x="140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53" name="Group 54">
            <a:extLst>
              <a:ext uri="{FF2B5EF4-FFF2-40B4-BE49-F238E27FC236}">
                <a16:creationId xmlns:a16="http://schemas.microsoft.com/office/drawing/2014/main" id="{CD213060-1B1D-854F-A945-BC23B130F0A0}"/>
              </a:ext>
            </a:extLst>
          </p:cNvPr>
          <p:cNvGrpSpPr/>
          <p:nvPr/>
        </p:nvGrpSpPr>
        <p:grpSpPr>
          <a:xfrm>
            <a:off x="18710593" y="2028643"/>
            <a:ext cx="3516926" cy="1219287"/>
            <a:chOff x="5517310" y="11203983"/>
            <a:chExt cx="3676939" cy="1219287"/>
          </a:xfrm>
        </p:grpSpPr>
        <p:sp>
          <p:nvSpPr>
            <p:cNvPr id="854" name="CuadroTexto 395">
              <a:extLst>
                <a:ext uri="{FF2B5EF4-FFF2-40B4-BE49-F238E27FC236}">
                  <a16:creationId xmlns:a16="http://schemas.microsoft.com/office/drawing/2014/main" id="{49FD2BD8-4043-6145-B387-9FC71EC7F430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55" name="Rectangle 56">
              <a:extLst>
                <a:ext uri="{FF2B5EF4-FFF2-40B4-BE49-F238E27FC236}">
                  <a16:creationId xmlns:a16="http://schemas.microsoft.com/office/drawing/2014/main" id="{0A9A1E12-84F3-9B40-82B5-586847611EC4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6" name="Group 54">
            <a:extLst>
              <a:ext uri="{FF2B5EF4-FFF2-40B4-BE49-F238E27FC236}">
                <a16:creationId xmlns:a16="http://schemas.microsoft.com/office/drawing/2014/main" id="{90A5B942-CE43-7440-9920-8E5A53C9E716}"/>
              </a:ext>
            </a:extLst>
          </p:cNvPr>
          <p:cNvGrpSpPr/>
          <p:nvPr/>
        </p:nvGrpSpPr>
        <p:grpSpPr>
          <a:xfrm>
            <a:off x="20079513" y="3575312"/>
            <a:ext cx="3516926" cy="1219287"/>
            <a:chOff x="5517310" y="11203983"/>
            <a:chExt cx="3676939" cy="1219287"/>
          </a:xfrm>
        </p:grpSpPr>
        <p:sp>
          <p:nvSpPr>
            <p:cNvPr id="857" name="CuadroTexto 395">
              <a:extLst>
                <a:ext uri="{FF2B5EF4-FFF2-40B4-BE49-F238E27FC236}">
                  <a16:creationId xmlns:a16="http://schemas.microsoft.com/office/drawing/2014/main" id="{566DC5AE-7B46-A848-A94E-F363361C46C7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58" name="Rectangle 56">
              <a:extLst>
                <a:ext uri="{FF2B5EF4-FFF2-40B4-BE49-F238E27FC236}">
                  <a16:creationId xmlns:a16="http://schemas.microsoft.com/office/drawing/2014/main" id="{98353A3A-3A56-5147-B4E1-325C2E0194E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9" name="Group 54">
            <a:extLst>
              <a:ext uri="{FF2B5EF4-FFF2-40B4-BE49-F238E27FC236}">
                <a16:creationId xmlns:a16="http://schemas.microsoft.com/office/drawing/2014/main" id="{9D68CD7A-7CC0-EE4E-B2E5-A598FC9C6FA6}"/>
              </a:ext>
            </a:extLst>
          </p:cNvPr>
          <p:cNvGrpSpPr/>
          <p:nvPr/>
        </p:nvGrpSpPr>
        <p:grpSpPr>
          <a:xfrm>
            <a:off x="20083978" y="6041813"/>
            <a:ext cx="3516926" cy="1219287"/>
            <a:chOff x="5517310" y="11203983"/>
            <a:chExt cx="3676939" cy="1219287"/>
          </a:xfrm>
        </p:grpSpPr>
        <p:sp>
          <p:nvSpPr>
            <p:cNvPr id="860" name="CuadroTexto 395">
              <a:extLst>
                <a:ext uri="{FF2B5EF4-FFF2-40B4-BE49-F238E27FC236}">
                  <a16:creationId xmlns:a16="http://schemas.microsoft.com/office/drawing/2014/main" id="{B3D7BA4A-682F-B34F-8BBA-F6C81DC46A7C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61" name="Rectangle 56">
              <a:extLst>
                <a:ext uri="{FF2B5EF4-FFF2-40B4-BE49-F238E27FC236}">
                  <a16:creationId xmlns:a16="http://schemas.microsoft.com/office/drawing/2014/main" id="{3AB505C3-9B75-BC4B-8ED3-BCF74539315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2" name="Group 54">
            <a:extLst>
              <a:ext uri="{FF2B5EF4-FFF2-40B4-BE49-F238E27FC236}">
                <a16:creationId xmlns:a16="http://schemas.microsoft.com/office/drawing/2014/main" id="{C2B483A2-50D7-D047-B310-4CA8B0F468B6}"/>
              </a:ext>
            </a:extLst>
          </p:cNvPr>
          <p:cNvGrpSpPr/>
          <p:nvPr/>
        </p:nvGrpSpPr>
        <p:grpSpPr>
          <a:xfrm>
            <a:off x="18714039" y="7508848"/>
            <a:ext cx="3516926" cy="1219287"/>
            <a:chOff x="5517310" y="11203983"/>
            <a:chExt cx="3676939" cy="1219287"/>
          </a:xfrm>
        </p:grpSpPr>
        <p:sp>
          <p:nvSpPr>
            <p:cNvPr id="863" name="CuadroTexto 395">
              <a:extLst>
                <a:ext uri="{FF2B5EF4-FFF2-40B4-BE49-F238E27FC236}">
                  <a16:creationId xmlns:a16="http://schemas.microsoft.com/office/drawing/2014/main" id="{0BD76D88-4A91-FC46-9203-9FD9BCF5E158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64" name="Rectangle 56">
              <a:extLst>
                <a:ext uri="{FF2B5EF4-FFF2-40B4-BE49-F238E27FC236}">
                  <a16:creationId xmlns:a16="http://schemas.microsoft.com/office/drawing/2014/main" id="{FA9BF90D-FB68-F54D-8C44-9DFF6410BF1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5" name="Group 54">
            <a:extLst>
              <a:ext uri="{FF2B5EF4-FFF2-40B4-BE49-F238E27FC236}">
                <a16:creationId xmlns:a16="http://schemas.microsoft.com/office/drawing/2014/main" id="{77460C32-9B61-334B-8E3E-EA50E6150806}"/>
              </a:ext>
            </a:extLst>
          </p:cNvPr>
          <p:cNvGrpSpPr/>
          <p:nvPr/>
        </p:nvGrpSpPr>
        <p:grpSpPr>
          <a:xfrm>
            <a:off x="20079018" y="9008371"/>
            <a:ext cx="3516926" cy="1219287"/>
            <a:chOff x="5517310" y="11203983"/>
            <a:chExt cx="3676939" cy="1219287"/>
          </a:xfrm>
        </p:grpSpPr>
        <p:sp>
          <p:nvSpPr>
            <p:cNvPr id="866" name="CuadroTexto 395">
              <a:extLst>
                <a:ext uri="{FF2B5EF4-FFF2-40B4-BE49-F238E27FC236}">
                  <a16:creationId xmlns:a16="http://schemas.microsoft.com/office/drawing/2014/main" id="{E07501D6-0C88-C847-AD22-9549D7B18F43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67" name="Rectangle 56">
              <a:extLst>
                <a:ext uri="{FF2B5EF4-FFF2-40B4-BE49-F238E27FC236}">
                  <a16:creationId xmlns:a16="http://schemas.microsoft.com/office/drawing/2014/main" id="{74C6152A-6791-2C4D-A4F5-F8C9ADDFCF5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8" name="Group 54">
            <a:extLst>
              <a:ext uri="{FF2B5EF4-FFF2-40B4-BE49-F238E27FC236}">
                <a16:creationId xmlns:a16="http://schemas.microsoft.com/office/drawing/2014/main" id="{75FC624F-E524-D14A-A76C-C166001F5A14}"/>
              </a:ext>
            </a:extLst>
          </p:cNvPr>
          <p:cNvGrpSpPr/>
          <p:nvPr/>
        </p:nvGrpSpPr>
        <p:grpSpPr>
          <a:xfrm>
            <a:off x="18714665" y="10520904"/>
            <a:ext cx="3516926" cy="1219287"/>
            <a:chOff x="5517310" y="11203983"/>
            <a:chExt cx="3676939" cy="1219287"/>
          </a:xfrm>
        </p:grpSpPr>
        <p:sp>
          <p:nvSpPr>
            <p:cNvPr id="869" name="CuadroTexto 395">
              <a:extLst>
                <a:ext uri="{FF2B5EF4-FFF2-40B4-BE49-F238E27FC236}">
                  <a16:creationId xmlns:a16="http://schemas.microsoft.com/office/drawing/2014/main" id="{7BFFDD63-77C9-3448-AC2D-D661D511D881}"/>
                </a:ext>
              </a:extLst>
            </p:cNvPr>
            <p:cNvSpPr txBox="1"/>
            <p:nvPr/>
          </p:nvSpPr>
          <p:spPr>
            <a:xfrm>
              <a:off x="5545878" y="1120398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70" name="Rectangle 56">
              <a:extLst>
                <a:ext uri="{FF2B5EF4-FFF2-40B4-BE49-F238E27FC236}">
                  <a16:creationId xmlns:a16="http://schemas.microsoft.com/office/drawing/2014/main" id="{9D47FAC9-2F73-E84A-9D24-7BDABA61A95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oup 71">
            <a:extLst>
              <a:ext uri="{FF2B5EF4-FFF2-40B4-BE49-F238E27FC236}">
                <a16:creationId xmlns:a16="http://schemas.microsoft.com/office/drawing/2014/main" id="{C5657097-CB37-B049-8C15-22876E9AE6EF}"/>
              </a:ext>
            </a:extLst>
          </p:cNvPr>
          <p:cNvGrpSpPr/>
          <p:nvPr/>
        </p:nvGrpSpPr>
        <p:grpSpPr>
          <a:xfrm>
            <a:off x="2011852" y="7533454"/>
            <a:ext cx="5982437" cy="4716592"/>
            <a:chOff x="2232442" y="3643574"/>
            <a:chExt cx="5982437" cy="4716592"/>
          </a:xfrm>
        </p:grpSpPr>
        <p:sp>
          <p:nvSpPr>
            <p:cNvPr id="141" name="CuadroTexto 598">
              <a:extLst>
                <a:ext uri="{FF2B5EF4-FFF2-40B4-BE49-F238E27FC236}">
                  <a16:creationId xmlns:a16="http://schemas.microsoft.com/office/drawing/2014/main" id="{ED3E01E7-E5FC-B34E-8EA3-6E281063BF7E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142" name="CuadroTexto 599">
              <a:extLst>
                <a:ext uri="{FF2B5EF4-FFF2-40B4-BE49-F238E27FC236}">
                  <a16:creationId xmlns:a16="http://schemas.microsoft.com/office/drawing/2014/main" id="{F8A6F15D-48E9-844A-9957-F3BE6564E7D9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3055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">
            <a:extLst>
              <a:ext uri="{FF2B5EF4-FFF2-40B4-BE49-F238E27FC236}">
                <a16:creationId xmlns:a16="http://schemas.microsoft.com/office/drawing/2014/main" id="{FA91560B-23F7-FD4F-A85F-2B24F9946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842" y="3981216"/>
            <a:ext cx="11332642" cy="2396936"/>
          </a:xfrm>
          <a:custGeom>
            <a:avLst/>
            <a:gdLst>
              <a:gd name="T0" fmla="*/ 10577 w 10883"/>
              <a:gd name="T1" fmla="*/ 2303 h 2304"/>
              <a:gd name="T2" fmla="*/ 10577 w 10883"/>
              <a:gd name="T3" fmla="*/ 2303 h 2304"/>
              <a:gd name="T4" fmla="*/ 306 w 10883"/>
              <a:gd name="T5" fmla="*/ 2303 h 2304"/>
              <a:gd name="T6" fmla="*/ 0 w 10883"/>
              <a:gd name="T7" fmla="*/ 1988 h 2304"/>
              <a:gd name="T8" fmla="*/ 0 w 10883"/>
              <a:gd name="T9" fmla="*/ 315 h 2304"/>
              <a:gd name="T10" fmla="*/ 306 w 10883"/>
              <a:gd name="T11" fmla="*/ 0 h 2304"/>
              <a:gd name="T12" fmla="*/ 10577 w 10883"/>
              <a:gd name="T13" fmla="*/ 0 h 2304"/>
              <a:gd name="T14" fmla="*/ 10882 w 10883"/>
              <a:gd name="T15" fmla="*/ 315 h 2304"/>
              <a:gd name="T16" fmla="*/ 10882 w 10883"/>
              <a:gd name="T17" fmla="*/ 1988 h 2304"/>
              <a:gd name="T18" fmla="*/ 10577 w 10883"/>
              <a:gd name="T19" fmla="*/ 2303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3" h="2304">
                <a:moveTo>
                  <a:pt x="10577" y="2303"/>
                </a:moveTo>
                <a:lnTo>
                  <a:pt x="10577" y="2303"/>
                </a:lnTo>
                <a:cubicBezTo>
                  <a:pt x="306" y="2303"/>
                  <a:pt x="306" y="2303"/>
                  <a:pt x="306" y="2303"/>
                </a:cubicBezTo>
                <a:cubicBezTo>
                  <a:pt x="135" y="2303"/>
                  <a:pt x="0" y="2168"/>
                  <a:pt x="0" y="1988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144"/>
                  <a:pt x="135" y="0"/>
                  <a:pt x="306" y="0"/>
                </a:cubicBezTo>
                <a:cubicBezTo>
                  <a:pt x="10577" y="0"/>
                  <a:pt x="10577" y="0"/>
                  <a:pt x="10577" y="0"/>
                </a:cubicBezTo>
                <a:cubicBezTo>
                  <a:pt x="10748" y="0"/>
                  <a:pt x="10882" y="144"/>
                  <a:pt x="10882" y="315"/>
                </a:cubicBezTo>
                <a:cubicBezTo>
                  <a:pt x="10882" y="1988"/>
                  <a:pt x="10882" y="1988"/>
                  <a:pt x="10882" y="1988"/>
                </a:cubicBezTo>
                <a:cubicBezTo>
                  <a:pt x="10882" y="2168"/>
                  <a:pt x="10748" y="2303"/>
                  <a:pt x="10577" y="230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">
            <a:extLst>
              <a:ext uri="{FF2B5EF4-FFF2-40B4-BE49-F238E27FC236}">
                <a16:creationId xmlns:a16="http://schemas.microsoft.com/office/drawing/2014/main" id="{26433691-7126-7345-AC6D-63AA44E3C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842" y="7209276"/>
            <a:ext cx="11332642" cy="5312749"/>
          </a:xfrm>
          <a:custGeom>
            <a:avLst/>
            <a:gdLst>
              <a:gd name="T0" fmla="*/ 10577 w 10883"/>
              <a:gd name="T1" fmla="*/ 5100 h 5101"/>
              <a:gd name="T2" fmla="*/ 10577 w 10883"/>
              <a:gd name="T3" fmla="*/ 5100 h 5101"/>
              <a:gd name="T4" fmla="*/ 306 w 10883"/>
              <a:gd name="T5" fmla="*/ 5100 h 5101"/>
              <a:gd name="T6" fmla="*/ 0 w 10883"/>
              <a:gd name="T7" fmla="*/ 4794 h 5101"/>
              <a:gd name="T8" fmla="*/ 0 w 10883"/>
              <a:gd name="T9" fmla="*/ 315 h 5101"/>
              <a:gd name="T10" fmla="*/ 306 w 10883"/>
              <a:gd name="T11" fmla="*/ 0 h 5101"/>
              <a:gd name="T12" fmla="*/ 10577 w 10883"/>
              <a:gd name="T13" fmla="*/ 0 h 5101"/>
              <a:gd name="T14" fmla="*/ 10882 w 10883"/>
              <a:gd name="T15" fmla="*/ 315 h 5101"/>
              <a:gd name="T16" fmla="*/ 10882 w 10883"/>
              <a:gd name="T17" fmla="*/ 4794 h 5101"/>
              <a:gd name="T18" fmla="*/ 10577 w 10883"/>
              <a:gd name="T19" fmla="*/ 5100 h 5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3" h="5101">
                <a:moveTo>
                  <a:pt x="10577" y="5100"/>
                </a:moveTo>
                <a:lnTo>
                  <a:pt x="10577" y="5100"/>
                </a:lnTo>
                <a:cubicBezTo>
                  <a:pt x="306" y="5100"/>
                  <a:pt x="306" y="5100"/>
                  <a:pt x="306" y="5100"/>
                </a:cubicBezTo>
                <a:cubicBezTo>
                  <a:pt x="135" y="5100"/>
                  <a:pt x="0" y="4965"/>
                  <a:pt x="0" y="4794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144"/>
                  <a:pt x="135" y="0"/>
                  <a:pt x="306" y="0"/>
                </a:cubicBezTo>
                <a:cubicBezTo>
                  <a:pt x="10577" y="0"/>
                  <a:pt x="10577" y="0"/>
                  <a:pt x="10577" y="0"/>
                </a:cubicBezTo>
                <a:cubicBezTo>
                  <a:pt x="10748" y="0"/>
                  <a:pt x="10882" y="144"/>
                  <a:pt x="10882" y="315"/>
                </a:cubicBezTo>
                <a:cubicBezTo>
                  <a:pt x="10882" y="4794"/>
                  <a:pt x="10882" y="4794"/>
                  <a:pt x="10882" y="4794"/>
                </a:cubicBezTo>
                <a:cubicBezTo>
                  <a:pt x="10882" y="4965"/>
                  <a:pt x="10748" y="5100"/>
                  <a:pt x="10577" y="510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164">
            <a:extLst>
              <a:ext uri="{FF2B5EF4-FFF2-40B4-BE49-F238E27FC236}">
                <a16:creationId xmlns:a16="http://schemas.microsoft.com/office/drawing/2014/main" id="{3AC7FEA3-1D03-6C43-BC12-7DCA7D45B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17" y="7025603"/>
            <a:ext cx="9440807" cy="5836217"/>
          </a:xfrm>
          <a:custGeom>
            <a:avLst/>
            <a:gdLst>
              <a:gd name="T0" fmla="*/ 153 w 9066"/>
              <a:gd name="T1" fmla="*/ 234 h 5605"/>
              <a:gd name="T2" fmla="*/ 314 w 9066"/>
              <a:gd name="T3" fmla="*/ 819 h 5605"/>
              <a:gd name="T4" fmla="*/ 1142 w 9066"/>
              <a:gd name="T5" fmla="*/ 675 h 5605"/>
              <a:gd name="T6" fmla="*/ 1628 w 9066"/>
              <a:gd name="T7" fmla="*/ 2528 h 5605"/>
              <a:gd name="T8" fmla="*/ 2257 w 9066"/>
              <a:gd name="T9" fmla="*/ 2861 h 5605"/>
              <a:gd name="T10" fmla="*/ 2788 w 9066"/>
              <a:gd name="T11" fmla="*/ 4740 h 5605"/>
              <a:gd name="T12" fmla="*/ 3463 w 9066"/>
              <a:gd name="T13" fmla="*/ 5604 h 5605"/>
              <a:gd name="T14" fmla="*/ 4065 w 9066"/>
              <a:gd name="T15" fmla="*/ 4992 h 5605"/>
              <a:gd name="T16" fmla="*/ 4452 w 9066"/>
              <a:gd name="T17" fmla="*/ 3850 h 5605"/>
              <a:gd name="T18" fmla="*/ 5125 w 9066"/>
              <a:gd name="T19" fmla="*/ 5514 h 5605"/>
              <a:gd name="T20" fmla="*/ 5683 w 9066"/>
              <a:gd name="T21" fmla="*/ 5235 h 5605"/>
              <a:gd name="T22" fmla="*/ 6511 w 9066"/>
              <a:gd name="T23" fmla="*/ 2815 h 5605"/>
              <a:gd name="T24" fmla="*/ 7527 w 9066"/>
              <a:gd name="T25" fmla="*/ 2159 h 5605"/>
              <a:gd name="T26" fmla="*/ 7941 w 9066"/>
              <a:gd name="T27" fmla="*/ 1098 h 5605"/>
              <a:gd name="T28" fmla="*/ 8705 w 9066"/>
              <a:gd name="T29" fmla="*/ 1098 h 5605"/>
              <a:gd name="T30" fmla="*/ 9065 w 9066"/>
              <a:gd name="T31" fmla="*/ 0 h 5605"/>
              <a:gd name="T32" fmla="*/ 0 w 9066"/>
              <a:gd name="T33" fmla="*/ 0 h 5605"/>
              <a:gd name="T34" fmla="*/ 153 w 9066"/>
              <a:gd name="T35" fmla="*/ 234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66" h="5605">
                <a:moveTo>
                  <a:pt x="153" y="234"/>
                </a:moveTo>
                <a:lnTo>
                  <a:pt x="314" y="819"/>
                </a:lnTo>
                <a:lnTo>
                  <a:pt x="1142" y="675"/>
                </a:lnTo>
                <a:lnTo>
                  <a:pt x="1628" y="2528"/>
                </a:lnTo>
                <a:lnTo>
                  <a:pt x="2257" y="2861"/>
                </a:lnTo>
                <a:lnTo>
                  <a:pt x="2788" y="4740"/>
                </a:lnTo>
                <a:lnTo>
                  <a:pt x="3463" y="5604"/>
                </a:lnTo>
                <a:lnTo>
                  <a:pt x="4065" y="4992"/>
                </a:lnTo>
                <a:lnTo>
                  <a:pt x="4452" y="3850"/>
                </a:lnTo>
                <a:lnTo>
                  <a:pt x="5125" y="5514"/>
                </a:lnTo>
                <a:lnTo>
                  <a:pt x="5683" y="5235"/>
                </a:lnTo>
                <a:lnTo>
                  <a:pt x="6511" y="2815"/>
                </a:lnTo>
                <a:lnTo>
                  <a:pt x="7527" y="2159"/>
                </a:lnTo>
                <a:lnTo>
                  <a:pt x="7941" y="1098"/>
                </a:lnTo>
                <a:lnTo>
                  <a:pt x="8705" y="1098"/>
                </a:lnTo>
                <a:lnTo>
                  <a:pt x="9065" y="0"/>
                </a:lnTo>
                <a:lnTo>
                  <a:pt x="0" y="0"/>
                </a:lnTo>
                <a:lnTo>
                  <a:pt x="153" y="2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165">
            <a:extLst>
              <a:ext uri="{FF2B5EF4-FFF2-40B4-BE49-F238E27FC236}">
                <a16:creationId xmlns:a16="http://schemas.microsoft.com/office/drawing/2014/main" id="{CA9BC84B-0089-224E-ABF5-FF7353ED7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426" y="9955192"/>
            <a:ext cx="1446429" cy="2810201"/>
          </a:xfrm>
          <a:custGeom>
            <a:avLst/>
            <a:gdLst>
              <a:gd name="T0" fmla="*/ 1386 w 1387"/>
              <a:gd name="T1" fmla="*/ 0 h 2700"/>
              <a:gd name="T2" fmla="*/ 504 w 1387"/>
              <a:gd name="T3" fmla="*/ 423 h 2700"/>
              <a:gd name="T4" fmla="*/ 0 w 1387"/>
              <a:gd name="T5" fmla="*/ 2699 h 2700"/>
              <a:gd name="T6" fmla="*/ 558 w 1387"/>
              <a:gd name="T7" fmla="*/ 2420 h 2700"/>
              <a:gd name="T8" fmla="*/ 1386 w 1387"/>
              <a:gd name="T9" fmla="*/ 0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7" h="2700">
                <a:moveTo>
                  <a:pt x="1386" y="0"/>
                </a:moveTo>
                <a:lnTo>
                  <a:pt x="504" y="423"/>
                </a:lnTo>
                <a:lnTo>
                  <a:pt x="0" y="2699"/>
                </a:lnTo>
                <a:lnTo>
                  <a:pt x="558" y="2420"/>
                </a:lnTo>
                <a:lnTo>
                  <a:pt x="1386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166">
            <a:extLst>
              <a:ext uri="{FF2B5EF4-FFF2-40B4-BE49-F238E27FC236}">
                <a16:creationId xmlns:a16="http://schemas.microsoft.com/office/drawing/2014/main" id="{ADFA7513-BA31-094B-BFBA-848F94CB0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982" y="3457747"/>
            <a:ext cx="9477542" cy="3567855"/>
          </a:xfrm>
          <a:custGeom>
            <a:avLst/>
            <a:gdLst>
              <a:gd name="T0" fmla="*/ 0 w 9102"/>
              <a:gd name="T1" fmla="*/ 3426 h 3427"/>
              <a:gd name="T2" fmla="*/ 278 w 9102"/>
              <a:gd name="T3" fmla="*/ 2573 h 3427"/>
              <a:gd name="T4" fmla="*/ 504 w 9102"/>
              <a:gd name="T5" fmla="*/ 2573 h 3427"/>
              <a:gd name="T6" fmla="*/ 2122 w 9102"/>
              <a:gd name="T7" fmla="*/ 1215 h 3427"/>
              <a:gd name="T8" fmla="*/ 2446 w 9102"/>
              <a:gd name="T9" fmla="*/ 1368 h 3427"/>
              <a:gd name="T10" fmla="*/ 2914 w 9102"/>
              <a:gd name="T11" fmla="*/ 918 h 3427"/>
              <a:gd name="T12" fmla="*/ 3427 w 9102"/>
              <a:gd name="T13" fmla="*/ 963 h 3427"/>
              <a:gd name="T14" fmla="*/ 3490 w 9102"/>
              <a:gd name="T15" fmla="*/ 378 h 3427"/>
              <a:gd name="T16" fmla="*/ 4326 w 9102"/>
              <a:gd name="T17" fmla="*/ 0 h 3427"/>
              <a:gd name="T18" fmla="*/ 4622 w 9102"/>
              <a:gd name="T19" fmla="*/ 882 h 3427"/>
              <a:gd name="T20" fmla="*/ 4946 w 9102"/>
              <a:gd name="T21" fmla="*/ 1305 h 3427"/>
              <a:gd name="T22" fmla="*/ 4946 w 9102"/>
              <a:gd name="T23" fmla="*/ 2339 h 3427"/>
              <a:gd name="T24" fmla="*/ 5620 w 9102"/>
              <a:gd name="T25" fmla="*/ 2384 h 3427"/>
              <a:gd name="T26" fmla="*/ 6106 w 9102"/>
              <a:gd name="T27" fmla="*/ 2114 h 3427"/>
              <a:gd name="T28" fmla="*/ 7131 w 9102"/>
              <a:gd name="T29" fmla="*/ 2105 h 3427"/>
              <a:gd name="T30" fmla="*/ 7563 w 9102"/>
              <a:gd name="T31" fmla="*/ 1961 h 3427"/>
              <a:gd name="T32" fmla="*/ 8238 w 9102"/>
              <a:gd name="T33" fmla="*/ 1952 h 3427"/>
              <a:gd name="T34" fmla="*/ 8759 w 9102"/>
              <a:gd name="T35" fmla="*/ 2519 h 3427"/>
              <a:gd name="T36" fmla="*/ 8759 w 9102"/>
              <a:gd name="T37" fmla="*/ 2834 h 3427"/>
              <a:gd name="T38" fmla="*/ 9101 w 9102"/>
              <a:gd name="T39" fmla="*/ 3426 h 3427"/>
              <a:gd name="T40" fmla="*/ 0 w 9102"/>
              <a:gd name="T41" fmla="*/ 3426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02" h="3427">
                <a:moveTo>
                  <a:pt x="0" y="3426"/>
                </a:moveTo>
                <a:lnTo>
                  <a:pt x="278" y="2573"/>
                </a:lnTo>
                <a:lnTo>
                  <a:pt x="504" y="2573"/>
                </a:lnTo>
                <a:lnTo>
                  <a:pt x="2122" y="1215"/>
                </a:lnTo>
                <a:lnTo>
                  <a:pt x="2446" y="1368"/>
                </a:lnTo>
                <a:lnTo>
                  <a:pt x="2914" y="918"/>
                </a:lnTo>
                <a:lnTo>
                  <a:pt x="3427" y="963"/>
                </a:lnTo>
                <a:lnTo>
                  <a:pt x="3490" y="378"/>
                </a:lnTo>
                <a:lnTo>
                  <a:pt x="4326" y="0"/>
                </a:lnTo>
                <a:lnTo>
                  <a:pt x="4622" y="882"/>
                </a:lnTo>
                <a:lnTo>
                  <a:pt x="4946" y="1305"/>
                </a:lnTo>
                <a:lnTo>
                  <a:pt x="4946" y="2339"/>
                </a:lnTo>
                <a:lnTo>
                  <a:pt x="5620" y="2384"/>
                </a:lnTo>
                <a:lnTo>
                  <a:pt x="6106" y="2114"/>
                </a:lnTo>
                <a:lnTo>
                  <a:pt x="7131" y="2105"/>
                </a:lnTo>
                <a:lnTo>
                  <a:pt x="7563" y="1961"/>
                </a:lnTo>
                <a:lnTo>
                  <a:pt x="8238" y="1952"/>
                </a:lnTo>
                <a:lnTo>
                  <a:pt x="8759" y="2519"/>
                </a:lnTo>
                <a:lnTo>
                  <a:pt x="8759" y="2834"/>
                </a:lnTo>
                <a:lnTo>
                  <a:pt x="9101" y="3426"/>
                </a:lnTo>
                <a:lnTo>
                  <a:pt x="0" y="34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167">
            <a:extLst>
              <a:ext uri="{FF2B5EF4-FFF2-40B4-BE49-F238E27FC236}">
                <a16:creationId xmlns:a16="http://schemas.microsoft.com/office/drawing/2014/main" id="{44D0BC75-5BD3-DB45-82B3-61D474AEB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982" y="4298054"/>
            <a:ext cx="9477542" cy="2722955"/>
          </a:xfrm>
          <a:custGeom>
            <a:avLst/>
            <a:gdLst>
              <a:gd name="T0" fmla="*/ 99 w 9102"/>
              <a:gd name="T1" fmla="*/ 2312 h 2617"/>
              <a:gd name="T2" fmla="*/ 540 w 9102"/>
              <a:gd name="T3" fmla="*/ 2312 h 2617"/>
              <a:gd name="T4" fmla="*/ 1133 w 9102"/>
              <a:gd name="T5" fmla="*/ 1970 h 2617"/>
              <a:gd name="T6" fmla="*/ 1133 w 9102"/>
              <a:gd name="T7" fmla="*/ 1637 h 2617"/>
              <a:gd name="T8" fmla="*/ 1340 w 9102"/>
              <a:gd name="T9" fmla="*/ 1250 h 2617"/>
              <a:gd name="T10" fmla="*/ 1511 w 9102"/>
              <a:gd name="T11" fmla="*/ 1979 h 2617"/>
              <a:gd name="T12" fmla="*/ 1718 w 9102"/>
              <a:gd name="T13" fmla="*/ 1664 h 2617"/>
              <a:gd name="T14" fmla="*/ 1835 w 9102"/>
              <a:gd name="T15" fmla="*/ 899 h 2617"/>
              <a:gd name="T16" fmla="*/ 2284 w 9102"/>
              <a:gd name="T17" fmla="*/ 2312 h 2617"/>
              <a:gd name="T18" fmla="*/ 2536 w 9102"/>
              <a:gd name="T19" fmla="*/ 1601 h 2617"/>
              <a:gd name="T20" fmla="*/ 3076 w 9102"/>
              <a:gd name="T21" fmla="*/ 1547 h 2617"/>
              <a:gd name="T22" fmla="*/ 3444 w 9102"/>
              <a:gd name="T23" fmla="*/ 1097 h 2617"/>
              <a:gd name="T24" fmla="*/ 3444 w 9102"/>
              <a:gd name="T25" fmla="*/ 773 h 2617"/>
              <a:gd name="T26" fmla="*/ 3651 w 9102"/>
              <a:gd name="T27" fmla="*/ 773 h 2617"/>
              <a:gd name="T28" fmla="*/ 3768 w 9102"/>
              <a:gd name="T29" fmla="*/ 0 h 2617"/>
              <a:gd name="T30" fmla="*/ 3858 w 9102"/>
              <a:gd name="T31" fmla="*/ 549 h 2617"/>
              <a:gd name="T32" fmla="*/ 4119 w 9102"/>
              <a:gd name="T33" fmla="*/ 1025 h 2617"/>
              <a:gd name="T34" fmla="*/ 3975 w 9102"/>
              <a:gd name="T35" fmla="*/ 2194 h 2617"/>
              <a:gd name="T36" fmla="*/ 4443 w 9102"/>
              <a:gd name="T37" fmla="*/ 1943 h 2617"/>
              <a:gd name="T38" fmla="*/ 4865 w 9102"/>
              <a:gd name="T39" fmla="*/ 2042 h 2617"/>
              <a:gd name="T40" fmla="*/ 5098 w 9102"/>
              <a:gd name="T41" fmla="*/ 1925 h 2617"/>
              <a:gd name="T42" fmla="*/ 5791 w 9102"/>
              <a:gd name="T43" fmla="*/ 1862 h 2617"/>
              <a:gd name="T44" fmla="*/ 6151 w 9102"/>
              <a:gd name="T45" fmla="*/ 1475 h 2617"/>
              <a:gd name="T46" fmla="*/ 6241 w 9102"/>
              <a:gd name="T47" fmla="*/ 1943 h 2617"/>
              <a:gd name="T48" fmla="*/ 6537 w 9102"/>
              <a:gd name="T49" fmla="*/ 2141 h 2617"/>
              <a:gd name="T50" fmla="*/ 6691 w 9102"/>
              <a:gd name="T51" fmla="*/ 2141 h 2617"/>
              <a:gd name="T52" fmla="*/ 6799 w 9102"/>
              <a:gd name="T53" fmla="*/ 2060 h 2617"/>
              <a:gd name="T54" fmla="*/ 7383 w 9102"/>
              <a:gd name="T55" fmla="*/ 2060 h 2617"/>
              <a:gd name="T56" fmla="*/ 7779 w 9102"/>
              <a:gd name="T57" fmla="*/ 1610 h 2617"/>
              <a:gd name="T58" fmla="*/ 8004 w 9102"/>
              <a:gd name="T59" fmla="*/ 1781 h 2617"/>
              <a:gd name="T60" fmla="*/ 8228 w 9102"/>
              <a:gd name="T61" fmla="*/ 1718 h 2617"/>
              <a:gd name="T62" fmla="*/ 8507 w 9102"/>
              <a:gd name="T63" fmla="*/ 1439 h 2617"/>
              <a:gd name="T64" fmla="*/ 8759 w 9102"/>
              <a:gd name="T65" fmla="*/ 1709 h 2617"/>
              <a:gd name="T66" fmla="*/ 8759 w 9102"/>
              <a:gd name="T67" fmla="*/ 2024 h 2617"/>
              <a:gd name="T68" fmla="*/ 9101 w 9102"/>
              <a:gd name="T69" fmla="*/ 2616 h 2617"/>
              <a:gd name="T70" fmla="*/ 0 w 9102"/>
              <a:gd name="T71" fmla="*/ 2616 h 2617"/>
              <a:gd name="T72" fmla="*/ 99 w 9102"/>
              <a:gd name="T73" fmla="*/ 2312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102" h="2617">
                <a:moveTo>
                  <a:pt x="99" y="2312"/>
                </a:moveTo>
                <a:lnTo>
                  <a:pt x="540" y="2312"/>
                </a:lnTo>
                <a:lnTo>
                  <a:pt x="1133" y="1970"/>
                </a:lnTo>
                <a:lnTo>
                  <a:pt x="1133" y="1637"/>
                </a:lnTo>
                <a:lnTo>
                  <a:pt x="1340" y="1250"/>
                </a:lnTo>
                <a:lnTo>
                  <a:pt x="1511" y="1979"/>
                </a:lnTo>
                <a:lnTo>
                  <a:pt x="1718" y="1664"/>
                </a:lnTo>
                <a:lnTo>
                  <a:pt x="1835" y="899"/>
                </a:lnTo>
                <a:lnTo>
                  <a:pt x="2284" y="2312"/>
                </a:lnTo>
                <a:lnTo>
                  <a:pt x="2536" y="1601"/>
                </a:lnTo>
                <a:lnTo>
                  <a:pt x="3076" y="1547"/>
                </a:lnTo>
                <a:lnTo>
                  <a:pt x="3444" y="1097"/>
                </a:lnTo>
                <a:lnTo>
                  <a:pt x="3444" y="773"/>
                </a:lnTo>
                <a:lnTo>
                  <a:pt x="3651" y="773"/>
                </a:lnTo>
                <a:lnTo>
                  <a:pt x="3768" y="0"/>
                </a:lnTo>
                <a:lnTo>
                  <a:pt x="3858" y="549"/>
                </a:lnTo>
                <a:lnTo>
                  <a:pt x="4119" y="1025"/>
                </a:lnTo>
                <a:lnTo>
                  <a:pt x="3975" y="2194"/>
                </a:lnTo>
                <a:lnTo>
                  <a:pt x="4443" y="1943"/>
                </a:lnTo>
                <a:lnTo>
                  <a:pt x="4865" y="2042"/>
                </a:lnTo>
                <a:lnTo>
                  <a:pt x="5098" y="1925"/>
                </a:lnTo>
                <a:lnTo>
                  <a:pt x="5791" y="1862"/>
                </a:lnTo>
                <a:lnTo>
                  <a:pt x="6151" y="1475"/>
                </a:lnTo>
                <a:lnTo>
                  <a:pt x="6241" y="1943"/>
                </a:lnTo>
                <a:lnTo>
                  <a:pt x="6537" y="2141"/>
                </a:lnTo>
                <a:lnTo>
                  <a:pt x="6691" y="2141"/>
                </a:lnTo>
                <a:lnTo>
                  <a:pt x="6799" y="2060"/>
                </a:lnTo>
                <a:lnTo>
                  <a:pt x="7383" y="2060"/>
                </a:lnTo>
                <a:lnTo>
                  <a:pt x="7779" y="1610"/>
                </a:lnTo>
                <a:lnTo>
                  <a:pt x="8004" y="1781"/>
                </a:lnTo>
                <a:lnTo>
                  <a:pt x="8228" y="1718"/>
                </a:lnTo>
                <a:lnTo>
                  <a:pt x="8507" y="1439"/>
                </a:lnTo>
                <a:lnTo>
                  <a:pt x="8759" y="1709"/>
                </a:lnTo>
                <a:lnTo>
                  <a:pt x="8759" y="2024"/>
                </a:lnTo>
                <a:lnTo>
                  <a:pt x="9101" y="2616"/>
                </a:lnTo>
                <a:lnTo>
                  <a:pt x="0" y="2616"/>
                </a:lnTo>
                <a:lnTo>
                  <a:pt x="99" y="231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168">
            <a:extLst>
              <a:ext uri="{FF2B5EF4-FFF2-40B4-BE49-F238E27FC236}">
                <a16:creationId xmlns:a16="http://schemas.microsoft.com/office/drawing/2014/main" id="{D3BB5B8C-8092-634E-AE5D-149498D14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208" y="7025603"/>
            <a:ext cx="6584687" cy="3971933"/>
          </a:xfrm>
          <a:custGeom>
            <a:avLst/>
            <a:gdLst>
              <a:gd name="T0" fmla="*/ 180 w 6323"/>
              <a:gd name="T1" fmla="*/ 0 h 3815"/>
              <a:gd name="T2" fmla="*/ 0 w 6323"/>
              <a:gd name="T3" fmla="*/ 666 h 3815"/>
              <a:gd name="T4" fmla="*/ 936 w 6323"/>
              <a:gd name="T5" fmla="*/ 153 h 3815"/>
              <a:gd name="T6" fmla="*/ 1269 w 6323"/>
              <a:gd name="T7" fmla="*/ 621 h 3815"/>
              <a:gd name="T8" fmla="*/ 1853 w 6323"/>
              <a:gd name="T9" fmla="*/ 1250 h 3815"/>
              <a:gd name="T10" fmla="*/ 2033 w 6323"/>
              <a:gd name="T11" fmla="*/ 963 h 3815"/>
              <a:gd name="T12" fmla="*/ 2366 w 6323"/>
              <a:gd name="T13" fmla="*/ 891 h 3815"/>
              <a:gd name="T14" fmla="*/ 3049 w 6323"/>
              <a:gd name="T15" fmla="*/ 1835 h 3815"/>
              <a:gd name="T16" fmla="*/ 3049 w 6323"/>
              <a:gd name="T17" fmla="*/ 2599 h 3815"/>
              <a:gd name="T18" fmla="*/ 3283 w 6323"/>
              <a:gd name="T19" fmla="*/ 3382 h 3815"/>
              <a:gd name="T20" fmla="*/ 3571 w 6323"/>
              <a:gd name="T21" fmla="*/ 2842 h 3815"/>
              <a:gd name="T22" fmla="*/ 3472 w 6323"/>
              <a:gd name="T23" fmla="*/ 1808 h 3815"/>
              <a:gd name="T24" fmla="*/ 3724 w 6323"/>
              <a:gd name="T25" fmla="*/ 1367 h 3815"/>
              <a:gd name="T26" fmla="*/ 3868 w 6323"/>
              <a:gd name="T27" fmla="*/ 810 h 3815"/>
              <a:gd name="T28" fmla="*/ 4506 w 6323"/>
              <a:gd name="T29" fmla="*/ 1835 h 3815"/>
              <a:gd name="T30" fmla="*/ 4506 w 6323"/>
              <a:gd name="T31" fmla="*/ 2006 h 3815"/>
              <a:gd name="T32" fmla="*/ 4299 w 6323"/>
              <a:gd name="T33" fmla="*/ 2222 h 3815"/>
              <a:gd name="T34" fmla="*/ 4308 w 6323"/>
              <a:gd name="T35" fmla="*/ 2869 h 3815"/>
              <a:gd name="T36" fmla="*/ 4722 w 6323"/>
              <a:gd name="T37" fmla="*/ 3814 h 3815"/>
              <a:gd name="T38" fmla="*/ 4722 w 6323"/>
              <a:gd name="T39" fmla="*/ 2959 h 3815"/>
              <a:gd name="T40" fmla="*/ 5171 w 6323"/>
              <a:gd name="T41" fmla="*/ 2150 h 3815"/>
              <a:gd name="T42" fmla="*/ 5486 w 6323"/>
              <a:gd name="T43" fmla="*/ 2051 h 3815"/>
              <a:gd name="T44" fmla="*/ 5801 w 6323"/>
              <a:gd name="T45" fmla="*/ 1124 h 3815"/>
              <a:gd name="T46" fmla="*/ 6322 w 6323"/>
              <a:gd name="T47" fmla="*/ 684 h 3815"/>
              <a:gd name="T48" fmla="*/ 6161 w 6323"/>
              <a:gd name="T49" fmla="*/ 0 h 3815"/>
              <a:gd name="T50" fmla="*/ 180 w 6323"/>
              <a:gd name="T51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23" h="3815">
                <a:moveTo>
                  <a:pt x="180" y="0"/>
                </a:moveTo>
                <a:lnTo>
                  <a:pt x="0" y="666"/>
                </a:lnTo>
                <a:lnTo>
                  <a:pt x="936" y="153"/>
                </a:lnTo>
                <a:lnTo>
                  <a:pt x="1269" y="621"/>
                </a:lnTo>
                <a:lnTo>
                  <a:pt x="1853" y="1250"/>
                </a:lnTo>
                <a:lnTo>
                  <a:pt x="2033" y="963"/>
                </a:lnTo>
                <a:lnTo>
                  <a:pt x="2366" y="891"/>
                </a:lnTo>
                <a:lnTo>
                  <a:pt x="3049" y="1835"/>
                </a:lnTo>
                <a:lnTo>
                  <a:pt x="3049" y="2599"/>
                </a:lnTo>
                <a:lnTo>
                  <a:pt x="3283" y="3382"/>
                </a:lnTo>
                <a:lnTo>
                  <a:pt x="3571" y="2842"/>
                </a:lnTo>
                <a:lnTo>
                  <a:pt x="3472" y="1808"/>
                </a:lnTo>
                <a:lnTo>
                  <a:pt x="3724" y="1367"/>
                </a:lnTo>
                <a:lnTo>
                  <a:pt x="3868" y="810"/>
                </a:lnTo>
                <a:lnTo>
                  <a:pt x="4506" y="1835"/>
                </a:lnTo>
                <a:lnTo>
                  <a:pt x="4506" y="2006"/>
                </a:lnTo>
                <a:lnTo>
                  <a:pt x="4299" y="2222"/>
                </a:lnTo>
                <a:lnTo>
                  <a:pt x="4308" y="2869"/>
                </a:lnTo>
                <a:lnTo>
                  <a:pt x="4722" y="3814"/>
                </a:lnTo>
                <a:lnTo>
                  <a:pt x="4722" y="2959"/>
                </a:lnTo>
                <a:lnTo>
                  <a:pt x="5171" y="2150"/>
                </a:lnTo>
                <a:lnTo>
                  <a:pt x="5486" y="2051"/>
                </a:lnTo>
                <a:lnTo>
                  <a:pt x="5801" y="1124"/>
                </a:lnTo>
                <a:lnTo>
                  <a:pt x="6322" y="684"/>
                </a:lnTo>
                <a:lnTo>
                  <a:pt x="6161" y="0"/>
                </a:lnTo>
                <a:lnTo>
                  <a:pt x="18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169">
            <a:extLst>
              <a:ext uri="{FF2B5EF4-FFF2-40B4-BE49-F238E27FC236}">
                <a16:creationId xmlns:a16="http://schemas.microsoft.com/office/drawing/2014/main" id="{DAB912B7-F7FE-7048-B062-16DA0E556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4381" y="4449583"/>
            <a:ext cx="1460203" cy="1460203"/>
          </a:xfrm>
          <a:custGeom>
            <a:avLst/>
            <a:gdLst>
              <a:gd name="T0" fmla="*/ 1403 w 1404"/>
              <a:gd name="T1" fmla="*/ 701 h 1404"/>
              <a:gd name="T2" fmla="*/ 1403 w 1404"/>
              <a:gd name="T3" fmla="*/ 701 h 1404"/>
              <a:gd name="T4" fmla="*/ 701 w 1404"/>
              <a:gd name="T5" fmla="*/ 1403 h 1404"/>
              <a:gd name="T6" fmla="*/ 0 w 1404"/>
              <a:gd name="T7" fmla="*/ 701 h 1404"/>
              <a:gd name="T8" fmla="*/ 701 w 1404"/>
              <a:gd name="T9" fmla="*/ 0 h 1404"/>
              <a:gd name="T10" fmla="*/ 1403 w 1404"/>
              <a:gd name="T11" fmla="*/ 701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4" h="1404">
                <a:moveTo>
                  <a:pt x="1403" y="701"/>
                </a:moveTo>
                <a:lnTo>
                  <a:pt x="1403" y="701"/>
                </a:lnTo>
                <a:cubicBezTo>
                  <a:pt x="1403" y="1088"/>
                  <a:pt x="1088" y="1403"/>
                  <a:pt x="701" y="1403"/>
                </a:cubicBezTo>
                <a:cubicBezTo>
                  <a:pt x="315" y="1403"/>
                  <a:pt x="0" y="1088"/>
                  <a:pt x="0" y="701"/>
                </a:cubicBezTo>
                <a:cubicBezTo>
                  <a:pt x="0" y="315"/>
                  <a:pt x="315" y="0"/>
                  <a:pt x="701" y="0"/>
                </a:cubicBezTo>
                <a:cubicBezTo>
                  <a:pt x="1088" y="0"/>
                  <a:pt x="1403" y="315"/>
                  <a:pt x="1403" y="7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170">
            <a:extLst>
              <a:ext uri="{FF2B5EF4-FFF2-40B4-BE49-F238E27FC236}">
                <a16:creationId xmlns:a16="http://schemas.microsoft.com/office/drawing/2014/main" id="{014922E1-2897-2D4B-99AA-FA7E0DAED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332" y="4449583"/>
            <a:ext cx="1460203" cy="1460203"/>
          </a:xfrm>
          <a:custGeom>
            <a:avLst/>
            <a:gdLst>
              <a:gd name="T0" fmla="*/ 1403 w 1404"/>
              <a:gd name="T1" fmla="*/ 701 h 1404"/>
              <a:gd name="T2" fmla="*/ 1403 w 1404"/>
              <a:gd name="T3" fmla="*/ 701 h 1404"/>
              <a:gd name="T4" fmla="*/ 701 w 1404"/>
              <a:gd name="T5" fmla="*/ 1403 h 1404"/>
              <a:gd name="T6" fmla="*/ 0 w 1404"/>
              <a:gd name="T7" fmla="*/ 701 h 1404"/>
              <a:gd name="T8" fmla="*/ 701 w 1404"/>
              <a:gd name="T9" fmla="*/ 0 h 1404"/>
              <a:gd name="T10" fmla="*/ 1403 w 1404"/>
              <a:gd name="T11" fmla="*/ 701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4" h="1404">
                <a:moveTo>
                  <a:pt x="1403" y="701"/>
                </a:moveTo>
                <a:lnTo>
                  <a:pt x="1403" y="701"/>
                </a:lnTo>
                <a:cubicBezTo>
                  <a:pt x="1403" y="1088"/>
                  <a:pt x="1088" y="1403"/>
                  <a:pt x="701" y="1403"/>
                </a:cubicBezTo>
                <a:cubicBezTo>
                  <a:pt x="315" y="1403"/>
                  <a:pt x="0" y="1088"/>
                  <a:pt x="0" y="701"/>
                </a:cubicBezTo>
                <a:cubicBezTo>
                  <a:pt x="0" y="315"/>
                  <a:pt x="315" y="0"/>
                  <a:pt x="701" y="0"/>
                </a:cubicBezTo>
                <a:cubicBezTo>
                  <a:pt x="1088" y="0"/>
                  <a:pt x="1403" y="315"/>
                  <a:pt x="1403" y="7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171">
            <a:extLst>
              <a:ext uri="{FF2B5EF4-FFF2-40B4-BE49-F238E27FC236}">
                <a16:creationId xmlns:a16="http://schemas.microsoft.com/office/drawing/2014/main" id="{9D234355-F267-B847-9B76-BAD8254FC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4381" y="7613357"/>
            <a:ext cx="1460203" cy="1460203"/>
          </a:xfrm>
          <a:custGeom>
            <a:avLst/>
            <a:gdLst>
              <a:gd name="T0" fmla="*/ 1403 w 1404"/>
              <a:gd name="T1" fmla="*/ 701 h 1404"/>
              <a:gd name="T2" fmla="*/ 1403 w 1404"/>
              <a:gd name="T3" fmla="*/ 701 h 1404"/>
              <a:gd name="T4" fmla="*/ 701 w 1404"/>
              <a:gd name="T5" fmla="*/ 1403 h 1404"/>
              <a:gd name="T6" fmla="*/ 0 w 1404"/>
              <a:gd name="T7" fmla="*/ 701 h 1404"/>
              <a:gd name="T8" fmla="*/ 701 w 1404"/>
              <a:gd name="T9" fmla="*/ 0 h 1404"/>
              <a:gd name="T10" fmla="*/ 1403 w 1404"/>
              <a:gd name="T11" fmla="*/ 701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4" h="1404">
                <a:moveTo>
                  <a:pt x="1403" y="701"/>
                </a:moveTo>
                <a:lnTo>
                  <a:pt x="1403" y="701"/>
                </a:lnTo>
                <a:cubicBezTo>
                  <a:pt x="1403" y="1097"/>
                  <a:pt x="1088" y="1403"/>
                  <a:pt x="701" y="1403"/>
                </a:cubicBezTo>
                <a:cubicBezTo>
                  <a:pt x="315" y="1403"/>
                  <a:pt x="0" y="1097"/>
                  <a:pt x="0" y="701"/>
                </a:cubicBezTo>
                <a:cubicBezTo>
                  <a:pt x="0" y="315"/>
                  <a:pt x="315" y="0"/>
                  <a:pt x="701" y="0"/>
                </a:cubicBezTo>
                <a:cubicBezTo>
                  <a:pt x="1088" y="0"/>
                  <a:pt x="1403" y="315"/>
                  <a:pt x="1403" y="7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172">
            <a:extLst>
              <a:ext uri="{FF2B5EF4-FFF2-40B4-BE49-F238E27FC236}">
                <a16:creationId xmlns:a16="http://schemas.microsoft.com/office/drawing/2014/main" id="{392951A0-8DC4-9B4B-864E-31985561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332" y="7613357"/>
            <a:ext cx="1460203" cy="1460203"/>
          </a:xfrm>
          <a:custGeom>
            <a:avLst/>
            <a:gdLst>
              <a:gd name="T0" fmla="*/ 1403 w 1404"/>
              <a:gd name="T1" fmla="*/ 701 h 1404"/>
              <a:gd name="T2" fmla="*/ 1403 w 1404"/>
              <a:gd name="T3" fmla="*/ 701 h 1404"/>
              <a:gd name="T4" fmla="*/ 701 w 1404"/>
              <a:gd name="T5" fmla="*/ 1403 h 1404"/>
              <a:gd name="T6" fmla="*/ 0 w 1404"/>
              <a:gd name="T7" fmla="*/ 701 h 1404"/>
              <a:gd name="T8" fmla="*/ 701 w 1404"/>
              <a:gd name="T9" fmla="*/ 0 h 1404"/>
              <a:gd name="T10" fmla="*/ 1403 w 1404"/>
              <a:gd name="T11" fmla="*/ 701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4" h="1404">
                <a:moveTo>
                  <a:pt x="1403" y="701"/>
                </a:moveTo>
                <a:lnTo>
                  <a:pt x="1403" y="701"/>
                </a:lnTo>
                <a:cubicBezTo>
                  <a:pt x="1403" y="1097"/>
                  <a:pt x="1088" y="1403"/>
                  <a:pt x="701" y="1403"/>
                </a:cubicBezTo>
                <a:cubicBezTo>
                  <a:pt x="315" y="1403"/>
                  <a:pt x="0" y="1097"/>
                  <a:pt x="0" y="701"/>
                </a:cubicBezTo>
                <a:cubicBezTo>
                  <a:pt x="0" y="315"/>
                  <a:pt x="315" y="0"/>
                  <a:pt x="701" y="0"/>
                </a:cubicBezTo>
                <a:cubicBezTo>
                  <a:pt x="1088" y="0"/>
                  <a:pt x="1403" y="315"/>
                  <a:pt x="1403" y="7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173">
            <a:extLst>
              <a:ext uri="{FF2B5EF4-FFF2-40B4-BE49-F238E27FC236}">
                <a16:creationId xmlns:a16="http://schemas.microsoft.com/office/drawing/2014/main" id="{E8680E9B-CC97-6E4E-9C09-C21157921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4381" y="10377640"/>
            <a:ext cx="1460203" cy="1460203"/>
          </a:xfrm>
          <a:custGeom>
            <a:avLst/>
            <a:gdLst>
              <a:gd name="T0" fmla="*/ 1403 w 1404"/>
              <a:gd name="T1" fmla="*/ 702 h 1404"/>
              <a:gd name="T2" fmla="*/ 1403 w 1404"/>
              <a:gd name="T3" fmla="*/ 702 h 1404"/>
              <a:gd name="T4" fmla="*/ 701 w 1404"/>
              <a:gd name="T5" fmla="*/ 1403 h 1404"/>
              <a:gd name="T6" fmla="*/ 0 w 1404"/>
              <a:gd name="T7" fmla="*/ 702 h 1404"/>
              <a:gd name="T8" fmla="*/ 701 w 1404"/>
              <a:gd name="T9" fmla="*/ 0 h 1404"/>
              <a:gd name="T10" fmla="*/ 1403 w 1404"/>
              <a:gd name="T11" fmla="*/ 702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4" h="1404">
                <a:moveTo>
                  <a:pt x="1403" y="702"/>
                </a:moveTo>
                <a:lnTo>
                  <a:pt x="1403" y="702"/>
                </a:lnTo>
                <a:cubicBezTo>
                  <a:pt x="1403" y="1089"/>
                  <a:pt x="1088" y="1403"/>
                  <a:pt x="701" y="1403"/>
                </a:cubicBezTo>
                <a:cubicBezTo>
                  <a:pt x="315" y="1403"/>
                  <a:pt x="0" y="1089"/>
                  <a:pt x="0" y="702"/>
                </a:cubicBezTo>
                <a:cubicBezTo>
                  <a:pt x="0" y="315"/>
                  <a:pt x="315" y="0"/>
                  <a:pt x="701" y="0"/>
                </a:cubicBezTo>
                <a:cubicBezTo>
                  <a:pt x="1088" y="0"/>
                  <a:pt x="1403" y="315"/>
                  <a:pt x="1403" y="7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174">
            <a:extLst>
              <a:ext uri="{FF2B5EF4-FFF2-40B4-BE49-F238E27FC236}">
                <a16:creationId xmlns:a16="http://schemas.microsoft.com/office/drawing/2014/main" id="{3334EC30-8BF2-DF46-B8F1-E2D3C315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332" y="10377640"/>
            <a:ext cx="1460203" cy="1460203"/>
          </a:xfrm>
          <a:custGeom>
            <a:avLst/>
            <a:gdLst>
              <a:gd name="T0" fmla="*/ 1403 w 1404"/>
              <a:gd name="T1" fmla="*/ 702 h 1404"/>
              <a:gd name="T2" fmla="*/ 1403 w 1404"/>
              <a:gd name="T3" fmla="*/ 702 h 1404"/>
              <a:gd name="T4" fmla="*/ 701 w 1404"/>
              <a:gd name="T5" fmla="*/ 1403 h 1404"/>
              <a:gd name="T6" fmla="*/ 0 w 1404"/>
              <a:gd name="T7" fmla="*/ 702 h 1404"/>
              <a:gd name="T8" fmla="*/ 701 w 1404"/>
              <a:gd name="T9" fmla="*/ 0 h 1404"/>
              <a:gd name="T10" fmla="*/ 1403 w 1404"/>
              <a:gd name="T11" fmla="*/ 702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4" h="1404">
                <a:moveTo>
                  <a:pt x="1403" y="702"/>
                </a:moveTo>
                <a:lnTo>
                  <a:pt x="1403" y="702"/>
                </a:lnTo>
                <a:cubicBezTo>
                  <a:pt x="1403" y="1089"/>
                  <a:pt x="1088" y="1403"/>
                  <a:pt x="701" y="1403"/>
                </a:cubicBezTo>
                <a:cubicBezTo>
                  <a:pt x="315" y="1403"/>
                  <a:pt x="0" y="1089"/>
                  <a:pt x="0" y="702"/>
                </a:cubicBezTo>
                <a:cubicBezTo>
                  <a:pt x="0" y="315"/>
                  <a:pt x="315" y="0"/>
                  <a:pt x="701" y="0"/>
                </a:cubicBezTo>
                <a:cubicBezTo>
                  <a:pt x="1088" y="0"/>
                  <a:pt x="1403" y="315"/>
                  <a:pt x="1403" y="7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43">
            <a:extLst>
              <a:ext uri="{FF2B5EF4-FFF2-40B4-BE49-F238E27FC236}">
                <a16:creationId xmlns:a16="http://schemas.microsoft.com/office/drawing/2014/main" id="{C15EF1E0-1D8D-504C-92B5-A3966EE60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004" y="8118459"/>
            <a:ext cx="629082" cy="459183"/>
          </a:xfrm>
          <a:custGeom>
            <a:avLst/>
            <a:gdLst>
              <a:gd name="T0" fmla="*/ 513 w 604"/>
              <a:gd name="T1" fmla="*/ 441 h 442"/>
              <a:gd name="T2" fmla="*/ 513 w 604"/>
              <a:gd name="T3" fmla="*/ 441 h 442"/>
              <a:gd name="T4" fmla="*/ 90 w 604"/>
              <a:gd name="T5" fmla="*/ 441 h 442"/>
              <a:gd name="T6" fmla="*/ 0 w 604"/>
              <a:gd name="T7" fmla="*/ 351 h 442"/>
              <a:gd name="T8" fmla="*/ 0 w 604"/>
              <a:gd name="T9" fmla="*/ 91 h 442"/>
              <a:gd name="T10" fmla="*/ 90 w 604"/>
              <a:gd name="T11" fmla="*/ 0 h 442"/>
              <a:gd name="T12" fmla="*/ 513 w 604"/>
              <a:gd name="T13" fmla="*/ 0 h 442"/>
              <a:gd name="T14" fmla="*/ 603 w 604"/>
              <a:gd name="T15" fmla="*/ 91 h 442"/>
              <a:gd name="T16" fmla="*/ 603 w 604"/>
              <a:gd name="T17" fmla="*/ 351 h 442"/>
              <a:gd name="T18" fmla="*/ 513 w 604"/>
              <a:gd name="T19" fmla="*/ 441 h 442"/>
              <a:gd name="T20" fmla="*/ 90 w 604"/>
              <a:gd name="T21" fmla="*/ 55 h 442"/>
              <a:gd name="T22" fmla="*/ 90 w 604"/>
              <a:gd name="T23" fmla="*/ 55 h 442"/>
              <a:gd name="T24" fmla="*/ 54 w 604"/>
              <a:gd name="T25" fmla="*/ 91 h 442"/>
              <a:gd name="T26" fmla="*/ 54 w 604"/>
              <a:gd name="T27" fmla="*/ 351 h 442"/>
              <a:gd name="T28" fmla="*/ 90 w 604"/>
              <a:gd name="T29" fmla="*/ 387 h 442"/>
              <a:gd name="T30" fmla="*/ 513 w 604"/>
              <a:gd name="T31" fmla="*/ 387 h 442"/>
              <a:gd name="T32" fmla="*/ 558 w 604"/>
              <a:gd name="T33" fmla="*/ 351 h 442"/>
              <a:gd name="T34" fmla="*/ 558 w 604"/>
              <a:gd name="T35" fmla="*/ 91 h 442"/>
              <a:gd name="T36" fmla="*/ 513 w 604"/>
              <a:gd name="T37" fmla="*/ 55 h 442"/>
              <a:gd name="T38" fmla="*/ 90 w 604"/>
              <a:gd name="T39" fmla="*/ 5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4" h="442">
                <a:moveTo>
                  <a:pt x="513" y="441"/>
                </a:moveTo>
                <a:lnTo>
                  <a:pt x="513" y="441"/>
                </a:lnTo>
                <a:cubicBezTo>
                  <a:pt x="90" y="441"/>
                  <a:pt x="90" y="441"/>
                  <a:pt x="90" y="441"/>
                </a:cubicBezTo>
                <a:cubicBezTo>
                  <a:pt x="46" y="441"/>
                  <a:pt x="0" y="396"/>
                  <a:pt x="0" y="35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6"/>
                  <a:pt x="46" y="0"/>
                  <a:pt x="90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67" y="0"/>
                  <a:pt x="603" y="46"/>
                  <a:pt x="603" y="91"/>
                </a:cubicBezTo>
                <a:cubicBezTo>
                  <a:pt x="603" y="351"/>
                  <a:pt x="603" y="351"/>
                  <a:pt x="603" y="351"/>
                </a:cubicBezTo>
                <a:cubicBezTo>
                  <a:pt x="603" y="396"/>
                  <a:pt x="567" y="441"/>
                  <a:pt x="513" y="441"/>
                </a:cubicBezTo>
                <a:close/>
                <a:moveTo>
                  <a:pt x="90" y="55"/>
                </a:moveTo>
                <a:lnTo>
                  <a:pt x="90" y="55"/>
                </a:lnTo>
                <a:cubicBezTo>
                  <a:pt x="72" y="55"/>
                  <a:pt x="54" y="72"/>
                  <a:pt x="54" y="91"/>
                </a:cubicBezTo>
                <a:cubicBezTo>
                  <a:pt x="54" y="351"/>
                  <a:pt x="54" y="351"/>
                  <a:pt x="54" y="351"/>
                </a:cubicBezTo>
                <a:cubicBezTo>
                  <a:pt x="54" y="369"/>
                  <a:pt x="72" y="387"/>
                  <a:pt x="90" y="387"/>
                </a:cubicBezTo>
                <a:cubicBezTo>
                  <a:pt x="513" y="387"/>
                  <a:pt x="513" y="387"/>
                  <a:pt x="513" y="387"/>
                </a:cubicBezTo>
                <a:cubicBezTo>
                  <a:pt x="540" y="387"/>
                  <a:pt x="558" y="369"/>
                  <a:pt x="558" y="351"/>
                </a:cubicBezTo>
                <a:cubicBezTo>
                  <a:pt x="558" y="91"/>
                  <a:pt x="558" y="91"/>
                  <a:pt x="558" y="91"/>
                </a:cubicBezTo>
                <a:cubicBezTo>
                  <a:pt x="558" y="72"/>
                  <a:pt x="540" y="55"/>
                  <a:pt x="513" y="55"/>
                </a:cubicBezTo>
                <a:lnTo>
                  <a:pt x="90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44">
            <a:extLst>
              <a:ext uri="{FF2B5EF4-FFF2-40B4-BE49-F238E27FC236}">
                <a16:creationId xmlns:a16="http://schemas.microsoft.com/office/drawing/2014/main" id="{628C9402-1C95-6D49-B74C-DB2F4CA5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373" y="8251620"/>
            <a:ext cx="142345" cy="188267"/>
          </a:xfrm>
          <a:custGeom>
            <a:avLst/>
            <a:gdLst>
              <a:gd name="T0" fmla="*/ 72 w 136"/>
              <a:gd name="T1" fmla="*/ 179 h 180"/>
              <a:gd name="T2" fmla="*/ 72 w 136"/>
              <a:gd name="T3" fmla="*/ 179 h 180"/>
              <a:gd name="T4" fmla="*/ 27 w 136"/>
              <a:gd name="T5" fmla="*/ 179 h 180"/>
              <a:gd name="T6" fmla="*/ 9 w 136"/>
              <a:gd name="T7" fmla="*/ 161 h 180"/>
              <a:gd name="T8" fmla="*/ 9 w 136"/>
              <a:gd name="T9" fmla="*/ 161 h 180"/>
              <a:gd name="T10" fmla="*/ 27 w 136"/>
              <a:gd name="T11" fmla="*/ 143 h 180"/>
              <a:gd name="T12" fmla="*/ 81 w 136"/>
              <a:gd name="T13" fmla="*/ 143 h 180"/>
              <a:gd name="T14" fmla="*/ 99 w 136"/>
              <a:gd name="T15" fmla="*/ 125 h 180"/>
              <a:gd name="T16" fmla="*/ 81 w 136"/>
              <a:gd name="T17" fmla="*/ 107 h 180"/>
              <a:gd name="T18" fmla="*/ 63 w 136"/>
              <a:gd name="T19" fmla="*/ 107 h 180"/>
              <a:gd name="T20" fmla="*/ 9 w 136"/>
              <a:gd name="T21" fmla="*/ 63 h 180"/>
              <a:gd name="T22" fmla="*/ 63 w 136"/>
              <a:gd name="T23" fmla="*/ 0 h 180"/>
              <a:gd name="T24" fmla="*/ 108 w 136"/>
              <a:gd name="T25" fmla="*/ 0 h 180"/>
              <a:gd name="T26" fmla="*/ 126 w 136"/>
              <a:gd name="T27" fmla="*/ 17 h 180"/>
              <a:gd name="T28" fmla="*/ 126 w 136"/>
              <a:gd name="T29" fmla="*/ 17 h 180"/>
              <a:gd name="T30" fmla="*/ 108 w 136"/>
              <a:gd name="T31" fmla="*/ 36 h 180"/>
              <a:gd name="T32" fmla="*/ 63 w 136"/>
              <a:gd name="T33" fmla="*/ 36 h 180"/>
              <a:gd name="T34" fmla="*/ 45 w 136"/>
              <a:gd name="T35" fmla="*/ 53 h 180"/>
              <a:gd name="T36" fmla="*/ 63 w 136"/>
              <a:gd name="T37" fmla="*/ 71 h 180"/>
              <a:gd name="T38" fmla="*/ 81 w 136"/>
              <a:gd name="T39" fmla="*/ 71 h 180"/>
              <a:gd name="T40" fmla="*/ 135 w 136"/>
              <a:gd name="T41" fmla="*/ 135 h 180"/>
              <a:gd name="T42" fmla="*/ 72 w 136"/>
              <a:gd name="T43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6" h="180">
                <a:moveTo>
                  <a:pt x="72" y="179"/>
                </a:moveTo>
                <a:lnTo>
                  <a:pt x="72" y="179"/>
                </a:lnTo>
                <a:cubicBezTo>
                  <a:pt x="27" y="179"/>
                  <a:pt x="27" y="179"/>
                  <a:pt x="27" y="179"/>
                </a:cubicBezTo>
                <a:cubicBezTo>
                  <a:pt x="18" y="179"/>
                  <a:pt x="9" y="171"/>
                  <a:pt x="9" y="161"/>
                </a:cubicBezTo>
                <a:lnTo>
                  <a:pt x="9" y="161"/>
                </a:lnTo>
                <a:cubicBezTo>
                  <a:pt x="9" y="152"/>
                  <a:pt x="18" y="143"/>
                  <a:pt x="27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90" y="143"/>
                  <a:pt x="99" y="135"/>
                  <a:pt x="99" y="125"/>
                </a:cubicBezTo>
                <a:cubicBezTo>
                  <a:pt x="99" y="116"/>
                  <a:pt x="90" y="107"/>
                  <a:pt x="81" y="107"/>
                </a:cubicBezTo>
                <a:cubicBezTo>
                  <a:pt x="63" y="107"/>
                  <a:pt x="63" y="107"/>
                  <a:pt x="63" y="107"/>
                </a:cubicBezTo>
                <a:cubicBezTo>
                  <a:pt x="36" y="107"/>
                  <a:pt x="9" y="89"/>
                  <a:pt x="9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8"/>
                  <a:pt x="126" y="17"/>
                </a:cubicBezTo>
                <a:lnTo>
                  <a:pt x="126" y="17"/>
                </a:lnTo>
                <a:cubicBezTo>
                  <a:pt x="126" y="36"/>
                  <a:pt x="117" y="36"/>
                  <a:pt x="108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54" y="36"/>
                  <a:pt x="45" y="44"/>
                  <a:pt x="45" y="53"/>
                </a:cubicBezTo>
                <a:cubicBezTo>
                  <a:pt x="45" y="71"/>
                  <a:pt x="54" y="71"/>
                  <a:pt x="63" y="71"/>
                </a:cubicBezTo>
                <a:cubicBezTo>
                  <a:pt x="81" y="71"/>
                  <a:pt x="81" y="71"/>
                  <a:pt x="81" y="71"/>
                </a:cubicBezTo>
                <a:cubicBezTo>
                  <a:pt x="108" y="71"/>
                  <a:pt x="135" y="99"/>
                  <a:pt x="135" y="135"/>
                </a:cubicBezTo>
                <a:cubicBezTo>
                  <a:pt x="126" y="161"/>
                  <a:pt x="99" y="179"/>
                  <a:pt x="72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45">
            <a:extLst>
              <a:ext uri="{FF2B5EF4-FFF2-40B4-BE49-F238E27FC236}">
                <a16:creationId xmlns:a16="http://schemas.microsoft.com/office/drawing/2014/main" id="{C42764EB-065A-1B49-9FD5-5F72B60F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475" y="8224069"/>
            <a:ext cx="36735" cy="45918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46">
            <a:extLst>
              <a:ext uri="{FF2B5EF4-FFF2-40B4-BE49-F238E27FC236}">
                <a16:creationId xmlns:a16="http://schemas.microsoft.com/office/drawing/2014/main" id="{F0B2C807-77EE-AA4B-B761-E022F18ED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475" y="8430703"/>
            <a:ext cx="36735" cy="36735"/>
          </a:xfrm>
          <a:custGeom>
            <a:avLst/>
            <a:gdLst>
              <a:gd name="T0" fmla="*/ 36 w 37"/>
              <a:gd name="T1" fmla="*/ 35 h 36"/>
              <a:gd name="T2" fmla="*/ 0 w 37"/>
              <a:gd name="T3" fmla="*/ 35 h 36"/>
              <a:gd name="T4" fmla="*/ 0 w 37"/>
              <a:gd name="T5" fmla="*/ 0 h 36"/>
              <a:gd name="T6" fmla="*/ 36 w 37"/>
              <a:gd name="T7" fmla="*/ 0 h 36"/>
              <a:gd name="T8" fmla="*/ 36 w 37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36">
                <a:moveTo>
                  <a:pt x="36" y="35"/>
                </a:moveTo>
                <a:lnTo>
                  <a:pt x="0" y="35"/>
                </a:lnTo>
                <a:lnTo>
                  <a:pt x="0" y="0"/>
                </a:lnTo>
                <a:lnTo>
                  <a:pt x="36" y="0"/>
                </a:lnTo>
                <a:lnTo>
                  <a:pt x="36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47">
            <a:extLst>
              <a:ext uri="{FF2B5EF4-FFF2-40B4-BE49-F238E27FC236}">
                <a16:creationId xmlns:a16="http://schemas.microsoft.com/office/drawing/2014/main" id="{7A5017DB-6D7C-6844-9D8D-DD969419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738" y="8187335"/>
            <a:ext cx="78063" cy="68879"/>
          </a:xfrm>
          <a:custGeom>
            <a:avLst/>
            <a:gdLst>
              <a:gd name="T0" fmla="*/ 36 w 73"/>
              <a:gd name="T1" fmla="*/ 8 h 64"/>
              <a:gd name="T2" fmla="*/ 36 w 73"/>
              <a:gd name="T3" fmla="*/ 8 h 64"/>
              <a:gd name="T4" fmla="*/ 18 w 73"/>
              <a:gd name="T5" fmla="*/ 27 h 64"/>
              <a:gd name="T6" fmla="*/ 9 w 73"/>
              <a:gd name="T7" fmla="*/ 54 h 64"/>
              <a:gd name="T8" fmla="*/ 9 w 73"/>
              <a:gd name="T9" fmla="*/ 54 h 64"/>
              <a:gd name="T10" fmla="*/ 36 w 73"/>
              <a:gd name="T11" fmla="*/ 54 h 64"/>
              <a:gd name="T12" fmla="*/ 63 w 73"/>
              <a:gd name="T13" fmla="*/ 35 h 64"/>
              <a:gd name="T14" fmla="*/ 63 w 73"/>
              <a:gd name="T15" fmla="*/ 18 h 64"/>
              <a:gd name="T16" fmla="*/ 63 w 73"/>
              <a:gd name="T17" fmla="*/ 18 h 64"/>
              <a:gd name="T18" fmla="*/ 36 w 73"/>
              <a:gd name="T19" fmla="*/ 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36" y="8"/>
                </a:moveTo>
                <a:lnTo>
                  <a:pt x="36" y="8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44"/>
                  <a:pt x="9" y="54"/>
                </a:cubicBezTo>
                <a:lnTo>
                  <a:pt x="9" y="54"/>
                </a:lnTo>
                <a:cubicBezTo>
                  <a:pt x="18" y="63"/>
                  <a:pt x="27" y="63"/>
                  <a:pt x="36" y="54"/>
                </a:cubicBezTo>
                <a:cubicBezTo>
                  <a:pt x="63" y="35"/>
                  <a:pt x="63" y="35"/>
                  <a:pt x="63" y="35"/>
                </a:cubicBezTo>
                <a:cubicBezTo>
                  <a:pt x="63" y="35"/>
                  <a:pt x="72" y="27"/>
                  <a:pt x="63" y="18"/>
                </a:cubicBezTo>
                <a:lnTo>
                  <a:pt x="63" y="18"/>
                </a:lnTo>
                <a:cubicBezTo>
                  <a:pt x="63" y="8"/>
                  <a:pt x="45" y="0"/>
                  <a:pt x="36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48">
            <a:extLst>
              <a:ext uri="{FF2B5EF4-FFF2-40B4-BE49-F238E27FC236}">
                <a16:creationId xmlns:a16="http://schemas.microsoft.com/office/drawing/2014/main" id="{2B2BE7DC-4ECB-6146-8105-BE6D43A16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473" y="8449071"/>
            <a:ext cx="68879" cy="55102"/>
          </a:xfrm>
          <a:custGeom>
            <a:avLst/>
            <a:gdLst>
              <a:gd name="T0" fmla="*/ 36 w 64"/>
              <a:gd name="T1" fmla="*/ 0 h 55"/>
              <a:gd name="T2" fmla="*/ 36 w 64"/>
              <a:gd name="T3" fmla="*/ 0 h 55"/>
              <a:gd name="T4" fmla="*/ 10 w 64"/>
              <a:gd name="T5" fmla="*/ 18 h 55"/>
              <a:gd name="T6" fmla="*/ 10 w 64"/>
              <a:gd name="T7" fmla="*/ 45 h 55"/>
              <a:gd name="T8" fmla="*/ 10 w 64"/>
              <a:gd name="T9" fmla="*/ 45 h 55"/>
              <a:gd name="T10" fmla="*/ 27 w 64"/>
              <a:gd name="T11" fmla="*/ 45 h 55"/>
              <a:gd name="T12" fmla="*/ 54 w 64"/>
              <a:gd name="T13" fmla="*/ 27 h 55"/>
              <a:gd name="T14" fmla="*/ 63 w 64"/>
              <a:gd name="T15" fmla="*/ 9 h 55"/>
              <a:gd name="T16" fmla="*/ 63 w 64"/>
              <a:gd name="T17" fmla="*/ 9 h 55"/>
              <a:gd name="T18" fmla="*/ 36 w 64"/>
              <a:gd name="T1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55">
                <a:moveTo>
                  <a:pt x="36" y="0"/>
                </a:moveTo>
                <a:lnTo>
                  <a:pt x="36" y="0"/>
                </a:lnTo>
                <a:cubicBezTo>
                  <a:pt x="10" y="18"/>
                  <a:pt x="10" y="18"/>
                  <a:pt x="10" y="18"/>
                </a:cubicBezTo>
                <a:cubicBezTo>
                  <a:pt x="0" y="27"/>
                  <a:pt x="0" y="36"/>
                  <a:pt x="10" y="45"/>
                </a:cubicBezTo>
                <a:lnTo>
                  <a:pt x="10" y="45"/>
                </a:lnTo>
                <a:cubicBezTo>
                  <a:pt x="10" y="54"/>
                  <a:pt x="27" y="54"/>
                  <a:pt x="27" y="45"/>
                </a:cubicBezTo>
                <a:cubicBezTo>
                  <a:pt x="54" y="27"/>
                  <a:pt x="54" y="27"/>
                  <a:pt x="54" y="27"/>
                </a:cubicBezTo>
                <a:cubicBezTo>
                  <a:pt x="63" y="27"/>
                  <a:pt x="63" y="18"/>
                  <a:pt x="63" y="9"/>
                </a:cubicBezTo>
                <a:lnTo>
                  <a:pt x="63" y="9"/>
                </a:lnTo>
                <a:cubicBezTo>
                  <a:pt x="54" y="0"/>
                  <a:pt x="46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49">
            <a:extLst>
              <a:ext uri="{FF2B5EF4-FFF2-40B4-BE49-F238E27FC236}">
                <a16:creationId xmlns:a16="http://schemas.microsoft.com/office/drawing/2014/main" id="{3C5F4C21-0EFA-494F-8D65-4A8DD360A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22" y="11116924"/>
            <a:ext cx="188264" cy="270920"/>
          </a:xfrm>
          <a:custGeom>
            <a:avLst/>
            <a:gdLst>
              <a:gd name="T0" fmla="*/ 180 w 181"/>
              <a:gd name="T1" fmla="*/ 261 h 262"/>
              <a:gd name="T2" fmla="*/ 180 w 181"/>
              <a:gd name="T3" fmla="*/ 261 h 262"/>
              <a:gd name="T4" fmla="*/ 0 w 181"/>
              <a:gd name="T5" fmla="*/ 261 h 262"/>
              <a:gd name="T6" fmla="*/ 0 w 181"/>
              <a:gd name="T7" fmla="*/ 36 h 262"/>
              <a:gd name="T8" fmla="*/ 36 w 181"/>
              <a:gd name="T9" fmla="*/ 0 h 262"/>
              <a:gd name="T10" fmla="*/ 144 w 181"/>
              <a:gd name="T11" fmla="*/ 0 h 262"/>
              <a:gd name="T12" fmla="*/ 180 w 181"/>
              <a:gd name="T13" fmla="*/ 36 h 262"/>
              <a:gd name="T14" fmla="*/ 180 w 181"/>
              <a:gd name="T15" fmla="*/ 261 h 262"/>
              <a:gd name="T16" fmla="*/ 36 w 181"/>
              <a:gd name="T17" fmla="*/ 225 h 262"/>
              <a:gd name="T18" fmla="*/ 36 w 181"/>
              <a:gd name="T19" fmla="*/ 225 h 262"/>
              <a:gd name="T20" fmla="*/ 144 w 181"/>
              <a:gd name="T21" fmla="*/ 225 h 262"/>
              <a:gd name="T22" fmla="*/ 144 w 181"/>
              <a:gd name="T23" fmla="*/ 36 h 262"/>
              <a:gd name="T24" fmla="*/ 144 w 181"/>
              <a:gd name="T25" fmla="*/ 36 h 262"/>
              <a:gd name="T26" fmla="*/ 36 w 181"/>
              <a:gd name="T27" fmla="*/ 36 h 262"/>
              <a:gd name="T28" fmla="*/ 36 w 181"/>
              <a:gd name="T29" fmla="*/ 36 h 262"/>
              <a:gd name="T30" fmla="*/ 36 w 181"/>
              <a:gd name="T31" fmla="*/ 225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262">
                <a:moveTo>
                  <a:pt x="180" y="261"/>
                </a:moveTo>
                <a:lnTo>
                  <a:pt x="180" y="261"/>
                </a:lnTo>
                <a:cubicBezTo>
                  <a:pt x="0" y="261"/>
                  <a:pt x="0" y="261"/>
                  <a:pt x="0" y="2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80" y="18"/>
                  <a:pt x="180" y="36"/>
                </a:cubicBezTo>
                <a:lnTo>
                  <a:pt x="180" y="261"/>
                </a:lnTo>
                <a:close/>
                <a:moveTo>
                  <a:pt x="36" y="225"/>
                </a:moveTo>
                <a:lnTo>
                  <a:pt x="36" y="225"/>
                </a:lnTo>
                <a:cubicBezTo>
                  <a:pt x="144" y="225"/>
                  <a:pt x="144" y="225"/>
                  <a:pt x="144" y="225"/>
                </a:cubicBezTo>
                <a:cubicBezTo>
                  <a:pt x="144" y="36"/>
                  <a:pt x="144" y="36"/>
                  <a:pt x="144" y="36"/>
                </a:cubicBezTo>
                <a:lnTo>
                  <a:pt x="144" y="36"/>
                </a:lnTo>
                <a:cubicBezTo>
                  <a:pt x="36" y="36"/>
                  <a:pt x="36" y="36"/>
                  <a:pt x="36" y="36"/>
                </a:cubicBezTo>
                <a:lnTo>
                  <a:pt x="36" y="36"/>
                </a:lnTo>
                <a:lnTo>
                  <a:pt x="36" y="2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50">
            <a:extLst>
              <a:ext uri="{FF2B5EF4-FFF2-40B4-BE49-F238E27FC236}">
                <a16:creationId xmlns:a16="http://schemas.microsoft.com/office/drawing/2014/main" id="{64523E07-BD5C-E844-A6BA-AA4031EBE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516" y="11043454"/>
            <a:ext cx="541836" cy="348979"/>
          </a:xfrm>
          <a:custGeom>
            <a:avLst/>
            <a:gdLst>
              <a:gd name="T0" fmla="*/ 467 w 522"/>
              <a:gd name="T1" fmla="*/ 333 h 334"/>
              <a:gd name="T2" fmla="*/ 467 w 522"/>
              <a:gd name="T3" fmla="*/ 333 h 334"/>
              <a:gd name="T4" fmla="*/ 53 w 522"/>
              <a:gd name="T5" fmla="*/ 333 h 334"/>
              <a:gd name="T6" fmla="*/ 0 w 522"/>
              <a:gd name="T7" fmla="*/ 279 h 334"/>
              <a:gd name="T8" fmla="*/ 0 w 522"/>
              <a:gd name="T9" fmla="*/ 63 h 334"/>
              <a:gd name="T10" fmla="*/ 26 w 522"/>
              <a:gd name="T11" fmla="*/ 45 h 334"/>
              <a:gd name="T12" fmla="*/ 26 w 522"/>
              <a:gd name="T13" fmla="*/ 45 h 334"/>
              <a:gd name="T14" fmla="*/ 44 w 522"/>
              <a:gd name="T15" fmla="*/ 63 h 334"/>
              <a:gd name="T16" fmla="*/ 44 w 522"/>
              <a:gd name="T17" fmla="*/ 279 h 334"/>
              <a:gd name="T18" fmla="*/ 53 w 522"/>
              <a:gd name="T19" fmla="*/ 287 h 334"/>
              <a:gd name="T20" fmla="*/ 467 w 522"/>
              <a:gd name="T21" fmla="*/ 287 h 334"/>
              <a:gd name="T22" fmla="*/ 476 w 522"/>
              <a:gd name="T23" fmla="*/ 279 h 334"/>
              <a:gd name="T24" fmla="*/ 476 w 522"/>
              <a:gd name="T25" fmla="*/ 0 h 334"/>
              <a:gd name="T26" fmla="*/ 521 w 522"/>
              <a:gd name="T27" fmla="*/ 0 h 334"/>
              <a:gd name="T28" fmla="*/ 521 w 522"/>
              <a:gd name="T29" fmla="*/ 279 h 334"/>
              <a:gd name="T30" fmla="*/ 467 w 522"/>
              <a:gd name="T31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2" h="334">
                <a:moveTo>
                  <a:pt x="467" y="333"/>
                </a:moveTo>
                <a:lnTo>
                  <a:pt x="467" y="333"/>
                </a:lnTo>
                <a:cubicBezTo>
                  <a:pt x="53" y="333"/>
                  <a:pt x="53" y="333"/>
                  <a:pt x="53" y="333"/>
                </a:cubicBezTo>
                <a:cubicBezTo>
                  <a:pt x="26" y="333"/>
                  <a:pt x="0" y="315"/>
                  <a:pt x="0" y="27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8" y="45"/>
                  <a:pt x="26" y="45"/>
                </a:cubicBezTo>
                <a:lnTo>
                  <a:pt x="26" y="45"/>
                </a:lnTo>
                <a:cubicBezTo>
                  <a:pt x="36" y="45"/>
                  <a:pt x="44" y="54"/>
                  <a:pt x="44" y="63"/>
                </a:cubicBezTo>
                <a:cubicBezTo>
                  <a:pt x="44" y="279"/>
                  <a:pt x="44" y="279"/>
                  <a:pt x="44" y="279"/>
                </a:cubicBezTo>
                <a:cubicBezTo>
                  <a:pt x="44" y="287"/>
                  <a:pt x="53" y="287"/>
                  <a:pt x="53" y="287"/>
                </a:cubicBezTo>
                <a:cubicBezTo>
                  <a:pt x="467" y="287"/>
                  <a:pt x="467" y="287"/>
                  <a:pt x="467" y="287"/>
                </a:cubicBezTo>
                <a:cubicBezTo>
                  <a:pt x="476" y="287"/>
                  <a:pt x="476" y="287"/>
                  <a:pt x="476" y="279"/>
                </a:cubicBezTo>
                <a:cubicBezTo>
                  <a:pt x="476" y="0"/>
                  <a:pt x="476" y="0"/>
                  <a:pt x="476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1" y="279"/>
                  <a:pt x="521" y="279"/>
                  <a:pt x="521" y="279"/>
                </a:cubicBezTo>
                <a:cubicBezTo>
                  <a:pt x="521" y="315"/>
                  <a:pt x="503" y="333"/>
                  <a:pt x="467" y="3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51">
            <a:extLst>
              <a:ext uri="{FF2B5EF4-FFF2-40B4-BE49-F238E27FC236}">
                <a16:creationId xmlns:a16="http://schemas.microsoft.com/office/drawing/2014/main" id="{55E444B2-BAE4-D448-88AF-1FB3865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004" y="10818456"/>
            <a:ext cx="629082" cy="261733"/>
          </a:xfrm>
          <a:custGeom>
            <a:avLst/>
            <a:gdLst>
              <a:gd name="T0" fmla="*/ 513 w 604"/>
              <a:gd name="T1" fmla="*/ 252 h 253"/>
              <a:gd name="T2" fmla="*/ 513 w 604"/>
              <a:gd name="T3" fmla="*/ 252 h 253"/>
              <a:gd name="T4" fmla="*/ 441 w 604"/>
              <a:gd name="T5" fmla="*/ 216 h 253"/>
              <a:gd name="T6" fmla="*/ 369 w 604"/>
              <a:gd name="T7" fmla="*/ 243 h 253"/>
              <a:gd name="T8" fmla="*/ 306 w 604"/>
              <a:gd name="T9" fmla="*/ 216 h 253"/>
              <a:gd name="T10" fmla="*/ 234 w 604"/>
              <a:gd name="T11" fmla="*/ 243 h 253"/>
              <a:gd name="T12" fmla="*/ 162 w 604"/>
              <a:gd name="T13" fmla="*/ 216 h 253"/>
              <a:gd name="T14" fmla="*/ 90 w 604"/>
              <a:gd name="T15" fmla="*/ 243 h 253"/>
              <a:gd name="T16" fmla="*/ 0 w 604"/>
              <a:gd name="T17" fmla="*/ 153 h 253"/>
              <a:gd name="T18" fmla="*/ 0 w 604"/>
              <a:gd name="T19" fmla="*/ 144 h 253"/>
              <a:gd name="T20" fmla="*/ 82 w 604"/>
              <a:gd name="T21" fmla="*/ 18 h 253"/>
              <a:gd name="T22" fmla="*/ 126 w 604"/>
              <a:gd name="T23" fmla="*/ 0 h 253"/>
              <a:gd name="T24" fmla="*/ 486 w 604"/>
              <a:gd name="T25" fmla="*/ 0 h 253"/>
              <a:gd name="T26" fmla="*/ 486 w 604"/>
              <a:gd name="T27" fmla="*/ 0 h 253"/>
              <a:gd name="T28" fmla="*/ 522 w 604"/>
              <a:gd name="T29" fmla="*/ 18 h 253"/>
              <a:gd name="T30" fmla="*/ 603 w 604"/>
              <a:gd name="T31" fmla="*/ 144 h 253"/>
              <a:gd name="T32" fmla="*/ 603 w 604"/>
              <a:gd name="T33" fmla="*/ 153 h 253"/>
              <a:gd name="T34" fmla="*/ 513 w 604"/>
              <a:gd name="T35" fmla="*/ 252 h 253"/>
              <a:gd name="T36" fmla="*/ 441 w 604"/>
              <a:gd name="T37" fmla="*/ 153 h 253"/>
              <a:gd name="T38" fmla="*/ 441 w 604"/>
              <a:gd name="T39" fmla="*/ 153 h 253"/>
              <a:gd name="T40" fmla="*/ 441 w 604"/>
              <a:gd name="T41" fmla="*/ 153 h 253"/>
              <a:gd name="T42" fmla="*/ 468 w 604"/>
              <a:gd name="T43" fmla="*/ 171 h 253"/>
              <a:gd name="T44" fmla="*/ 513 w 604"/>
              <a:gd name="T45" fmla="*/ 198 h 253"/>
              <a:gd name="T46" fmla="*/ 558 w 604"/>
              <a:gd name="T47" fmla="*/ 162 h 253"/>
              <a:gd name="T48" fmla="*/ 486 w 604"/>
              <a:gd name="T49" fmla="*/ 45 h 253"/>
              <a:gd name="T50" fmla="*/ 126 w 604"/>
              <a:gd name="T51" fmla="*/ 45 h 253"/>
              <a:gd name="T52" fmla="*/ 126 w 604"/>
              <a:gd name="T53" fmla="*/ 45 h 253"/>
              <a:gd name="T54" fmla="*/ 54 w 604"/>
              <a:gd name="T55" fmla="*/ 153 h 253"/>
              <a:gd name="T56" fmla="*/ 90 w 604"/>
              <a:gd name="T57" fmla="*/ 198 h 253"/>
              <a:gd name="T58" fmla="*/ 135 w 604"/>
              <a:gd name="T59" fmla="*/ 171 h 253"/>
              <a:gd name="T60" fmla="*/ 162 w 604"/>
              <a:gd name="T61" fmla="*/ 153 h 253"/>
              <a:gd name="T62" fmla="*/ 162 w 604"/>
              <a:gd name="T63" fmla="*/ 153 h 253"/>
              <a:gd name="T64" fmla="*/ 189 w 604"/>
              <a:gd name="T65" fmla="*/ 171 h 253"/>
              <a:gd name="T66" fmla="*/ 234 w 604"/>
              <a:gd name="T67" fmla="*/ 198 h 253"/>
              <a:gd name="T68" fmla="*/ 279 w 604"/>
              <a:gd name="T69" fmla="*/ 171 h 253"/>
              <a:gd name="T70" fmla="*/ 306 w 604"/>
              <a:gd name="T71" fmla="*/ 153 h 253"/>
              <a:gd name="T72" fmla="*/ 306 w 604"/>
              <a:gd name="T73" fmla="*/ 153 h 253"/>
              <a:gd name="T74" fmla="*/ 333 w 604"/>
              <a:gd name="T75" fmla="*/ 171 h 253"/>
              <a:gd name="T76" fmla="*/ 369 w 604"/>
              <a:gd name="T77" fmla="*/ 198 h 253"/>
              <a:gd name="T78" fmla="*/ 414 w 604"/>
              <a:gd name="T79" fmla="*/ 171 h 253"/>
              <a:gd name="T80" fmla="*/ 441 w 604"/>
              <a:gd name="T81" fmla="*/ 1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4" h="253">
                <a:moveTo>
                  <a:pt x="513" y="252"/>
                </a:moveTo>
                <a:lnTo>
                  <a:pt x="513" y="252"/>
                </a:lnTo>
                <a:cubicBezTo>
                  <a:pt x="486" y="252"/>
                  <a:pt x="459" y="234"/>
                  <a:pt x="441" y="216"/>
                </a:cubicBezTo>
                <a:cubicBezTo>
                  <a:pt x="423" y="234"/>
                  <a:pt x="396" y="243"/>
                  <a:pt x="369" y="243"/>
                </a:cubicBezTo>
                <a:cubicBezTo>
                  <a:pt x="342" y="243"/>
                  <a:pt x="324" y="234"/>
                  <a:pt x="306" y="216"/>
                </a:cubicBezTo>
                <a:cubicBezTo>
                  <a:pt x="288" y="234"/>
                  <a:pt x="261" y="243"/>
                  <a:pt x="234" y="243"/>
                </a:cubicBezTo>
                <a:cubicBezTo>
                  <a:pt x="207" y="243"/>
                  <a:pt x="180" y="234"/>
                  <a:pt x="162" y="216"/>
                </a:cubicBezTo>
                <a:cubicBezTo>
                  <a:pt x="144" y="234"/>
                  <a:pt x="118" y="252"/>
                  <a:pt x="90" y="243"/>
                </a:cubicBezTo>
                <a:cubicBezTo>
                  <a:pt x="46" y="243"/>
                  <a:pt x="0" y="198"/>
                  <a:pt x="0" y="153"/>
                </a:cubicBezTo>
                <a:cubicBezTo>
                  <a:pt x="0" y="144"/>
                  <a:pt x="0" y="144"/>
                  <a:pt x="0" y="144"/>
                </a:cubicBezTo>
                <a:cubicBezTo>
                  <a:pt x="82" y="18"/>
                  <a:pt x="82" y="18"/>
                  <a:pt x="82" y="18"/>
                </a:cubicBezTo>
                <a:cubicBezTo>
                  <a:pt x="90" y="9"/>
                  <a:pt x="108" y="0"/>
                  <a:pt x="126" y="0"/>
                </a:cubicBezTo>
                <a:cubicBezTo>
                  <a:pt x="486" y="0"/>
                  <a:pt x="486" y="0"/>
                  <a:pt x="486" y="0"/>
                </a:cubicBezTo>
                <a:lnTo>
                  <a:pt x="486" y="0"/>
                </a:lnTo>
                <a:cubicBezTo>
                  <a:pt x="495" y="0"/>
                  <a:pt x="513" y="9"/>
                  <a:pt x="522" y="18"/>
                </a:cubicBezTo>
                <a:cubicBezTo>
                  <a:pt x="603" y="144"/>
                  <a:pt x="603" y="144"/>
                  <a:pt x="603" y="144"/>
                </a:cubicBezTo>
                <a:cubicBezTo>
                  <a:pt x="603" y="153"/>
                  <a:pt x="603" y="153"/>
                  <a:pt x="603" y="153"/>
                </a:cubicBezTo>
                <a:cubicBezTo>
                  <a:pt x="603" y="198"/>
                  <a:pt x="567" y="243"/>
                  <a:pt x="513" y="252"/>
                </a:cubicBezTo>
                <a:close/>
                <a:moveTo>
                  <a:pt x="441" y="153"/>
                </a:moveTo>
                <a:lnTo>
                  <a:pt x="441" y="153"/>
                </a:lnTo>
                <a:lnTo>
                  <a:pt x="441" y="153"/>
                </a:lnTo>
                <a:cubicBezTo>
                  <a:pt x="450" y="153"/>
                  <a:pt x="468" y="162"/>
                  <a:pt x="468" y="171"/>
                </a:cubicBezTo>
                <a:cubicBezTo>
                  <a:pt x="477" y="189"/>
                  <a:pt x="495" y="198"/>
                  <a:pt x="513" y="198"/>
                </a:cubicBezTo>
                <a:cubicBezTo>
                  <a:pt x="531" y="198"/>
                  <a:pt x="549" y="180"/>
                  <a:pt x="558" y="162"/>
                </a:cubicBezTo>
                <a:cubicBezTo>
                  <a:pt x="486" y="45"/>
                  <a:pt x="486" y="45"/>
                  <a:pt x="486" y="45"/>
                </a:cubicBezTo>
                <a:cubicBezTo>
                  <a:pt x="126" y="45"/>
                  <a:pt x="126" y="45"/>
                  <a:pt x="126" y="45"/>
                </a:cubicBezTo>
                <a:lnTo>
                  <a:pt x="126" y="45"/>
                </a:lnTo>
                <a:cubicBezTo>
                  <a:pt x="54" y="153"/>
                  <a:pt x="54" y="153"/>
                  <a:pt x="54" y="153"/>
                </a:cubicBezTo>
                <a:cubicBezTo>
                  <a:pt x="54" y="180"/>
                  <a:pt x="72" y="198"/>
                  <a:pt x="90" y="198"/>
                </a:cubicBezTo>
                <a:cubicBezTo>
                  <a:pt x="108" y="198"/>
                  <a:pt x="126" y="189"/>
                  <a:pt x="135" y="171"/>
                </a:cubicBezTo>
                <a:cubicBezTo>
                  <a:pt x="144" y="162"/>
                  <a:pt x="154" y="153"/>
                  <a:pt x="162" y="153"/>
                </a:cubicBezTo>
                <a:lnTo>
                  <a:pt x="162" y="153"/>
                </a:lnTo>
                <a:cubicBezTo>
                  <a:pt x="180" y="153"/>
                  <a:pt x="189" y="162"/>
                  <a:pt x="189" y="171"/>
                </a:cubicBezTo>
                <a:cubicBezTo>
                  <a:pt x="198" y="189"/>
                  <a:pt x="216" y="198"/>
                  <a:pt x="234" y="198"/>
                </a:cubicBezTo>
                <a:cubicBezTo>
                  <a:pt x="252" y="198"/>
                  <a:pt x="270" y="189"/>
                  <a:pt x="279" y="171"/>
                </a:cubicBezTo>
                <a:cubicBezTo>
                  <a:pt x="279" y="162"/>
                  <a:pt x="288" y="153"/>
                  <a:pt x="306" y="153"/>
                </a:cubicBezTo>
                <a:lnTo>
                  <a:pt x="306" y="153"/>
                </a:lnTo>
                <a:cubicBezTo>
                  <a:pt x="315" y="153"/>
                  <a:pt x="324" y="162"/>
                  <a:pt x="333" y="171"/>
                </a:cubicBezTo>
                <a:cubicBezTo>
                  <a:pt x="342" y="189"/>
                  <a:pt x="351" y="198"/>
                  <a:pt x="369" y="198"/>
                </a:cubicBezTo>
                <a:cubicBezTo>
                  <a:pt x="387" y="198"/>
                  <a:pt x="405" y="189"/>
                  <a:pt x="414" y="171"/>
                </a:cubicBezTo>
                <a:cubicBezTo>
                  <a:pt x="414" y="162"/>
                  <a:pt x="432" y="153"/>
                  <a:pt x="441" y="1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52">
            <a:extLst>
              <a:ext uri="{FF2B5EF4-FFF2-40B4-BE49-F238E27FC236}">
                <a16:creationId xmlns:a16="http://schemas.microsoft.com/office/drawing/2014/main" id="{80290226-B908-4948-83A8-034FB7109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004" y="5161319"/>
            <a:ext cx="169899" cy="36735"/>
          </a:xfrm>
          <a:custGeom>
            <a:avLst/>
            <a:gdLst>
              <a:gd name="T0" fmla="*/ 162 w 163"/>
              <a:gd name="T1" fmla="*/ 36 h 37"/>
              <a:gd name="T2" fmla="*/ 0 w 163"/>
              <a:gd name="T3" fmla="*/ 36 h 37"/>
              <a:gd name="T4" fmla="*/ 0 w 163"/>
              <a:gd name="T5" fmla="*/ 0 h 37"/>
              <a:gd name="T6" fmla="*/ 162 w 163"/>
              <a:gd name="T7" fmla="*/ 0 h 37"/>
              <a:gd name="T8" fmla="*/ 162 w 163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37">
                <a:moveTo>
                  <a:pt x="162" y="36"/>
                </a:moveTo>
                <a:lnTo>
                  <a:pt x="0" y="36"/>
                </a:lnTo>
                <a:lnTo>
                  <a:pt x="0" y="0"/>
                </a:lnTo>
                <a:lnTo>
                  <a:pt x="162" y="0"/>
                </a:lnTo>
                <a:lnTo>
                  <a:pt x="162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53">
            <a:extLst>
              <a:ext uri="{FF2B5EF4-FFF2-40B4-BE49-F238E27FC236}">
                <a16:creationId xmlns:a16="http://schemas.microsoft.com/office/drawing/2014/main" id="{A1DC8966-462F-A144-9BB7-0D41A6E8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371" y="5060298"/>
            <a:ext cx="169899" cy="298468"/>
          </a:xfrm>
          <a:custGeom>
            <a:avLst/>
            <a:gdLst>
              <a:gd name="T0" fmla="*/ 63 w 163"/>
              <a:gd name="T1" fmla="*/ 0 h 288"/>
              <a:gd name="T2" fmla="*/ 63 w 163"/>
              <a:gd name="T3" fmla="*/ 0 h 288"/>
              <a:gd name="T4" fmla="*/ 0 w 163"/>
              <a:gd name="T5" fmla="*/ 0 h 288"/>
              <a:gd name="T6" fmla="*/ 0 w 163"/>
              <a:gd name="T7" fmla="*/ 36 h 288"/>
              <a:gd name="T8" fmla="*/ 45 w 163"/>
              <a:gd name="T9" fmla="*/ 36 h 288"/>
              <a:gd name="T10" fmla="*/ 63 w 163"/>
              <a:gd name="T11" fmla="*/ 36 h 288"/>
              <a:gd name="T12" fmla="*/ 126 w 163"/>
              <a:gd name="T13" fmla="*/ 107 h 288"/>
              <a:gd name="T14" fmla="*/ 117 w 163"/>
              <a:gd name="T15" fmla="*/ 251 h 288"/>
              <a:gd name="T16" fmla="*/ 27 w 163"/>
              <a:gd name="T17" fmla="*/ 251 h 288"/>
              <a:gd name="T18" fmla="*/ 27 w 163"/>
              <a:gd name="T19" fmla="*/ 269 h 288"/>
              <a:gd name="T20" fmla="*/ 27 w 163"/>
              <a:gd name="T21" fmla="*/ 287 h 288"/>
              <a:gd name="T22" fmla="*/ 117 w 163"/>
              <a:gd name="T23" fmla="*/ 287 h 288"/>
              <a:gd name="T24" fmla="*/ 162 w 163"/>
              <a:gd name="T25" fmla="*/ 251 h 288"/>
              <a:gd name="T26" fmla="*/ 162 w 163"/>
              <a:gd name="T27" fmla="*/ 98 h 288"/>
              <a:gd name="T28" fmla="*/ 153 w 163"/>
              <a:gd name="T29" fmla="*/ 89 h 288"/>
              <a:gd name="T30" fmla="*/ 81 w 163"/>
              <a:gd name="T31" fmla="*/ 0 h 288"/>
              <a:gd name="T32" fmla="*/ 63 w 163"/>
              <a:gd name="T3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3" h="288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63" y="36"/>
                  <a:pt x="63" y="36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17" y="251"/>
                  <a:pt x="117" y="251"/>
                  <a:pt x="117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27" y="260"/>
                  <a:pt x="27" y="260"/>
                  <a:pt x="27" y="269"/>
                </a:cubicBezTo>
                <a:cubicBezTo>
                  <a:pt x="27" y="269"/>
                  <a:pt x="27" y="278"/>
                  <a:pt x="27" y="287"/>
                </a:cubicBezTo>
                <a:cubicBezTo>
                  <a:pt x="117" y="287"/>
                  <a:pt x="117" y="287"/>
                  <a:pt x="117" y="287"/>
                </a:cubicBezTo>
                <a:cubicBezTo>
                  <a:pt x="144" y="287"/>
                  <a:pt x="162" y="269"/>
                  <a:pt x="162" y="251"/>
                </a:cubicBezTo>
                <a:cubicBezTo>
                  <a:pt x="162" y="98"/>
                  <a:pt x="162" y="98"/>
                  <a:pt x="162" y="98"/>
                </a:cubicBezTo>
                <a:lnTo>
                  <a:pt x="153" y="89"/>
                </a:ln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72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54">
            <a:extLst>
              <a:ext uri="{FF2B5EF4-FFF2-40B4-BE49-F238E27FC236}">
                <a16:creationId xmlns:a16="http://schemas.microsoft.com/office/drawing/2014/main" id="{4546F5EA-7656-8B41-8DCA-72EFDC529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005" y="5312848"/>
            <a:ext cx="188264" cy="55102"/>
          </a:xfrm>
          <a:custGeom>
            <a:avLst/>
            <a:gdLst>
              <a:gd name="T0" fmla="*/ 180 w 181"/>
              <a:gd name="T1" fmla="*/ 0 h 55"/>
              <a:gd name="T2" fmla="*/ 180 w 181"/>
              <a:gd name="T3" fmla="*/ 0 h 55"/>
              <a:gd name="T4" fmla="*/ 0 w 181"/>
              <a:gd name="T5" fmla="*/ 0 h 55"/>
              <a:gd name="T6" fmla="*/ 9 w 181"/>
              <a:gd name="T7" fmla="*/ 27 h 55"/>
              <a:gd name="T8" fmla="*/ 0 w 181"/>
              <a:gd name="T9" fmla="*/ 54 h 55"/>
              <a:gd name="T10" fmla="*/ 180 w 181"/>
              <a:gd name="T11" fmla="*/ 54 h 55"/>
              <a:gd name="T12" fmla="*/ 171 w 181"/>
              <a:gd name="T13" fmla="*/ 27 h 55"/>
              <a:gd name="T14" fmla="*/ 180 w 181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55">
                <a:moveTo>
                  <a:pt x="180" y="0"/>
                </a:moveTo>
                <a:lnTo>
                  <a:pt x="180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45"/>
                  <a:pt x="0" y="54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80" y="45"/>
                  <a:pt x="171" y="36"/>
                  <a:pt x="171" y="27"/>
                </a:cubicBezTo>
                <a:cubicBezTo>
                  <a:pt x="171" y="18"/>
                  <a:pt x="171" y="9"/>
                  <a:pt x="18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55">
            <a:extLst>
              <a:ext uri="{FF2B5EF4-FFF2-40B4-BE49-F238E27FC236}">
                <a16:creationId xmlns:a16="http://schemas.microsoft.com/office/drawing/2014/main" id="{108E43C1-34AB-AC45-ACBB-584895093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004" y="4963868"/>
            <a:ext cx="468367" cy="339796"/>
          </a:xfrm>
          <a:custGeom>
            <a:avLst/>
            <a:gdLst>
              <a:gd name="T0" fmla="*/ 432 w 451"/>
              <a:gd name="T1" fmla="*/ 315 h 325"/>
              <a:gd name="T2" fmla="*/ 432 w 451"/>
              <a:gd name="T3" fmla="*/ 315 h 325"/>
              <a:gd name="T4" fmla="*/ 450 w 451"/>
              <a:gd name="T5" fmla="*/ 315 h 325"/>
              <a:gd name="T6" fmla="*/ 450 w 451"/>
              <a:gd name="T7" fmla="*/ 127 h 325"/>
              <a:gd name="T8" fmla="*/ 450 w 451"/>
              <a:gd name="T9" fmla="*/ 91 h 325"/>
              <a:gd name="T10" fmla="*/ 450 w 451"/>
              <a:gd name="T11" fmla="*/ 45 h 325"/>
              <a:gd name="T12" fmla="*/ 405 w 451"/>
              <a:gd name="T13" fmla="*/ 0 h 325"/>
              <a:gd name="T14" fmla="*/ 19 w 451"/>
              <a:gd name="T15" fmla="*/ 0 h 325"/>
              <a:gd name="T16" fmla="*/ 0 w 451"/>
              <a:gd name="T17" fmla="*/ 19 h 325"/>
              <a:gd name="T18" fmla="*/ 19 w 451"/>
              <a:gd name="T19" fmla="*/ 45 h 325"/>
              <a:gd name="T20" fmla="*/ 405 w 451"/>
              <a:gd name="T21" fmla="*/ 45 h 325"/>
              <a:gd name="T22" fmla="*/ 405 w 451"/>
              <a:gd name="T23" fmla="*/ 324 h 325"/>
              <a:gd name="T24" fmla="*/ 432 w 451"/>
              <a:gd name="T25" fmla="*/ 31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1" h="325">
                <a:moveTo>
                  <a:pt x="432" y="315"/>
                </a:moveTo>
                <a:lnTo>
                  <a:pt x="432" y="315"/>
                </a:lnTo>
                <a:cubicBezTo>
                  <a:pt x="441" y="315"/>
                  <a:pt x="450" y="315"/>
                  <a:pt x="450" y="315"/>
                </a:cubicBezTo>
                <a:cubicBezTo>
                  <a:pt x="450" y="127"/>
                  <a:pt x="450" y="127"/>
                  <a:pt x="450" y="127"/>
                </a:cubicBezTo>
                <a:cubicBezTo>
                  <a:pt x="450" y="91"/>
                  <a:pt x="450" y="91"/>
                  <a:pt x="450" y="91"/>
                </a:cubicBezTo>
                <a:cubicBezTo>
                  <a:pt x="450" y="45"/>
                  <a:pt x="450" y="45"/>
                  <a:pt x="450" y="45"/>
                </a:cubicBezTo>
                <a:cubicBezTo>
                  <a:pt x="450" y="19"/>
                  <a:pt x="432" y="0"/>
                  <a:pt x="40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0" y="0"/>
                  <a:pt x="0" y="9"/>
                  <a:pt x="0" y="19"/>
                </a:cubicBezTo>
                <a:cubicBezTo>
                  <a:pt x="0" y="36"/>
                  <a:pt x="10" y="45"/>
                  <a:pt x="19" y="45"/>
                </a:cubicBezTo>
                <a:cubicBezTo>
                  <a:pt x="405" y="45"/>
                  <a:pt x="405" y="45"/>
                  <a:pt x="405" y="45"/>
                </a:cubicBezTo>
                <a:cubicBezTo>
                  <a:pt x="405" y="324"/>
                  <a:pt x="405" y="324"/>
                  <a:pt x="405" y="324"/>
                </a:cubicBezTo>
                <a:cubicBezTo>
                  <a:pt x="414" y="315"/>
                  <a:pt x="423" y="315"/>
                  <a:pt x="432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56">
            <a:extLst>
              <a:ext uri="{FF2B5EF4-FFF2-40B4-BE49-F238E27FC236}">
                <a16:creationId xmlns:a16="http://schemas.microsoft.com/office/drawing/2014/main" id="{ECA479DC-E18B-154F-A46B-2B381DC9D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516" y="5142951"/>
            <a:ext cx="101020" cy="224998"/>
          </a:xfrm>
          <a:custGeom>
            <a:avLst/>
            <a:gdLst>
              <a:gd name="T0" fmla="*/ 89 w 99"/>
              <a:gd name="T1" fmla="*/ 162 h 217"/>
              <a:gd name="T2" fmla="*/ 89 w 99"/>
              <a:gd name="T3" fmla="*/ 162 h 217"/>
              <a:gd name="T4" fmla="*/ 53 w 99"/>
              <a:gd name="T5" fmla="*/ 162 h 217"/>
              <a:gd name="T6" fmla="*/ 53 w 99"/>
              <a:gd name="T7" fmla="*/ 0 h 217"/>
              <a:gd name="T8" fmla="*/ 0 w 99"/>
              <a:gd name="T9" fmla="*/ 0 h 217"/>
              <a:gd name="T10" fmla="*/ 0 w 99"/>
              <a:gd name="T11" fmla="*/ 171 h 217"/>
              <a:gd name="T12" fmla="*/ 8 w 99"/>
              <a:gd name="T13" fmla="*/ 198 h 217"/>
              <a:gd name="T14" fmla="*/ 44 w 99"/>
              <a:gd name="T15" fmla="*/ 216 h 217"/>
              <a:gd name="T16" fmla="*/ 44 w 99"/>
              <a:gd name="T17" fmla="*/ 216 h 217"/>
              <a:gd name="T18" fmla="*/ 98 w 99"/>
              <a:gd name="T19" fmla="*/ 216 h 217"/>
              <a:gd name="T20" fmla="*/ 89 w 99"/>
              <a:gd name="T21" fmla="*/ 189 h 217"/>
              <a:gd name="T22" fmla="*/ 89 w 99"/>
              <a:gd name="T23" fmla="*/ 16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217">
                <a:moveTo>
                  <a:pt x="89" y="162"/>
                </a:moveTo>
                <a:lnTo>
                  <a:pt x="89" y="162"/>
                </a:lnTo>
                <a:cubicBezTo>
                  <a:pt x="53" y="162"/>
                  <a:pt x="53" y="162"/>
                  <a:pt x="53" y="162"/>
                </a:cubicBezTo>
                <a:cubicBezTo>
                  <a:pt x="53" y="0"/>
                  <a:pt x="53" y="0"/>
                  <a:pt x="5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0"/>
                  <a:pt x="8" y="189"/>
                  <a:pt x="8" y="198"/>
                </a:cubicBezTo>
                <a:cubicBezTo>
                  <a:pt x="17" y="207"/>
                  <a:pt x="36" y="216"/>
                  <a:pt x="44" y="216"/>
                </a:cubicBezTo>
                <a:lnTo>
                  <a:pt x="44" y="216"/>
                </a:lnTo>
                <a:cubicBezTo>
                  <a:pt x="98" y="216"/>
                  <a:pt x="98" y="216"/>
                  <a:pt x="98" y="216"/>
                </a:cubicBezTo>
                <a:cubicBezTo>
                  <a:pt x="89" y="207"/>
                  <a:pt x="89" y="198"/>
                  <a:pt x="89" y="189"/>
                </a:cubicBezTo>
                <a:cubicBezTo>
                  <a:pt x="89" y="180"/>
                  <a:pt x="89" y="171"/>
                  <a:pt x="89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57">
            <a:extLst>
              <a:ext uri="{FF2B5EF4-FFF2-40B4-BE49-F238E27FC236}">
                <a16:creationId xmlns:a16="http://schemas.microsoft.com/office/drawing/2014/main" id="{CA60808B-B6D4-ED4D-A596-9C14CFCB5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718" y="5271523"/>
            <a:ext cx="133165" cy="133162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63 h 127"/>
              <a:gd name="T6" fmla="*/ 63 w 127"/>
              <a:gd name="T7" fmla="*/ 0 h 127"/>
              <a:gd name="T8" fmla="*/ 126 w 127"/>
              <a:gd name="T9" fmla="*/ 63 h 127"/>
              <a:gd name="T10" fmla="*/ 63 w 127"/>
              <a:gd name="T11" fmla="*/ 126 h 127"/>
              <a:gd name="T12" fmla="*/ 63 w 127"/>
              <a:gd name="T13" fmla="*/ 36 h 127"/>
              <a:gd name="T14" fmla="*/ 63 w 127"/>
              <a:gd name="T15" fmla="*/ 36 h 127"/>
              <a:gd name="T16" fmla="*/ 36 w 127"/>
              <a:gd name="T17" fmla="*/ 63 h 127"/>
              <a:gd name="T18" fmla="*/ 63 w 127"/>
              <a:gd name="T19" fmla="*/ 90 h 127"/>
              <a:gd name="T20" fmla="*/ 90 w 127"/>
              <a:gd name="T21" fmla="*/ 63 h 127"/>
              <a:gd name="T22" fmla="*/ 63 w 127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45"/>
                  <a:pt x="36" y="63"/>
                </a:cubicBezTo>
                <a:cubicBezTo>
                  <a:pt x="36" y="72"/>
                  <a:pt x="54" y="90"/>
                  <a:pt x="63" y="90"/>
                </a:cubicBezTo>
                <a:cubicBezTo>
                  <a:pt x="81" y="90"/>
                  <a:pt x="90" y="72"/>
                  <a:pt x="90" y="63"/>
                </a:cubicBezTo>
                <a:cubicBezTo>
                  <a:pt x="90" y="45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58">
            <a:extLst>
              <a:ext uri="{FF2B5EF4-FFF2-40B4-BE49-F238E27FC236}">
                <a16:creationId xmlns:a16="http://schemas.microsoft.com/office/drawing/2014/main" id="{BF351401-DF31-7543-B11D-56317DBEF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985" y="5271523"/>
            <a:ext cx="133162" cy="133162"/>
          </a:xfrm>
          <a:custGeom>
            <a:avLst/>
            <a:gdLst>
              <a:gd name="T0" fmla="*/ 62 w 126"/>
              <a:gd name="T1" fmla="*/ 126 h 127"/>
              <a:gd name="T2" fmla="*/ 62 w 126"/>
              <a:gd name="T3" fmla="*/ 126 h 127"/>
              <a:gd name="T4" fmla="*/ 0 w 126"/>
              <a:gd name="T5" fmla="*/ 63 h 127"/>
              <a:gd name="T6" fmla="*/ 62 w 126"/>
              <a:gd name="T7" fmla="*/ 0 h 127"/>
              <a:gd name="T8" fmla="*/ 125 w 126"/>
              <a:gd name="T9" fmla="*/ 63 h 127"/>
              <a:gd name="T10" fmla="*/ 62 w 126"/>
              <a:gd name="T11" fmla="*/ 126 h 127"/>
              <a:gd name="T12" fmla="*/ 62 w 126"/>
              <a:gd name="T13" fmla="*/ 36 h 127"/>
              <a:gd name="T14" fmla="*/ 62 w 126"/>
              <a:gd name="T15" fmla="*/ 36 h 127"/>
              <a:gd name="T16" fmla="*/ 36 w 126"/>
              <a:gd name="T17" fmla="*/ 63 h 127"/>
              <a:gd name="T18" fmla="*/ 62 w 126"/>
              <a:gd name="T19" fmla="*/ 90 h 127"/>
              <a:gd name="T20" fmla="*/ 89 w 126"/>
              <a:gd name="T21" fmla="*/ 63 h 127"/>
              <a:gd name="T22" fmla="*/ 62 w 126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" h="127">
                <a:moveTo>
                  <a:pt x="62" y="126"/>
                </a:moveTo>
                <a:lnTo>
                  <a:pt x="62" y="126"/>
                </a:lnTo>
                <a:cubicBezTo>
                  <a:pt x="26" y="126"/>
                  <a:pt x="0" y="99"/>
                  <a:pt x="0" y="63"/>
                </a:cubicBezTo>
                <a:cubicBezTo>
                  <a:pt x="0" y="27"/>
                  <a:pt x="26" y="0"/>
                  <a:pt x="62" y="0"/>
                </a:cubicBezTo>
                <a:cubicBezTo>
                  <a:pt x="98" y="0"/>
                  <a:pt x="125" y="27"/>
                  <a:pt x="125" y="63"/>
                </a:cubicBezTo>
                <a:cubicBezTo>
                  <a:pt x="125" y="99"/>
                  <a:pt x="98" y="126"/>
                  <a:pt x="62" y="126"/>
                </a:cubicBezTo>
                <a:close/>
                <a:moveTo>
                  <a:pt x="62" y="36"/>
                </a:moveTo>
                <a:lnTo>
                  <a:pt x="62" y="36"/>
                </a:lnTo>
                <a:cubicBezTo>
                  <a:pt x="44" y="36"/>
                  <a:pt x="36" y="45"/>
                  <a:pt x="36" y="63"/>
                </a:cubicBezTo>
                <a:cubicBezTo>
                  <a:pt x="36" y="72"/>
                  <a:pt x="44" y="90"/>
                  <a:pt x="62" y="90"/>
                </a:cubicBezTo>
                <a:cubicBezTo>
                  <a:pt x="80" y="90"/>
                  <a:pt x="89" y="72"/>
                  <a:pt x="89" y="63"/>
                </a:cubicBezTo>
                <a:cubicBezTo>
                  <a:pt x="89" y="45"/>
                  <a:pt x="80" y="36"/>
                  <a:pt x="6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59">
            <a:extLst>
              <a:ext uri="{FF2B5EF4-FFF2-40B4-BE49-F238E27FC236}">
                <a16:creationId xmlns:a16="http://schemas.microsoft.com/office/drawing/2014/main" id="{316DBF7C-C46D-364A-AC9D-D1882A33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188" y="5046521"/>
            <a:ext cx="197450" cy="50512"/>
          </a:xfrm>
          <a:custGeom>
            <a:avLst/>
            <a:gdLst>
              <a:gd name="T0" fmla="*/ 170 w 189"/>
              <a:gd name="T1" fmla="*/ 46 h 47"/>
              <a:gd name="T2" fmla="*/ 170 w 189"/>
              <a:gd name="T3" fmla="*/ 46 h 47"/>
              <a:gd name="T4" fmla="*/ 26 w 189"/>
              <a:gd name="T5" fmla="*/ 46 h 47"/>
              <a:gd name="T6" fmla="*/ 0 w 189"/>
              <a:gd name="T7" fmla="*/ 18 h 47"/>
              <a:gd name="T8" fmla="*/ 0 w 189"/>
              <a:gd name="T9" fmla="*/ 18 h 47"/>
              <a:gd name="T10" fmla="*/ 26 w 189"/>
              <a:gd name="T11" fmla="*/ 0 h 47"/>
              <a:gd name="T12" fmla="*/ 170 w 189"/>
              <a:gd name="T13" fmla="*/ 0 h 47"/>
              <a:gd name="T14" fmla="*/ 188 w 189"/>
              <a:gd name="T15" fmla="*/ 18 h 47"/>
              <a:gd name="T16" fmla="*/ 188 w 189"/>
              <a:gd name="T17" fmla="*/ 18 h 47"/>
              <a:gd name="T18" fmla="*/ 170 w 189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" h="47">
                <a:moveTo>
                  <a:pt x="170" y="46"/>
                </a:moveTo>
                <a:lnTo>
                  <a:pt x="170" y="46"/>
                </a:lnTo>
                <a:cubicBezTo>
                  <a:pt x="26" y="46"/>
                  <a:pt x="26" y="46"/>
                  <a:pt x="26" y="46"/>
                </a:cubicBezTo>
                <a:cubicBezTo>
                  <a:pt x="9" y="46"/>
                  <a:pt x="0" y="36"/>
                  <a:pt x="0" y="18"/>
                </a:cubicBezTo>
                <a:lnTo>
                  <a:pt x="0" y="18"/>
                </a:lnTo>
                <a:cubicBezTo>
                  <a:pt x="0" y="10"/>
                  <a:pt x="9" y="0"/>
                  <a:pt x="2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9" y="0"/>
                  <a:pt x="188" y="10"/>
                  <a:pt x="188" y="18"/>
                </a:cubicBezTo>
                <a:lnTo>
                  <a:pt x="188" y="18"/>
                </a:lnTo>
                <a:cubicBezTo>
                  <a:pt x="188" y="36"/>
                  <a:pt x="179" y="46"/>
                  <a:pt x="17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60">
            <a:extLst>
              <a:ext uri="{FF2B5EF4-FFF2-40B4-BE49-F238E27FC236}">
                <a16:creationId xmlns:a16="http://schemas.microsoft.com/office/drawing/2014/main" id="{47FA766A-303E-6F44-83D9-FBBB9954B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516" y="5124584"/>
            <a:ext cx="91837" cy="36735"/>
          </a:xfrm>
          <a:custGeom>
            <a:avLst/>
            <a:gdLst>
              <a:gd name="T0" fmla="*/ 72 w 90"/>
              <a:gd name="T1" fmla="*/ 36 h 37"/>
              <a:gd name="T2" fmla="*/ 72 w 90"/>
              <a:gd name="T3" fmla="*/ 36 h 37"/>
              <a:gd name="T4" fmla="*/ 17 w 90"/>
              <a:gd name="T5" fmla="*/ 36 h 37"/>
              <a:gd name="T6" fmla="*/ 0 w 90"/>
              <a:gd name="T7" fmla="*/ 18 h 37"/>
              <a:gd name="T8" fmla="*/ 0 w 90"/>
              <a:gd name="T9" fmla="*/ 18 h 37"/>
              <a:gd name="T10" fmla="*/ 17 w 90"/>
              <a:gd name="T11" fmla="*/ 0 h 37"/>
              <a:gd name="T12" fmla="*/ 72 w 90"/>
              <a:gd name="T13" fmla="*/ 0 h 37"/>
              <a:gd name="T14" fmla="*/ 89 w 90"/>
              <a:gd name="T15" fmla="*/ 18 h 37"/>
              <a:gd name="T16" fmla="*/ 89 w 90"/>
              <a:gd name="T17" fmla="*/ 18 h 37"/>
              <a:gd name="T18" fmla="*/ 72 w 9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37">
                <a:moveTo>
                  <a:pt x="72" y="36"/>
                </a:moveTo>
                <a:lnTo>
                  <a:pt x="72" y="36"/>
                </a:lnTo>
                <a:cubicBezTo>
                  <a:pt x="17" y="36"/>
                  <a:pt x="17" y="36"/>
                  <a:pt x="17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10"/>
                  <a:pt x="0" y="0"/>
                  <a:pt x="1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0" y="0"/>
                  <a:pt x="89" y="10"/>
                  <a:pt x="89" y="18"/>
                </a:cubicBezTo>
                <a:lnTo>
                  <a:pt x="89" y="18"/>
                </a:lnTo>
                <a:cubicBezTo>
                  <a:pt x="89" y="27"/>
                  <a:pt x="80" y="36"/>
                  <a:pt x="7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61">
            <a:extLst>
              <a:ext uri="{FF2B5EF4-FFF2-40B4-BE49-F238E27FC236}">
                <a16:creationId xmlns:a16="http://schemas.microsoft.com/office/drawing/2014/main" id="{57241CD0-656B-AE46-853C-52D52A9B3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3564" y="8279171"/>
            <a:ext cx="560204" cy="64286"/>
          </a:xfrm>
          <a:custGeom>
            <a:avLst/>
            <a:gdLst>
              <a:gd name="T0" fmla="*/ 539 w 540"/>
              <a:gd name="T1" fmla="*/ 62 h 63"/>
              <a:gd name="T2" fmla="*/ 0 w 540"/>
              <a:gd name="T3" fmla="*/ 62 h 63"/>
              <a:gd name="T4" fmla="*/ 0 w 540"/>
              <a:gd name="T5" fmla="*/ 0 h 63"/>
              <a:gd name="T6" fmla="*/ 539 w 540"/>
              <a:gd name="T7" fmla="*/ 0 h 63"/>
              <a:gd name="T8" fmla="*/ 539 w 540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63">
                <a:moveTo>
                  <a:pt x="539" y="62"/>
                </a:moveTo>
                <a:lnTo>
                  <a:pt x="0" y="62"/>
                </a:lnTo>
                <a:lnTo>
                  <a:pt x="0" y="0"/>
                </a:lnTo>
                <a:lnTo>
                  <a:pt x="539" y="0"/>
                </a:lnTo>
                <a:lnTo>
                  <a:pt x="539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62">
            <a:extLst>
              <a:ext uri="{FF2B5EF4-FFF2-40B4-BE49-F238E27FC236}">
                <a16:creationId xmlns:a16="http://schemas.microsoft.com/office/drawing/2014/main" id="{B964B896-ADE1-D74C-859F-6A3388D48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8666" y="8439887"/>
            <a:ext cx="123981" cy="55102"/>
          </a:xfrm>
          <a:custGeom>
            <a:avLst/>
            <a:gdLst>
              <a:gd name="T0" fmla="*/ 89 w 117"/>
              <a:gd name="T1" fmla="*/ 54 h 55"/>
              <a:gd name="T2" fmla="*/ 89 w 117"/>
              <a:gd name="T3" fmla="*/ 54 h 55"/>
              <a:gd name="T4" fmla="*/ 26 w 117"/>
              <a:gd name="T5" fmla="*/ 54 h 55"/>
              <a:gd name="T6" fmla="*/ 0 w 117"/>
              <a:gd name="T7" fmla="*/ 27 h 55"/>
              <a:gd name="T8" fmla="*/ 0 w 117"/>
              <a:gd name="T9" fmla="*/ 27 h 55"/>
              <a:gd name="T10" fmla="*/ 26 w 117"/>
              <a:gd name="T11" fmla="*/ 0 h 55"/>
              <a:gd name="T12" fmla="*/ 89 w 117"/>
              <a:gd name="T13" fmla="*/ 0 h 55"/>
              <a:gd name="T14" fmla="*/ 116 w 117"/>
              <a:gd name="T15" fmla="*/ 27 h 55"/>
              <a:gd name="T16" fmla="*/ 116 w 117"/>
              <a:gd name="T17" fmla="*/ 27 h 55"/>
              <a:gd name="T18" fmla="*/ 89 w 117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5">
                <a:moveTo>
                  <a:pt x="89" y="54"/>
                </a:moveTo>
                <a:lnTo>
                  <a:pt x="89" y="54"/>
                </a:lnTo>
                <a:cubicBezTo>
                  <a:pt x="26" y="54"/>
                  <a:pt x="26" y="54"/>
                  <a:pt x="26" y="54"/>
                </a:cubicBezTo>
                <a:cubicBezTo>
                  <a:pt x="9" y="54"/>
                  <a:pt x="0" y="36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8" y="0"/>
                  <a:pt x="116" y="18"/>
                  <a:pt x="116" y="27"/>
                </a:cubicBezTo>
                <a:lnTo>
                  <a:pt x="116" y="27"/>
                </a:lnTo>
                <a:cubicBezTo>
                  <a:pt x="116" y="36"/>
                  <a:pt x="108" y="54"/>
                  <a:pt x="8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63">
            <a:extLst>
              <a:ext uri="{FF2B5EF4-FFF2-40B4-BE49-F238E27FC236}">
                <a16:creationId xmlns:a16="http://schemas.microsoft.com/office/drawing/2014/main" id="{48CEB6FA-ECD6-A64F-AF0C-A565D741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830" y="8109275"/>
            <a:ext cx="629082" cy="477551"/>
          </a:xfrm>
          <a:custGeom>
            <a:avLst/>
            <a:gdLst>
              <a:gd name="T0" fmla="*/ 512 w 603"/>
              <a:gd name="T1" fmla="*/ 458 h 459"/>
              <a:gd name="T2" fmla="*/ 512 w 603"/>
              <a:gd name="T3" fmla="*/ 458 h 459"/>
              <a:gd name="T4" fmla="*/ 90 w 603"/>
              <a:gd name="T5" fmla="*/ 458 h 459"/>
              <a:gd name="T6" fmla="*/ 0 w 603"/>
              <a:gd name="T7" fmla="*/ 368 h 459"/>
              <a:gd name="T8" fmla="*/ 0 w 603"/>
              <a:gd name="T9" fmla="*/ 90 h 459"/>
              <a:gd name="T10" fmla="*/ 90 w 603"/>
              <a:gd name="T11" fmla="*/ 0 h 459"/>
              <a:gd name="T12" fmla="*/ 512 w 603"/>
              <a:gd name="T13" fmla="*/ 0 h 459"/>
              <a:gd name="T14" fmla="*/ 602 w 603"/>
              <a:gd name="T15" fmla="*/ 90 h 459"/>
              <a:gd name="T16" fmla="*/ 602 w 603"/>
              <a:gd name="T17" fmla="*/ 368 h 459"/>
              <a:gd name="T18" fmla="*/ 512 w 603"/>
              <a:gd name="T19" fmla="*/ 458 h 459"/>
              <a:gd name="T20" fmla="*/ 90 w 603"/>
              <a:gd name="T21" fmla="*/ 44 h 459"/>
              <a:gd name="T22" fmla="*/ 90 w 603"/>
              <a:gd name="T23" fmla="*/ 44 h 459"/>
              <a:gd name="T24" fmla="*/ 44 w 603"/>
              <a:gd name="T25" fmla="*/ 90 h 459"/>
              <a:gd name="T26" fmla="*/ 44 w 603"/>
              <a:gd name="T27" fmla="*/ 368 h 459"/>
              <a:gd name="T28" fmla="*/ 90 w 603"/>
              <a:gd name="T29" fmla="*/ 413 h 459"/>
              <a:gd name="T30" fmla="*/ 512 w 603"/>
              <a:gd name="T31" fmla="*/ 413 h 459"/>
              <a:gd name="T32" fmla="*/ 548 w 603"/>
              <a:gd name="T33" fmla="*/ 368 h 459"/>
              <a:gd name="T34" fmla="*/ 548 w 603"/>
              <a:gd name="T35" fmla="*/ 90 h 459"/>
              <a:gd name="T36" fmla="*/ 512 w 603"/>
              <a:gd name="T37" fmla="*/ 44 h 459"/>
              <a:gd name="T38" fmla="*/ 90 w 603"/>
              <a:gd name="T39" fmla="*/ 44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3" h="459">
                <a:moveTo>
                  <a:pt x="512" y="458"/>
                </a:moveTo>
                <a:lnTo>
                  <a:pt x="512" y="458"/>
                </a:lnTo>
                <a:cubicBezTo>
                  <a:pt x="90" y="458"/>
                  <a:pt x="90" y="458"/>
                  <a:pt x="90" y="458"/>
                </a:cubicBezTo>
                <a:cubicBezTo>
                  <a:pt x="36" y="458"/>
                  <a:pt x="0" y="422"/>
                  <a:pt x="0" y="36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512" y="0"/>
                  <a:pt x="512" y="0"/>
                  <a:pt x="512" y="0"/>
                </a:cubicBezTo>
                <a:cubicBezTo>
                  <a:pt x="557" y="0"/>
                  <a:pt x="602" y="36"/>
                  <a:pt x="602" y="90"/>
                </a:cubicBezTo>
                <a:cubicBezTo>
                  <a:pt x="602" y="368"/>
                  <a:pt x="602" y="368"/>
                  <a:pt x="602" y="368"/>
                </a:cubicBezTo>
                <a:cubicBezTo>
                  <a:pt x="602" y="422"/>
                  <a:pt x="557" y="458"/>
                  <a:pt x="512" y="458"/>
                </a:cubicBezTo>
                <a:close/>
                <a:moveTo>
                  <a:pt x="90" y="44"/>
                </a:moveTo>
                <a:lnTo>
                  <a:pt x="90" y="44"/>
                </a:lnTo>
                <a:cubicBezTo>
                  <a:pt x="63" y="44"/>
                  <a:pt x="44" y="63"/>
                  <a:pt x="44" y="90"/>
                </a:cubicBezTo>
                <a:cubicBezTo>
                  <a:pt x="44" y="368"/>
                  <a:pt x="44" y="368"/>
                  <a:pt x="44" y="368"/>
                </a:cubicBezTo>
                <a:cubicBezTo>
                  <a:pt x="44" y="395"/>
                  <a:pt x="63" y="413"/>
                  <a:pt x="90" y="413"/>
                </a:cubicBezTo>
                <a:cubicBezTo>
                  <a:pt x="512" y="413"/>
                  <a:pt x="512" y="413"/>
                  <a:pt x="512" y="413"/>
                </a:cubicBezTo>
                <a:cubicBezTo>
                  <a:pt x="530" y="413"/>
                  <a:pt x="548" y="395"/>
                  <a:pt x="548" y="368"/>
                </a:cubicBezTo>
                <a:cubicBezTo>
                  <a:pt x="548" y="90"/>
                  <a:pt x="548" y="90"/>
                  <a:pt x="548" y="90"/>
                </a:cubicBezTo>
                <a:cubicBezTo>
                  <a:pt x="548" y="63"/>
                  <a:pt x="530" y="44"/>
                  <a:pt x="512" y="44"/>
                </a:cubicBezTo>
                <a:lnTo>
                  <a:pt x="90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64">
            <a:extLst>
              <a:ext uri="{FF2B5EF4-FFF2-40B4-BE49-F238E27FC236}">
                <a16:creationId xmlns:a16="http://schemas.microsoft.com/office/drawing/2014/main" id="{EB9CF15F-BA5A-0F45-805E-D5F8146E9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7545" y="5358766"/>
            <a:ext cx="348979" cy="36735"/>
          </a:xfrm>
          <a:custGeom>
            <a:avLst/>
            <a:gdLst>
              <a:gd name="T0" fmla="*/ 333 w 334"/>
              <a:gd name="T1" fmla="*/ 36 h 37"/>
              <a:gd name="T2" fmla="*/ 333 w 334"/>
              <a:gd name="T3" fmla="*/ 36 h 37"/>
              <a:gd name="T4" fmla="*/ 19 w 334"/>
              <a:gd name="T5" fmla="*/ 36 h 37"/>
              <a:gd name="T6" fmla="*/ 0 w 334"/>
              <a:gd name="T7" fmla="*/ 18 h 37"/>
              <a:gd name="T8" fmla="*/ 0 w 334"/>
              <a:gd name="T9" fmla="*/ 18 h 37"/>
              <a:gd name="T10" fmla="*/ 19 w 334"/>
              <a:gd name="T11" fmla="*/ 0 h 37"/>
              <a:gd name="T12" fmla="*/ 333 w 334"/>
              <a:gd name="T13" fmla="*/ 0 h 37"/>
              <a:gd name="T14" fmla="*/ 333 w 33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4" h="37">
                <a:moveTo>
                  <a:pt x="333" y="36"/>
                </a:moveTo>
                <a:lnTo>
                  <a:pt x="333" y="36"/>
                </a:lnTo>
                <a:cubicBezTo>
                  <a:pt x="19" y="36"/>
                  <a:pt x="19" y="36"/>
                  <a:pt x="19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0" y="0"/>
                  <a:pt x="19" y="0"/>
                </a:cubicBezTo>
                <a:cubicBezTo>
                  <a:pt x="333" y="0"/>
                  <a:pt x="333" y="0"/>
                  <a:pt x="333" y="0"/>
                </a:cubicBezTo>
                <a:lnTo>
                  <a:pt x="33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65">
            <a:extLst>
              <a:ext uri="{FF2B5EF4-FFF2-40B4-BE49-F238E27FC236}">
                <a16:creationId xmlns:a16="http://schemas.microsoft.com/office/drawing/2014/main" id="{2C9A146C-DA89-9343-9E83-759EB159A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9483" y="4982236"/>
            <a:ext cx="459183" cy="514285"/>
          </a:xfrm>
          <a:custGeom>
            <a:avLst/>
            <a:gdLst>
              <a:gd name="T0" fmla="*/ 333 w 442"/>
              <a:gd name="T1" fmla="*/ 494 h 495"/>
              <a:gd name="T2" fmla="*/ 333 w 442"/>
              <a:gd name="T3" fmla="*/ 494 h 495"/>
              <a:gd name="T4" fmla="*/ 99 w 442"/>
              <a:gd name="T5" fmla="*/ 494 h 495"/>
              <a:gd name="T6" fmla="*/ 27 w 442"/>
              <a:gd name="T7" fmla="*/ 458 h 495"/>
              <a:gd name="T8" fmla="*/ 0 w 442"/>
              <a:gd name="T9" fmla="*/ 386 h 495"/>
              <a:gd name="T10" fmla="*/ 19 w 442"/>
              <a:gd name="T11" fmla="*/ 72 h 495"/>
              <a:gd name="T12" fmla="*/ 99 w 442"/>
              <a:gd name="T13" fmla="*/ 0 h 495"/>
              <a:gd name="T14" fmla="*/ 342 w 442"/>
              <a:gd name="T15" fmla="*/ 0 h 495"/>
              <a:gd name="T16" fmla="*/ 414 w 442"/>
              <a:gd name="T17" fmla="*/ 72 h 495"/>
              <a:gd name="T18" fmla="*/ 432 w 442"/>
              <a:gd name="T19" fmla="*/ 386 h 495"/>
              <a:gd name="T20" fmla="*/ 405 w 442"/>
              <a:gd name="T21" fmla="*/ 458 h 495"/>
              <a:gd name="T22" fmla="*/ 333 w 442"/>
              <a:gd name="T23" fmla="*/ 494 h 495"/>
              <a:gd name="T24" fmla="*/ 99 w 442"/>
              <a:gd name="T25" fmla="*/ 45 h 495"/>
              <a:gd name="T26" fmla="*/ 99 w 442"/>
              <a:gd name="T27" fmla="*/ 45 h 495"/>
              <a:gd name="T28" fmla="*/ 72 w 442"/>
              <a:gd name="T29" fmla="*/ 72 h 495"/>
              <a:gd name="T30" fmla="*/ 55 w 442"/>
              <a:gd name="T31" fmla="*/ 395 h 495"/>
              <a:gd name="T32" fmla="*/ 63 w 442"/>
              <a:gd name="T33" fmla="*/ 431 h 495"/>
              <a:gd name="T34" fmla="*/ 99 w 442"/>
              <a:gd name="T35" fmla="*/ 449 h 495"/>
              <a:gd name="T36" fmla="*/ 333 w 442"/>
              <a:gd name="T37" fmla="*/ 449 h 495"/>
              <a:gd name="T38" fmla="*/ 378 w 442"/>
              <a:gd name="T39" fmla="*/ 431 h 495"/>
              <a:gd name="T40" fmla="*/ 387 w 442"/>
              <a:gd name="T41" fmla="*/ 395 h 495"/>
              <a:gd name="T42" fmla="*/ 369 w 442"/>
              <a:gd name="T43" fmla="*/ 72 h 495"/>
              <a:gd name="T44" fmla="*/ 342 w 442"/>
              <a:gd name="T45" fmla="*/ 45 h 495"/>
              <a:gd name="T46" fmla="*/ 99 w 442"/>
              <a:gd name="T47" fmla="*/ 4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2" h="495">
                <a:moveTo>
                  <a:pt x="333" y="494"/>
                </a:moveTo>
                <a:lnTo>
                  <a:pt x="333" y="494"/>
                </a:lnTo>
                <a:cubicBezTo>
                  <a:pt x="99" y="494"/>
                  <a:pt x="99" y="494"/>
                  <a:pt x="99" y="494"/>
                </a:cubicBezTo>
                <a:cubicBezTo>
                  <a:pt x="72" y="494"/>
                  <a:pt x="46" y="485"/>
                  <a:pt x="27" y="458"/>
                </a:cubicBezTo>
                <a:cubicBezTo>
                  <a:pt x="10" y="440"/>
                  <a:pt x="0" y="413"/>
                  <a:pt x="0" y="386"/>
                </a:cubicBezTo>
                <a:cubicBezTo>
                  <a:pt x="19" y="72"/>
                  <a:pt x="19" y="72"/>
                  <a:pt x="19" y="72"/>
                </a:cubicBezTo>
                <a:cubicBezTo>
                  <a:pt x="27" y="26"/>
                  <a:pt x="55" y="0"/>
                  <a:pt x="99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87" y="0"/>
                  <a:pt x="414" y="26"/>
                  <a:pt x="414" y="72"/>
                </a:cubicBezTo>
                <a:cubicBezTo>
                  <a:pt x="432" y="386"/>
                  <a:pt x="432" y="386"/>
                  <a:pt x="432" y="386"/>
                </a:cubicBezTo>
                <a:cubicBezTo>
                  <a:pt x="441" y="413"/>
                  <a:pt x="432" y="440"/>
                  <a:pt x="405" y="458"/>
                </a:cubicBezTo>
                <a:cubicBezTo>
                  <a:pt x="387" y="485"/>
                  <a:pt x="360" y="494"/>
                  <a:pt x="333" y="494"/>
                </a:cubicBezTo>
                <a:close/>
                <a:moveTo>
                  <a:pt x="99" y="45"/>
                </a:moveTo>
                <a:lnTo>
                  <a:pt x="99" y="45"/>
                </a:lnTo>
                <a:cubicBezTo>
                  <a:pt x="82" y="45"/>
                  <a:pt x="72" y="53"/>
                  <a:pt x="72" y="72"/>
                </a:cubicBezTo>
                <a:cubicBezTo>
                  <a:pt x="55" y="395"/>
                  <a:pt x="55" y="395"/>
                  <a:pt x="55" y="395"/>
                </a:cubicBezTo>
                <a:cubicBezTo>
                  <a:pt x="46" y="404"/>
                  <a:pt x="55" y="422"/>
                  <a:pt x="63" y="431"/>
                </a:cubicBezTo>
                <a:cubicBezTo>
                  <a:pt x="72" y="440"/>
                  <a:pt x="91" y="449"/>
                  <a:pt x="99" y="449"/>
                </a:cubicBezTo>
                <a:cubicBezTo>
                  <a:pt x="333" y="449"/>
                  <a:pt x="333" y="449"/>
                  <a:pt x="333" y="449"/>
                </a:cubicBezTo>
                <a:cubicBezTo>
                  <a:pt x="351" y="449"/>
                  <a:pt x="360" y="440"/>
                  <a:pt x="378" y="431"/>
                </a:cubicBezTo>
                <a:cubicBezTo>
                  <a:pt x="387" y="422"/>
                  <a:pt x="387" y="404"/>
                  <a:pt x="387" y="395"/>
                </a:cubicBezTo>
                <a:cubicBezTo>
                  <a:pt x="369" y="72"/>
                  <a:pt x="369" y="72"/>
                  <a:pt x="369" y="72"/>
                </a:cubicBezTo>
                <a:cubicBezTo>
                  <a:pt x="369" y="53"/>
                  <a:pt x="360" y="45"/>
                  <a:pt x="342" y="45"/>
                </a:cubicBezTo>
                <a:lnTo>
                  <a:pt x="9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66">
            <a:extLst>
              <a:ext uri="{FF2B5EF4-FFF2-40B4-BE49-F238E27FC236}">
                <a16:creationId xmlns:a16="http://schemas.microsoft.com/office/drawing/2014/main" id="{E29A3F8D-3185-0B43-B7D4-E09E05620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464" y="4862848"/>
            <a:ext cx="224998" cy="243369"/>
          </a:xfrm>
          <a:custGeom>
            <a:avLst/>
            <a:gdLst>
              <a:gd name="T0" fmla="*/ 188 w 216"/>
              <a:gd name="T1" fmla="*/ 234 h 235"/>
              <a:gd name="T2" fmla="*/ 188 w 216"/>
              <a:gd name="T3" fmla="*/ 234 h 235"/>
              <a:gd name="T4" fmla="*/ 188 w 216"/>
              <a:gd name="T5" fmla="*/ 234 h 235"/>
              <a:gd name="T6" fmla="*/ 161 w 216"/>
              <a:gd name="T7" fmla="*/ 207 h 235"/>
              <a:gd name="T8" fmla="*/ 161 w 216"/>
              <a:gd name="T9" fmla="*/ 118 h 235"/>
              <a:gd name="T10" fmla="*/ 107 w 216"/>
              <a:gd name="T11" fmla="*/ 55 h 235"/>
              <a:gd name="T12" fmla="*/ 44 w 216"/>
              <a:gd name="T13" fmla="*/ 108 h 235"/>
              <a:gd name="T14" fmla="*/ 44 w 216"/>
              <a:gd name="T15" fmla="*/ 207 h 235"/>
              <a:gd name="T16" fmla="*/ 17 w 216"/>
              <a:gd name="T17" fmla="*/ 234 h 235"/>
              <a:gd name="T18" fmla="*/ 17 w 216"/>
              <a:gd name="T19" fmla="*/ 234 h 235"/>
              <a:gd name="T20" fmla="*/ 0 w 216"/>
              <a:gd name="T21" fmla="*/ 207 h 235"/>
              <a:gd name="T22" fmla="*/ 0 w 216"/>
              <a:gd name="T23" fmla="*/ 118 h 235"/>
              <a:gd name="T24" fmla="*/ 98 w 216"/>
              <a:gd name="T25" fmla="*/ 10 h 235"/>
              <a:gd name="T26" fmla="*/ 215 w 216"/>
              <a:gd name="T27" fmla="*/ 108 h 235"/>
              <a:gd name="T28" fmla="*/ 215 w 216"/>
              <a:gd name="T29" fmla="*/ 207 h 235"/>
              <a:gd name="T30" fmla="*/ 188 w 216"/>
              <a:gd name="T31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" h="235">
                <a:moveTo>
                  <a:pt x="188" y="234"/>
                </a:moveTo>
                <a:lnTo>
                  <a:pt x="188" y="234"/>
                </a:lnTo>
                <a:lnTo>
                  <a:pt x="188" y="234"/>
                </a:lnTo>
                <a:cubicBezTo>
                  <a:pt x="170" y="234"/>
                  <a:pt x="161" y="216"/>
                  <a:pt x="161" y="207"/>
                </a:cubicBezTo>
                <a:cubicBezTo>
                  <a:pt x="161" y="118"/>
                  <a:pt x="161" y="118"/>
                  <a:pt x="161" y="118"/>
                </a:cubicBezTo>
                <a:cubicBezTo>
                  <a:pt x="161" y="82"/>
                  <a:pt x="143" y="55"/>
                  <a:pt x="107" y="55"/>
                </a:cubicBezTo>
                <a:cubicBezTo>
                  <a:pt x="72" y="46"/>
                  <a:pt x="44" y="82"/>
                  <a:pt x="44" y="108"/>
                </a:cubicBezTo>
                <a:cubicBezTo>
                  <a:pt x="44" y="207"/>
                  <a:pt x="44" y="207"/>
                  <a:pt x="44" y="207"/>
                </a:cubicBezTo>
                <a:cubicBezTo>
                  <a:pt x="44" y="216"/>
                  <a:pt x="36" y="234"/>
                  <a:pt x="17" y="234"/>
                </a:cubicBezTo>
                <a:lnTo>
                  <a:pt x="17" y="234"/>
                </a:lnTo>
                <a:cubicBezTo>
                  <a:pt x="8" y="234"/>
                  <a:pt x="0" y="216"/>
                  <a:pt x="0" y="207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64"/>
                  <a:pt x="36" y="10"/>
                  <a:pt x="98" y="10"/>
                </a:cubicBezTo>
                <a:cubicBezTo>
                  <a:pt x="161" y="0"/>
                  <a:pt x="215" y="55"/>
                  <a:pt x="215" y="108"/>
                </a:cubicBezTo>
                <a:cubicBezTo>
                  <a:pt x="215" y="207"/>
                  <a:pt x="215" y="207"/>
                  <a:pt x="215" y="207"/>
                </a:cubicBezTo>
                <a:cubicBezTo>
                  <a:pt x="215" y="216"/>
                  <a:pt x="197" y="234"/>
                  <a:pt x="188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67">
            <a:extLst>
              <a:ext uri="{FF2B5EF4-FFF2-40B4-BE49-F238E27FC236}">
                <a16:creationId xmlns:a16="http://schemas.microsoft.com/office/drawing/2014/main" id="{5F87F4AF-B3AE-DB4F-93FA-5963C2ADF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7545" y="10818456"/>
            <a:ext cx="160713" cy="169896"/>
          </a:xfrm>
          <a:custGeom>
            <a:avLst/>
            <a:gdLst>
              <a:gd name="T0" fmla="*/ 153 w 154"/>
              <a:gd name="T1" fmla="*/ 162 h 163"/>
              <a:gd name="T2" fmla="*/ 153 w 154"/>
              <a:gd name="T3" fmla="*/ 162 h 163"/>
              <a:gd name="T4" fmla="*/ 72 w 154"/>
              <a:gd name="T5" fmla="*/ 162 h 163"/>
              <a:gd name="T6" fmla="*/ 0 w 154"/>
              <a:gd name="T7" fmla="*/ 81 h 163"/>
              <a:gd name="T8" fmla="*/ 0 w 154"/>
              <a:gd name="T9" fmla="*/ 72 h 163"/>
              <a:gd name="T10" fmla="*/ 82 w 154"/>
              <a:gd name="T11" fmla="*/ 0 h 163"/>
              <a:gd name="T12" fmla="*/ 153 w 154"/>
              <a:gd name="T13" fmla="*/ 72 h 163"/>
              <a:gd name="T14" fmla="*/ 153 w 154"/>
              <a:gd name="T15" fmla="*/ 162 h 163"/>
              <a:gd name="T16" fmla="*/ 82 w 154"/>
              <a:gd name="T17" fmla="*/ 45 h 163"/>
              <a:gd name="T18" fmla="*/ 82 w 154"/>
              <a:gd name="T19" fmla="*/ 45 h 163"/>
              <a:gd name="T20" fmla="*/ 46 w 154"/>
              <a:gd name="T21" fmla="*/ 72 h 163"/>
              <a:gd name="T22" fmla="*/ 46 w 154"/>
              <a:gd name="T23" fmla="*/ 81 h 163"/>
              <a:gd name="T24" fmla="*/ 72 w 154"/>
              <a:gd name="T25" fmla="*/ 108 h 163"/>
              <a:gd name="T26" fmla="*/ 99 w 154"/>
              <a:gd name="T27" fmla="*/ 108 h 163"/>
              <a:gd name="T28" fmla="*/ 99 w 154"/>
              <a:gd name="T29" fmla="*/ 72 h 163"/>
              <a:gd name="T30" fmla="*/ 82 w 154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3">
                <a:moveTo>
                  <a:pt x="153" y="162"/>
                </a:moveTo>
                <a:lnTo>
                  <a:pt x="153" y="162"/>
                </a:lnTo>
                <a:cubicBezTo>
                  <a:pt x="72" y="162"/>
                  <a:pt x="72" y="162"/>
                  <a:pt x="72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2" y="0"/>
                </a:cubicBezTo>
                <a:cubicBezTo>
                  <a:pt x="118" y="0"/>
                  <a:pt x="153" y="27"/>
                  <a:pt x="153" y="72"/>
                </a:cubicBezTo>
                <a:lnTo>
                  <a:pt x="153" y="162"/>
                </a:lnTo>
                <a:close/>
                <a:moveTo>
                  <a:pt x="82" y="45"/>
                </a:moveTo>
                <a:lnTo>
                  <a:pt x="82" y="45"/>
                </a:lnTo>
                <a:cubicBezTo>
                  <a:pt x="63" y="45"/>
                  <a:pt x="46" y="54"/>
                  <a:pt x="46" y="72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99"/>
                  <a:pt x="63" y="108"/>
                  <a:pt x="72" y="108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54"/>
                  <a:pt x="90" y="45"/>
                  <a:pt x="8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68">
            <a:extLst>
              <a:ext uri="{FF2B5EF4-FFF2-40B4-BE49-F238E27FC236}">
                <a16:creationId xmlns:a16="http://schemas.microsoft.com/office/drawing/2014/main" id="{21C5C4C4-EA74-A24B-9E1D-6F69110CD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4484" y="10818456"/>
            <a:ext cx="160713" cy="169896"/>
          </a:xfrm>
          <a:custGeom>
            <a:avLst/>
            <a:gdLst>
              <a:gd name="T0" fmla="*/ 81 w 154"/>
              <a:gd name="T1" fmla="*/ 162 h 163"/>
              <a:gd name="T2" fmla="*/ 81 w 154"/>
              <a:gd name="T3" fmla="*/ 162 h 163"/>
              <a:gd name="T4" fmla="*/ 0 w 154"/>
              <a:gd name="T5" fmla="*/ 162 h 163"/>
              <a:gd name="T6" fmla="*/ 0 w 154"/>
              <a:gd name="T7" fmla="*/ 72 h 163"/>
              <a:gd name="T8" fmla="*/ 72 w 154"/>
              <a:gd name="T9" fmla="*/ 0 h 163"/>
              <a:gd name="T10" fmla="*/ 153 w 154"/>
              <a:gd name="T11" fmla="*/ 72 h 163"/>
              <a:gd name="T12" fmla="*/ 153 w 154"/>
              <a:gd name="T13" fmla="*/ 81 h 163"/>
              <a:gd name="T14" fmla="*/ 81 w 154"/>
              <a:gd name="T15" fmla="*/ 162 h 163"/>
              <a:gd name="T16" fmla="*/ 45 w 154"/>
              <a:gd name="T17" fmla="*/ 108 h 163"/>
              <a:gd name="T18" fmla="*/ 45 w 154"/>
              <a:gd name="T19" fmla="*/ 108 h 163"/>
              <a:gd name="T20" fmla="*/ 81 w 154"/>
              <a:gd name="T21" fmla="*/ 108 h 163"/>
              <a:gd name="T22" fmla="*/ 99 w 154"/>
              <a:gd name="T23" fmla="*/ 81 h 163"/>
              <a:gd name="T24" fmla="*/ 99 w 154"/>
              <a:gd name="T25" fmla="*/ 72 h 163"/>
              <a:gd name="T26" fmla="*/ 72 w 154"/>
              <a:gd name="T27" fmla="*/ 45 h 163"/>
              <a:gd name="T28" fmla="*/ 45 w 154"/>
              <a:gd name="T29" fmla="*/ 72 h 163"/>
              <a:gd name="T30" fmla="*/ 45 w 154"/>
              <a:gd name="T31" fmla="*/ 10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3">
                <a:moveTo>
                  <a:pt x="81" y="162"/>
                </a:moveTo>
                <a:lnTo>
                  <a:pt x="81" y="162"/>
                </a:ln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17" y="0"/>
                  <a:pt x="153" y="36"/>
                  <a:pt x="153" y="72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126"/>
                  <a:pt x="117" y="162"/>
                  <a:pt x="81" y="162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81" y="108"/>
                  <a:pt x="81" y="108"/>
                  <a:pt x="81" y="108"/>
                </a:cubicBezTo>
                <a:cubicBezTo>
                  <a:pt x="90" y="108"/>
                  <a:pt x="99" y="99"/>
                  <a:pt x="99" y="81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54"/>
                  <a:pt x="90" y="45"/>
                  <a:pt x="72" y="45"/>
                </a:cubicBezTo>
                <a:cubicBezTo>
                  <a:pt x="63" y="45"/>
                  <a:pt x="45" y="54"/>
                  <a:pt x="45" y="72"/>
                </a:cubicBezTo>
                <a:lnTo>
                  <a:pt x="45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69">
            <a:extLst>
              <a:ext uri="{FF2B5EF4-FFF2-40B4-BE49-F238E27FC236}">
                <a16:creationId xmlns:a16="http://schemas.microsoft.com/office/drawing/2014/main" id="{911B1B80-3739-C54E-A789-D3DD5B37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6933" y="11135291"/>
            <a:ext cx="45918" cy="234185"/>
          </a:xfrm>
          <a:custGeom>
            <a:avLst/>
            <a:gdLst>
              <a:gd name="T0" fmla="*/ 44 w 45"/>
              <a:gd name="T1" fmla="*/ 225 h 226"/>
              <a:gd name="T2" fmla="*/ 44 w 45"/>
              <a:gd name="T3" fmla="*/ 225 h 226"/>
              <a:gd name="T4" fmla="*/ 0 w 45"/>
              <a:gd name="T5" fmla="*/ 225 h 226"/>
              <a:gd name="T6" fmla="*/ 0 w 45"/>
              <a:gd name="T7" fmla="*/ 27 h 226"/>
              <a:gd name="T8" fmla="*/ 17 w 45"/>
              <a:gd name="T9" fmla="*/ 0 h 226"/>
              <a:gd name="T10" fmla="*/ 17 w 45"/>
              <a:gd name="T11" fmla="*/ 0 h 226"/>
              <a:gd name="T12" fmla="*/ 44 w 45"/>
              <a:gd name="T13" fmla="*/ 27 h 226"/>
              <a:gd name="T14" fmla="*/ 44 w 45"/>
              <a:gd name="T15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226">
                <a:moveTo>
                  <a:pt x="44" y="225"/>
                </a:moveTo>
                <a:lnTo>
                  <a:pt x="44" y="225"/>
                </a:lnTo>
                <a:cubicBezTo>
                  <a:pt x="0" y="225"/>
                  <a:pt x="0" y="225"/>
                  <a:pt x="0" y="22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35" y="0"/>
                  <a:pt x="44" y="9"/>
                  <a:pt x="44" y="27"/>
                </a:cubicBezTo>
                <a:lnTo>
                  <a:pt x="44" y="2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70">
            <a:extLst>
              <a:ext uri="{FF2B5EF4-FFF2-40B4-BE49-F238E27FC236}">
                <a16:creationId xmlns:a16="http://schemas.microsoft.com/office/drawing/2014/main" id="{CEB88BBB-FE51-8C44-94E2-E5C4E7780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6933" y="10956211"/>
            <a:ext cx="55102" cy="133162"/>
          </a:xfrm>
          <a:custGeom>
            <a:avLst/>
            <a:gdLst>
              <a:gd name="T0" fmla="*/ 53 w 54"/>
              <a:gd name="T1" fmla="*/ 126 h 127"/>
              <a:gd name="T2" fmla="*/ 0 w 54"/>
              <a:gd name="T3" fmla="*/ 126 h 127"/>
              <a:gd name="T4" fmla="*/ 0 w 54"/>
              <a:gd name="T5" fmla="*/ 0 h 127"/>
              <a:gd name="T6" fmla="*/ 53 w 54"/>
              <a:gd name="T7" fmla="*/ 0 h 127"/>
              <a:gd name="T8" fmla="*/ 53 w 54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127">
                <a:moveTo>
                  <a:pt x="53" y="126"/>
                </a:moveTo>
                <a:lnTo>
                  <a:pt x="0" y="126"/>
                </a:lnTo>
                <a:lnTo>
                  <a:pt x="0" y="0"/>
                </a:lnTo>
                <a:lnTo>
                  <a:pt x="53" y="0"/>
                </a:lnTo>
                <a:lnTo>
                  <a:pt x="53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71">
            <a:extLst>
              <a:ext uri="{FF2B5EF4-FFF2-40B4-BE49-F238E27FC236}">
                <a16:creationId xmlns:a16="http://schemas.microsoft.com/office/drawing/2014/main" id="{E236320C-C03A-F94E-810B-010A885DF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1932" y="11061822"/>
            <a:ext cx="514285" cy="339796"/>
          </a:xfrm>
          <a:custGeom>
            <a:avLst/>
            <a:gdLst>
              <a:gd name="T0" fmla="*/ 45 w 495"/>
              <a:gd name="T1" fmla="*/ 0 h 325"/>
              <a:gd name="T2" fmla="*/ 45 w 495"/>
              <a:gd name="T3" fmla="*/ 0 h 325"/>
              <a:gd name="T4" fmla="*/ 45 w 495"/>
              <a:gd name="T5" fmla="*/ 54 h 325"/>
              <a:gd name="T6" fmla="*/ 449 w 495"/>
              <a:gd name="T7" fmla="*/ 54 h 325"/>
              <a:gd name="T8" fmla="*/ 449 w 495"/>
              <a:gd name="T9" fmla="*/ 269 h 325"/>
              <a:gd name="T10" fmla="*/ 449 w 495"/>
              <a:gd name="T11" fmla="*/ 269 h 325"/>
              <a:gd name="T12" fmla="*/ 45 w 495"/>
              <a:gd name="T13" fmla="*/ 269 h 325"/>
              <a:gd name="T14" fmla="*/ 45 w 495"/>
              <a:gd name="T15" fmla="*/ 90 h 325"/>
              <a:gd name="T16" fmla="*/ 18 w 495"/>
              <a:gd name="T17" fmla="*/ 63 h 325"/>
              <a:gd name="T18" fmla="*/ 18 w 495"/>
              <a:gd name="T19" fmla="*/ 63 h 325"/>
              <a:gd name="T20" fmla="*/ 0 w 495"/>
              <a:gd name="T21" fmla="*/ 90 h 325"/>
              <a:gd name="T22" fmla="*/ 0 w 495"/>
              <a:gd name="T23" fmla="*/ 269 h 325"/>
              <a:gd name="T24" fmla="*/ 45 w 495"/>
              <a:gd name="T25" fmla="*/ 324 h 325"/>
              <a:gd name="T26" fmla="*/ 449 w 495"/>
              <a:gd name="T27" fmla="*/ 324 h 325"/>
              <a:gd name="T28" fmla="*/ 494 w 495"/>
              <a:gd name="T29" fmla="*/ 269 h 325"/>
              <a:gd name="T30" fmla="*/ 494 w 495"/>
              <a:gd name="T31" fmla="*/ 0 h 325"/>
              <a:gd name="T32" fmla="*/ 45 w 495"/>
              <a:gd name="T33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5" h="325">
                <a:moveTo>
                  <a:pt x="45" y="0"/>
                </a:moveTo>
                <a:lnTo>
                  <a:pt x="45" y="0"/>
                </a:lnTo>
                <a:cubicBezTo>
                  <a:pt x="45" y="54"/>
                  <a:pt x="45" y="54"/>
                  <a:pt x="45" y="54"/>
                </a:cubicBezTo>
                <a:cubicBezTo>
                  <a:pt x="449" y="54"/>
                  <a:pt x="449" y="54"/>
                  <a:pt x="449" y="54"/>
                </a:cubicBezTo>
                <a:cubicBezTo>
                  <a:pt x="449" y="269"/>
                  <a:pt x="449" y="269"/>
                  <a:pt x="449" y="269"/>
                </a:cubicBezTo>
                <a:lnTo>
                  <a:pt x="449" y="269"/>
                </a:lnTo>
                <a:cubicBezTo>
                  <a:pt x="45" y="269"/>
                  <a:pt x="45" y="269"/>
                  <a:pt x="45" y="269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81"/>
                  <a:pt x="36" y="63"/>
                  <a:pt x="18" y="63"/>
                </a:cubicBezTo>
                <a:lnTo>
                  <a:pt x="18" y="63"/>
                </a:lnTo>
                <a:cubicBezTo>
                  <a:pt x="9" y="63"/>
                  <a:pt x="0" y="81"/>
                  <a:pt x="0" y="90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97"/>
                  <a:pt x="18" y="324"/>
                  <a:pt x="45" y="324"/>
                </a:cubicBezTo>
                <a:cubicBezTo>
                  <a:pt x="449" y="324"/>
                  <a:pt x="449" y="324"/>
                  <a:pt x="449" y="324"/>
                </a:cubicBezTo>
                <a:cubicBezTo>
                  <a:pt x="476" y="324"/>
                  <a:pt x="494" y="297"/>
                  <a:pt x="494" y="269"/>
                </a:cubicBezTo>
                <a:cubicBezTo>
                  <a:pt x="494" y="0"/>
                  <a:pt x="494" y="0"/>
                  <a:pt x="494" y="0"/>
                </a:cubicBezTo>
                <a:lnTo>
                  <a:pt x="4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72">
            <a:extLst>
              <a:ext uri="{FF2B5EF4-FFF2-40B4-BE49-F238E27FC236}">
                <a16:creationId xmlns:a16="http://schemas.microsoft.com/office/drawing/2014/main" id="{0BA1780D-C9F0-424B-B5DA-3312155B5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7646" y="10928660"/>
            <a:ext cx="638266" cy="188264"/>
          </a:xfrm>
          <a:custGeom>
            <a:avLst/>
            <a:gdLst>
              <a:gd name="T0" fmla="*/ 548 w 612"/>
              <a:gd name="T1" fmla="*/ 180 h 181"/>
              <a:gd name="T2" fmla="*/ 548 w 612"/>
              <a:gd name="T3" fmla="*/ 180 h 181"/>
              <a:gd name="T4" fmla="*/ 72 w 612"/>
              <a:gd name="T5" fmla="*/ 180 h 181"/>
              <a:gd name="T6" fmla="*/ 0 w 612"/>
              <a:gd name="T7" fmla="*/ 108 h 181"/>
              <a:gd name="T8" fmla="*/ 0 w 612"/>
              <a:gd name="T9" fmla="*/ 72 h 181"/>
              <a:gd name="T10" fmla="*/ 72 w 612"/>
              <a:gd name="T11" fmla="*/ 0 h 181"/>
              <a:gd name="T12" fmla="*/ 548 w 612"/>
              <a:gd name="T13" fmla="*/ 0 h 181"/>
              <a:gd name="T14" fmla="*/ 611 w 612"/>
              <a:gd name="T15" fmla="*/ 72 h 181"/>
              <a:gd name="T16" fmla="*/ 611 w 612"/>
              <a:gd name="T17" fmla="*/ 108 h 181"/>
              <a:gd name="T18" fmla="*/ 548 w 612"/>
              <a:gd name="T19" fmla="*/ 180 h 181"/>
              <a:gd name="T20" fmla="*/ 72 w 612"/>
              <a:gd name="T21" fmla="*/ 54 h 181"/>
              <a:gd name="T22" fmla="*/ 72 w 612"/>
              <a:gd name="T23" fmla="*/ 54 h 181"/>
              <a:gd name="T24" fmla="*/ 53 w 612"/>
              <a:gd name="T25" fmla="*/ 72 h 181"/>
              <a:gd name="T26" fmla="*/ 53 w 612"/>
              <a:gd name="T27" fmla="*/ 108 h 181"/>
              <a:gd name="T28" fmla="*/ 72 w 612"/>
              <a:gd name="T29" fmla="*/ 126 h 181"/>
              <a:gd name="T30" fmla="*/ 548 w 612"/>
              <a:gd name="T31" fmla="*/ 126 h 181"/>
              <a:gd name="T32" fmla="*/ 566 w 612"/>
              <a:gd name="T33" fmla="*/ 108 h 181"/>
              <a:gd name="T34" fmla="*/ 566 w 612"/>
              <a:gd name="T35" fmla="*/ 72 h 181"/>
              <a:gd name="T36" fmla="*/ 548 w 612"/>
              <a:gd name="T37" fmla="*/ 54 h 181"/>
              <a:gd name="T38" fmla="*/ 72 w 612"/>
              <a:gd name="T39" fmla="*/ 5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2" h="181">
                <a:moveTo>
                  <a:pt x="548" y="180"/>
                </a:moveTo>
                <a:lnTo>
                  <a:pt x="548" y="180"/>
                </a:lnTo>
                <a:cubicBezTo>
                  <a:pt x="72" y="180"/>
                  <a:pt x="72" y="180"/>
                  <a:pt x="72" y="180"/>
                </a:cubicBezTo>
                <a:cubicBezTo>
                  <a:pt x="36" y="180"/>
                  <a:pt x="0" y="144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548" y="0"/>
                  <a:pt x="548" y="0"/>
                  <a:pt x="548" y="0"/>
                </a:cubicBezTo>
                <a:cubicBezTo>
                  <a:pt x="584" y="0"/>
                  <a:pt x="611" y="36"/>
                  <a:pt x="611" y="72"/>
                </a:cubicBezTo>
                <a:cubicBezTo>
                  <a:pt x="611" y="108"/>
                  <a:pt x="611" y="108"/>
                  <a:pt x="611" y="108"/>
                </a:cubicBezTo>
                <a:cubicBezTo>
                  <a:pt x="611" y="144"/>
                  <a:pt x="584" y="180"/>
                  <a:pt x="548" y="180"/>
                </a:cubicBezTo>
                <a:close/>
                <a:moveTo>
                  <a:pt x="72" y="54"/>
                </a:moveTo>
                <a:lnTo>
                  <a:pt x="72" y="54"/>
                </a:lnTo>
                <a:cubicBezTo>
                  <a:pt x="63" y="54"/>
                  <a:pt x="53" y="63"/>
                  <a:pt x="53" y="72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3" y="117"/>
                  <a:pt x="63" y="126"/>
                  <a:pt x="72" y="126"/>
                </a:cubicBezTo>
                <a:cubicBezTo>
                  <a:pt x="548" y="126"/>
                  <a:pt x="548" y="126"/>
                  <a:pt x="548" y="126"/>
                </a:cubicBezTo>
                <a:cubicBezTo>
                  <a:pt x="557" y="126"/>
                  <a:pt x="566" y="117"/>
                  <a:pt x="566" y="108"/>
                </a:cubicBezTo>
                <a:cubicBezTo>
                  <a:pt x="566" y="72"/>
                  <a:pt x="566" y="72"/>
                  <a:pt x="566" y="72"/>
                </a:cubicBezTo>
                <a:cubicBezTo>
                  <a:pt x="566" y="63"/>
                  <a:pt x="557" y="54"/>
                  <a:pt x="548" y="54"/>
                </a:cubicBezTo>
                <a:lnTo>
                  <a:pt x="72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25" name="Group 54">
            <a:extLst>
              <a:ext uri="{FF2B5EF4-FFF2-40B4-BE49-F238E27FC236}">
                <a16:creationId xmlns:a16="http://schemas.microsoft.com/office/drawing/2014/main" id="{7A163E96-2497-8C43-9A69-C68C0831E056}"/>
              </a:ext>
            </a:extLst>
          </p:cNvPr>
          <p:cNvGrpSpPr/>
          <p:nvPr/>
        </p:nvGrpSpPr>
        <p:grpSpPr>
          <a:xfrm>
            <a:off x="19045873" y="4512286"/>
            <a:ext cx="3870698" cy="1342398"/>
            <a:chOff x="5517310" y="11203983"/>
            <a:chExt cx="3676939" cy="1342398"/>
          </a:xfrm>
        </p:grpSpPr>
        <p:sp>
          <p:nvSpPr>
            <p:cNvPr id="726" name="CuadroTexto 395">
              <a:extLst>
                <a:ext uri="{FF2B5EF4-FFF2-40B4-BE49-F238E27FC236}">
                  <a16:creationId xmlns:a16="http://schemas.microsoft.com/office/drawing/2014/main" id="{C3396F58-830A-8343-B7E0-9480C2B068A1}"/>
                </a:ext>
              </a:extLst>
            </p:cNvPr>
            <p:cNvSpPr txBox="1"/>
            <p:nvPr/>
          </p:nvSpPr>
          <p:spPr>
            <a:xfrm>
              <a:off x="5520330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27" name="Rectangle 56">
              <a:extLst>
                <a:ext uri="{FF2B5EF4-FFF2-40B4-BE49-F238E27FC236}">
                  <a16:creationId xmlns:a16="http://schemas.microsoft.com/office/drawing/2014/main" id="{5D6D6DE9-E019-3E42-89EC-080A9D27BBC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8" name="Group 54">
            <a:extLst>
              <a:ext uri="{FF2B5EF4-FFF2-40B4-BE49-F238E27FC236}">
                <a16:creationId xmlns:a16="http://schemas.microsoft.com/office/drawing/2014/main" id="{36EE0F2E-4BA5-B249-B9C0-5C1D06601DBA}"/>
              </a:ext>
            </a:extLst>
          </p:cNvPr>
          <p:cNvGrpSpPr/>
          <p:nvPr/>
        </p:nvGrpSpPr>
        <p:grpSpPr>
          <a:xfrm>
            <a:off x="1423390" y="4471752"/>
            <a:ext cx="3870698" cy="1342398"/>
            <a:chOff x="5517310" y="11203983"/>
            <a:chExt cx="3676939" cy="1342398"/>
          </a:xfrm>
        </p:grpSpPr>
        <p:sp>
          <p:nvSpPr>
            <p:cNvPr id="729" name="CuadroTexto 395">
              <a:extLst>
                <a:ext uri="{FF2B5EF4-FFF2-40B4-BE49-F238E27FC236}">
                  <a16:creationId xmlns:a16="http://schemas.microsoft.com/office/drawing/2014/main" id="{E33A466D-D488-CD4F-B085-DF289D893A50}"/>
                </a:ext>
              </a:extLst>
            </p:cNvPr>
            <p:cNvSpPr txBox="1"/>
            <p:nvPr/>
          </p:nvSpPr>
          <p:spPr>
            <a:xfrm>
              <a:off x="6797721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30" name="Rectangle 56">
              <a:extLst>
                <a:ext uri="{FF2B5EF4-FFF2-40B4-BE49-F238E27FC236}">
                  <a16:creationId xmlns:a16="http://schemas.microsoft.com/office/drawing/2014/main" id="{B703E9BB-4A66-5B46-BC47-1C34AB04F69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1" name="Group 54">
            <a:extLst>
              <a:ext uri="{FF2B5EF4-FFF2-40B4-BE49-F238E27FC236}">
                <a16:creationId xmlns:a16="http://schemas.microsoft.com/office/drawing/2014/main" id="{87FD5652-0386-C64E-A46D-A06618D9963A}"/>
              </a:ext>
            </a:extLst>
          </p:cNvPr>
          <p:cNvGrpSpPr/>
          <p:nvPr/>
        </p:nvGrpSpPr>
        <p:grpSpPr>
          <a:xfrm>
            <a:off x="19045873" y="7669171"/>
            <a:ext cx="3870698" cy="1342398"/>
            <a:chOff x="5517310" y="11203983"/>
            <a:chExt cx="3676939" cy="1342398"/>
          </a:xfrm>
        </p:grpSpPr>
        <p:sp>
          <p:nvSpPr>
            <p:cNvPr id="732" name="CuadroTexto 395">
              <a:extLst>
                <a:ext uri="{FF2B5EF4-FFF2-40B4-BE49-F238E27FC236}">
                  <a16:creationId xmlns:a16="http://schemas.microsoft.com/office/drawing/2014/main" id="{0282AB37-C9FD-6740-B717-774543766CCC}"/>
                </a:ext>
              </a:extLst>
            </p:cNvPr>
            <p:cNvSpPr txBox="1"/>
            <p:nvPr/>
          </p:nvSpPr>
          <p:spPr>
            <a:xfrm>
              <a:off x="5520330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33" name="Rectangle 56">
              <a:extLst>
                <a:ext uri="{FF2B5EF4-FFF2-40B4-BE49-F238E27FC236}">
                  <a16:creationId xmlns:a16="http://schemas.microsoft.com/office/drawing/2014/main" id="{0D5B6DDA-DC32-E849-A07E-916E2CDAA76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4" name="Group 54">
            <a:extLst>
              <a:ext uri="{FF2B5EF4-FFF2-40B4-BE49-F238E27FC236}">
                <a16:creationId xmlns:a16="http://schemas.microsoft.com/office/drawing/2014/main" id="{C38DB524-4CC2-6745-A807-8383C23A9BD8}"/>
              </a:ext>
            </a:extLst>
          </p:cNvPr>
          <p:cNvGrpSpPr/>
          <p:nvPr/>
        </p:nvGrpSpPr>
        <p:grpSpPr>
          <a:xfrm>
            <a:off x="19045873" y="10390822"/>
            <a:ext cx="3870698" cy="1342398"/>
            <a:chOff x="5517310" y="11203983"/>
            <a:chExt cx="3676939" cy="1342398"/>
          </a:xfrm>
        </p:grpSpPr>
        <p:sp>
          <p:nvSpPr>
            <p:cNvPr id="735" name="CuadroTexto 395">
              <a:extLst>
                <a:ext uri="{FF2B5EF4-FFF2-40B4-BE49-F238E27FC236}">
                  <a16:creationId xmlns:a16="http://schemas.microsoft.com/office/drawing/2014/main" id="{7426A762-053C-6D40-9712-00B1DFD14B10}"/>
                </a:ext>
              </a:extLst>
            </p:cNvPr>
            <p:cNvSpPr txBox="1"/>
            <p:nvPr/>
          </p:nvSpPr>
          <p:spPr>
            <a:xfrm>
              <a:off x="5520330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36" name="Rectangle 56">
              <a:extLst>
                <a:ext uri="{FF2B5EF4-FFF2-40B4-BE49-F238E27FC236}">
                  <a16:creationId xmlns:a16="http://schemas.microsoft.com/office/drawing/2014/main" id="{B5F1BDEC-FCEA-5449-88CF-4FFC91FB4C2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7" name="Group 54">
            <a:extLst>
              <a:ext uri="{FF2B5EF4-FFF2-40B4-BE49-F238E27FC236}">
                <a16:creationId xmlns:a16="http://schemas.microsoft.com/office/drawing/2014/main" id="{35E7B8C4-8D43-9A49-9FF5-C2C4D83C47A4}"/>
              </a:ext>
            </a:extLst>
          </p:cNvPr>
          <p:cNvGrpSpPr/>
          <p:nvPr/>
        </p:nvGrpSpPr>
        <p:grpSpPr>
          <a:xfrm>
            <a:off x="1421166" y="7640115"/>
            <a:ext cx="3870698" cy="1342398"/>
            <a:chOff x="5517310" y="11203983"/>
            <a:chExt cx="3676939" cy="1342398"/>
          </a:xfrm>
        </p:grpSpPr>
        <p:sp>
          <p:nvSpPr>
            <p:cNvPr id="738" name="CuadroTexto 395">
              <a:extLst>
                <a:ext uri="{FF2B5EF4-FFF2-40B4-BE49-F238E27FC236}">
                  <a16:creationId xmlns:a16="http://schemas.microsoft.com/office/drawing/2014/main" id="{C1999CC3-7D10-864A-BEA0-F2E8E097BAAC}"/>
                </a:ext>
              </a:extLst>
            </p:cNvPr>
            <p:cNvSpPr txBox="1"/>
            <p:nvPr/>
          </p:nvSpPr>
          <p:spPr>
            <a:xfrm>
              <a:off x="6797721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39" name="Rectangle 56">
              <a:extLst>
                <a:ext uri="{FF2B5EF4-FFF2-40B4-BE49-F238E27FC236}">
                  <a16:creationId xmlns:a16="http://schemas.microsoft.com/office/drawing/2014/main" id="{BF53DA34-6E32-E242-9D02-F9D6C4ED4BF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0" name="Group 54">
            <a:extLst>
              <a:ext uri="{FF2B5EF4-FFF2-40B4-BE49-F238E27FC236}">
                <a16:creationId xmlns:a16="http://schemas.microsoft.com/office/drawing/2014/main" id="{4C102999-6268-AF4A-8655-8DFE23F7F939}"/>
              </a:ext>
            </a:extLst>
          </p:cNvPr>
          <p:cNvGrpSpPr/>
          <p:nvPr/>
        </p:nvGrpSpPr>
        <p:grpSpPr>
          <a:xfrm>
            <a:off x="1406583" y="10390822"/>
            <a:ext cx="3870698" cy="1342398"/>
            <a:chOff x="5517310" y="11203983"/>
            <a:chExt cx="3676939" cy="1342398"/>
          </a:xfrm>
        </p:grpSpPr>
        <p:sp>
          <p:nvSpPr>
            <p:cNvPr id="741" name="CuadroTexto 395">
              <a:extLst>
                <a:ext uri="{FF2B5EF4-FFF2-40B4-BE49-F238E27FC236}">
                  <a16:creationId xmlns:a16="http://schemas.microsoft.com/office/drawing/2014/main" id="{554CE70B-B425-5E42-81DD-D15CD9BCD16C}"/>
                </a:ext>
              </a:extLst>
            </p:cNvPr>
            <p:cNvSpPr txBox="1"/>
            <p:nvPr/>
          </p:nvSpPr>
          <p:spPr>
            <a:xfrm>
              <a:off x="6797721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42" name="Rectangle 56">
              <a:extLst>
                <a:ext uri="{FF2B5EF4-FFF2-40B4-BE49-F238E27FC236}">
                  <a16:creationId xmlns:a16="http://schemas.microsoft.com/office/drawing/2014/main" id="{1502B821-C630-9747-8F95-B668FA593E8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413FE44-3331-A244-9F92-96BC54A4076B}"/>
              </a:ext>
            </a:extLst>
          </p:cNvPr>
          <p:cNvGrpSpPr/>
          <p:nvPr/>
        </p:nvGrpSpPr>
        <p:grpSpPr>
          <a:xfrm>
            <a:off x="2671809" y="376045"/>
            <a:ext cx="19041035" cy="2561450"/>
            <a:chOff x="2668308" y="861425"/>
            <a:chExt cx="19041035" cy="2561450"/>
          </a:xfrm>
        </p:grpSpPr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56E77A17-0E2E-7842-9983-79CD8273484F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D00876D2-9822-C84D-8CBC-F103C49FF39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559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1">
            <a:extLst>
              <a:ext uri="{FF2B5EF4-FFF2-40B4-BE49-F238E27FC236}">
                <a16:creationId xmlns:a16="http://schemas.microsoft.com/office/drawing/2014/main" id="{7AAFBA39-5B6C-C249-8745-1F0E9D0047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40" y="5148227"/>
            <a:ext cx="9369846" cy="467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2">
            <a:extLst>
              <a:ext uri="{FF2B5EF4-FFF2-40B4-BE49-F238E27FC236}">
                <a16:creationId xmlns:a16="http://schemas.microsoft.com/office/drawing/2014/main" id="{40D32D41-6C7C-EB41-850F-4C64F5C39B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40" y="8179509"/>
            <a:ext cx="9369846" cy="467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3">
            <a:extLst>
              <a:ext uri="{FF2B5EF4-FFF2-40B4-BE49-F238E27FC236}">
                <a16:creationId xmlns:a16="http://schemas.microsoft.com/office/drawing/2014/main" id="{FF32F60C-D623-0647-884E-17B2BF7824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40" y="10003893"/>
            <a:ext cx="9369846" cy="467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4">
            <a:extLst>
              <a:ext uri="{FF2B5EF4-FFF2-40B4-BE49-F238E27FC236}">
                <a16:creationId xmlns:a16="http://schemas.microsoft.com/office/drawing/2014/main" id="{155A89DB-2184-184F-8781-AA1342A39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40" y="11818920"/>
            <a:ext cx="9369846" cy="467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" name="Freeform 249">
            <a:extLst>
              <a:ext uri="{FF2B5EF4-FFF2-40B4-BE49-F238E27FC236}">
                <a16:creationId xmlns:a16="http://schemas.microsoft.com/office/drawing/2014/main" id="{DFD7EEE9-8C0A-9442-ABCF-450A95367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334" y="3927292"/>
            <a:ext cx="5323456" cy="2441867"/>
          </a:xfrm>
          <a:custGeom>
            <a:avLst/>
            <a:gdLst>
              <a:gd name="T0" fmla="*/ 4705 w 5020"/>
              <a:gd name="T1" fmla="*/ 2303 h 2304"/>
              <a:gd name="T2" fmla="*/ 4705 w 5020"/>
              <a:gd name="T3" fmla="*/ 2303 h 2304"/>
              <a:gd name="T4" fmla="*/ 315 w 5020"/>
              <a:gd name="T5" fmla="*/ 2303 h 2304"/>
              <a:gd name="T6" fmla="*/ 0 w 5020"/>
              <a:gd name="T7" fmla="*/ 1988 h 2304"/>
              <a:gd name="T8" fmla="*/ 0 w 5020"/>
              <a:gd name="T9" fmla="*/ 315 h 2304"/>
              <a:gd name="T10" fmla="*/ 315 w 5020"/>
              <a:gd name="T11" fmla="*/ 0 h 2304"/>
              <a:gd name="T12" fmla="*/ 4705 w 5020"/>
              <a:gd name="T13" fmla="*/ 0 h 2304"/>
              <a:gd name="T14" fmla="*/ 5019 w 5020"/>
              <a:gd name="T15" fmla="*/ 315 h 2304"/>
              <a:gd name="T16" fmla="*/ 5019 w 5020"/>
              <a:gd name="T17" fmla="*/ 1988 h 2304"/>
              <a:gd name="T18" fmla="*/ 4705 w 5020"/>
              <a:gd name="T19" fmla="*/ 2303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20" h="2304">
                <a:moveTo>
                  <a:pt x="4705" y="2303"/>
                </a:moveTo>
                <a:lnTo>
                  <a:pt x="4705" y="2303"/>
                </a:lnTo>
                <a:cubicBezTo>
                  <a:pt x="315" y="2303"/>
                  <a:pt x="315" y="2303"/>
                  <a:pt x="315" y="2303"/>
                </a:cubicBezTo>
                <a:cubicBezTo>
                  <a:pt x="144" y="2303"/>
                  <a:pt x="0" y="2168"/>
                  <a:pt x="0" y="1988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144"/>
                  <a:pt x="144" y="0"/>
                  <a:pt x="315" y="0"/>
                </a:cubicBezTo>
                <a:cubicBezTo>
                  <a:pt x="4705" y="0"/>
                  <a:pt x="4705" y="0"/>
                  <a:pt x="4705" y="0"/>
                </a:cubicBezTo>
                <a:cubicBezTo>
                  <a:pt x="4875" y="0"/>
                  <a:pt x="5019" y="144"/>
                  <a:pt x="5019" y="315"/>
                </a:cubicBezTo>
                <a:cubicBezTo>
                  <a:pt x="5019" y="1988"/>
                  <a:pt x="5019" y="1988"/>
                  <a:pt x="5019" y="1988"/>
                </a:cubicBezTo>
                <a:cubicBezTo>
                  <a:pt x="5019" y="2168"/>
                  <a:pt x="4875" y="2303"/>
                  <a:pt x="4705" y="23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50">
            <a:extLst>
              <a:ext uri="{FF2B5EF4-FFF2-40B4-BE49-F238E27FC236}">
                <a16:creationId xmlns:a16="http://schemas.microsoft.com/office/drawing/2014/main" id="{D5971F57-D327-804E-8746-F5E187AD2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334" y="7220537"/>
            <a:ext cx="4869698" cy="5412338"/>
          </a:xfrm>
          <a:custGeom>
            <a:avLst/>
            <a:gdLst>
              <a:gd name="T0" fmla="*/ 4282 w 4589"/>
              <a:gd name="T1" fmla="*/ 5100 h 5101"/>
              <a:gd name="T2" fmla="*/ 4282 w 4589"/>
              <a:gd name="T3" fmla="*/ 5100 h 5101"/>
              <a:gd name="T4" fmla="*/ 315 w 4589"/>
              <a:gd name="T5" fmla="*/ 5100 h 5101"/>
              <a:gd name="T6" fmla="*/ 0 w 4589"/>
              <a:gd name="T7" fmla="*/ 4794 h 5101"/>
              <a:gd name="T8" fmla="*/ 0 w 4589"/>
              <a:gd name="T9" fmla="*/ 315 h 5101"/>
              <a:gd name="T10" fmla="*/ 315 w 4589"/>
              <a:gd name="T11" fmla="*/ 0 h 5101"/>
              <a:gd name="T12" fmla="*/ 4282 w 4589"/>
              <a:gd name="T13" fmla="*/ 0 h 5101"/>
              <a:gd name="T14" fmla="*/ 4588 w 4589"/>
              <a:gd name="T15" fmla="*/ 315 h 5101"/>
              <a:gd name="T16" fmla="*/ 4588 w 4589"/>
              <a:gd name="T17" fmla="*/ 4794 h 5101"/>
              <a:gd name="T18" fmla="*/ 4282 w 4589"/>
              <a:gd name="T19" fmla="*/ 5100 h 5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89" h="5101">
                <a:moveTo>
                  <a:pt x="4282" y="5100"/>
                </a:moveTo>
                <a:lnTo>
                  <a:pt x="4282" y="5100"/>
                </a:lnTo>
                <a:cubicBezTo>
                  <a:pt x="315" y="5100"/>
                  <a:pt x="315" y="5100"/>
                  <a:pt x="315" y="5100"/>
                </a:cubicBezTo>
                <a:cubicBezTo>
                  <a:pt x="144" y="5100"/>
                  <a:pt x="0" y="4965"/>
                  <a:pt x="0" y="4794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144"/>
                  <a:pt x="144" y="0"/>
                  <a:pt x="315" y="0"/>
                </a:cubicBezTo>
                <a:cubicBezTo>
                  <a:pt x="4282" y="0"/>
                  <a:pt x="4282" y="0"/>
                  <a:pt x="4282" y="0"/>
                </a:cubicBezTo>
                <a:cubicBezTo>
                  <a:pt x="4453" y="0"/>
                  <a:pt x="4588" y="144"/>
                  <a:pt x="4588" y="315"/>
                </a:cubicBezTo>
                <a:cubicBezTo>
                  <a:pt x="4588" y="4794"/>
                  <a:pt x="4588" y="4794"/>
                  <a:pt x="4588" y="4794"/>
                </a:cubicBezTo>
                <a:cubicBezTo>
                  <a:pt x="4588" y="4965"/>
                  <a:pt x="4453" y="5100"/>
                  <a:pt x="4282" y="5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2">
            <a:extLst>
              <a:ext uri="{FF2B5EF4-FFF2-40B4-BE49-F238E27FC236}">
                <a16:creationId xmlns:a16="http://schemas.microsoft.com/office/drawing/2014/main" id="{1A3FDBDE-B78A-FD41-82E9-3F19E724E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694" y="7028745"/>
            <a:ext cx="9627129" cy="5945616"/>
          </a:xfrm>
          <a:custGeom>
            <a:avLst/>
            <a:gdLst>
              <a:gd name="T0" fmla="*/ 162 w 9075"/>
              <a:gd name="T1" fmla="*/ 234 h 5605"/>
              <a:gd name="T2" fmla="*/ 315 w 9075"/>
              <a:gd name="T3" fmla="*/ 819 h 5605"/>
              <a:gd name="T4" fmla="*/ 1142 w 9075"/>
              <a:gd name="T5" fmla="*/ 675 h 5605"/>
              <a:gd name="T6" fmla="*/ 1637 w 9075"/>
              <a:gd name="T7" fmla="*/ 2528 h 5605"/>
              <a:gd name="T8" fmla="*/ 2266 w 9075"/>
              <a:gd name="T9" fmla="*/ 2861 h 5605"/>
              <a:gd name="T10" fmla="*/ 2797 w 9075"/>
              <a:gd name="T11" fmla="*/ 4740 h 5605"/>
              <a:gd name="T12" fmla="*/ 3463 w 9075"/>
              <a:gd name="T13" fmla="*/ 5604 h 5605"/>
              <a:gd name="T14" fmla="*/ 4074 w 9075"/>
              <a:gd name="T15" fmla="*/ 4992 h 5605"/>
              <a:gd name="T16" fmla="*/ 4461 w 9075"/>
              <a:gd name="T17" fmla="*/ 3850 h 5605"/>
              <a:gd name="T18" fmla="*/ 5127 w 9075"/>
              <a:gd name="T19" fmla="*/ 5514 h 5605"/>
              <a:gd name="T20" fmla="*/ 5684 w 9075"/>
              <a:gd name="T21" fmla="*/ 5235 h 5605"/>
              <a:gd name="T22" fmla="*/ 6511 w 9075"/>
              <a:gd name="T23" fmla="*/ 2815 h 5605"/>
              <a:gd name="T24" fmla="*/ 7536 w 9075"/>
              <a:gd name="T25" fmla="*/ 2159 h 5605"/>
              <a:gd name="T26" fmla="*/ 7950 w 9075"/>
              <a:gd name="T27" fmla="*/ 1098 h 5605"/>
              <a:gd name="T28" fmla="*/ 8714 w 9075"/>
              <a:gd name="T29" fmla="*/ 1098 h 5605"/>
              <a:gd name="T30" fmla="*/ 9074 w 9075"/>
              <a:gd name="T31" fmla="*/ 0 h 5605"/>
              <a:gd name="T32" fmla="*/ 0 w 9075"/>
              <a:gd name="T33" fmla="*/ 0 h 5605"/>
              <a:gd name="T34" fmla="*/ 162 w 9075"/>
              <a:gd name="T35" fmla="*/ 234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75" h="5605">
                <a:moveTo>
                  <a:pt x="162" y="234"/>
                </a:moveTo>
                <a:lnTo>
                  <a:pt x="315" y="819"/>
                </a:lnTo>
                <a:lnTo>
                  <a:pt x="1142" y="675"/>
                </a:lnTo>
                <a:lnTo>
                  <a:pt x="1637" y="2528"/>
                </a:lnTo>
                <a:lnTo>
                  <a:pt x="2266" y="2861"/>
                </a:lnTo>
                <a:lnTo>
                  <a:pt x="2797" y="4740"/>
                </a:lnTo>
                <a:lnTo>
                  <a:pt x="3463" y="5604"/>
                </a:lnTo>
                <a:lnTo>
                  <a:pt x="4074" y="4992"/>
                </a:lnTo>
                <a:lnTo>
                  <a:pt x="4461" y="3850"/>
                </a:lnTo>
                <a:lnTo>
                  <a:pt x="5127" y="5514"/>
                </a:lnTo>
                <a:lnTo>
                  <a:pt x="5684" y="5235"/>
                </a:lnTo>
                <a:lnTo>
                  <a:pt x="6511" y="2815"/>
                </a:lnTo>
                <a:lnTo>
                  <a:pt x="7536" y="2159"/>
                </a:lnTo>
                <a:lnTo>
                  <a:pt x="7950" y="1098"/>
                </a:lnTo>
                <a:lnTo>
                  <a:pt x="8714" y="1098"/>
                </a:lnTo>
                <a:lnTo>
                  <a:pt x="9074" y="0"/>
                </a:lnTo>
                <a:lnTo>
                  <a:pt x="0" y="0"/>
                </a:lnTo>
                <a:lnTo>
                  <a:pt x="162" y="2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3">
            <a:extLst>
              <a:ext uri="{FF2B5EF4-FFF2-40B4-BE49-F238E27FC236}">
                <a16:creationId xmlns:a16="http://schemas.microsoft.com/office/drawing/2014/main" id="{85C7DD17-AA17-D843-AEEF-99E1C44A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096" y="10013248"/>
            <a:ext cx="1468862" cy="2862878"/>
          </a:xfrm>
          <a:custGeom>
            <a:avLst/>
            <a:gdLst>
              <a:gd name="T0" fmla="*/ 1384 w 1385"/>
              <a:gd name="T1" fmla="*/ 0 h 2700"/>
              <a:gd name="T2" fmla="*/ 503 w 1385"/>
              <a:gd name="T3" fmla="*/ 423 h 2700"/>
              <a:gd name="T4" fmla="*/ 0 w 1385"/>
              <a:gd name="T5" fmla="*/ 2699 h 2700"/>
              <a:gd name="T6" fmla="*/ 557 w 1385"/>
              <a:gd name="T7" fmla="*/ 2420 h 2700"/>
              <a:gd name="T8" fmla="*/ 1384 w 1385"/>
              <a:gd name="T9" fmla="*/ 0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5" h="2700">
                <a:moveTo>
                  <a:pt x="1384" y="0"/>
                </a:moveTo>
                <a:lnTo>
                  <a:pt x="503" y="423"/>
                </a:lnTo>
                <a:lnTo>
                  <a:pt x="0" y="2699"/>
                </a:lnTo>
                <a:lnTo>
                  <a:pt x="557" y="2420"/>
                </a:lnTo>
                <a:lnTo>
                  <a:pt x="1384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4">
            <a:extLst>
              <a:ext uri="{FF2B5EF4-FFF2-40B4-BE49-F238E27FC236}">
                <a16:creationId xmlns:a16="http://schemas.microsoft.com/office/drawing/2014/main" id="{F4F27C70-3E8B-324F-867E-363141ABB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626" y="3394011"/>
            <a:ext cx="9655196" cy="3634734"/>
          </a:xfrm>
          <a:custGeom>
            <a:avLst/>
            <a:gdLst>
              <a:gd name="T0" fmla="*/ 0 w 9102"/>
              <a:gd name="T1" fmla="*/ 3426 h 3427"/>
              <a:gd name="T2" fmla="*/ 279 w 9102"/>
              <a:gd name="T3" fmla="*/ 2573 h 3427"/>
              <a:gd name="T4" fmla="*/ 504 w 9102"/>
              <a:gd name="T5" fmla="*/ 2573 h 3427"/>
              <a:gd name="T6" fmla="*/ 2114 w 9102"/>
              <a:gd name="T7" fmla="*/ 1215 h 3427"/>
              <a:gd name="T8" fmla="*/ 2437 w 9102"/>
              <a:gd name="T9" fmla="*/ 1368 h 3427"/>
              <a:gd name="T10" fmla="*/ 2914 w 9102"/>
              <a:gd name="T11" fmla="*/ 918 h 3427"/>
              <a:gd name="T12" fmla="*/ 3427 w 9102"/>
              <a:gd name="T13" fmla="*/ 963 h 3427"/>
              <a:gd name="T14" fmla="*/ 3490 w 9102"/>
              <a:gd name="T15" fmla="*/ 378 h 3427"/>
              <a:gd name="T16" fmla="*/ 4317 w 9102"/>
              <a:gd name="T17" fmla="*/ 0 h 3427"/>
              <a:gd name="T18" fmla="*/ 4623 w 9102"/>
              <a:gd name="T19" fmla="*/ 882 h 3427"/>
              <a:gd name="T20" fmla="*/ 4947 w 9102"/>
              <a:gd name="T21" fmla="*/ 1305 h 3427"/>
              <a:gd name="T22" fmla="*/ 4947 w 9102"/>
              <a:gd name="T23" fmla="*/ 2339 h 3427"/>
              <a:gd name="T24" fmla="*/ 5621 w 9102"/>
              <a:gd name="T25" fmla="*/ 2384 h 3427"/>
              <a:gd name="T26" fmla="*/ 6107 w 9102"/>
              <a:gd name="T27" fmla="*/ 2114 h 3427"/>
              <a:gd name="T28" fmla="*/ 7132 w 9102"/>
              <a:gd name="T29" fmla="*/ 2105 h 3427"/>
              <a:gd name="T30" fmla="*/ 7563 w 9102"/>
              <a:gd name="T31" fmla="*/ 1961 h 3427"/>
              <a:gd name="T32" fmla="*/ 8238 w 9102"/>
              <a:gd name="T33" fmla="*/ 1952 h 3427"/>
              <a:gd name="T34" fmla="*/ 8751 w 9102"/>
              <a:gd name="T35" fmla="*/ 2519 h 3427"/>
              <a:gd name="T36" fmla="*/ 8751 w 9102"/>
              <a:gd name="T37" fmla="*/ 2834 h 3427"/>
              <a:gd name="T38" fmla="*/ 9101 w 9102"/>
              <a:gd name="T39" fmla="*/ 3426 h 3427"/>
              <a:gd name="T40" fmla="*/ 0 w 9102"/>
              <a:gd name="T41" fmla="*/ 3426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02" h="3427">
                <a:moveTo>
                  <a:pt x="0" y="3426"/>
                </a:moveTo>
                <a:lnTo>
                  <a:pt x="279" y="2573"/>
                </a:lnTo>
                <a:lnTo>
                  <a:pt x="504" y="2573"/>
                </a:lnTo>
                <a:lnTo>
                  <a:pt x="2114" y="1215"/>
                </a:lnTo>
                <a:lnTo>
                  <a:pt x="2437" y="1368"/>
                </a:lnTo>
                <a:lnTo>
                  <a:pt x="2914" y="918"/>
                </a:lnTo>
                <a:lnTo>
                  <a:pt x="3427" y="963"/>
                </a:lnTo>
                <a:lnTo>
                  <a:pt x="3490" y="378"/>
                </a:lnTo>
                <a:lnTo>
                  <a:pt x="4317" y="0"/>
                </a:lnTo>
                <a:lnTo>
                  <a:pt x="4623" y="882"/>
                </a:lnTo>
                <a:lnTo>
                  <a:pt x="4947" y="1305"/>
                </a:lnTo>
                <a:lnTo>
                  <a:pt x="4947" y="2339"/>
                </a:lnTo>
                <a:lnTo>
                  <a:pt x="5621" y="2384"/>
                </a:lnTo>
                <a:lnTo>
                  <a:pt x="6107" y="2114"/>
                </a:lnTo>
                <a:lnTo>
                  <a:pt x="7132" y="2105"/>
                </a:lnTo>
                <a:lnTo>
                  <a:pt x="7563" y="1961"/>
                </a:lnTo>
                <a:lnTo>
                  <a:pt x="8238" y="1952"/>
                </a:lnTo>
                <a:lnTo>
                  <a:pt x="8751" y="2519"/>
                </a:lnTo>
                <a:lnTo>
                  <a:pt x="8751" y="2834"/>
                </a:lnTo>
                <a:lnTo>
                  <a:pt x="9101" y="3426"/>
                </a:lnTo>
                <a:lnTo>
                  <a:pt x="0" y="34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15">
            <a:extLst>
              <a:ext uri="{FF2B5EF4-FFF2-40B4-BE49-F238E27FC236}">
                <a16:creationId xmlns:a16="http://schemas.microsoft.com/office/drawing/2014/main" id="{7ECB7DB7-31F1-E647-927E-AA241513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626" y="4250069"/>
            <a:ext cx="9655196" cy="2773996"/>
          </a:xfrm>
          <a:custGeom>
            <a:avLst/>
            <a:gdLst>
              <a:gd name="T0" fmla="*/ 99 w 9102"/>
              <a:gd name="T1" fmla="*/ 2312 h 2617"/>
              <a:gd name="T2" fmla="*/ 540 w 9102"/>
              <a:gd name="T3" fmla="*/ 2312 h 2617"/>
              <a:gd name="T4" fmla="*/ 1133 w 9102"/>
              <a:gd name="T5" fmla="*/ 1970 h 2617"/>
              <a:gd name="T6" fmla="*/ 1133 w 9102"/>
              <a:gd name="T7" fmla="*/ 1637 h 2617"/>
              <a:gd name="T8" fmla="*/ 1340 w 9102"/>
              <a:gd name="T9" fmla="*/ 1250 h 2617"/>
              <a:gd name="T10" fmla="*/ 1511 w 9102"/>
              <a:gd name="T11" fmla="*/ 1979 h 2617"/>
              <a:gd name="T12" fmla="*/ 1718 w 9102"/>
              <a:gd name="T13" fmla="*/ 1664 h 2617"/>
              <a:gd name="T14" fmla="*/ 1835 w 9102"/>
              <a:gd name="T15" fmla="*/ 899 h 2617"/>
              <a:gd name="T16" fmla="*/ 2276 w 9102"/>
              <a:gd name="T17" fmla="*/ 2312 h 2617"/>
              <a:gd name="T18" fmla="*/ 2536 w 9102"/>
              <a:gd name="T19" fmla="*/ 1601 h 2617"/>
              <a:gd name="T20" fmla="*/ 3076 w 9102"/>
              <a:gd name="T21" fmla="*/ 1547 h 2617"/>
              <a:gd name="T22" fmla="*/ 3445 w 9102"/>
              <a:gd name="T23" fmla="*/ 1097 h 2617"/>
              <a:gd name="T24" fmla="*/ 3445 w 9102"/>
              <a:gd name="T25" fmla="*/ 773 h 2617"/>
              <a:gd name="T26" fmla="*/ 3652 w 9102"/>
              <a:gd name="T27" fmla="*/ 773 h 2617"/>
              <a:gd name="T28" fmla="*/ 3769 w 9102"/>
              <a:gd name="T29" fmla="*/ 0 h 2617"/>
              <a:gd name="T30" fmla="*/ 3859 w 9102"/>
              <a:gd name="T31" fmla="*/ 549 h 2617"/>
              <a:gd name="T32" fmla="*/ 4119 w 9102"/>
              <a:gd name="T33" fmla="*/ 1025 h 2617"/>
              <a:gd name="T34" fmla="*/ 3975 w 9102"/>
              <a:gd name="T35" fmla="*/ 2194 h 2617"/>
              <a:gd name="T36" fmla="*/ 4443 w 9102"/>
              <a:gd name="T37" fmla="*/ 1943 h 2617"/>
              <a:gd name="T38" fmla="*/ 4866 w 9102"/>
              <a:gd name="T39" fmla="*/ 2042 h 2617"/>
              <a:gd name="T40" fmla="*/ 5100 w 9102"/>
              <a:gd name="T41" fmla="*/ 1925 h 2617"/>
              <a:gd name="T42" fmla="*/ 5792 w 9102"/>
              <a:gd name="T43" fmla="*/ 1862 h 2617"/>
              <a:gd name="T44" fmla="*/ 6152 w 9102"/>
              <a:gd name="T45" fmla="*/ 1475 h 2617"/>
              <a:gd name="T46" fmla="*/ 6233 w 9102"/>
              <a:gd name="T47" fmla="*/ 1943 h 2617"/>
              <a:gd name="T48" fmla="*/ 6538 w 9102"/>
              <a:gd name="T49" fmla="*/ 2141 h 2617"/>
              <a:gd name="T50" fmla="*/ 6691 w 9102"/>
              <a:gd name="T51" fmla="*/ 2141 h 2617"/>
              <a:gd name="T52" fmla="*/ 6799 w 9102"/>
              <a:gd name="T53" fmla="*/ 2060 h 2617"/>
              <a:gd name="T54" fmla="*/ 7383 w 9102"/>
              <a:gd name="T55" fmla="*/ 2060 h 2617"/>
              <a:gd name="T56" fmla="*/ 7779 w 9102"/>
              <a:gd name="T57" fmla="*/ 1610 h 2617"/>
              <a:gd name="T58" fmla="*/ 7995 w 9102"/>
              <a:gd name="T59" fmla="*/ 1781 h 2617"/>
              <a:gd name="T60" fmla="*/ 8220 w 9102"/>
              <a:gd name="T61" fmla="*/ 1718 h 2617"/>
              <a:gd name="T62" fmla="*/ 8508 w 9102"/>
              <a:gd name="T63" fmla="*/ 1439 h 2617"/>
              <a:gd name="T64" fmla="*/ 8751 w 9102"/>
              <a:gd name="T65" fmla="*/ 1709 h 2617"/>
              <a:gd name="T66" fmla="*/ 8751 w 9102"/>
              <a:gd name="T67" fmla="*/ 2024 h 2617"/>
              <a:gd name="T68" fmla="*/ 9101 w 9102"/>
              <a:gd name="T69" fmla="*/ 2616 h 2617"/>
              <a:gd name="T70" fmla="*/ 0 w 9102"/>
              <a:gd name="T71" fmla="*/ 2616 h 2617"/>
              <a:gd name="T72" fmla="*/ 99 w 9102"/>
              <a:gd name="T73" fmla="*/ 2312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102" h="2617">
                <a:moveTo>
                  <a:pt x="99" y="2312"/>
                </a:moveTo>
                <a:lnTo>
                  <a:pt x="540" y="2312"/>
                </a:lnTo>
                <a:lnTo>
                  <a:pt x="1133" y="1970"/>
                </a:lnTo>
                <a:lnTo>
                  <a:pt x="1133" y="1637"/>
                </a:lnTo>
                <a:lnTo>
                  <a:pt x="1340" y="1250"/>
                </a:lnTo>
                <a:lnTo>
                  <a:pt x="1511" y="1979"/>
                </a:lnTo>
                <a:lnTo>
                  <a:pt x="1718" y="1664"/>
                </a:lnTo>
                <a:lnTo>
                  <a:pt x="1835" y="899"/>
                </a:lnTo>
                <a:lnTo>
                  <a:pt x="2276" y="2312"/>
                </a:lnTo>
                <a:lnTo>
                  <a:pt x="2536" y="1601"/>
                </a:lnTo>
                <a:lnTo>
                  <a:pt x="3076" y="1547"/>
                </a:lnTo>
                <a:lnTo>
                  <a:pt x="3445" y="1097"/>
                </a:lnTo>
                <a:lnTo>
                  <a:pt x="3445" y="773"/>
                </a:lnTo>
                <a:lnTo>
                  <a:pt x="3652" y="773"/>
                </a:lnTo>
                <a:lnTo>
                  <a:pt x="3769" y="0"/>
                </a:lnTo>
                <a:lnTo>
                  <a:pt x="3859" y="549"/>
                </a:lnTo>
                <a:lnTo>
                  <a:pt x="4119" y="1025"/>
                </a:lnTo>
                <a:lnTo>
                  <a:pt x="3975" y="2194"/>
                </a:lnTo>
                <a:lnTo>
                  <a:pt x="4443" y="1943"/>
                </a:lnTo>
                <a:lnTo>
                  <a:pt x="4866" y="2042"/>
                </a:lnTo>
                <a:lnTo>
                  <a:pt x="5100" y="1925"/>
                </a:lnTo>
                <a:lnTo>
                  <a:pt x="5792" y="1862"/>
                </a:lnTo>
                <a:lnTo>
                  <a:pt x="6152" y="1475"/>
                </a:lnTo>
                <a:lnTo>
                  <a:pt x="6233" y="1943"/>
                </a:lnTo>
                <a:lnTo>
                  <a:pt x="6538" y="2141"/>
                </a:lnTo>
                <a:lnTo>
                  <a:pt x="6691" y="2141"/>
                </a:lnTo>
                <a:lnTo>
                  <a:pt x="6799" y="2060"/>
                </a:lnTo>
                <a:lnTo>
                  <a:pt x="7383" y="2060"/>
                </a:lnTo>
                <a:lnTo>
                  <a:pt x="7779" y="1610"/>
                </a:lnTo>
                <a:lnTo>
                  <a:pt x="7995" y="1781"/>
                </a:lnTo>
                <a:lnTo>
                  <a:pt x="8220" y="1718"/>
                </a:lnTo>
                <a:lnTo>
                  <a:pt x="8508" y="1439"/>
                </a:lnTo>
                <a:lnTo>
                  <a:pt x="8751" y="1709"/>
                </a:lnTo>
                <a:lnTo>
                  <a:pt x="8751" y="2024"/>
                </a:lnTo>
                <a:lnTo>
                  <a:pt x="9101" y="2616"/>
                </a:lnTo>
                <a:lnTo>
                  <a:pt x="0" y="2616"/>
                </a:lnTo>
                <a:lnTo>
                  <a:pt x="99" y="231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16">
            <a:extLst>
              <a:ext uri="{FF2B5EF4-FFF2-40B4-BE49-F238E27FC236}">
                <a16:creationId xmlns:a16="http://schemas.microsoft.com/office/drawing/2014/main" id="{929C9821-6860-8D49-A35D-AE041CE19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705" y="7028745"/>
            <a:ext cx="6708116" cy="4046387"/>
          </a:xfrm>
          <a:custGeom>
            <a:avLst/>
            <a:gdLst>
              <a:gd name="T0" fmla="*/ 171 w 6323"/>
              <a:gd name="T1" fmla="*/ 0 h 3815"/>
              <a:gd name="T2" fmla="*/ 0 w 6323"/>
              <a:gd name="T3" fmla="*/ 666 h 3815"/>
              <a:gd name="T4" fmla="*/ 935 w 6323"/>
              <a:gd name="T5" fmla="*/ 153 h 3815"/>
              <a:gd name="T6" fmla="*/ 1268 w 6323"/>
              <a:gd name="T7" fmla="*/ 621 h 3815"/>
              <a:gd name="T8" fmla="*/ 1853 w 6323"/>
              <a:gd name="T9" fmla="*/ 1250 h 3815"/>
              <a:gd name="T10" fmla="*/ 2023 w 6323"/>
              <a:gd name="T11" fmla="*/ 963 h 3815"/>
              <a:gd name="T12" fmla="*/ 2356 w 6323"/>
              <a:gd name="T13" fmla="*/ 891 h 3815"/>
              <a:gd name="T14" fmla="*/ 3040 w 6323"/>
              <a:gd name="T15" fmla="*/ 1835 h 3815"/>
              <a:gd name="T16" fmla="*/ 3040 w 6323"/>
              <a:gd name="T17" fmla="*/ 2599 h 3815"/>
              <a:gd name="T18" fmla="*/ 3282 w 6323"/>
              <a:gd name="T19" fmla="*/ 3382 h 3815"/>
              <a:gd name="T20" fmla="*/ 3561 w 6323"/>
              <a:gd name="T21" fmla="*/ 2842 h 3815"/>
              <a:gd name="T22" fmla="*/ 3472 w 6323"/>
              <a:gd name="T23" fmla="*/ 1808 h 3815"/>
              <a:gd name="T24" fmla="*/ 3723 w 6323"/>
              <a:gd name="T25" fmla="*/ 1367 h 3815"/>
              <a:gd name="T26" fmla="*/ 3867 w 6323"/>
              <a:gd name="T27" fmla="*/ 810 h 3815"/>
              <a:gd name="T28" fmla="*/ 4497 w 6323"/>
              <a:gd name="T29" fmla="*/ 1835 h 3815"/>
              <a:gd name="T30" fmla="*/ 4497 w 6323"/>
              <a:gd name="T31" fmla="*/ 2006 h 3815"/>
              <a:gd name="T32" fmla="*/ 4290 w 6323"/>
              <a:gd name="T33" fmla="*/ 2222 h 3815"/>
              <a:gd name="T34" fmla="*/ 4308 w 6323"/>
              <a:gd name="T35" fmla="*/ 2869 h 3815"/>
              <a:gd name="T36" fmla="*/ 4722 w 6323"/>
              <a:gd name="T37" fmla="*/ 3814 h 3815"/>
              <a:gd name="T38" fmla="*/ 4722 w 6323"/>
              <a:gd name="T39" fmla="*/ 2959 h 3815"/>
              <a:gd name="T40" fmla="*/ 5163 w 6323"/>
              <a:gd name="T41" fmla="*/ 2150 h 3815"/>
              <a:gd name="T42" fmla="*/ 5477 w 6323"/>
              <a:gd name="T43" fmla="*/ 2051 h 3815"/>
              <a:gd name="T44" fmla="*/ 5801 w 6323"/>
              <a:gd name="T45" fmla="*/ 1124 h 3815"/>
              <a:gd name="T46" fmla="*/ 6322 w 6323"/>
              <a:gd name="T47" fmla="*/ 684 h 3815"/>
              <a:gd name="T48" fmla="*/ 6160 w 6323"/>
              <a:gd name="T49" fmla="*/ 0 h 3815"/>
              <a:gd name="T50" fmla="*/ 171 w 6323"/>
              <a:gd name="T51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23" h="3815">
                <a:moveTo>
                  <a:pt x="171" y="0"/>
                </a:moveTo>
                <a:lnTo>
                  <a:pt x="0" y="666"/>
                </a:lnTo>
                <a:lnTo>
                  <a:pt x="935" y="153"/>
                </a:lnTo>
                <a:lnTo>
                  <a:pt x="1268" y="621"/>
                </a:lnTo>
                <a:lnTo>
                  <a:pt x="1853" y="1250"/>
                </a:lnTo>
                <a:lnTo>
                  <a:pt x="2023" y="963"/>
                </a:lnTo>
                <a:lnTo>
                  <a:pt x="2356" y="891"/>
                </a:lnTo>
                <a:lnTo>
                  <a:pt x="3040" y="1835"/>
                </a:lnTo>
                <a:lnTo>
                  <a:pt x="3040" y="2599"/>
                </a:lnTo>
                <a:lnTo>
                  <a:pt x="3282" y="3382"/>
                </a:lnTo>
                <a:lnTo>
                  <a:pt x="3561" y="2842"/>
                </a:lnTo>
                <a:lnTo>
                  <a:pt x="3472" y="1808"/>
                </a:lnTo>
                <a:lnTo>
                  <a:pt x="3723" y="1367"/>
                </a:lnTo>
                <a:lnTo>
                  <a:pt x="3867" y="810"/>
                </a:lnTo>
                <a:lnTo>
                  <a:pt x="4497" y="1835"/>
                </a:lnTo>
                <a:lnTo>
                  <a:pt x="4497" y="2006"/>
                </a:lnTo>
                <a:lnTo>
                  <a:pt x="4290" y="2222"/>
                </a:lnTo>
                <a:lnTo>
                  <a:pt x="4308" y="2869"/>
                </a:lnTo>
                <a:lnTo>
                  <a:pt x="4722" y="3814"/>
                </a:lnTo>
                <a:lnTo>
                  <a:pt x="4722" y="2959"/>
                </a:lnTo>
                <a:lnTo>
                  <a:pt x="5163" y="2150"/>
                </a:lnTo>
                <a:lnTo>
                  <a:pt x="5477" y="2051"/>
                </a:lnTo>
                <a:lnTo>
                  <a:pt x="5801" y="1124"/>
                </a:lnTo>
                <a:lnTo>
                  <a:pt x="6322" y="684"/>
                </a:lnTo>
                <a:lnTo>
                  <a:pt x="6160" y="0"/>
                </a:lnTo>
                <a:lnTo>
                  <a:pt x="171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17">
            <a:extLst>
              <a:ext uri="{FF2B5EF4-FFF2-40B4-BE49-F238E27FC236}">
                <a16:creationId xmlns:a16="http://schemas.microsoft.com/office/drawing/2014/main" id="{AA3CC7E7-A919-8E46-9D87-32419B449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920" y="4404438"/>
            <a:ext cx="1487574" cy="1487574"/>
          </a:xfrm>
          <a:custGeom>
            <a:avLst/>
            <a:gdLst>
              <a:gd name="T0" fmla="*/ 1403 w 1404"/>
              <a:gd name="T1" fmla="*/ 701 h 1404"/>
              <a:gd name="T2" fmla="*/ 1403 w 1404"/>
              <a:gd name="T3" fmla="*/ 701 h 1404"/>
              <a:gd name="T4" fmla="*/ 702 w 1404"/>
              <a:gd name="T5" fmla="*/ 1403 h 1404"/>
              <a:gd name="T6" fmla="*/ 0 w 1404"/>
              <a:gd name="T7" fmla="*/ 701 h 1404"/>
              <a:gd name="T8" fmla="*/ 702 w 1404"/>
              <a:gd name="T9" fmla="*/ 0 h 1404"/>
              <a:gd name="T10" fmla="*/ 1403 w 1404"/>
              <a:gd name="T11" fmla="*/ 701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4" h="1404">
                <a:moveTo>
                  <a:pt x="1403" y="701"/>
                </a:moveTo>
                <a:lnTo>
                  <a:pt x="1403" y="701"/>
                </a:lnTo>
                <a:cubicBezTo>
                  <a:pt x="1403" y="1088"/>
                  <a:pt x="1088" y="1403"/>
                  <a:pt x="702" y="1403"/>
                </a:cubicBezTo>
                <a:cubicBezTo>
                  <a:pt x="315" y="1403"/>
                  <a:pt x="0" y="1088"/>
                  <a:pt x="0" y="701"/>
                </a:cubicBezTo>
                <a:cubicBezTo>
                  <a:pt x="0" y="315"/>
                  <a:pt x="315" y="0"/>
                  <a:pt x="702" y="0"/>
                </a:cubicBezTo>
                <a:cubicBezTo>
                  <a:pt x="1088" y="0"/>
                  <a:pt x="1403" y="315"/>
                  <a:pt x="1403" y="7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18">
            <a:extLst>
              <a:ext uri="{FF2B5EF4-FFF2-40B4-BE49-F238E27FC236}">
                <a16:creationId xmlns:a16="http://schemas.microsoft.com/office/drawing/2014/main" id="{88AB8E55-1783-D043-A02E-19133C7DC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920" y="7435721"/>
            <a:ext cx="1487574" cy="1487574"/>
          </a:xfrm>
          <a:custGeom>
            <a:avLst/>
            <a:gdLst>
              <a:gd name="T0" fmla="*/ 1403 w 1404"/>
              <a:gd name="T1" fmla="*/ 701 h 1404"/>
              <a:gd name="T2" fmla="*/ 1403 w 1404"/>
              <a:gd name="T3" fmla="*/ 701 h 1404"/>
              <a:gd name="T4" fmla="*/ 702 w 1404"/>
              <a:gd name="T5" fmla="*/ 1403 h 1404"/>
              <a:gd name="T6" fmla="*/ 0 w 1404"/>
              <a:gd name="T7" fmla="*/ 701 h 1404"/>
              <a:gd name="T8" fmla="*/ 702 w 1404"/>
              <a:gd name="T9" fmla="*/ 0 h 1404"/>
              <a:gd name="T10" fmla="*/ 1403 w 1404"/>
              <a:gd name="T11" fmla="*/ 701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4" h="1404">
                <a:moveTo>
                  <a:pt x="1403" y="701"/>
                </a:moveTo>
                <a:lnTo>
                  <a:pt x="1403" y="701"/>
                </a:lnTo>
                <a:cubicBezTo>
                  <a:pt x="1403" y="1088"/>
                  <a:pt x="1088" y="1403"/>
                  <a:pt x="702" y="1403"/>
                </a:cubicBezTo>
                <a:cubicBezTo>
                  <a:pt x="315" y="1403"/>
                  <a:pt x="0" y="1088"/>
                  <a:pt x="0" y="701"/>
                </a:cubicBezTo>
                <a:cubicBezTo>
                  <a:pt x="0" y="315"/>
                  <a:pt x="315" y="0"/>
                  <a:pt x="702" y="0"/>
                </a:cubicBezTo>
                <a:cubicBezTo>
                  <a:pt x="1088" y="0"/>
                  <a:pt x="1403" y="315"/>
                  <a:pt x="1403" y="7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9">
            <a:extLst>
              <a:ext uri="{FF2B5EF4-FFF2-40B4-BE49-F238E27FC236}">
                <a16:creationId xmlns:a16="http://schemas.microsoft.com/office/drawing/2014/main" id="{3F911F6D-4ABE-2D4D-93AE-752E1F20E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920" y="9250748"/>
            <a:ext cx="1487574" cy="1496930"/>
          </a:xfrm>
          <a:custGeom>
            <a:avLst/>
            <a:gdLst>
              <a:gd name="T0" fmla="*/ 1403 w 1404"/>
              <a:gd name="T1" fmla="*/ 710 h 1413"/>
              <a:gd name="T2" fmla="*/ 1403 w 1404"/>
              <a:gd name="T3" fmla="*/ 710 h 1413"/>
              <a:gd name="T4" fmla="*/ 702 w 1404"/>
              <a:gd name="T5" fmla="*/ 1412 h 1413"/>
              <a:gd name="T6" fmla="*/ 0 w 1404"/>
              <a:gd name="T7" fmla="*/ 710 h 1413"/>
              <a:gd name="T8" fmla="*/ 702 w 1404"/>
              <a:gd name="T9" fmla="*/ 0 h 1413"/>
              <a:gd name="T10" fmla="*/ 1403 w 1404"/>
              <a:gd name="T11" fmla="*/ 710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4" h="1413">
                <a:moveTo>
                  <a:pt x="1403" y="710"/>
                </a:moveTo>
                <a:lnTo>
                  <a:pt x="1403" y="710"/>
                </a:lnTo>
                <a:cubicBezTo>
                  <a:pt x="1403" y="1097"/>
                  <a:pt x="1088" y="1412"/>
                  <a:pt x="702" y="1412"/>
                </a:cubicBezTo>
                <a:cubicBezTo>
                  <a:pt x="315" y="1412"/>
                  <a:pt x="0" y="1097"/>
                  <a:pt x="0" y="710"/>
                </a:cubicBezTo>
                <a:cubicBezTo>
                  <a:pt x="0" y="315"/>
                  <a:pt x="315" y="0"/>
                  <a:pt x="702" y="0"/>
                </a:cubicBezTo>
                <a:cubicBezTo>
                  <a:pt x="1088" y="0"/>
                  <a:pt x="1403" y="315"/>
                  <a:pt x="1403" y="7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0">
            <a:extLst>
              <a:ext uri="{FF2B5EF4-FFF2-40B4-BE49-F238E27FC236}">
                <a16:creationId xmlns:a16="http://schemas.microsoft.com/office/drawing/2014/main" id="{21072078-2F6F-8148-BE9C-5EA86806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920" y="11075131"/>
            <a:ext cx="1487574" cy="1487574"/>
          </a:xfrm>
          <a:custGeom>
            <a:avLst/>
            <a:gdLst>
              <a:gd name="T0" fmla="*/ 1403 w 1404"/>
              <a:gd name="T1" fmla="*/ 701 h 1404"/>
              <a:gd name="T2" fmla="*/ 1403 w 1404"/>
              <a:gd name="T3" fmla="*/ 701 h 1404"/>
              <a:gd name="T4" fmla="*/ 702 w 1404"/>
              <a:gd name="T5" fmla="*/ 1403 h 1404"/>
              <a:gd name="T6" fmla="*/ 0 w 1404"/>
              <a:gd name="T7" fmla="*/ 701 h 1404"/>
              <a:gd name="T8" fmla="*/ 702 w 1404"/>
              <a:gd name="T9" fmla="*/ 0 h 1404"/>
              <a:gd name="T10" fmla="*/ 1403 w 1404"/>
              <a:gd name="T11" fmla="*/ 701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4" h="1404">
                <a:moveTo>
                  <a:pt x="1403" y="701"/>
                </a:moveTo>
                <a:lnTo>
                  <a:pt x="1403" y="701"/>
                </a:lnTo>
                <a:cubicBezTo>
                  <a:pt x="1403" y="1088"/>
                  <a:pt x="1088" y="1403"/>
                  <a:pt x="702" y="1403"/>
                </a:cubicBezTo>
                <a:cubicBezTo>
                  <a:pt x="315" y="1403"/>
                  <a:pt x="0" y="1088"/>
                  <a:pt x="0" y="701"/>
                </a:cubicBezTo>
                <a:cubicBezTo>
                  <a:pt x="0" y="315"/>
                  <a:pt x="315" y="0"/>
                  <a:pt x="702" y="0"/>
                </a:cubicBezTo>
                <a:cubicBezTo>
                  <a:pt x="1088" y="0"/>
                  <a:pt x="1403" y="315"/>
                  <a:pt x="1403" y="7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27">
            <a:extLst>
              <a:ext uri="{FF2B5EF4-FFF2-40B4-BE49-F238E27FC236}">
                <a16:creationId xmlns:a16="http://schemas.microsoft.com/office/drawing/2014/main" id="{20F26AE5-4673-7844-B7F0-5C0C87239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422" y="7936258"/>
            <a:ext cx="505214" cy="495858"/>
          </a:xfrm>
          <a:custGeom>
            <a:avLst/>
            <a:gdLst>
              <a:gd name="T0" fmla="*/ 243 w 478"/>
              <a:gd name="T1" fmla="*/ 467 h 468"/>
              <a:gd name="T2" fmla="*/ 243 w 478"/>
              <a:gd name="T3" fmla="*/ 467 h 468"/>
              <a:gd name="T4" fmla="*/ 171 w 478"/>
              <a:gd name="T5" fmla="*/ 440 h 468"/>
              <a:gd name="T6" fmla="*/ 36 w 478"/>
              <a:gd name="T7" fmla="*/ 315 h 468"/>
              <a:gd name="T8" fmla="*/ 36 w 478"/>
              <a:gd name="T9" fmla="*/ 180 h 468"/>
              <a:gd name="T10" fmla="*/ 207 w 478"/>
              <a:gd name="T11" fmla="*/ 9 h 468"/>
              <a:gd name="T12" fmla="*/ 225 w 478"/>
              <a:gd name="T13" fmla="*/ 0 h 468"/>
              <a:gd name="T14" fmla="*/ 431 w 478"/>
              <a:gd name="T15" fmla="*/ 0 h 468"/>
              <a:gd name="T16" fmla="*/ 477 w 478"/>
              <a:gd name="T17" fmla="*/ 45 h 468"/>
              <a:gd name="T18" fmla="*/ 477 w 478"/>
              <a:gd name="T19" fmla="*/ 261 h 468"/>
              <a:gd name="T20" fmla="*/ 467 w 478"/>
              <a:gd name="T21" fmla="*/ 279 h 468"/>
              <a:gd name="T22" fmla="*/ 306 w 478"/>
              <a:gd name="T23" fmla="*/ 440 h 468"/>
              <a:gd name="T24" fmla="*/ 243 w 478"/>
              <a:gd name="T25" fmla="*/ 467 h 468"/>
              <a:gd name="T26" fmla="*/ 234 w 478"/>
              <a:gd name="T27" fmla="*/ 54 h 468"/>
              <a:gd name="T28" fmla="*/ 234 w 478"/>
              <a:gd name="T29" fmla="*/ 54 h 468"/>
              <a:gd name="T30" fmla="*/ 72 w 478"/>
              <a:gd name="T31" fmla="*/ 207 h 468"/>
              <a:gd name="T32" fmla="*/ 72 w 478"/>
              <a:gd name="T33" fmla="*/ 279 h 468"/>
              <a:gd name="T34" fmla="*/ 207 w 478"/>
              <a:gd name="T35" fmla="*/ 404 h 468"/>
              <a:gd name="T36" fmla="*/ 270 w 478"/>
              <a:gd name="T37" fmla="*/ 404 h 468"/>
              <a:gd name="T38" fmla="*/ 431 w 478"/>
              <a:gd name="T39" fmla="*/ 252 h 468"/>
              <a:gd name="T40" fmla="*/ 431 w 478"/>
              <a:gd name="T41" fmla="*/ 45 h 468"/>
              <a:gd name="T42" fmla="*/ 234 w 478"/>
              <a:gd name="T43" fmla="*/ 54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8" h="468">
                <a:moveTo>
                  <a:pt x="243" y="467"/>
                </a:moveTo>
                <a:lnTo>
                  <a:pt x="243" y="467"/>
                </a:lnTo>
                <a:cubicBezTo>
                  <a:pt x="215" y="467"/>
                  <a:pt x="189" y="459"/>
                  <a:pt x="171" y="440"/>
                </a:cubicBezTo>
                <a:cubicBezTo>
                  <a:pt x="36" y="315"/>
                  <a:pt x="36" y="315"/>
                  <a:pt x="36" y="315"/>
                </a:cubicBezTo>
                <a:cubicBezTo>
                  <a:pt x="0" y="269"/>
                  <a:pt x="0" y="216"/>
                  <a:pt x="36" y="180"/>
                </a:cubicBezTo>
                <a:cubicBezTo>
                  <a:pt x="207" y="9"/>
                  <a:pt x="207" y="9"/>
                  <a:pt x="207" y="9"/>
                </a:cubicBezTo>
                <a:cubicBezTo>
                  <a:pt x="207" y="9"/>
                  <a:pt x="215" y="0"/>
                  <a:pt x="225" y="0"/>
                </a:cubicBezTo>
                <a:cubicBezTo>
                  <a:pt x="431" y="0"/>
                  <a:pt x="431" y="0"/>
                  <a:pt x="431" y="0"/>
                </a:cubicBezTo>
                <a:cubicBezTo>
                  <a:pt x="458" y="0"/>
                  <a:pt x="477" y="18"/>
                  <a:pt x="477" y="45"/>
                </a:cubicBezTo>
                <a:cubicBezTo>
                  <a:pt x="477" y="261"/>
                  <a:pt x="477" y="261"/>
                  <a:pt x="477" y="261"/>
                </a:cubicBezTo>
                <a:cubicBezTo>
                  <a:pt x="477" y="261"/>
                  <a:pt x="477" y="269"/>
                  <a:pt x="467" y="279"/>
                </a:cubicBezTo>
                <a:cubicBezTo>
                  <a:pt x="306" y="440"/>
                  <a:pt x="306" y="440"/>
                  <a:pt x="306" y="440"/>
                </a:cubicBezTo>
                <a:cubicBezTo>
                  <a:pt x="287" y="459"/>
                  <a:pt x="261" y="467"/>
                  <a:pt x="243" y="467"/>
                </a:cubicBezTo>
                <a:close/>
                <a:moveTo>
                  <a:pt x="234" y="54"/>
                </a:moveTo>
                <a:lnTo>
                  <a:pt x="234" y="54"/>
                </a:lnTo>
                <a:cubicBezTo>
                  <a:pt x="72" y="207"/>
                  <a:pt x="72" y="207"/>
                  <a:pt x="72" y="207"/>
                </a:cubicBezTo>
                <a:cubicBezTo>
                  <a:pt x="54" y="225"/>
                  <a:pt x="54" y="261"/>
                  <a:pt x="72" y="279"/>
                </a:cubicBezTo>
                <a:cubicBezTo>
                  <a:pt x="207" y="404"/>
                  <a:pt x="207" y="404"/>
                  <a:pt x="207" y="404"/>
                </a:cubicBezTo>
                <a:cubicBezTo>
                  <a:pt x="225" y="431"/>
                  <a:pt x="251" y="423"/>
                  <a:pt x="270" y="404"/>
                </a:cubicBezTo>
                <a:cubicBezTo>
                  <a:pt x="431" y="252"/>
                  <a:pt x="431" y="252"/>
                  <a:pt x="431" y="252"/>
                </a:cubicBezTo>
                <a:cubicBezTo>
                  <a:pt x="431" y="45"/>
                  <a:pt x="431" y="45"/>
                  <a:pt x="431" y="45"/>
                </a:cubicBezTo>
                <a:lnTo>
                  <a:pt x="23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28">
            <a:extLst>
              <a:ext uri="{FF2B5EF4-FFF2-40B4-BE49-F238E27FC236}">
                <a16:creationId xmlns:a16="http://schemas.microsoft.com/office/drawing/2014/main" id="{36105FC6-CC0A-5E42-B7CF-8925F9B5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0196" y="8039172"/>
            <a:ext cx="74846" cy="88879"/>
          </a:xfrm>
          <a:custGeom>
            <a:avLst/>
            <a:gdLst>
              <a:gd name="T0" fmla="*/ 63 w 72"/>
              <a:gd name="T1" fmla="*/ 62 h 82"/>
              <a:gd name="T2" fmla="*/ 63 w 72"/>
              <a:gd name="T3" fmla="*/ 62 h 82"/>
              <a:gd name="T4" fmla="*/ 8 w 72"/>
              <a:gd name="T5" fmla="*/ 62 h 82"/>
              <a:gd name="T6" fmla="*/ 8 w 72"/>
              <a:gd name="T7" fmla="*/ 18 h 82"/>
              <a:gd name="T8" fmla="*/ 63 w 72"/>
              <a:gd name="T9" fmla="*/ 18 h 82"/>
              <a:gd name="T10" fmla="*/ 63 w 72"/>
              <a:gd name="T11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82">
                <a:moveTo>
                  <a:pt x="63" y="62"/>
                </a:moveTo>
                <a:lnTo>
                  <a:pt x="63" y="62"/>
                </a:lnTo>
                <a:cubicBezTo>
                  <a:pt x="44" y="81"/>
                  <a:pt x="27" y="81"/>
                  <a:pt x="8" y="62"/>
                </a:cubicBezTo>
                <a:cubicBezTo>
                  <a:pt x="0" y="54"/>
                  <a:pt x="0" y="27"/>
                  <a:pt x="8" y="18"/>
                </a:cubicBezTo>
                <a:cubicBezTo>
                  <a:pt x="27" y="0"/>
                  <a:pt x="44" y="0"/>
                  <a:pt x="63" y="18"/>
                </a:cubicBezTo>
                <a:cubicBezTo>
                  <a:pt x="71" y="27"/>
                  <a:pt x="71" y="54"/>
                  <a:pt x="63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9">
            <a:extLst>
              <a:ext uri="{FF2B5EF4-FFF2-40B4-BE49-F238E27FC236}">
                <a16:creationId xmlns:a16="http://schemas.microsoft.com/office/drawing/2014/main" id="{D89D76B2-88B9-4D40-B59E-D3C11C8DE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422" y="11580345"/>
            <a:ext cx="523925" cy="327453"/>
          </a:xfrm>
          <a:custGeom>
            <a:avLst/>
            <a:gdLst>
              <a:gd name="T0" fmla="*/ 395 w 495"/>
              <a:gd name="T1" fmla="*/ 306 h 307"/>
              <a:gd name="T2" fmla="*/ 395 w 495"/>
              <a:gd name="T3" fmla="*/ 306 h 307"/>
              <a:gd name="T4" fmla="*/ 189 w 495"/>
              <a:gd name="T5" fmla="*/ 306 h 307"/>
              <a:gd name="T6" fmla="*/ 135 w 495"/>
              <a:gd name="T7" fmla="*/ 261 h 307"/>
              <a:gd name="T8" fmla="*/ 72 w 495"/>
              <a:gd name="T9" fmla="*/ 46 h 307"/>
              <a:gd name="T10" fmla="*/ 18 w 495"/>
              <a:gd name="T11" fmla="*/ 46 h 307"/>
              <a:gd name="T12" fmla="*/ 0 w 495"/>
              <a:gd name="T13" fmla="*/ 19 h 307"/>
              <a:gd name="T14" fmla="*/ 18 w 495"/>
              <a:gd name="T15" fmla="*/ 0 h 307"/>
              <a:gd name="T16" fmla="*/ 90 w 495"/>
              <a:gd name="T17" fmla="*/ 0 h 307"/>
              <a:gd name="T18" fmla="*/ 117 w 495"/>
              <a:gd name="T19" fmla="*/ 19 h 307"/>
              <a:gd name="T20" fmla="*/ 189 w 495"/>
              <a:gd name="T21" fmla="*/ 252 h 307"/>
              <a:gd name="T22" fmla="*/ 189 w 495"/>
              <a:gd name="T23" fmla="*/ 261 h 307"/>
              <a:gd name="T24" fmla="*/ 395 w 495"/>
              <a:gd name="T25" fmla="*/ 261 h 307"/>
              <a:gd name="T26" fmla="*/ 395 w 495"/>
              <a:gd name="T27" fmla="*/ 252 h 307"/>
              <a:gd name="T28" fmla="*/ 441 w 495"/>
              <a:gd name="T29" fmla="*/ 118 h 307"/>
              <a:gd name="T30" fmla="*/ 261 w 495"/>
              <a:gd name="T31" fmla="*/ 118 h 307"/>
              <a:gd name="T32" fmla="*/ 234 w 495"/>
              <a:gd name="T33" fmla="*/ 90 h 307"/>
              <a:gd name="T34" fmla="*/ 261 w 495"/>
              <a:gd name="T35" fmla="*/ 72 h 307"/>
              <a:gd name="T36" fmla="*/ 467 w 495"/>
              <a:gd name="T37" fmla="*/ 72 h 307"/>
              <a:gd name="T38" fmla="*/ 485 w 495"/>
              <a:gd name="T39" fmla="*/ 82 h 307"/>
              <a:gd name="T40" fmla="*/ 494 w 495"/>
              <a:gd name="T41" fmla="*/ 99 h 307"/>
              <a:gd name="T42" fmla="*/ 449 w 495"/>
              <a:gd name="T43" fmla="*/ 261 h 307"/>
              <a:gd name="T44" fmla="*/ 395 w 495"/>
              <a:gd name="T4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5" h="307">
                <a:moveTo>
                  <a:pt x="395" y="306"/>
                </a:moveTo>
                <a:lnTo>
                  <a:pt x="395" y="306"/>
                </a:lnTo>
                <a:cubicBezTo>
                  <a:pt x="189" y="306"/>
                  <a:pt x="189" y="306"/>
                  <a:pt x="189" y="306"/>
                </a:cubicBezTo>
                <a:cubicBezTo>
                  <a:pt x="162" y="306"/>
                  <a:pt x="143" y="288"/>
                  <a:pt x="135" y="261"/>
                </a:cubicBezTo>
                <a:cubicBezTo>
                  <a:pt x="72" y="46"/>
                  <a:pt x="72" y="46"/>
                  <a:pt x="72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10"/>
                  <a:pt x="117" y="19"/>
                </a:cubicBezTo>
                <a:cubicBezTo>
                  <a:pt x="189" y="252"/>
                  <a:pt x="189" y="252"/>
                  <a:pt x="189" y="252"/>
                </a:cubicBezTo>
                <a:lnTo>
                  <a:pt x="189" y="261"/>
                </a:lnTo>
                <a:cubicBezTo>
                  <a:pt x="395" y="261"/>
                  <a:pt x="395" y="261"/>
                  <a:pt x="395" y="261"/>
                </a:cubicBezTo>
                <a:lnTo>
                  <a:pt x="395" y="252"/>
                </a:lnTo>
                <a:cubicBezTo>
                  <a:pt x="441" y="118"/>
                  <a:pt x="441" y="118"/>
                  <a:pt x="441" y="118"/>
                </a:cubicBezTo>
                <a:cubicBezTo>
                  <a:pt x="261" y="118"/>
                  <a:pt x="261" y="118"/>
                  <a:pt x="261" y="118"/>
                </a:cubicBezTo>
                <a:cubicBezTo>
                  <a:pt x="243" y="118"/>
                  <a:pt x="234" y="108"/>
                  <a:pt x="234" y="90"/>
                </a:cubicBezTo>
                <a:cubicBezTo>
                  <a:pt x="234" y="82"/>
                  <a:pt x="243" y="72"/>
                  <a:pt x="261" y="72"/>
                </a:cubicBezTo>
                <a:cubicBezTo>
                  <a:pt x="467" y="72"/>
                  <a:pt x="467" y="72"/>
                  <a:pt x="467" y="72"/>
                </a:cubicBezTo>
                <a:cubicBezTo>
                  <a:pt x="477" y="72"/>
                  <a:pt x="485" y="72"/>
                  <a:pt x="485" y="82"/>
                </a:cubicBezTo>
                <a:cubicBezTo>
                  <a:pt x="494" y="82"/>
                  <a:pt x="494" y="90"/>
                  <a:pt x="494" y="99"/>
                </a:cubicBezTo>
                <a:cubicBezTo>
                  <a:pt x="449" y="261"/>
                  <a:pt x="449" y="261"/>
                  <a:pt x="449" y="261"/>
                </a:cubicBezTo>
                <a:cubicBezTo>
                  <a:pt x="441" y="288"/>
                  <a:pt x="422" y="306"/>
                  <a:pt x="395" y="3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0">
            <a:extLst>
              <a:ext uri="{FF2B5EF4-FFF2-40B4-BE49-F238E27FC236}">
                <a16:creationId xmlns:a16="http://schemas.microsoft.com/office/drawing/2014/main" id="{E9728499-79AB-DD4F-ABA4-F7EEFCDA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9048" y="11949901"/>
            <a:ext cx="98235" cy="107590"/>
          </a:xfrm>
          <a:custGeom>
            <a:avLst/>
            <a:gdLst>
              <a:gd name="T0" fmla="*/ 0 w 91"/>
              <a:gd name="T1" fmla="*/ 54 h 100"/>
              <a:gd name="T2" fmla="*/ 0 w 91"/>
              <a:gd name="T3" fmla="*/ 54 h 100"/>
              <a:gd name="T4" fmla="*/ 45 w 91"/>
              <a:gd name="T5" fmla="*/ 0 h 100"/>
              <a:gd name="T6" fmla="*/ 90 w 91"/>
              <a:gd name="T7" fmla="*/ 54 h 100"/>
              <a:gd name="T8" fmla="*/ 45 w 91"/>
              <a:gd name="T9" fmla="*/ 99 h 100"/>
              <a:gd name="T10" fmla="*/ 0 w 91"/>
              <a:gd name="T1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0" y="27"/>
                  <a:pt x="90" y="54"/>
                </a:cubicBezTo>
                <a:cubicBezTo>
                  <a:pt x="90" y="72"/>
                  <a:pt x="72" y="99"/>
                  <a:pt x="45" y="99"/>
                </a:cubicBezTo>
                <a:cubicBezTo>
                  <a:pt x="18" y="99"/>
                  <a:pt x="0" y="72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31">
            <a:extLst>
              <a:ext uri="{FF2B5EF4-FFF2-40B4-BE49-F238E27FC236}">
                <a16:creationId xmlns:a16="http://schemas.microsoft.com/office/drawing/2014/main" id="{C14AF6FD-6589-534F-80F5-D3FFBEFC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5043" y="11949901"/>
            <a:ext cx="98237" cy="107590"/>
          </a:xfrm>
          <a:custGeom>
            <a:avLst/>
            <a:gdLst>
              <a:gd name="T0" fmla="*/ 0 w 91"/>
              <a:gd name="T1" fmla="*/ 54 h 100"/>
              <a:gd name="T2" fmla="*/ 0 w 91"/>
              <a:gd name="T3" fmla="*/ 54 h 100"/>
              <a:gd name="T4" fmla="*/ 45 w 91"/>
              <a:gd name="T5" fmla="*/ 0 h 100"/>
              <a:gd name="T6" fmla="*/ 90 w 91"/>
              <a:gd name="T7" fmla="*/ 54 h 100"/>
              <a:gd name="T8" fmla="*/ 45 w 91"/>
              <a:gd name="T9" fmla="*/ 99 h 100"/>
              <a:gd name="T10" fmla="*/ 0 w 91"/>
              <a:gd name="T1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0" y="27"/>
                  <a:pt x="90" y="54"/>
                </a:cubicBezTo>
                <a:cubicBezTo>
                  <a:pt x="90" y="72"/>
                  <a:pt x="72" y="99"/>
                  <a:pt x="45" y="99"/>
                </a:cubicBezTo>
                <a:cubicBezTo>
                  <a:pt x="18" y="99"/>
                  <a:pt x="0" y="72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32">
            <a:extLst>
              <a:ext uri="{FF2B5EF4-FFF2-40B4-BE49-F238E27FC236}">
                <a16:creationId xmlns:a16="http://schemas.microsoft.com/office/drawing/2014/main" id="{2C2A5390-A323-1D4D-B725-1418707BA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5043" y="5157583"/>
            <a:ext cx="145017" cy="135658"/>
          </a:xfrm>
          <a:custGeom>
            <a:avLst/>
            <a:gdLst>
              <a:gd name="T0" fmla="*/ 100 w 136"/>
              <a:gd name="T1" fmla="*/ 126 h 127"/>
              <a:gd name="T2" fmla="*/ 100 w 136"/>
              <a:gd name="T3" fmla="*/ 126 h 127"/>
              <a:gd name="T4" fmla="*/ 36 w 136"/>
              <a:gd name="T5" fmla="*/ 126 h 127"/>
              <a:gd name="T6" fmla="*/ 0 w 136"/>
              <a:gd name="T7" fmla="*/ 90 h 127"/>
              <a:gd name="T8" fmla="*/ 0 w 136"/>
              <a:gd name="T9" fmla="*/ 36 h 127"/>
              <a:gd name="T10" fmla="*/ 36 w 136"/>
              <a:gd name="T11" fmla="*/ 0 h 127"/>
              <a:gd name="T12" fmla="*/ 100 w 136"/>
              <a:gd name="T13" fmla="*/ 0 h 127"/>
              <a:gd name="T14" fmla="*/ 135 w 136"/>
              <a:gd name="T15" fmla="*/ 36 h 127"/>
              <a:gd name="T16" fmla="*/ 135 w 136"/>
              <a:gd name="T17" fmla="*/ 90 h 127"/>
              <a:gd name="T18" fmla="*/ 100 w 136"/>
              <a:gd name="T19" fmla="*/ 126 h 127"/>
              <a:gd name="T20" fmla="*/ 100 w 136"/>
              <a:gd name="T21" fmla="*/ 36 h 127"/>
              <a:gd name="T22" fmla="*/ 100 w 136"/>
              <a:gd name="T23" fmla="*/ 36 h 127"/>
              <a:gd name="T24" fmla="*/ 36 w 136"/>
              <a:gd name="T25" fmla="*/ 36 h 127"/>
              <a:gd name="T26" fmla="*/ 36 w 136"/>
              <a:gd name="T27" fmla="*/ 90 h 127"/>
              <a:gd name="T28" fmla="*/ 100 w 136"/>
              <a:gd name="T29" fmla="*/ 90 h 127"/>
              <a:gd name="T30" fmla="*/ 100 w 136"/>
              <a:gd name="T31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27">
                <a:moveTo>
                  <a:pt x="100" y="126"/>
                </a:moveTo>
                <a:lnTo>
                  <a:pt x="100" y="126"/>
                </a:lnTo>
                <a:cubicBezTo>
                  <a:pt x="36" y="126"/>
                  <a:pt x="36" y="126"/>
                  <a:pt x="36" y="126"/>
                </a:cubicBezTo>
                <a:cubicBezTo>
                  <a:pt x="18" y="126"/>
                  <a:pt x="0" y="117"/>
                  <a:pt x="0" y="9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7" y="0"/>
                  <a:pt x="135" y="9"/>
                  <a:pt x="135" y="36"/>
                </a:cubicBezTo>
                <a:cubicBezTo>
                  <a:pt x="135" y="90"/>
                  <a:pt x="135" y="90"/>
                  <a:pt x="135" y="90"/>
                </a:cubicBezTo>
                <a:cubicBezTo>
                  <a:pt x="135" y="117"/>
                  <a:pt x="117" y="126"/>
                  <a:pt x="100" y="126"/>
                </a:cubicBezTo>
                <a:close/>
                <a:moveTo>
                  <a:pt x="100" y="36"/>
                </a:moveTo>
                <a:lnTo>
                  <a:pt x="100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90"/>
                  <a:pt x="36" y="90"/>
                  <a:pt x="36" y="90"/>
                </a:cubicBezTo>
                <a:cubicBezTo>
                  <a:pt x="100" y="90"/>
                  <a:pt x="100" y="90"/>
                  <a:pt x="100" y="90"/>
                </a:cubicBezTo>
                <a:lnTo>
                  <a:pt x="10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33">
            <a:extLst>
              <a:ext uri="{FF2B5EF4-FFF2-40B4-BE49-F238E27FC236}">
                <a16:creationId xmlns:a16="http://schemas.microsoft.com/office/drawing/2014/main" id="{D707BFD4-F571-5C4B-9476-208EE41DE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9355" y="4975143"/>
            <a:ext cx="570704" cy="458435"/>
          </a:xfrm>
          <a:custGeom>
            <a:avLst/>
            <a:gdLst>
              <a:gd name="T0" fmla="*/ 458 w 540"/>
              <a:gd name="T1" fmla="*/ 432 h 433"/>
              <a:gd name="T2" fmla="*/ 458 w 540"/>
              <a:gd name="T3" fmla="*/ 432 h 433"/>
              <a:gd name="T4" fmla="*/ 90 w 540"/>
              <a:gd name="T5" fmla="*/ 432 h 433"/>
              <a:gd name="T6" fmla="*/ 0 w 540"/>
              <a:gd name="T7" fmla="*/ 342 h 433"/>
              <a:gd name="T8" fmla="*/ 0 w 540"/>
              <a:gd name="T9" fmla="*/ 0 h 433"/>
              <a:gd name="T10" fmla="*/ 45 w 540"/>
              <a:gd name="T11" fmla="*/ 0 h 433"/>
              <a:gd name="T12" fmla="*/ 45 w 540"/>
              <a:gd name="T13" fmla="*/ 342 h 433"/>
              <a:gd name="T14" fmla="*/ 90 w 540"/>
              <a:gd name="T15" fmla="*/ 378 h 433"/>
              <a:gd name="T16" fmla="*/ 458 w 540"/>
              <a:gd name="T17" fmla="*/ 378 h 433"/>
              <a:gd name="T18" fmla="*/ 494 w 540"/>
              <a:gd name="T19" fmla="*/ 342 h 433"/>
              <a:gd name="T20" fmla="*/ 494 w 540"/>
              <a:gd name="T21" fmla="*/ 126 h 433"/>
              <a:gd name="T22" fmla="*/ 458 w 540"/>
              <a:gd name="T23" fmla="*/ 82 h 433"/>
              <a:gd name="T24" fmla="*/ 90 w 540"/>
              <a:gd name="T25" fmla="*/ 82 h 433"/>
              <a:gd name="T26" fmla="*/ 90 w 540"/>
              <a:gd name="T27" fmla="*/ 36 h 433"/>
              <a:gd name="T28" fmla="*/ 458 w 540"/>
              <a:gd name="T29" fmla="*/ 36 h 433"/>
              <a:gd name="T30" fmla="*/ 539 w 540"/>
              <a:gd name="T31" fmla="*/ 126 h 433"/>
              <a:gd name="T32" fmla="*/ 539 w 540"/>
              <a:gd name="T33" fmla="*/ 342 h 433"/>
              <a:gd name="T34" fmla="*/ 458 w 540"/>
              <a:gd name="T35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0" h="433">
                <a:moveTo>
                  <a:pt x="458" y="432"/>
                </a:moveTo>
                <a:lnTo>
                  <a:pt x="458" y="432"/>
                </a:lnTo>
                <a:cubicBezTo>
                  <a:pt x="90" y="432"/>
                  <a:pt x="90" y="432"/>
                  <a:pt x="90" y="432"/>
                </a:cubicBezTo>
                <a:cubicBezTo>
                  <a:pt x="36" y="432"/>
                  <a:pt x="0" y="387"/>
                  <a:pt x="0" y="342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42"/>
                  <a:pt x="45" y="342"/>
                  <a:pt x="45" y="342"/>
                </a:cubicBezTo>
                <a:cubicBezTo>
                  <a:pt x="45" y="360"/>
                  <a:pt x="63" y="378"/>
                  <a:pt x="90" y="378"/>
                </a:cubicBezTo>
                <a:cubicBezTo>
                  <a:pt x="458" y="378"/>
                  <a:pt x="458" y="378"/>
                  <a:pt x="458" y="378"/>
                </a:cubicBezTo>
                <a:cubicBezTo>
                  <a:pt x="476" y="378"/>
                  <a:pt x="494" y="360"/>
                  <a:pt x="494" y="342"/>
                </a:cubicBezTo>
                <a:cubicBezTo>
                  <a:pt x="494" y="126"/>
                  <a:pt x="494" y="126"/>
                  <a:pt x="494" y="126"/>
                </a:cubicBezTo>
                <a:cubicBezTo>
                  <a:pt x="494" y="99"/>
                  <a:pt x="476" y="82"/>
                  <a:pt x="458" y="82"/>
                </a:cubicBezTo>
                <a:cubicBezTo>
                  <a:pt x="90" y="82"/>
                  <a:pt x="90" y="82"/>
                  <a:pt x="90" y="82"/>
                </a:cubicBezTo>
                <a:cubicBezTo>
                  <a:pt x="90" y="36"/>
                  <a:pt x="90" y="36"/>
                  <a:pt x="90" y="36"/>
                </a:cubicBezTo>
                <a:cubicBezTo>
                  <a:pt x="458" y="36"/>
                  <a:pt x="458" y="36"/>
                  <a:pt x="458" y="36"/>
                </a:cubicBezTo>
                <a:cubicBezTo>
                  <a:pt x="504" y="36"/>
                  <a:pt x="539" y="72"/>
                  <a:pt x="539" y="126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87"/>
                  <a:pt x="504" y="432"/>
                  <a:pt x="458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34">
            <a:extLst>
              <a:ext uri="{FF2B5EF4-FFF2-40B4-BE49-F238E27FC236}">
                <a16:creationId xmlns:a16="http://schemas.microsoft.com/office/drawing/2014/main" id="{C11BC6A3-7843-3144-8642-2898CFF40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5320" y="4872229"/>
            <a:ext cx="533281" cy="191796"/>
          </a:xfrm>
          <a:custGeom>
            <a:avLst/>
            <a:gdLst>
              <a:gd name="T0" fmla="*/ 99 w 504"/>
              <a:gd name="T1" fmla="*/ 180 h 181"/>
              <a:gd name="T2" fmla="*/ 99 w 504"/>
              <a:gd name="T3" fmla="*/ 180 h 181"/>
              <a:gd name="T4" fmla="*/ 9 w 504"/>
              <a:gd name="T5" fmla="*/ 81 h 181"/>
              <a:gd name="T6" fmla="*/ 99 w 504"/>
              <a:gd name="T7" fmla="*/ 0 h 181"/>
              <a:gd name="T8" fmla="*/ 422 w 504"/>
              <a:gd name="T9" fmla="*/ 0 h 181"/>
              <a:gd name="T10" fmla="*/ 503 w 504"/>
              <a:gd name="T11" fmla="*/ 72 h 181"/>
              <a:gd name="T12" fmla="*/ 503 w 504"/>
              <a:gd name="T13" fmla="*/ 89 h 181"/>
              <a:gd name="T14" fmla="*/ 477 w 504"/>
              <a:gd name="T15" fmla="*/ 117 h 181"/>
              <a:gd name="T16" fmla="*/ 477 w 504"/>
              <a:gd name="T17" fmla="*/ 117 h 181"/>
              <a:gd name="T18" fmla="*/ 449 w 504"/>
              <a:gd name="T19" fmla="*/ 89 h 181"/>
              <a:gd name="T20" fmla="*/ 449 w 504"/>
              <a:gd name="T21" fmla="*/ 72 h 181"/>
              <a:gd name="T22" fmla="*/ 422 w 504"/>
              <a:gd name="T23" fmla="*/ 45 h 181"/>
              <a:gd name="T24" fmla="*/ 99 w 504"/>
              <a:gd name="T25" fmla="*/ 45 h 181"/>
              <a:gd name="T26" fmla="*/ 54 w 504"/>
              <a:gd name="T27" fmla="*/ 81 h 181"/>
              <a:gd name="T28" fmla="*/ 99 w 504"/>
              <a:gd name="T29" fmla="*/ 134 h 181"/>
              <a:gd name="T30" fmla="*/ 99 w 504"/>
              <a:gd name="T3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4" h="181">
                <a:moveTo>
                  <a:pt x="99" y="180"/>
                </a:moveTo>
                <a:lnTo>
                  <a:pt x="99" y="180"/>
                </a:lnTo>
                <a:cubicBezTo>
                  <a:pt x="45" y="180"/>
                  <a:pt x="0" y="134"/>
                  <a:pt x="9" y="81"/>
                </a:cubicBezTo>
                <a:cubicBezTo>
                  <a:pt x="18" y="26"/>
                  <a:pt x="54" y="0"/>
                  <a:pt x="99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67" y="0"/>
                  <a:pt x="503" y="36"/>
                  <a:pt x="503" y="72"/>
                </a:cubicBezTo>
                <a:cubicBezTo>
                  <a:pt x="503" y="89"/>
                  <a:pt x="503" y="89"/>
                  <a:pt x="503" y="89"/>
                </a:cubicBezTo>
                <a:cubicBezTo>
                  <a:pt x="503" y="98"/>
                  <a:pt x="494" y="117"/>
                  <a:pt x="477" y="117"/>
                </a:cubicBezTo>
                <a:lnTo>
                  <a:pt x="477" y="117"/>
                </a:lnTo>
                <a:cubicBezTo>
                  <a:pt x="467" y="117"/>
                  <a:pt x="449" y="98"/>
                  <a:pt x="449" y="89"/>
                </a:cubicBezTo>
                <a:cubicBezTo>
                  <a:pt x="449" y="72"/>
                  <a:pt x="449" y="72"/>
                  <a:pt x="449" y="72"/>
                </a:cubicBezTo>
                <a:cubicBezTo>
                  <a:pt x="449" y="62"/>
                  <a:pt x="441" y="45"/>
                  <a:pt x="422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81" y="45"/>
                  <a:pt x="63" y="62"/>
                  <a:pt x="54" y="81"/>
                </a:cubicBezTo>
                <a:cubicBezTo>
                  <a:pt x="54" y="108"/>
                  <a:pt x="72" y="134"/>
                  <a:pt x="99" y="134"/>
                </a:cubicBezTo>
                <a:lnTo>
                  <a:pt x="99" y="1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35">
            <a:extLst>
              <a:ext uri="{FF2B5EF4-FFF2-40B4-BE49-F238E27FC236}">
                <a16:creationId xmlns:a16="http://schemas.microsoft.com/office/drawing/2014/main" id="{DD00FC4D-ECE0-4045-AF4C-A7822F679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9355" y="9755962"/>
            <a:ext cx="580060" cy="561349"/>
          </a:xfrm>
          <a:custGeom>
            <a:avLst/>
            <a:gdLst>
              <a:gd name="T0" fmla="*/ 468 w 549"/>
              <a:gd name="T1" fmla="*/ 530 h 531"/>
              <a:gd name="T2" fmla="*/ 468 w 549"/>
              <a:gd name="T3" fmla="*/ 530 h 531"/>
              <a:gd name="T4" fmla="*/ 72 w 549"/>
              <a:gd name="T5" fmla="*/ 530 h 531"/>
              <a:gd name="T6" fmla="*/ 0 w 549"/>
              <a:gd name="T7" fmla="*/ 449 h 531"/>
              <a:gd name="T8" fmla="*/ 0 w 549"/>
              <a:gd name="T9" fmla="*/ 81 h 531"/>
              <a:gd name="T10" fmla="*/ 72 w 549"/>
              <a:gd name="T11" fmla="*/ 0 h 531"/>
              <a:gd name="T12" fmla="*/ 117 w 549"/>
              <a:gd name="T13" fmla="*/ 0 h 531"/>
              <a:gd name="T14" fmla="*/ 117 w 549"/>
              <a:gd name="T15" fmla="*/ 54 h 531"/>
              <a:gd name="T16" fmla="*/ 72 w 549"/>
              <a:gd name="T17" fmla="*/ 54 h 531"/>
              <a:gd name="T18" fmla="*/ 45 w 549"/>
              <a:gd name="T19" fmla="*/ 81 h 531"/>
              <a:gd name="T20" fmla="*/ 45 w 549"/>
              <a:gd name="T21" fmla="*/ 449 h 531"/>
              <a:gd name="T22" fmla="*/ 72 w 549"/>
              <a:gd name="T23" fmla="*/ 476 h 531"/>
              <a:gd name="T24" fmla="*/ 468 w 549"/>
              <a:gd name="T25" fmla="*/ 476 h 531"/>
              <a:gd name="T26" fmla="*/ 494 w 549"/>
              <a:gd name="T27" fmla="*/ 449 h 531"/>
              <a:gd name="T28" fmla="*/ 494 w 549"/>
              <a:gd name="T29" fmla="*/ 81 h 531"/>
              <a:gd name="T30" fmla="*/ 468 w 549"/>
              <a:gd name="T31" fmla="*/ 54 h 531"/>
              <a:gd name="T32" fmla="*/ 432 w 549"/>
              <a:gd name="T33" fmla="*/ 54 h 531"/>
              <a:gd name="T34" fmla="*/ 432 w 549"/>
              <a:gd name="T35" fmla="*/ 0 h 531"/>
              <a:gd name="T36" fmla="*/ 468 w 549"/>
              <a:gd name="T37" fmla="*/ 0 h 531"/>
              <a:gd name="T38" fmla="*/ 548 w 549"/>
              <a:gd name="T39" fmla="*/ 81 h 531"/>
              <a:gd name="T40" fmla="*/ 548 w 549"/>
              <a:gd name="T41" fmla="*/ 449 h 531"/>
              <a:gd name="T42" fmla="*/ 468 w 549"/>
              <a:gd name="T43" fmla="*/ 53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9" h="531">
                <a:moveTo>
                  <a:pt x="468" y="530"/>
                </a:moveTo>
                <a:lnTo>
                  <a:pt x="468" y="530"/>
                </a:lnTo>
                <a:cubicBezTo>
                  <a:pt x="72" y="530"/>
                  <a:pt x="72" y="530"/>
                  <a:pt x="72" y="530"/>
                </a:cubicBezTo>
                <a:cubicBezTo>
                  <a:pt x="36" y="530"/>
                  <a:pt x="0" y="494"/>
                  <a:pt x="0" y="44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63" y="54"/>
                  <a:pt x="45" y="62"/>
                  <a:pt x="45" y="81"/>
                </a:cubicBezTo>
                <a:cubicBezTo>
                  <a:pt x="45" y="449"/>
                  <a:pt x="45" y="449"/>
                  <a:pt x="45" y="449"/>
                </a:cubicBezTo>
                <a:cubicBezTo>
                  <a:pt x="45" y="467"/>
                  <a:pt x="63" y="476"/>
                  <a:pt x="72" y="476"/>
                </a:cubicBezTo>
                <a:cubicBezTo>
                  <a:pt x="468" y="476"/>
                  <a:pt x="468" y="476"/>
                  <a:pt x="468" y="476"/>
                </a:cubicBezTo>
                <a:cubicBezTo>
                  <a:pt x="485" y="476"/>
                  <a:pt x="494" y="467"/>
                  <a:pt x="494" y="449"/>
                </a:cubicBezTo>
                <a:cubicBezTo>
                  <a:pt x="494" y="81"/>
                  <a:pt x="494" y="81"/>
                  <a:pt x="494" y="81"/>
                </a:cubicBezTo>
                <a:cubicBezTo>
                  <a:pt x="494" y="62"/>
                  <a:pt x="485" y="54"/>
                  <a:pt x="468" y="54"/>
                </a:cubicBezTo>
                <a:cubicBezTo>
                  <a:pt x="432" y="54"/>
                  <a:pt x="432" y="54"/>
                  <a:pt x="432" y="54"/>
                </a:cubicBezTo>
                <a:cubicBezTo>
                  <a:pt x="432" y="0"/>
                  <a:pt x="432" y="0"/>
                  <a:pt x="432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512" y="0"/>
                  <a:pt x="548" y="36"/>
                  <a:pt x="548" y="81"/>
                </a:cubicBezTo>
                <a:cubicBezTo>
                  <a:pt x="548" y="449"/>
                  <a:pt x="548" y="449"/>
                  <a:pt x="548" y="449"/>
                </a:cubicBezTo>
                <a:cubicBezTo>
                  <a:pt x="548" y="494"/>
                  <a:pt x="512" y="530"/>
                  <a:pt x="468" y="5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36">
            <a:extLst>
              <a:ext uri="{FF2B5EF4-FFF2-40B4-BE49-F238E27FC236}">
                <a16:creationId xmlns:a16="http://schemas.microsoft.com/office/drawing/2014/main" id="{6963FC40-4FCA-D847-82A5-0491AF4A1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8404" y="9681116"/>
            <a:ext cx="247928" cy="56135"/>
          </a:xfrm>
          <a:custGeom>
            <a:avLst/>
            <a:gdLst>
              <a:gd name="T0" fmla="*/ 233 w 234"/>
              <a:gd name="T1" fmla="*/ 54 h 55"/>
              <a:gd name="T2" fmla="*/ 0 w 234"/>
              <a:gd name="T3" fmla="*/ 54 h 55"/>
              <a:gd name="T4" fmla="*/ 0 w 234"/>
              <a:gd name="T5" fmla="*/ 0 h 55"/>
              <a:gd name="T6" fmla="*/ 233 w 234"/>
              <a:gd name="T7" fmla="*/ 0 h 55"/>
              <a:gd name="T8" fmla="*/ 233 w 23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55">
                <a:moveTo>
                  <a:pt x="233" y="54"/>
                </a:moveTo>
                <a:lnTo>
                  <a:pt x="0" y="54"/>
                </a:lnTo>
                <a:lnTo>
                  <a:pt x="0" y="0"/>
                </a:lnTo>
                <a:lnTo>
                  <a:pt x="233" y="0"/>
                </a:lnTo>
                <a:lnTo>
                  <a:pt x="233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37">
            <a:extLst>
              <a:ext uri="{FF2B5EF4-FFF2-40B4-BE49-F238E27FC236}">
                <a16:creationId xmlns:a16="http://schemas.microsoft.com/office/drawing/2014/main" id="{A7B6BE4E-15BC-3345-889B-3416C6CA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2773" y="9681116"/>
            <a:ext cx="173084" cy="135661"/>
          </a:xfrm>
          <a:custGeom>
            <a:avLst/>
            <a:gdLst>
              <a:gd name="T0" fmla="*/ 36 w 162"/>
              <a:gd name="T1" fmla="*/ 117 h 127"/>
              <a:gd name="T2" fmla="*/ 36 w 162"/>
              <a:gd name="T3" fmla="*/ 117 h 127"/>
              <a:gd name="T4" fmla="*/ 0 w 162"/>
              <a:gd name="T5" fmla="*/ 81 h 127"/>
              <a:gd name="T6" fmla="*/ 80 w 162"/>
              <a:gd name="T7" fmla="*/ 9 h 127"/>
              <a:gd name="T8" fmla="*/ 99 w 162"/>
              <a:gd name="T9" fmla="*/ 0 h 127"/>
              <a:gd name="T10" fmla="*/ 116 w 162"/>
              <a:gd name="T11" fmla="*/ 18 h 127"/>
              <a:gd name="T12" fmla="*/ 152 w 162"/>
              <a:gd name="T13" fmla="*/ 90 h 127"/>
              <a:gd name="T14" fmla="*/ 143 w 162"/>
              <a:gd name="T15" fmla="*/ 126 h 127"/>
              <a:gd name="T16" fmla="*/ 143 w 162"/>
              <a:gd name="T17" fmla="*/ 126 h 127"/>
              <a:gd name="T18" fmla="*/ 107 w 162"/>
              <a:gd name="T19" fmla="*/ 108 h 127"/>
              <a:gd name="T20" fmla="*/ 89 w 162"/>
              <a:gd name="T21" fmla="*/ 63 h 127"/>
              <a:gd name="T22" fmla="*/ 36 w 162"/>
              <a:gd name="T23" fmla="*/ 117 h 127"/>
              <a:gd name="T24" fmla="*/ 107 w 162"/>
              <a:gd name="T25" fmla="*/ 45 h 127"/>
              <a:gd name="T26" fmla="*/ 107 w 162"/>
              <a:gd name="T27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" h="127">
                <a:moveTo>
                  <a:pt x="36" y="117"/>
                </a:moveTo>
                <a:lnTo>
                  <a:pt x="36" y="117"/>
                </a:lnTo>
                <a:cubicBezTo>
                  <a:pt x="0" y="81"/>
                  <a:pt x="0" y="81"/>
                  <a:pt x="0" y="81"/>
                </a:cubicBezTo>
                <a:cubicBezTo>
                  <a:pt x="80" y="9"/>
                  <a:pt x="80" y="9"/>
                  <a:pt x="80" y="9"/>
                </a:cubicBezTo>
                <a:cubicBezTo>
                  <a:pt x="80" y="0"/>
                  <a:pt x="89" y="0"/>
                  <a:pt x="99" y="0"/>
                </a:cubicBezTo>
                <a:cubicBezTo>
                  <a:pt x="107" y="0"/>
                  <a:pt x="116" y="9"/>
                  <a:pt x="116" y="18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61" y="98"/>
                  <a:pt x="152" y="117"/>
                  <a:pt x="143" y="126"/>
                </a:cubicBezTo>
                <a:lnTo>
                  <a:pt x="143" y="126"/>
                </a:lnTo>
                <a:cubicBezTo>
                  <a:pt x="125" y="126"/>
                  <a:pt x="116" y="126"/>
                  <a:pt x="107" y="108"/>
                </a:cubicBezTo>
                <a:cubicBezTo>
                  <a:pt x="89" y="63"/>
                  <a:pt x="89" y="63"/>
                  <a:pt x="89" y="63"/>
                </a:cubicBezTo>
                <a:lnTo>
                  <a:pt x="36" y="117"/>
                </a:lnTo>
                <a:close/>
                <a:moveTo>
                  <a:pt x="107" y="45"/>
                </a:moveTo>
                <a:lnTo>
                  <a:pt x="10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38">
            <a:extLst>
              <a:ext uri="{FF2B5EF4-FFF2-40B4-BE49-F238E27FC236}">
                <a16:creationId xmlns:a16="http://schemas.microsoft.com/office/drawing/2014/main" id="{1BFF9558-1557-FC46-B076-5D02F64FA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1962" y="9755962"/>
            <a:ext cx="219860" cy="163728"/>
          </a:xfrm>
          <a:custGeom>
            <a:avLst/>
            <a:gdLst>
              <a:gd name="T0" fmla="*/ 82 w 208"/>
              <a:gd name="T1" fmla="*/ 153 h 154"/>
              <a:gd name="T2" fmla="*/ 82 w 208"/>
              <a:gd name="T3" fmla="*/ 153 h 154"/>
              <a:gd name="T4" fmla="*/ 82 w 208"/>
              <a:gd name="T5" fmla="*/ 153 h 154"/>
              <a:gd name="T6" fmla="*/ 55 w 208"/>
              <a:gd name="T7" fmla="*/ 134 h 154"/>
              <a:gd name="T8" fmla="*/ 0 w 208"/>
              <a:gd name="T9" fmla="*/ 72 h 154"/>
              <a:gd name="T10" fmla="*/ 55 w 208"/>
              <a:gd name="T11" fmla="*/ 9 h 154"/>
              <a:gd name="T12" fmla="*/ 91 w 208"/>
              <a:gd name="T13" fmla="*/ 45 h 154"/>
              <a:gd name="T14" fmla="*/ 63 w 208"/>
              <a:gd name="T15" fmla="*/ 72 h 154"/>
              <a:gd name="T16" fmla="*/ 82 w 208"/>
              <a:gd name="T17" fmla="*/ 98 h 154"/>
              <a:gd name="T18" fmla="*/ 171 w 208"/>
              <a:gd name="T19" fmla="*/ 9 h 154"/>
              <a:gd name="T20" fmla="*/ 198 w 208"/>
              <a:gd name="T21" fmla="*/ 9 h 154"/>
              <a:gd name="T22" fmla="*/ 198 w 208"/>
              <a:gd name="T23" fmla="*/ 9 h 154"/>
              <a:gd name="T24" fmla="*/ 198 w 208"/>
              <a:gd name="T25" fmla="*/ 45 h 154"/>
              <a:gd name="T26" fmla="*/ 118 w 208"/>
              <a:gd name="T27" fmla="*/ 144 h 154"/>
              <a:gd name="T28" fmla="*/ 82 w 208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8" h="154">
                <a:moveTo>
                  <a:pt x="82" y="153"/>
                </a:moveTo>
                <a:lnTo>
                  <a:pt x="82" y="153"/>
                </a:lnTo>
                <a:lnTo>
                  <a:pt x="82" y="153"/>
                </a:lnTo>
                <a:cubicBezTo>
                  <a:pt x="72" y="153"/>
                  <a:pt x="63" y="144"/>
                  <a:pt x="55" y="134"/>
                </a:cubicBezTo>
                <a:cubicBezTo>
                  <a:pt x="0" y="72"/>
                  <a:pt x="0" y="72"/>
                  <a:pt x="0" y="72"/>
                </a:cubicBezTo>
                <a:cubicBezTo>
                  <a:pt x="55" y="9"/>
                  <a:pt x="55" y="9"/>
                  <a:pt x="55" y="9"/>
                </a:cubicBezTo>
                <a:cubicBezTo>
                  <a:pt x="91" y="45"/>
                  <a:pt x="91" y="45"/>
                  <a:pt x="91" y="45"/>
                </a:cubicBezTo>
                <a:cubicBezTo>
                  <a:pt x="63" y="72"/>
                  <a:pt x="63" y="72"/>
                  <a:pt x="63" y="72"/>
                </a:cubicBezTo>
                <a:cubicBezTo>
                  <a:pt x="82" y="98"/>
                  <a:pt x="82" y="98"/>
                  <a:pt x="82" y="98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90" y="0"/>
                  <a:pt x="198" y="9"/>
                </a:cubicBezTo>
                <a:lnTo>
                  <a:pt x="198" y="9"/>
                </a:lnTo>
                <a:cubicBezTo>
                  <a:pt x="207" y="18"/>
                  <a:pt x="207" y="36"/>
                  <a:pt x="198" y="45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08" y="144"/>
                  <a:pt x="99" y="153"/>
                  <a:pt x="82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9">
            <a:extLst>
              <a:ext uri="{FF2B5EF4-FFF2-40B4-BE49-F238E27FC236}">
                <a16:creationId xmlns:a16="http://schemas.microsoft.com/office/drawing/2014/main" id="{B41CAD24-EC44-7341-849C-1B734238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2913" y="9681116"/>
            <a:ext cx="163725" cy="135661"/>
          </a:xfrm>
          <a:custGeom>
            <a:avLst/>
            <a:gdLst>
              <a:gd name="T0" fmla="*/ 116 w 153"/>
              <a:gd name="T1" fmla="*/ 117 h 127"/>
              <a:gd name="T2" fmla="*/ 116 w 153"/>
              <a:gd name="T3" fmla="*/ 117 h 127"/>
              <a:gd name="T4" fmla="*/ 152 w 153"/>
              <a:gd name="T5" fmla="*/ 81 h 127"/>
              <a:gd name="T6" fmla="*/ 80 w 153"/>
              <a:gd name="T7" fmla="*/ 9 h 127"/>
              <a:gd name="T8" fmla="*/ 54 w 153"/>
              <a:gd name="T9" fmla="*/ 0 h 127"/>
              <a:gd name="T10" fmla="*/ 36 w 153"/>
              <a:gd name="T11" fmla="*/ 18 h 127"/>
              <a:gd name="T12" fmla="*/ 0 w 153"/>
              <a:gd name="T13" fmla="*/ 90 h 127"/>
              <a:gd name="T14" fmla="*/ 18 w 153"/>
              <a:gd name="T15" fmla="*/ 126 h 127"/>
              <a:gd name="T16" fmla="*/ 18 w 153"/>
              <a:gd name="T17" fmla="*/ 126 h 127"/>
              <a:gd name="T18" fmla="*/ 45 w 153"/>
              <a:gd name="T19" fmla="*/ 108 h 127"/>
              <a:gd name="T20" fmla="*/ 72 w 153"/>
              <a:gd name="T21" fmla="*/ 63 h 127"/>
              <a:gd name="T22" fmla="*/ 116 w 153"/>
              <a:gd name="T23" fmla="*/ 117 h 127"/>
              <a:gd name="T24" fmla="*/ 45 w 153"/>
              <a:gd name="T25" fmla="*/ 45 h 127"/>
              <a:gd name="T26" fmla="*/ 45 w 153"/>
              <a:gd name="T27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3" h="127">
                <a:moveTo>
                  <a:pt x="116" y="117"/>
                </a:moveTo>
                <a:lnTo>
                  <a:pt x="116" y="117"/>
                </a:lnTo>
                <a:cubicBezTo>
                  <a:pt x="152" y="81"/>
                  <a:pt x="152" y="81"/>
                  <a:pt x="152" y="81"/>
                </a:cubicBezTo>
                <a:cubicBezTo>
                  <a:pt x="80" y="9"/>
                  <a:pt x="80" y="9"/>
                  <a:pt x="80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54" y="0"/>
                  <a:pt x="45" y="9"/>
                  <a:pt x="36" y="1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8"/>
                  <a:pt x="0" y="117"/>
                  <a:pt x="18" y="126"/>
                </a:cubicBezTo>
                <a:lnTo>
                  <a:pt x="18" y="126"/>
                </a:lnTo>
                <a:cubicBezTo>
                  <a:pt x="27" y="126"/>
                  <a:pt x="45" y="126"/>
                  <a:pt x="45" y="108"/>
                </a:cubicBezTo>
                <a:cubicBezTo>
                  <a:pt x="72" y="63"/>
                  <a:pt x="72" y="63"/>
                  <a:pt x="72" y="63"/>
                </a:cubicBezTo>
                <a:lnTo>
                  <a:pt x="116" y="117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40">
            <a:extLst>
              <a:ext uri="{FF2B5EF4-FFF2-40B4-BE49-F238E27FC236}">
                <a16:creationId xmlns:a16="http://schemas.microsoft.com/office/drawing/2014/main" id="{4F9FE596-2594-F143-A214-D495EE88D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2913" y="9755962"/>
            <a:ext cx="229216" cy="163728"/>
          </a:xfrm>
          <a:custGeom>
            <a:avLst/>
            <a:gdLst>
              <a:gd name="T0" fmla="*/ 126 w 216"/>
              <a:gd name="T1" fmla="*/ 153 h 154"/>
              <a:gd name="T2" fmla="*/ 126 w 216"/>
              <a:gd name="T3" fmla="*/ 153 h 154"/>
              <a:gd name="T4" fmla="*/ 126 w 216"/>
              <a:gd name="T5" fmla="*/ 153 h 154"/>
              <a:gd name="T6" fmla="*/ 152 w 216"/>
              <a:gd name="T7" fmla="*/ 134 h 154"/>
              <a:gd name="T8" fmla="*/ 215 w 216"/>
              <a:gd name="T9" fmla="*/ 72 h 154"/>
              <a:gd name="T10" fmla="*/ 152 w 216"/>
              <a:gd name="T11" fmla="*/ 9 h 154"/>
              <a:gd name="T12" fmla="*/ 116 w 216"/>
              <a:gd name="T13" fmla="*/ 45 h 154"/>
              <a:gd name="T14" fmla="*/ 152 w 216"/>
              <a:gd name="T15" fmla="*/ 72 h 154"/>
              <a:gd name="T16" fmla="*/ 126 w 216"/>
              <a:gd name="T17" fmla="*/ 98 h 154"/>
              <a:gd name="T18" fmla="*/ 45 w 216"/>
              <a:gd name="T19" fmla="*/ 9 h 154"/>
              <a:gd name="T20" fmla="*/ 9 w 216"/>
              <a:gd name="T21" fmla="*/ 9 h 154"/>
              <a:gd name="T22" fmla="*/ 9 w 216"/>
              <a:gd name="T23" fmla="*/ 9 h 154"/>
              <a:gd name="T24" fmla="*/ 9 w 216"/>
              <a:gd name="T25" fmla="*/ 45 h 154"/>
              <a:gd name="T26" fmla="*/ 99 w 216"/>
              <a:gd name="T27" fmla="*/ 144 h 154"/>
              <a:gd name="T28" fmla="*/ 126 w 216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6" h="154">
                <a:moveTo>
                  <a:pt x="126" y="153"/>
                </a:moveTo>
                <a:lnTo>
                  <a:pt x="126" y="153"/>
                </a:lnTo>
                <a:lnTo>
                  <a:pt x="126" y="153"/>
                </a:lnTo>
                <a:cubicBezTo>
                  <a:pt x="135" y="153"/>
                  <a:pt x="152" y="144"/>
                  <a:pt x="152" y="134"/>
                </a:cubicBezTo>
                <a:cubicBezTo>
                  <a:pt x="215" y="72"/>
                  <a:pt x="215" y="72"/>
                  <a:pt x="215" y="72"/>
                </a:cubicBezTo>
                <a:cubicBezTo>
                  <a:pt x="152" y="9"/>
                  <a:pt x="152" y="9"/>
                  <a:pt x="152" y="9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26" y="98"/>
                  <a:pt x="126" y="98"/>
                  <a:pt x="126" y="98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6"/>
                  <a:pt x="9" y="45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108" y="144"/>
                  <a:pt x="116" y="153"/>
                  <a:pt x="126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41">
            <a:extLst>
              <a:ext uri="{FF2B5EF4-FFF2-40B4-BE49-F238E27FC236}">
                <a16:creationId xmlns:a16="http://schemas.microsoft.com/office/drawing/2014/main" id="{F58EC06C-C4C2-5F40-B219-C3704A5DE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9552" y="9994537"/>
            <a:ext cx="126305" cy="37423"/>
          </a:xfrm>
          <a:custGeom>
            <a:avLst/>
            <a:gdLst>
              <a:gd name="T0" fmla="*/ 0 w 118"/>
              <a:gd name="T1" fmla="*/ 17 h 36"/>
              <a:gd name="T2" fmla="*/ 0 w 118"/>
              <a:gd name="T3" fmla="*/ 17 h 36"/>
              <a:gd name="T4" fmla="*/ 0 w 118"/>
              <a:gd name="T5" fmla="*/ 17 h 36"/>
              <a:gd name="T6" fmla="*/ 19 w 118"/>
              <a:gd name="T7" fmla="*/ 0 h 36"/>
              <a:gd name="T8" fmla="*/ 99 w 118"/>
              <a:gd name="T9" fmla="*/ 0 h 36"/>
              <a:gd name="T10" fmla="*/ 117 w 118"/>
              <a:gd name="T11" fmla="*/ 17 h 36"/>
              <a:gd name="T12" fmla="*/ 117 w 118"/>
              <a:gd name="T13" fmla="*/ 17 h 36"/>
              <a:gd name="T14" fmla="*/ 99 w 118"/>
              <a:gd name="T15" fmla="*/ 35 h 36"/>
              <a:gd name="T16" fmla="*/ 19 w 118"/>
              <a:gd name="T17" fmla="*/ 35 h 36"/>
              <a:gd name="T18" fmla="*/ 0 w 118"/>
              <a:gd name="T19" fmla="*/ 17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36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9" y="0"/>
                  <a:pt x="1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17"/>
                </a:cubicBezTo>
                <a:lnTo>
                  <a:pt x="117" y="17"/>
                </a:lnTo>
                <a:cubicBezTo>
                  <a:pt x="117" y="27"/>
                  <a:pt x="108" y="35"/>
                  <a:pt x="9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9" y="35"/>
                  <a:pt x="0" y="27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42">
            <a:extLst>
              <a:ext uri="{FF2B5EF4-FFF2-40B4-BE49-F238E27FC236}">
                <a16:creationId xmlns:a16="http://schemas.microsoft.com/office/drawing/2014/main" id="{00886424-9D07-F84A-BE31-78E4FF9AC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5994" y="10003893"/>
            <a:ext cx="37423" cy="285351"/>
          </a:xfrm>
          <a:custGeom>
            <a:avLst/>
            <a:gdLst>
              <a:gd name="T0" fmla="*/ 36 w 37"/>
              <a:gd name="T1" fmla="*/ 270 h 271"/>
              <a:gd name="T2" fmla="*/ 36 w 37"/>
              <a:gd name="T3" fmla="*/ 270 h 271"/>
              <a:gd name="T4" fmla="*/ 0 w 37"/>
              <a:gd name="T5" fmla="*/ 270 h 271"/>
              <a:gd name="T6" fmla="*/ 0 w 37"/>
              <a:gd name="T7" fmla="*/ 19 h 271"/>
              <a:gd name="T8" fmla="*/ 18 w 37"/>
              <a:gd name="T9" fmla="*/ 0 h 271"/>
              <a:gd name="T10" fmla="*/ 18 w 37"/>
              <a:gd name="T11" fmla="*/ 0 h 271"/>
              <a:gd name="T12" fmla="*/ 36 w 37"/>
              <a:gd name="T13" fmla="*/ 19 h 271"/>
              <a:gd name="T14" fmla="*/ 36 w 37"/>
              <a:gd name="T15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71">
                <a:moveTo>
                  <a:pt x="36" y="270"/>
                </a:moveTo>
                <a:lnTo>
                  <a:pt x="36" y="270"/>
                </a:lnTo>
                <a:cubicBezTo>
                  <a:pt x="0" y="270"/>
                  <a:pt x="0" y="270"/>
                  <a:pt x="0" y="27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6" y="0"/>
                  <a:pt x="36" y="9"/>
                  <a:pt x="36" y="19"/>
                </a:cubicBezTo>
                <a:lnTo>
                  <a:pt x="36" y="2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24" name="Group 54">
            <a:extLst>
              <a:ext uri="{FF2B5EF4-FFF2-40B4-BE49-F238E27FC236}">
                <a16:creationId xmlns:a16="http://schemas.microsoft.com/office/drawing/2014/main" id="{881D648F-A978-4443-9EE7-F735F9FD3FED}"/>
              </a:ext>
            </a:extLst>
          </p:cNvPr>
          <p:cNvGrpSpPr/>
          <p:nvPr/>
        </p:nvGrpSpPr>
        <p:grpSpPr>
          <a:xfrm>
            <a:off x="17017922" y="4391632"/>
            <a:ext cx="3870698" cy="1342398"/>
            <a:chOff x="5517310" y="11203983"/>
            <a:chExt cx="3676939" cy="1342398"/>
          </a:xfrm>
        </p:grpSpPr>
        <p:sp>
          <p:nvSpPr>
            <p:cNvPr id="525" name="CuadroTexto 395">
              <a:extLst>
                <a:ext uri="{FF2B5EF4-FFF2-40B4-BE49-F238E27FC236}">
                  <a16:creationId xmlns:a16="http://schemas.microsoft.com/office/drawing/2014/main" id="{0FC2AD47-884A-F448-B363-FD1256E483E0}"/>
                </a:ext>
              </a:extLst>
            </p:cNvPr>
            <p:cNvSpPr txBox="1"/>
            <p:nvPr/>
          </p:nvSpPr>
          <p:spPr>
            <a:xfrm>
              <a:off x="5520330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26" name="Rectangle 56">
              <a:extLst>
                <a:ext uri="{FF2B5EF4-FFF2-40B4-BE49-F238E27FC236}">
                  <a16:creationId xmlns:a16="http://schemas.microsoft.com/office/drawing/2014/main" id="{5A1AB11D-FA7F-E442-ACE3-8A874296E1E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7" name="Group 54">
            <a:extLst>
              <a:ext uri="{FF2B5EF4-FFF2-40B4-BE49-F238E27FC236}">
                <a16:creationId xmlns:a16="http://schemas.microsoft.com/office/drawing/2014/main" id="{0CD4E863-AF9F-2347-A5DC-4C452541B5D6}"/>
              </a:ext>
            </a:extLst>
          </p:cNvPr>
          <p:cNvGrpSpPr/>
          <p:nvPr/>
        </p:nvGrpSpPr>
        <p:grpSpPr>
          <a:xfrm>
            <a:off x="17024637" y="7429931"/>
            <a:ext cx="3870698" cy="1342398"/>
            <a:chOff x="5517310" y="11203983"/>
            <a:chExt cx="3676939" cy="1342398"/>
          </a:xfrm>
        </p:grpSpPr>
        <p:sp>
          <p:nvSpPr>
            <p:cNvPr id="528" name="CuadroTexto 395">
              <a:extLst>
                <a:ext uri="{FF2B5EF4-FFF2-40B4-BE49-F238E27FC236}">
                  <a16:creationId xmlns:a16="http://schemas.microsoft.com/office/drawing/2014/main" id="{ED4AEC81-A8C5-364D-BE7C-C348EB9B402D}"/>
                </a:ext>
              </a:extLst>
            </p:cNvPr>
            <p:cNvSpPr txBox="1"/>
            <p:nvPr/>
          </p:nvSpPr>
          <p:spPr>
            <a:xfrm>
              <a:off x="5520330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29" name="Rectangle 56">
              <a:extLst>
                <a:ext uri="{FF2B5EF4-FFF2-40B4-BE49-F238E27FC236}">
                  <a16:creationId xmlns:a16="http://schemas.microsoft.com/office/drawing/2014/main" id="{17DFB2B3-A6B1-804F-8326-802E692B08E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0" name="Group 54">
            <a:extLst>
              <a:ext uri="{FF2B5EF4-FFF2-40B4-BE49-F238E27FC236}">
                <a16:creationId xmlns:a16="http://schemas.microsoft.com/office/drawing/2014/main" id="{AEDEAD9B-6DB8-0C49-AE49-DBEE3BC5E6A2}"/>
              </a:ext>
            </a:extLst>
          </p:cNvPr>
          <p:cNvGrpSpPr/>
          <p:nvPr/>
        </p:nvGrpSpPr>
        <p:grpSpPr>
          <a:xfrm>
            <a:off x="17024187" y="9251976"/>
            <a:ext cx="3870698" cy="1342398"/>
            <a:chOff x="5517310" y="11203983"/>
            <a:chExt cx="3676939" cy="1342398"/>
          </a:xfrm>
        </p:grpSpPr>
        <p:sp>
          <p:nvSpPr>
            <p:cNvPr id="531" name="CuadroTexto 395">
              <a:extLst>
                <a:ext uri="{FF2B5EF4-FFF2-40B4-BE49-F238E27FC236}">
                  <a16:creationId xmlns:a16="http://schemas.microsoft.com/office/drawing/2014/main" id="{91D771E8-5787-A04B-BD6B-CE011072BDA2}"/>
                </a:ext>
              </a:extLst>
            </p:cNvPr>
            <p:cNvSpPr txBox="1"/>
            <p:nvPr/>
          </p:nvSpPr>
          <p:spPr>
            <a:xfrm>
              <a:off x="5520330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32" name="Rectangle 56">
              <a:extLst>
                <a:ext uri="{FF2B5EF4-FFF2-40B4-BE49-F238E27FC236}">
                  <a16:creationId xmlns:a16="http://schemas.microsoft.com/office/drawing/2014/main" id="{AE74D242-16E6-A142-8C8B-6F3372EF28F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3" name="Group 54">
            <a:extLst>
              <a:ext uri="{FF2B5EF4-FFF2-40B4-BE49-F238E27FC236}">
                <a16:creationId xmlns:a16="http://schemas.microsoft.com/office/drawing/2014/main" id="{7B9C71C2-776F-D54B-9839-D4DADD22B401}"/>
              </a:ext>
            </a:extLst>
          </p:cNvPr>
          <p:cNvGrpSpPr/>
          <p:nvPr/>
        </p:nvGrpSpPr>
        <p:grpSpPr>
          <a:xfrm>
            <a:off x="17016684" y="11077978"/>
            <a:ext cx="3870698" cy="1342398"/>
            <a:chOff x="5517310" y="11203983"/>
            <a:chExt cx="3676939" cy="1342398"/>
          </a:xfrm>
        </p:grpSpPr>
        <p:sp>
          <p:nvSpPr>
            <p:cNvPr id="534" name="CuadroTexto 395">
              <a:extLst>
                <a:ext uri="{FF2B5EF4-FFF2-40B4-BE49-F238E27FC236}">
                  <a16:creationId xmlns:a16="http://schemas.microsoft.com/office/drawing/2014/main" id="{35FDD139-72AC-DE44-8572-817EC5F9AE63}"/>
                </a:ext>
              </a:extLst>
            </p:cNvPr>
            <p:cNvSpPr txBox="1"/>
            <p:nvPr/>
          </p:nvSpPr>
          <p:spPr>
            <a:xfrm>
              <a:off x="5520330" y="1120398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5" name="Rectangle 56">
              <a:extLst>
                <a:ext uri="{FF2B5EF4-FFF2-40B4-BE49-F238E27FC236}">
                  <a16:creationId xmlns:a16="http://schemas.microsoft.com/office/drawing/2014/main" id="{D0B7AF45-AB9B-2C4D-B94B-96D27BB1B2F9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536" name="CuadroTexto 535">
            <a:extLst>
              <a:ext uri="{FF2B5EF4-FFF2-40B4-BE49-F238E27FC236}">
                <a16:creationId xmlns:a16="http://schemas.microsoft.com/office/drawing/2014/main" id="{6C51EDED-85B7-2F42-90A4-AD1296F834D3}"/>
              </a:ext>
            </a:extLst>
          </p:cNvPr>
          <p:cNvSpPr txBox="1"/>
          <p:nvPr/>
        </p:nvSpPr>
        <p:spPr>
          <a:xfrm>
            <a:off x="4747454" y="4218648"/>
            <a:ext cx="2018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10%</a:t>
            </a:r>
          </a:p>
        </p:txBody>
      </p:sp>
      <p:sp>
        <p:nvSpPr>
          <p:cNvPr id="537" name="CuadroTexto 536">
            <a:extLst>
              <a:ext uri="{FF2B5EF4-FFF2-40B4-BE49-F238E27FC236}">
                <a16:creationId xmlns:a16="http://schemas.microsoft.com/office/drawing/2014/main" id="{8CB94F32-2DAA-D34A-8387-367648622243}"/>
              </a:ext>
            </a:extLst>
          </p:cNvPr>
          <p:cNvSpPr txBox="1"/>
          <p:nvPr/>
        </p:nvSpPr>
        <p:spPr>
          <a:xfrm>
            <a:off x="5030941" y="10476843"/>
            <a:ext cx="2018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90%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B58C20-1163-8349-8AAB-109033FE0322}"/>
              </a:ext>
            </a:extLst>
          </p:cNvPr>
          <p:cNvGrpSpPr/>
          <p:nvPr/>
        </p:nvGrpSpPr>
        <p:grpSpPr>
          <a:xfrm>
            <a:off x="2671809" y="376045"/>
            <a:ext cx="19041035" cy="2561450"/>
            <a:chOff x="2668308" y="861425"/>
            <a:chExt cx="19041035" cy="2561450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D4F0A541-AE0F-DF43-8F49-7E98D76AEF98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4C603ACB-DF71-BE45-B702-3FE4905EC7E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011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8996C5D3-936A-7B4C-8A3F-677754A32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126" y="7771121"/>
            <a:ext cx="12102802" cy="617767"/>
          </a:xfrm>
          <a:custGeom>
            <a:avLst/>
            <a:gdLst>
              <a:gd name="T0" fmla="*/ 0 w 11837"/>
              <a:gd name="T1" fmla="*/ 602 h 603"/>
              <a:gd name="T2" fmla="*/ 11836 w 11837"/>
              <a:gd name="T3" fmla="*/ 602 h 603"/>
              <a:gd name="T4" fmla="*/ 11836 w 11837"/>
              <a:gd name="T5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37" h="603">
                <a:moveTo>
                  <a:pt x="0" y="602"/>
                </a:moveTo>
                <a:lnTo>
                  <a:pt x="11836" y="602"/>
                </a:lnTo>
                <a:lnTo>
                  <a:pt x="11836" y="0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CB63D933-2C85-C245-8654-0C8B7CB3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83" y="10778786"/>
            <a:ext cx="11489545" cy="617765"/>
          </a:xfrm>
          <a:custGeom>
            <a:avLst/>
            <a:gdLst>
              <a:gd name="T0" fmla="*/ 0 w 11234"/>
              <a:gd name="T1" fmla="*/ 603 h 604"/>
              <a:gd name="T2" fmla="*/ 11233 w 11234"/>
              <a:gd name="T3" fmla="*/ 603 h 604"/>
              <a:gd name="T4" fmla="*/ 11233 w 11234"/>
              <a:gd name="T5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34" h="604">
                <a:moveTo>
                  <a:pt x="0" y="603"/>
                </a:moveTo>
                <a:lnTo>
                  <a:pt x="11233" y="603"/>
                </a:lnTo>
                <a:lnTo>
                  <a:pt x="11233" y="0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6DA39993-966E-1B42-A51C-67744DFF9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126" y="4461338"/>
            <a:ext cx="12102802" cy="617767"/>
          </a:xfrm>
          <a:custGeom>
            <a:avLst/>
            <a:gdLst>
              <a:gd name="T0" fmla="*/ 0 w 11837"/>
              <a:gd name="T1" fmla="*/ 602 h 603"/>
              <a:gd name="T2" fmla="*/ 11836 w 11837"/>
              <a:gd name="T3" fmla="*/ 602 h 603"/>
              <a:gd name="T4" fmla="*/ 11836 w 11837"/>
              <a:gd name="T5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37" h="603">
                <a:moveTo>
                  <a:pt x="0" y="602"/>
                </a:moveTo>
                <a:lnTo>
                  <a:pt x="11836" y="602"/>
                </a:lnTo>
                <a:lnTo>
                  <a:pt x="11836" y="0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" name="Freeform 128">
            <a:extLst>
              <a:ext uri="{FF2B5EF4-FFF2-40B4-BE49-F238E27FC236}">
                <a16:creationId xmlns:a16="http://schemas.microsoft.com/office/drawing/2014/main" id="{DE66E389-2577-5342-A5BA-1FD8F61E9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7151" y="3735352"/>
            <a:ext cx="166843" cy="36074"/>
          </a:xfrm>
          <a:custGeom>
            <a:avLst/>
            <a:gdLst>
              <a:gd name="T0" fmla="*/ 162 w 163"/>
              <a:gd name="T1" fmla="*/ 36 h 37"/>
              <a:gd name="T2" fmla="*/ 0 w 163"/>
              <a:gd name="T3" fmla="*/ 36 h 37"/>
              <a:gd name="T4" fmla="*/ 0 w 163"/>
              <a:gd name="T5" fmla="*/ 0 h 37"/>
              <a:gd name="T6" fmla="*/ 162 w 163"/>
              <a:gd name="T7" fmla="*/ 0 h 37"/>
              <a:gd name="T8" fmla="*/ 162 w 163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37">
                <a:moveTo>
                  <a:pt x="162" y="36"/>
                </a:moveTo>
                <a:lnTo>
                  <a:pt x="0" y="36"/>
                </a:lnTo>
                <a:lnTo>
                  <a:pt x="0" y="0"/>
                </a:lnTo>
                <a:lnTo>
                  <a:pt x="162" y="0"/>
                </a:lnTo>
                <a:lnTo>
                  <a:pt x="162" y="36"/>
                </a:ln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29">
            <a:extLst>
              <a:ext uri="{FF2B5EF4-FFF2-40B4-BE49-F238E27FC236}">
                <a16:creationId xmlns:a16="http://schemas.microsoft.com/office/drawing/2014/main" id="{70D51DBD-E580-B046-AD76-3E52EE96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8717" y="3627130"/>
            <a:ext cx="157822" cy="306628"/>
          </a:xfrm>
          <a:custGeom>
            <a:avLst/>
            <a:gdLst>
              <a:gd name="T0" fmla="*/ 54 w 154"/>
              <a:gd name="T1" fmla="*/ 0 h 298"/>
              <a:gd name="T2" fmla="*/ 54 w 154"/>
              <a:gd name="T3" fmla="*/ 0 h 298"/>
              <a:gd name="T4" fmla="*/ 0 w 154"/>
              <a:gd name="T5" fmla="*/ 0 h 298"/>
              <a:gd name="T6" fmla="*/ 0 w 154"/>
              <a:gd name="T7" fmla="*/ 36 h 298"/>
              <a:gd name="T8" fmla="*/ 45 w 154"/>
              <a:gd name="T9" fmla="*/ 36 h 298"/>
              <a:gd name="T10" fmla="*/ 54 w 154"/>
              <a:gd name="T11" fmla="*/ 45 h 298"/>
              <a:gd name="T12" fmla="*/ 117 w 154"/>
              <a:gd name="T13" fmla="*/ 117 h 298"/>
              <a:gd name="T14" fmla="*/ 117 w 154"/>
              <a:gd name="T15" fmla="*/ 261 h 298"/>
              <a:gd name="T16" fmla="*/ 18 w 154"/>
              <a:gd name="T17" fmla="*/ 261 h 298"/>
              <a:gd name="T18" fmla="*/ 28 w 154"/>
              <a:gd name="T19" fmla="*/ 270 h 298"/>
              <a:gd name="T20" fmla="*/ 18 w 154"/>
              <a:gd name="T21" fmla="*/ 297 h 298"/>
              <a:gd name="T22" fmla="*/ 117 w 154"/>
              <a:gd name="T23" fmla="*/ 297 h 298"/>
              <a:gd name="T24" fmla="*/ 153 w 154"/>
              <a:gd name="T25" fmla="*/ 261 h 298"/>
              <a:gd name="T26" fmla="*/ 153 w 154"/>
              <a:gd name="T27" fmla="*/ 108 h 298"/>
              <a:gd name="T28" fmla="*/ 144 w 154"/>
              <a:gd name="T29" fmla="*/ 99 h 298"/>
              <a:gd name="T30" fmla="*/ 72 w 154"/>
              <a:gd name="T31" fmla="*/ 9 h 298"/>
              <a:gd name="T32" fmla="*/ 54 w 154"/>
              <a:gd name="T33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8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lnTo>
                  <a:pt x="54" y="45"/>
                </a:lnTo>
                <a:cubicBezTo>
                  <a:pt x="117" y="117"/>
                  <a:pt x="117" y="117"/>
                  <a:pt x="117" y="117"/>
                </a:cubicBezTo>
                <a:cubicBezTo>
                  <a:pt x="117" y="261"/>
                  <a:pt x="117" y="261"/>
                  <a:pt x="117" y="261"/>
                </a:cubicBezTo>
                <a:cubicBezTo>
                  <a:pt x="18" y="261"/>
                  <a:pt x="18" y="261"/>
                  <a:pt x="18" y="261"/>
                </a:cubicBezTo>
                <a:cubicBezTo>
                  <a:pt x="28" y="261"/>
                  <a:pt x="28" y="270"/>
                  <a:pt x="28" y="270"/>
                </a:cubicBezTo>
                <a:cubicBezTo>
                  <a:pt x="28" y="279"/>
                  <a:pt x="18" y="288"/>
                  <a:pt x="18" y="297"/>
                </a:cubicBezTo>
                <a:cubicBezTo>
                  <a:pt x="117" y="297"/>
                  <a:pt x="117" y="297"/>
                  <a:pt x="117" y="297"/>
                </a:cubicBezTo>
                <a:cubicBezTo>
                  <a:pt x="135" y="297"/>
                  <a:pt x="153" y="279"/>
                  <a:pt x="153" y="261"/>
                </a:cubicBezTo>
                <a:cubicBezTo>
                  <a:pt x="153" y="108"/>
                  <a:pt x="153" y="108"/>
                  <a:pt x="153" y="108"/>
                </a:cubicBezTo>
                <a:cubicBezTo>
                  <a:pt x="153" y="99"/>
                  <a:pt x="153" y="99"/>
                  <a:pt x="144" y="99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9"/>
                  <a:pt x="63" y="0"/>
                  <a:pt x="54" y="0"/>
                </a:cubicBez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30">
            <a:extLst>
              <a:ext uri="{FF2B5EF4-FFF2-40B4-BE49-F238E27FC236}">
                <a16:creationId xmlns:a16="http://schemas.microsoft.com/office/drawing/2014/main" id="{A5034B59-0E55-2242-B30D-669D8CC6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0707" y="3884156"/>
            <a:ext cx="184880" cy="45092"/>
          </a:xfrm>
          <a:custGeom>
            <a:avLst/>
            <a:gdLst>
              <a:gd name="T0" fmla="*/ 179 w 180"/>
              <a:gd name="T1" fmla="*/ 0 h 46"/>
              <a:gd name="T2" fmla="*/ 179 w 180"/>
              <a:gd name="T3" fmla="*/ 0 h 46"/>
              <a:gd name="T4" fmla="*/ 8 w 180"/>
              <a:gd name="T5" fmla="*/ 0 h 46"/>
              <a:gd name="T6" fmla="*/ 8 w 180"/>
              <a:gd name="T7" fmla="*/ 18 h 46"/>
              <a:gd name="T8" fmla="*/ 0 w 180"/>
              <a:gd name="T9" fmla="*/ 45 h 46"/>
              <a:gd name="T10" fmla="*/ 179 w 180"/>
              <a:gd name="T11" fmla="*/ 45 h 46"/>
              <a:gd name="T12" fmla="*/ 171 w 180"/>
              <a:gd name="T13" fmla="*/ 18 h 46"/>
              <a:gd name="T14" fmla="*/ 179 w 180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46">
                <a:moveTo>
                  <a:pt x="179" y="0"/>
                </a:moveTo>
                <a:lnTo>
                  <a:pt x="179" y="0"/>
                </a:lnTo>
                <a:cubicBezTo>
                  <a:pt x="8" y="0"/>
                  <a:pt x="8" y="0"/>
                  <a:pt x="8" y="0"/>
                </a:cubicBezTo>
                <a:cubicBezTo>
                  <a:pt x="8" y="9"/>
                  <a:pt x="8" y="18"/>
                  <a:pt x="8" y="18"/>
                </a:cubicBezTo>
                <a:cubicBezTo>
                  <a:pt x="8" y="36"/>
                  <a:pt x="8" y="45"/>
                  <a:pt x="0" y="45"/>
                </a:cubicBezTo>
                <a:cubicBezTo>
                  <a:pt x="179" y="45"/>
                  <a:pt x="179" y="45"/>
                  <a:pt x="179" y="45"/>
                </a:cubicBezTo>
                <a:cubicBezTo>
                  <a:pt x="179" y="45"/>
                  <a:pt x="171" y="36"/>
                  <a:pt x="171" y="18"/>
                </a:cubicBezTo>
                <a:cubicBezTo>
                  <a:pt x="171" y="18"/>
                  <a:pt x="179" y="9"/>
                  <a:pt x="179" y="0"/>
                </a:cubicBez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31">
            <a:extLst>
              <a:ext uri="{FF2B5EF4-FFF2-40B4-BE49-F238E27FC236}">
                <a16:creationId xmlns:a16="http://schemas.microsoft.com/office/drawing/2014/main" id="{CCEA3B59-0C82-BA4A-8837-0A852157A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9756" y="3532435"/>
            <a:ext cx="468961" cy="333684"/>
          </a:xfrm>
          <a:custGeom>
            <a:avLst/>
            <a:gdLst>
              <a:gd name="T0" fmla="*/ 431 w 459"/>
              <a:gd name="T1" fmla="*/ 315 h 325"/>
              <a:gd name="T2" fmla="*/ 431 w 459"/>
              <a:gd name="T3" fmla="*/ 315 h 325"/>
              <a:gd name="T4" fmla="*/ 458 w 459"/>
              <a:gd name="T5" fmla="*/ 324 h 325"/>
              <a:gd name="T6" fmla="*/ 458 w 459"/>
              <a:gd name="T7" fmla="*/ 126 h 325"/>
              <a:gd name="T8" fmla="*/ 458 w 459"/>
              <a:gd name="T9" fmla="*/ 90 h 325"/>
              <a:gd name="T10" fmla="*/ 458 w 459"/>
              <a:gd name="T11" fmla="*/ 46 h 325"/>
              <a:gd name="T12" fmla="*/ 414 w 459"/>
              <a:gd name="T13" fmla="*/ 0 h 325"/>
              <a:gd name="T14" fmla="*/ 27 w 459"/>
              <a:gd name="T15" fmla="*/ 0 h 325"/>
              <a:gd name="T16" fmla="*/ 0 w 459"/>
              <a:gd name="T17" fmla="*/ 27 h 325"/>
              <a:gd name="T18" fmla="*/ 27 w 459"/>
              <a:gd name="T19" fmla="*/ 54 h 325"/>
              <a:gd name="T20" fmla="*/ 404 w 459"/>
              <a:gd name="T21" fmla="*/ 54 h 325"/>
              <a:gd name="T22" fmla="*/ 404 w 459"/>
              <a:gd name="T23" fmla="*/ 324 h 325"/>
              <a:gd name="T24" fmla="*/ 431 w 459"/>
              <a:gd name="T25" fmla="*/ 31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9" h="325">
                <a:moveTo>
                  <a:pt x="431" y="315"/>
                </a:moveTo>
                <a:lnTo>
                  <a:pt x="431" y="315"/>
                </a:lnTo>
                <a:cubicBezTo>
                  <a:pt x="440" y="315"/>
                  <a:pt x="450" y="315"/>
                  <a:pt x="458" y="324"/>
                </a:cubicBezTo>
                <a:cubicBezTo>
                  <a:pt x="458" y="126"/>
                  <a:pt x="458" y="126"/>
                  <a:pt x="458" y="126"/>
                </a:cubicBezTo>
                <a:cubicBezTo>
                  <a:pt x="458" y="90"/>
                  <a:pt x="458" y="90"/>
                  <a:pt x="458" y="90"/>
                </a:cubicBezTo>
                <a:cubicBezTo>
                  <a:pt x="458" y="46"/>
                  <a:pt x="458" y="46"/>
                  <a:pt x="458" y="46"/>
                </a:cubicBezTo>
                <a:cubicBezTo>
                  <a:pt x="458" y="27"/>
                  <a:pt x="431" y="0"/>
                  <a:pt x="41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6"/>
                  <a:pt x="9" y="54"/>
                  <a:pt x="27" y="54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324"/>
                  <a:pt x="404" y="324"/>
                  <a:pt x="404" y="324"/>
                </a:cubicBezTo>
                <a:cubicBezTo>
                  <a:pt x="414" y="324"/>
                  <a:pt x="422" y="315"/>
                  <a:pt x="431" y="315"/>
                </a:cubicBez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32">
            <a:extLst>
              <a:ext uri="{FF2B5EF4-FFF2-40B4-BE49-F238E27FC236}">
                <a16:creationId xmlns:a16="http://schemas.microsoft.com/office/drawing/2014/main" id="{885AE3EF-0116-0B4E-BFB2-634D73EE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3867" y="3717315"/>
            <a:ext cx="94693" cy="220951"/>
          </a:xfrm>
          <a:custGeom>
            <a:avLst/>
            <a:gdLst>
              <a:gd name="T0" fmla="*/ 81 w 91"/>
              <a:gd name="T1" fmla="*/ 162 h 217"/>
              <a:gd name="T2" fmla="*/ 81 w 91"/>
              <a:gd name="T3" fmla="*/ 162 h 217"/>
              <a:gd name="T4" fmla="*/ 45 w 91"/>
              <a:gd name="T5" fmla="*/ 162 h 217"/>
              <a:gd name="T6" fmla="*/ 45 w 91"/>
              <a:gd name="T7" fmla="*/ 0 h 217"/>
              <a:gd name="T8" fmla="*/ 0 w 91"/>
              <a:gd name="T9" fmla="*/ 0 h 217"/>
              <a:gd name="T10" fmla="*/ 0 w 91"/>
              <a:gd name="T11" fmla="*/ 162 h 217"/>
              <a:gd name="T12" fmla="*/ 9 w 91"/>
              <a:gd name="T13" fmla="*/ 198 h 217"/>
              <a:gd name="T14" fmla="*/ 36 w 91"/>
              <a:gd name="T15" fmla="*/ 216 h 217"/>
              <a:gd name="T16" fmla="*/ 36 w 91"/>
              <a:gd name="T17" fmla="*/ 216 h 217"/>
              <a:gd name="T18" fmla="*/ 90 w 91"/>
              <a:gd name="T19" fmla="*/ 207 h 217"/>
              <a:gd name="T20" fmla="*/ 81 w 91"/>
              <a:gd name="T21" fmla="*/ 180 h 217"/>
              <a:gd name="T22" fmla="*/ 81 w 91"/>
              <a:gd name="T23" fmla="*/ 16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217">
                <a:moveTo>
                  <a:pt x="81" y="162"/>
                </a:moveTo>
                <a:lnTo>
                  <a:pt x="81" y="162"/>
                </a:lnTo>
                <a:cubicBezTo>
                  <a:pt x="45" y="162"/>
                  <a:pt x="45" y="162"/>
                  <a:pt x="45" y="162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80"/>
                  <a:pt x="0" y="189"/>
                  <a:pt x="9" y="198"/>
                </a:cubicBezTo>
                <a:cubicBezTo>
                  <a:pt x="18" y="207"/>
                  <a:pt x="27" y="216"/>
                  <a:pt x="36" y="216"/>
                </a:cubicBezTo>
                <a:lnTo>
                  <a:pt x="36" y="216"/>
                </a:lnTo>
                <a:cubicBezTo>
                  <a:pt x="90" y="207"/>
                  <a:pt x="90" y="207"/>
                  <a:pt x="90" y="207"/>
                </a:cubicBezTo>
                <a:cubicBezTo>
                  <a:pt x="81" y="207"/>
                  <a:pt x="81" y="198"/>
                  <a:pt x="81" y="180"/>
                </a:cubicBezTo>
                <a:cubicBezTo>
                  <a:pt x="81" y="180"/>
                  <a:pt x="81" y="171"/>
                  <a:pt x="81" y="162"/>
                </a:cubicBez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33">
            <a:extLst>
              <a:ext uri="{FF2B5EF4-FFF2-40B4-BE49-F238E27FC236}">
                <a16:creationId xmlns:a16="http://schemas.microsoft.com/office/drawing/2014/main" id="{DBAA057B-F2EB-C448-8B1F-18DBCDAE7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4021" y="3839063"/>
            <a:ext cx="139788" cy="139788"/>
          </a:xfrm>
          <a:custGeom>
            <a:avLst/>
            <a:gdLst>
              <a:gd name="T0" fmla="*/ 63 w 136"/>
              <a:gd name="T1" fmla="*/ 135 h 136"/>
              <a:gd name="T2" fmla="*/ 63 w 136"/>
              <a:gd name="T3" fmla="*/ 135 h 136"/>
              <a:gd name="T4" fmla="*/ 0 w 136"/>
              <a:gd name="T5" fmla="*/ 63 h 136"/>
              <a:gd name="T6" fmla="*/ 63 w 136"/>
              <a:gd name="T7" fmla="*/ 0 h 136"/>
              <a:gd name="T8" fmla="*/ 135 w 136"/>
              <a:gd name="T9" fmla="*/ 63 h 136"/>
              <a:gd name="T10" fmla="*/ 63 w 136"/>
              <a:gd name="T11" fmla="*/ 135 h 136"/>
              <a:gd name="T12" fmla="*/ 63 w 136"/>
              <a:gd name="T13" fmla="*/ 36 h 136"/>
              <a:gd name="T14" fmla="*/ 63 w 136"/>
              <a:gd name="T15" fmla="*/ 36 h 136"/>
              <a:gd name="T16" fmla="*/ 36 w 136"/>
              <a:gd name="T17" fmla="*/ 63 h 136"/>
              <a:gd name="T18" fmla="*/ 63 w 136"/>
              <a:gd name="T19" fmla="*/ 99 h 136"/>
              <a:gd name="T20" fmla="*/ 99 w 136"/>
              <a:gd name="T21" fmla="*/ 63 h 136"/>
              <a:gd name="T22" fmla="*/ 63 w 136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6">
                <a:moveTo>
                  <a:pt x="63" y="135"/>
                </a:moveTo>
                <a:lnTo>
                  <a:pt x="63" y="135"/>
                </a:lnTo>
                <a:cubicBezTo>
                  <a:pt x="36" y="135"/>
                  <a:pt x="0" y="99"/>
                  <a:pt x="0" y="63"/>
                </a:cubicBezTo>
                <a:cubicBezTo>
                  <a:pt x="0" y="36"/>
                  <a:pt x="36" y="0"/>
                  <a:pt x="63" y="0"/>
                </a:cubicBezTo>
                <a:cubicBezTo>
                  <a:pt x="99" y="0"/>
                  <a:pt x="135" y="36"/>
                  <a:pt x="135" y="63"/>
                </a:cubicBezTo>
                <a:cubicBezTo>
                  <a:pt x="135" y="99"/>
                  <a:pt x="99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54"/>
                  <a:pt x="36" y="63"/>
                </a:cubicBezTo>
                <a:cubicBezTo>
                  <a:pt x="36" y="81"/>
                  <a:pt x="54" y="99"/>
                  <a:pt x="63" y="99"/>
                </a:cubicBezTo>
                <a:cubicBezTo>
                  <a:pt x="82" y="99"/>
                  <a:pt x="99" y="81"/>
                  <a:pt x="99" y="63"/>
                </a:cubicBezTo>
                <a:cubicBezTo>
                  <a:pt x="99" y="54"/>
                  <a:pt x="82" y="36"/>
                  <a:pt x="63" y="36"/>
                </a:cubicBezTo>
                <a:close/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34">
            <a:extLst>
              <a:ext uri="{FF2B5EF4-FFF2-40B4-BE49-F238E27FC236}">
                <a16:creationId xmlns:a16="http://schemas.microsoft.com/office/drawing/2014/main" id="{87A4DD73-9E9E-5548-B5AC-F190C8E8B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6996" y="3839063"/>
            <a:ext cx="130767" cy="139788"/>
          </a:xfrm>
          <a:custGeom>
            <a:avLst/>
            <a:gdLst>
              <a:gd name="T0" fmla="*/ 63 w 127"/>
              <a:gd name="T1" fmla="*/ 135 h 136"/>
              <a:gd name="T2" fmla="*/ 63 w 127"/>
              <a:gd name="T3" fmla="*/ 135 h 136"/>
              <a:gd name="T4" fmla="*/ 0 w 127"/>
              <a:gd name="T5" fmla="*/ 63 h 136"/>
              <a:gd name="T6" fmla="*/ 63 w 127"/>
              <a:gd name="T7" fmla="*/ 0 h 136"/>
              <a:gd name="T8" fmla="*/ 126 w 127"/>
              <a:gd name="T9" fmla="*/ 63 h 136"/>
              <a:gd name="T10" fmla="*/ 63 w 127"/>
              <a:gd name="T11" fmla="*/ 135 h 136"/>
              <a:gd name="T12" fmla="*/ 63 w 127"/>
              <a:gd name="T13" fmla="*/ 36 h 136"/>
              <a:gd name="T14" fmla="*/ 63 w 127"/>
              <a:gd name="T15" fmla="*/ 36 h 136"/>
              <a:gd name="T16" fmla="*/ 36 w 127"/>
              <a:gd name="T17" fmla="*/ 63 h 136"/>
              <a:gd name="T18" fmla="*/ 63 w 127"/>
              <a:gd name="T19" fmla="*/ 99 h 136"/>
              <a:gd name="T20" fmla="*/ 90 w 127"/>
              <a:gd name="T21" fmla="*/ 63 h 136"/>
              <a:gd name="T22" fmla="*/ 63 w 127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99"/>
                  <a:pt x="0" y="63"/>
                </a:cubicBezTo>
                <a:cubicBezTo>
                  <a:pt x="0" y="36"/>
                  <a:pt x="27" y="0"/>
                  <a:pt x="63" y="0"/>
                </a:cubicBezTo>
                <a:cubicBezTo>
                  <a:pt x="99" y="0"/>
                  <a:pt x="126" y="36"/>
                  <a:pt x="126" y="63"/>
                </a:cubicBezTo>
                <a:cubicBezTo>
                  <a:pt x="126" y="99"/>
                  <a:pt x="99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81"/>
                  <a:pt x="45" y="99"/>
                  <a:pt x="63" y="99"/>
                </a:cubicBezTo>
                <a:cubicBezTo>
                  <a:pt x="80" y="99"/>
                  <a:pt x="90" y="81"/>
                  <a:pt x="90" y="63"/>
                </a:cubicBezTo>
                <a:cubicBezTo>
                  <a:pt x="90" y="54"/>
                  <a:pt x="80" y="36"/>
                  <a:pt x="63" y="36"/>
                </a:cubicBezTo>
                <a:close/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35">
            <a:extLst>
              <a:ext uri="{FF2B5EF4-FFF2-40B4-BE49-F238E27FC236}">
                <a16:creationId xmlns:a16="http://schemas.microsoft.com/office/drawing/2014/main" id="{5D05DD39-C843-7341-823D-F025C714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8774" y="3627130"/>
            <a:ext cx="193896" cy="36074"/>
          </a:xfrm>
          <a:custGeom>
            <a:avLst/>
            <a:gdLst>
              <a:gd name="T0" fmla="*/ 171 w 189"/>
              <a:gd name="T1" fmla="*/ 36 h 37"/>
              <a:gd name="T2" fmla="*/ 171 w 189"/>
              <a:gd name="T3" fmla="*/ 36 h 37"/>
              <a:gd name="T4" fmla="*/ 27 w 189"/>
              <a:gd name="T5" fmla="*/ 36 h 37"/>
              <a:gd name="T6" fmla="*/ 0 w 189"/>
              <a:gd name="T7" fmla="*/ 18 h 37"/>
              <a:gd name="T8" fmla="*/ 0 w 189"/>
              <a:gd name="T9" fmla="*/ 18 h 37"/>
              <a:gd name="T10" fmla="*/ 27 w 189"/>
              <a:gd name="T11" fmla="*/ 0 h 37"/>
              <a:gd name="T12" fmla="*/ 171 w 189"/>
              <a:gd name="T13" fmla="*/ 0 h 37"/>
              <a:gd name="T14" fmla="*/ 188 w 189"/>
              <a:gd name="T15" fmla="*/ 18 h 37"/>
              <a:gd name="T16" fmla="*/ 188 w 189"/>
              <a:gd name="T17" fmla="*/ 18 h 37"/>
              <a:gd name="T18" fmla="*/ 171 w 18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" h="37">
                <a:moveTo>
                  <a:pt x="171" y="36"/>
                </a:moveTo>
                <a:lnTo>
                  <a:pt x="171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9" y="0"/>
                  <a:pt x="188" y="9"/>
                  <a:pt x="188" y="18"/>
                </a:cubicBezTo>
                <a:lnTo>
                  <a:pt x="188" y="18"/>
                </a:lnTo>
                <a:cubicBezTo>
                  <a:pt x="188" y="27"/>
                  <a:pt x="179" y="36"/>
                  <a:pt x="171" y="36"/>
                </a:cubicBez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36">
            <a:extLst>
              <a:ext uri="{FF2B5EF4-FFF2-40B4-BE49-F238E27FC236}">
                <a16:creationId xmlns:a16="http://schemas.microsoft.com/office/drawing/2014/main" id="{58C50C6B-3738-D04D-9CA9-A8C6C9AA1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48" y="3699278"/>
            <a:ext cx="94693" cy="36074"/>
          </a:xfrm>
          <a:custGeom>
            <a:avLst/>
            <a:gdLst>
              <a:gd name="T0" fmla="*/ 72 w 91"/>
              <a:gd name="T1" fmla="*/ 36 h 37"/>
              <a:gd name="T2" fmla="*/ 72 w 91"/>
              <a:gd name="T3" fmla="*/ 36 h 37"/>
              <a:gd name="T4" fmla="*/ 18 w 91"/>
              <a:gd name="T5" fmla="*/ 36 h 37"/>
              <a:gd name="T6" fmla="*/ 0 w 91"/>
              <a:gd name="T7" fmla="*/ 18 h 37"/>
              <a:gd name="T8" fmla="*/ 0 w 91"/>
              <a:gd name="T9" fmla="*/ 18 h 37"/>
              <a:gd name="T10" fmla="*/ 18 w 91"/>
              <a:gd name="T11" fmla="*/ 0 h 37"/>
              <a:gd name="T12" fmla="*/ 72 w 91"/>
              <a:gd name="T13" fmla="*/ 0 h 37"/>
              <a:gd name="T14" fmla="*/ 90 w 91"/>
              <a:gd name="T15" fmla="*/ 18 h 37"/>
              <a:gd name="T16" fmla="*/ 90 w 91"/>
              <a:gd name="T17" fmla="*/ 18 h 37"/>
              <a:gd name="T18" fmla="*/ 72 w 9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37">
                <a:moveTo>
                  <a:pt x="72" y="36"/>
                </a:moveTo>
                <a:lnTo>
                  <a:pt x="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90" y="0"/>
                  <a:pt x="90" y="9"/>
                  <a:pt x="90" y="18"/>
                </a:cubicBezTo>
                <a:lnTo>
                  <a:pt x="90" y="18"/>
                </a:lnTo>
                <a:cubicBezTo>
                  <a:pt x="90" y="27"/>
                  <a:pt x="81" y="36"/>
                  <a:pt x="72" y="36"/>
                </a:cubicBez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37">
            <a:extLst>
              <a:ext uri="{FF2B5EF4-FFF2-40B4-BE49-F238E27FC236}">
                <a16:creationId xmlns:a16="http://schemas.microsoft.com/office/drawing/2014/main" id="{EC9B2E50-4B94-5543-85E1-C0CA8583F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3070" y="7000042"/>
            <a:ext cx="351721" cy="36074"/>
          </a:xfrm>
          <a:custGeom>
            <a:avLst/>
            <a:gdLst>
              <a:gd name="T0" fmla="*/ 341 w 342"/>
              <a:gd name="T1" fmla="*/ 36 h 37"/>
              <a:gd name="T2" fmla="*/ 341 w 342"/>
              <a:gd name="T3" fmla="*/ 36 h 37"/>
              <a:gd name="T4" fmla="*/ 18 w 342"/>
              <a:gd name="T5" fmla="*/ 36 h 37"/>
              <a:gd name="T6" fmla="*/ 0 w 342"/>
              <a:gd name="T7" fmla="*/ 18 h 37"/>
              <a:gd name="T8" fmla="*/ 0 w 342"/>
              <a:gd name="T9" fmla="*/ 18 h 37"/>
              <a:gd name="T10" fmla="*/ 18 w 342"/>
              <a:gd name="T11" fmla="*/ 0 h 37"/>
              <a:gd name="T12" fmla="*/ 341 w 342"/>
              <a:gd name="T13" fmla="*/ 0 h 37"/>
              <a:gd name="T14" fmla="*/ 341 w 34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2" h="37">
                <a:moveTo>
                  <a:pt x="341" y="36"/>
                </a:moveTo>
                <a:lnTo>
                  <a:pt x="34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41" y="0"/>
                  <a:pt x="341" y="0"/>
                  <a:pt x="341" y="0"/>
                </a:cubicBezTo>
                <a:lnTo>
                  <a:pt x="341" y="36"/>
                </a:ln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38">
            <a:extLst>
              <a:ext uri="{FF2B5EF4-FFF2-40B4-BE49-F238E27FC236}">
                <a16:creationId xmlns:a16="http://schemas.microsoft.com/office/drawing/2014/main" id="{CD247EB5-CCEB-AA4F-A7EB-E6634461C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9940" y="6643811"/>
            <a:ext cx="441906" cy="505035"/>
          </a:xfrm>
          <a:custGeom>
            <a:avLst/>
            <a:gdLst>
              <a:gd name="T0" fmla="*/ 332 w 432"/>
              <a:gd name="T1" fmla="*/ 493 h 494"/>
              <a:gd name="T2" fmla="*/ 332 w 432"/>
              <a:gd name="T3" fmla="*/ 493 h 494"/>
              <a:gd name="T4" fmla="*/ 98 w 432"/>
              <a:gd name="T5" fmla="*/ 493 h 494"/>
              <a:gd name="T6" fmla="*/ 27 w 432"/>
              <a:gd name="T7" fmla="*/ 457 h 494"/>
              <a:gd name="T8" fmla="*/ 0 w 432"/>
              <a:gd name="T9" fmla="*/ 385 h 494"/>
              <a:gd name="T10" fmla="*/ 18 w 432"/>
              <a:gd name="T11" fmla="*/ 63 h 494"/>
              <a:gd name="T12" fmla="*/ 90 w 432"/>
              <a:gd name="T13" fmla="*/ 0 h 494"/>
              <a:gd name="T14" fmla="*/ 341 w 432"/>
              <a:gd name="T15" fmla="*/ 0 h 494"/>
              <a:gd name="T16" fmla="*/ 413 w 432"/>
              <a:gd name="T17" fmla="*/ 63 h 494"/>
              <a:gd name="T18" fmla="*/ 431 w 432"/>
              <a:gd name="T19" fmla="*/ 385 h 494"/>
              <a:gd name="T20" fmla="*/ 404 w 432"/>
              <a:gd name="T21" fmla="*/ 457 h 494"/>
              <a:gd name="T22" fmla="*/ 332 w 432"/>
              <a:gd name="T23" fmla="*/ 493 h 494"/>
              <a:gd name="T24" fmla="*/ 90 w 432"/>
              <a:gd name="T25" fmla="*/ 44 h 494"/>
              <a:gd name="T26" fmla="*/ 90 w 432"/>
              <a:gd name="T27" fmla="*/ 44 h 494"/>
              <a:gd name="T28" fmla="*/ 63 w 432"/>
              <a:gd name="T29" fmla="*/ 72 h 494"/>
              <a:gd name="T30" fmla="*/ 45 w 432"/>
              <a:gd name="T31" fmla="*/ 385 h 494"/>
              <a:gd name="T32" fmla="*/ 63 w 432"/>
              <a:gd name="T33" fmla="*/ 430 h 494"/>
              <a:gd name="T34" fmla="*/ 98 w 432"/>
              <a:gd name="T35" fmla="*/ 439 h 494"/>
              <a:gd name="T36" fmla="*/ 332 w 432"/>
              <a:gd name="T37" fmla="*/ 439 h 494"/>
              <a:gd name="T38" fmla="*/ 368 w 432"/>
              <a:gd name="T39" fmla="*/ 430 h 494"/>
              <a:gd name="T40" fmla="*/ 386 w 432"/>
              <a:gd name="T41" fmla="*/ 385 h 494"/>
              <a:gd name="T42" fmla="*/ 368 w 432"/>
              <a:gd name="T43" fmla="*/ 72 h 494"/>
              <a:gd name="T44" fmla="*/ 341 w 432"/>
              <a:gd name="T45" fmla="*/ 44 h 494"/>
              <a:gd name="T46" fmla="*/ 90 w 432"/>
              <a:gd name="T47" fmla="*/ 44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2" h="494">
                <a:moveTo>
                  <a:pt x="332" y="493"/>
                </a:moveTo>
                <a:lnTo>
                  <a:pt x="332" y="493"/>
                </a:lnTo>
                <a:cubicBezTo>
                  <a:pt x="98" y="493"/>
                  <a:pt x="98" y="493"/>
                  <a:pt x="98" y="493"/>
                </a:cubicBezTo>
                <a:cubicBezTo>
                  <a:pt x="72" y="493"/>
                  <a:pt x="45" y="475"/>
                  <a:pt x="27" y="457"/>
                </a:cubicBezTo>
                <a:cubicBezTo>
                  <a:pt x="9" y="439"/>
                  <a:pt x="0" y="412"/>
                  <a:pt x="0" y="385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27"/>
                  <a:pt x="54" y="0"/>
                  <a:pt x="90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77" y="0"/>
                  <a:pt x="413" y="27"/>
                  <a:pt x="413" y="63"/>
                </a:cubicBezTo>
                <a:cubicBezTo>
                  <a:pt x="431" y="385"/>
                  <a:pt x="431" y="385"/>
                  <a:pt x="431" y="385"/>
                </a:cubicBezTo>
                <a:cubicBezTo>
                  <a:pt x="431" y="412"/>
                  <a:pt x="422" y="439"/>
                  <a:pt x="404" y="457"/>
                </a:cubicBezTo>
                <a:cubicBezTo>
                  <a:pt x="386" y="475"/>
                  <a:pt x="360" y="493"/>
                  <a:pt x="332" y="493"/>
                </a:cubicBezTo>
                <a:close/>
                <a:moveTo>
                  <a:pt x="90" y="44"/>
                </a:moveTo>
                <a:lnTo>
                  <a:pt x="90" y="44"/>
                </a:lnTo>
                <a:cubicBezTo>
                  <a:pt x="72" y="44"/>
                  <a:pt x="63" y="53"/>
                  <a:pt x="63" y="72"/>
                </a:cubicBezTo>
                <a:cubicBezTo>
                  <a:pt x="45" y="385"/>
                  <a:pt x="45" y="385"/>
                  <a:pt x="45" y="385"/>
                </a:cubicBezTo>
                <a:cubicBezTo>
                  <a:pt x="45" y="403"/>
                  <a:pt x="54" y="412"/>
                  <a:pt x="63" y="430"/>
                </a:cubicBezTo>
                <a:cubicBezTo>
                  <a:pt x="72" y="439"/>
                  <a:pt x="81" y="439"/>
                  <a:pt x="98" y="439"/>
                </a:cubicBezTo>
                <a:cubicBezTo>
                  <a:pt x="332" y="439"/>
                  <a:pt x="332" y="439"/>
                  <a:pt x="332" y="439"/>
                </a:cubicBezTo>
                <a:cubicBezTo>
                  <a:pt x="341" y="439"/>
                  <a:pt x="360" y="439"/>
                  <a:pt x="368" y="430"/>
                </a:cubicBezTo>
                <a:cubicBezTo>
                  <a:pt x="377" y="412"/>
                  <a:pt x="386" y="403"/>
                  <a:pt x="386" y="385"/>
                </a:cubicBezTo>
                <a:cubicBezTo>
                  <a:pt x="368" y="72"/>
                  <a:pt x="368" y="72"/>
                  <a:pt x="368" y="72"/>
                </a:cubicBezTo>
                <a:cubicBezTo>
                  <a:pt x="360" y="53"/>
                  <a:pt x="350" y="44"/>
                  <a:pt x="341" y="44"/>
                </a:cubicBezTo>
                <a:lnTo>
                  <a:pt x="90" y="44"/>
                </a:lnTo>
                <a:close/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39">
            <a:extLst>
              <a:ext uri="{FF2B5EF4-FFF2-40B4-BE49-F238E27FC236}">
                <a16:creationId xmlns:a16="http://schemas.microsoft.com/office/drawing/2014/main" id="{7304C2B7-BE85-8D4B-A889-A383C760A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8162" y="6522063"/>
            <a:ext cx="220951" cy="229970"/>
          </a:xfrm>
          <a:custGeom>
            <a:avLst/>
            <a:gdLst>
              <a:gd name="T0" fmla="*/ 190 w 218"/>
              <a:gd name="T1" fmla="*/ 224 h 225"/>
              <a:gd name="T2" fmla="*/ 190 w 218"/>
              <a:gd name="T3" fmla="*/ 224 h 225"/>
              <a:gd name="T4" fmla="*/ 190 w 218"/>
              <a:gd name="T5" fmla="*/ 224 h 225"/>
              <a:gd name="T6" fmla="*/ 171 w 218"/>
              <a:gd name="T7" fmla="*/ 206 h 225"/>
              <a:gd name="T8" fmla="*/ 171 w 218"/>
              <a:gd name="T9" fmla="*/ 117 h 225"/>
              <a:gd name="T10" fmla="*/ 118 w 218"/>
              <a:gd name="T11" fmla="*/ 54 h 225"/>
              <a:gd name="T12" fmla="*/ 46 w 218"/>
              <a:gd name="T13" fmla="*/ 108 h 225"/>
              <a:gd name="T14" fmla="*/ 46 w 218"/>
              <a:gd name="T15" fmla="*/ 206 h 225"/>
              <a:gd name="T16" fmla="*/ 27 w 218"/>
              <a:gd name="T17" fmla="*/ 224 h 225"/>
              <a:gd name="T18" fmla="*/ 27 w 218"/>
              <a:gd name="T19" fmla="*/ 224 h 225"/>
              <a:gd name="T20" fmla="*/ 0 w 218"/>
              <a:gd name="T21" fmla="*/ 206 h 225"/>
              <a:gd name="T22" fmla="*/ 0 w 218"/>
              <a:gd name="T23" fmla="*/ 117 h 225"/>
              <a:gd name="T24" fmla="*/ 99 w 218"/>
              <a:gd name="T25" fmla="*/ 0 h 225"/>
              <a:gd name="T26" fmla="*/ 217 w 218"/>
              <a:gd name="T27" fmla="*/ 108 h 225"/>
              <a:gd name="T28" fmla="*/ 217 w 218"/>
              <a:gd name="T29" fmla="*/ 206 h 225"/>
              <a:gd name="T30" fmla="*/ 190 w 218"/>
              <a:gd name="T31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25">
                <a:moveTo>
                  <a:pt x="190" y="224"/>
                </a:moveTo>
                <a:lnTo>
                  <a:pt x="190" y="224"/>
                </a:lnTo>
                <a:lnTo>
                  <a:pt x="190" y="224"/>
                </a:lnTo>
                <a:cubicBezTo>
                  <a:pt x="181" y="224"/>
                  <a:pt x="171" y="216"/>
                  <a:pt x="171" y="206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171" y="81"/>
                  <a:pt x="145" y="54"/>
                  <a:pt x="118" y="54"/>
                </a:cubicBezTo>
                <a:cubicBezTo>
                  <a:pt x="82" y="45"/>
                  <a:pt x="46" y="71"/>
                  <a:pt x="46" y="108"/>
                </a:cubicBezTo>
                <a:cubicBezTo>
                  <a:pt x="46" y="206"/>
                  <a:pt x="46" y="206"/>
                  <a:pt x="46" y="206"/>
                </a:cubicBezTo>
                <a:cubicBezTo>
                  <a:pt x="46" y="216"/>
                  <a:pt x="37" y="224"/>
                  <a:pt x="27" y="224"/>
                </a:cubicBezTo>
                <a:lnTo>
                  <a:pt x="27" y="224"/>
                </a:lnTo>
                <a:cubicBezTo>
                  <a:pt x="10" y="224"/>
                  <a:pt x="0" y="216"/>
                  <a:pt x="0" y="20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46" y="9"/>
                  <a:pt x="99" y="0"/>
                </a:cubicBezTo>
                <a:cubicBezTo>
                  <a:pt x="162" y="0"/>
                  <a:pt x="217" y="45"/>
                  <a:pt x="217" y="108"/>
                </a:cubicBezTo>
                <a:cubicBezTo>
                  <a:pt x="217" y="206"/>
                  <a:pt x="217" y="206"/>
                  <a:pt x="217" y="206"/>
                </a:cubicBezTo>
                <a:cubicBezTo>
                  <a:pt x="217" y="216"/>
                  <a:pt x="207" y="224"/>
                  <a:pt x="190" y="224"/>
                </a:cubicBez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3">
            <a:extLst>
              <a:ext uri="{FF2B5EF4-FFF2-40B4-BE49-F238E27FC236}">
                <a16:creationId xmlns:a16="http://schemas.microsoft.com/office/drawing/2014/main" id="{C7CFAA89-86F9-ED4F-BFB6-5B1D921BB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812" y="6991024"/>
            <a:ext cx="9270999" cy="5731243"/>
          </a:xfrm>
          <a:custGeom>
            <a:avLst/>
            <a:gdLst>
              <a:gd name="T0" fmla="*/ 162 w 9067"/>
              <a:gd name="T1" fmla="*/ 234 h 5605"/>
              <a:gd name="T2" fmla="*/ 315 w 9067"/>
              <a:gd name="T3" fmla="*/ 819 h 5605"/>
              <a:gd name="T4" fmla="*/ 1142 w 9067"/>
              <a:gd name="T5" fmla="*/ 675 h 5605"/>
              <a:gd name="T6" fmla="*/ 1637 w 9067"/>
              <a:gd name="T7" fmla="*/ 2537 h 5605"/>
              <a:gd name="T8" fmla="*/ 2266 w 9067"/>
              <a:gd name="T9" fmla="*/ 2861 h 5605"/>
              <a:gd name="T10" fmla="*/ 2797 w 9067"/>
              <a:gd name="T11" fmla="*/ 4740 h 5605"/>
              <a:gd name="T12" fmla="*/ 3463 w 9067"/>
              <a:gd name="T13" fmla="*/ 5604 h 5605"/>
              <a:gd name="T14" fmla="*/ 3957 w 9067"/>
              <a:gd name="T15" fmla="*/ 5001 h 5605"/>
              <a:gd name="T16" fmla="*/ 4335 w 9067"/>
              <a:gd name="T17" fmla="*/ 3850 h 5605"/>
              <a:gd name="T18" fmla="*/ 5127 w 9067"/>
              <a:gd name="T19" fmla="*/ 5514 h 5605"/>
              <a:gd name="T20" fmla="*/ 5684 w 9067"/>
              <a:gd name="T21" fmla="*/ 5235 h 5605"/>
              <a:gd name="T22" fmla="*/ 6512 w 9067"/>
              <a:gd name="T23" fmla="*/ 2816 h 5605"/>
              <a:gd name="T24" fmla="*/ 7537 w 9067"/>
              <a:gd name="T25" fmla="*/ 2159 h 5605"/>
              <a:gd name="T26" fmla="*/ 7951 w 9067"/>
              <a:gd name="T27" fmla="*/ 1098 h 5605"/>
              <a:gd name="T28" fmla="*/ 8715 w 9067"/>
              <a:gd name="T29" fmla="*/ 1098 h 5605"/>
              <a:gd name="T30" fmla="*/ 9066 w 9067"/>
              <a:gd name="T31" fmla="*/ 0 h 5605"/>
              <a:gd name="T32" fmla="*/ 0 w 9067"/>
              <a:gd name="T33" fmla="*/ 0 h 5605"/>
              <a:gd name="T34" fmla="*/ 162 w 9067"/>
              <a:gd name="T35" fmla="*/ 234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67" h="5605">
                <a:moveTo>
                  <a:pt x="162" y="234"/>
                </a:moveTo>
                <a:lnTo>
                  <a:pt x="315" y="819"/>
                </a:lnTo>
                <a:lnTo>
                  <a:pt x="1142" y="675"/>
                </a:lnTo>
                <a:lnTo>
                  <a:pt x="1637" y="2537"/>
                </a:lnTo>
                <a:lnTo>
                  <a:pt x="2266" y="2861"/>
                </a:lnTo>
                <a:lnTo>
                  <a:pt x="2797" y="4740"/>
                </a:lnTo>
                <a:lnTo>
                  <a:pt x="3463" y="5604"/>
                </a:lnTo>
                <a:lnTo>
                  <a:pt x="3957" y="5001"/>
                </a:lnTo>
                <a:lnTo>
                  <a:pt x="4335" y="3850"/>
                </a:lnTo>
                <a:lnTo>
                  <a:pt x="5127" y="5514"/>
                </a:lnTo>
                <a:lnTo>
                  <a:pt x="5684" y="5235"/>
                </a:lnTo>
                <a:lnTo>
                  <a:pt x="6512" y="2816"/>
                </a:lnTo>
                <a:lnTo>
                  <a:pt x="7537" y="2159"/>
                </a:lnTo>
                <a:lnTo>
                  <a:pt x="7951" y="1098"/>
                </a:lnTo>
                <a:lnTo>
                  <a:pt x="8715" y="1098"/>
                </a:lnTo>
                <a:lnTo>
                  <a:pt x="9066" y="0"/>
                </a:lnTo>
                <a:lnTo>
                  <a:pt x="0" y="0"/>
                </a:lnTo>
                <a:lnTo>
                  <a:pt x="162" y="2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64">
            <a:extLst>
              <a:ext uri="{FF2B5EF4-FFF2-40B4-BE49-F238E27FC236}">
                <a16:creationId xmlns:a16="http://schemas.microsoft.com/office/drawing/2014/main" id="{72FFDF49-AA4C-DD4B-B924-5F98B4B6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057" y="9872427"/>
            <a:ext cx="1415902" cy="2759655"/>
          </a:xfrm>
          <a:custGeom>
            <a:avLst/>
            <a:gdLst>
              <a:gd name="T0" fmla="*/ 1385 w 1386"/>
              <a:gd name="T1" fmla="*/ 0 h 2699"/>
              <a:gd name="T2" fmla="*/ 503 w 1386"/>
              <a:gd name="T3" fmla="*/ 431 h 2699"/>
              <a:gd name="T4" fmla="*/ 0 w 1386"/>
              <a:gd name="T5" fmla="*/ 2698 h 2699"/>
              <a:gd name="T6" fmla="*/ 557 w 1386"/>
              <a:gd name="T7" fmla="*/ 2419 h 2699"/>
              <a:gd name="T8" fmla="*/ 1385 w 1386"/>
              <a:gd name="T9" fmla="*/ 0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6" h="2699">
                <a:moveTo>
                  <a:pt x="1385" y="0"/>
                </a:moveTo>
                <a:lnTo>
                  <a:pt x="503" y="431"/>
                </a:lnTo>
                <a:lnTo>
                  <a:pt x="0" y="2698"/>
                </a:lnTo>
                <a:lnTo>
                  <a:pt x="557" y="2419"/>
                </a:lnTo>
                <a:lnTo>
                  <a:pt x="1385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65">
            <a:extLst>
              <a:ext uri="{FF2B5EF4-FFF2-40B4-BE49-F238E27FC236}">
                <a16:creationId xmlns:a16="http://schemas.microsoft.com/office/drawing/2014/main" id="{1192063C-8AEE-6F4F-BE29-BF1FC39C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738" y="3487343"/>
            <a:ext cx="9316091" cy="3503681"/>
          </a:xfrm>
          <a:custGeom>
            <a:avLst/>
            <a:gdLst>
              <a:gd name="T0" fmla="*/ 0 w 9112"/>
              <a:gd name="T1" fmla="*/ 3426 h 3427"/>
              <a:gd name="T2" fmla="*/ 288 w 9112"/>
              <a:gd name="T3" fmla="*/ 2573 h 3427"/>
              <a:gd name="T4" fmla="*/ 512 w 9112"/>
              <a:gd name="T5" fmla="*/ 2573 h 3427"/>
              <a:gd name="T6" fmla="*/ 2123 w 9112"/>
              <a:gd name="T7" fmla="*/ 1224 h 3427"/>
              <a:gd name="T8" fmla="*/ 2446 w 9112"/>
              <a:gd name="T9" fmla="*/ 1368 h 3427"/>
              <a:gd name="T10" fmla="*/ 2923 w 9112"/>
              <a:gd name="T11" fmla="*/ 918 h 3427"/>
              <a:gd name="T12" fmla="*/ 3436 w 9112"/>
              <a:gd name="T13" fmla="*/ 963 h 3427"/>
              <a:gd name="T14" fmla="*/ 3499 w 9112"/>
              <a:gd name="T15" fmla="*/ 378 h 3427"/>
              <a:gd name="T16" fmla="*/ 4326 w 9112"/>
              <a:gd name="T17" fmla="*/ 0 h 3427"/>
              <a:gd name="T18" fmla="*/ 4632 w 9112"/>
              <a:gd name="T19" fmla="*/ 882 h 3427"/>
              <a:gd name="T20" fmla="*/ 4956 w 9112"/>
              <a:gd name="T21" fmla="*/ 1305 h 3427"/>
              <a:gd name="T22" fmla="*/ 4956 w 9112"/>
              <a:gd name="T23" fmla="*/ 2348 h 3427"/>
              <a:gd name="T24" fmla="*/ 5630 w 9112"/>
              <a:gd name="T25" fmla="*/ 2384 h 3427"/>
              <a:gd name="T26" fmla="*/ 6116 w 9112"/>
              <a:gd name="T27" fmla="*/ 2114 h 3427"/>
              <a:gd name="T28" fmla="*/ 7141 w 9112"/>
              <a:gd name="T29" fmla="*/ 2105 h 3427"/>
              <a:gd name="T30" fmla="*/ 7573 w 9112"/>
              <a:gd name="T31" fmla="*/ 1970 h 3427"/>
              <a:gd name="T32" fmla="*/ 8248 w 9112"/>
              <a:gd name="T33" fmla="*/ 1952 h 3427"/>
              <a:gd name="T34" fmla="*/ 8760 w 9112"/>
              <a:gd name="T35" fmla="*/ 2519 h 3427"/>
              <a:gd name="T36" fmla="*/ 8760 w 9112"/>
              <a:gd name="T37" fmla="*/ 2834 h 3427"/>
              <a:gd name="T38" fmla="*/ 9111 w 9112"/>
              <a:gd name="T39" fmla="*/ 3426 h 3427"/>
              <a:gd name="T40" fmla="*/ 0 w 9112"/>
              <a:gd name="T41" fmla="*/ 3426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12" h="3427">
                <a:moveTo>
                  <a:pt x="0" y="3426"/>
                </a:moveTo>
                <a:lnTo>
                  <a:pt x="288" y="2573"/>
                </a:lnTo>
                <a:lnTo>
                  <a:pt x="512" y="2573"/>
                </a:lnTo>
                <a:lnTo>
                  <a:pt x="2123" y="1224"/>
                </a:lnTo>
                <a:lnTo>
                  <a:pt x="2446" y="1368"/>
                </a:lnTo>
                <a:lnTo>
                  <a:pt x="2923" y="918"/>
                </a:lnTo>
                <a:lnTo>
                  <a:pt x="3436" y="963"/>
                </a:lnTo>
                <a:lnTo>
                  <a:pt x="3499" y="378"/>
                </a:lnTo>
                <a:lnTo>
                  <a:pt x="4326" y="0"/>
                </a:lnTo>
                <a:lnTo>
                  <a:pt x="4632" y="882"/>
                </a:lnTo>
                <a:lnTo>
                  <a:pt x="4956" y="1305"/>
                </a:lnTo>
                <a:lnTo>
                  <a:pt x="4956" y="2348"/>
                </a:lnTo>
                <a:lnTo>
                  <a:pt x="5630" y="2384"/>
                </a:lnTo>
                <a:lnTo>
                  <a:pt x="6116" y="2114"/>
                </a:lnTo>
                <a:lnTo>
                  <a:pt x="7141" y="2105"/>
                </a:lnTo>
                <a:lnTo>
                  <a:pt x="7573" y="1970"/>
                </a:lnTo>
                <a:lnTo>
                  <a:pt x="8248" y="1952"/>
                </a:lnTo>
                <a:lnTo>
                  <a:pt x="8760" y="2519"/>
                </a:lnTo>
                <a:lnTo>
                  <a:pt x="8760" y="2834"/>
                </a:lnTo>
                <a:lnTo>
                  <a:pt x="9111" y="3426"/>
                </a:lnTo>
                <a:lnTo>
                  <a:pt x="0" y="34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66">
            <a:extLst>
              <a:ext uri="{FF2B5EF4-FFF2-40B4-BE49-F238E27FC236}">
                <a16:creationId xmlns:a16="http://schemas.microsoft.com/office/drawing/2014/main" id="{869E71AB-D0B7-DD4D-B18F-43814CBD2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738" y="4317043"/>
            <a:ext cx="9316091" cy="2673981"/>
          </a:xfrm>
          <a:custGeom>
            <a:avLst/>
            <a:gdLst>
              <a:gd name="T0" fmla="*/ 108 w 9112"/>
              <a:gd name="T1" fmla="*/ 2312 h 2617"/>
              <a:gd name="T2" fmla="*/ 548 w 9112"/>
              <a:gd name="T3" fmla="*/ 2312 h 2617"/>
              <a:gd name="T4" fmla="*/ 1142 w 9112"/>
              <a:gd name="T5" fmla="*/ 1970 h 2617"/>
              <a:gd name="T6" fmla="*/ 1142 w 9112"/>
              <a:gd name="T7" fmla="*/ 1646 h 2617"/>
              <a:gd name="T8" fmla="*/ 1349 w 9112"/>
              <a:gd name="T9" fmla="*/ 1250 h 2617"/>
              <a:gd name="T10" fmla="*/ 1520 w 9112"/>
              <a:gd name="T11" fmla="*/ 1979 h 2617"/>
              <a:gd name="T12" fmla="*/ 1727 w 9112"/>
              <a:gd name="T13" fmla="*/ 1664 h 2617"/>
              <a:gd name="T14" fmla="*/ 1844 w 9112"/>
              <a:gd name="T15" fmla="*/ 900 h 2617"/>
              <a:gd name="T16" fmla="*/ 2285 w 9112"/>
              <a:gd name="T17" fmla="*/ 2312 h 2617"/>
              <a:gd name="T18" fmla="*/ 2545 w 9112"/>
              <a:gd name="T19" fmla="*/ 1610 h 2617"/>
              <a:gd name="T20" fmla="*/ 3085 w 9112"/>
              <a:gd name="T21" fmla="*/ 1547 h 2617"/>
              <a:gd name="T22" fmla="*/ 3454 w 9112"/>
              <a:gd name="T23" fmla="*/ 1106 h 2617"/>
              <a:gd name="T24" fmla="*/ 3454 w 9112"/>
              <a:gd name="T25" fmla="*/ 773 h 2617"/>
              <a:gd name="T26" fmla="*/ 3661 w 9112"/>
              <a:gd name="T27" fmla="*/ 773 h 2617"/>
              <a:gd name="T28" fmla="*/ 3777 w 9112"/>
              <a:gd name="T29" fmla="*/ 0 h 2617"/>
              <a:gd name="T30" fmla="*/ 3868 w 9112"/>
              <a:gd name="T31" fmla="*/ 549 h 2617"/>
              <a:gd name="T32" fmla="*/ 4128 w 9112"/>
              <a:gd name="T33" fmla="*/ 1025 h 2617"/>
              <a:gd name="T34" fmla="*/ 3984 w 9112"/>
              <a:gd name="T35" fmla="*/ 2195 h 2617"/>
              <a:gd name="T36" fmla="*/ 4452 w 9112"/>
              <a:gd name="T37" fmla="*/ 1943 h 2617"/>
              <a:gd name="T38" fmla="*/ 4866 w 9112"/>
              <a:gd name="T39" fmla="*/ 2042 h 2617"/>
              <a:gd name="T40" fmla="*/ 5109 w 9112"/>
              <a:gd name="T41" fmla="*/ 1925 h 2617"/>
              <a:gd name="T42" fmla="*/ 5801 w 9112"/>
              <a:gd name="T43" fmla="*/ 1862 h 2617"/>
              <a:gd name="T44" fmla="*/ 6161 w 9112"/>
              <a:gd name="T45" fmla="*/ 1484 h 2617"/>
              <a:gd name="T46" fmla="*/ 6242 w 9112"/>
              <a:gd name="T47" fmla="*/ 1943 h 2617"/>
              <a:gd name="T48" fmla="*/ 6548 w 9112"/>
              <a:gd name="T49" fmla="*/ 2141 h 2617"/>
              <a:gd name="T50" fmla="*/ 6701 w 9112"/>
              <a:gd name="T51" fmla="*/ 2141 h 2617"/>
              <a:gd name="T52" fmla="*/ 6808 w 9112"/>
              <a:gd name="T53" fmla="*/ 2060 h 2617"/>
              <a:gd name="T54" fmla="*/ 7393 w 9112"/>
              <a:gd name="T55" fmla="*/ 2060 h 2617"/>
              <a:gd name="T56" fmla="*/ 7789 w 9112"/>
              <a:gd name="T57" fmla="*/ 1610 h 2617"/>
              <a:gd name="T58" fmla="*/ 8005 w 9112"/>
              <a:gd name="T59" fmla="*/ 1781 h 2617"/>
              <a:gd name="T60" fmla="*/ 8230 w 9112"/>
              <a:gd name="T61" fmla="*/ 1718 h 2617"/>
              <a:gd name="T62" fmla="*/ 8518 w 9112"/>
              <a:gd name="T63" fmla="*/ 1439 h 2617"/>
              <a:gd name="T64" fmla="*/ 8760 w 9112"/>
              <a:gd name="T65" fmla="*/ 1709 h 2617"/>
              <a:gd name="T66" fmla="*/ 8760 w 9112"/>
              <a:gd name="T67" fmla="*/ 2024 h 2617"/>
              <a:gd name="T68" fmla="*/ 9111 w 9112"/>
              <a:gd name="T69" fmla="*/ 2616 h 2617"/>
              <a:gd name="T70" fmla="*/ 0 w 9112"/>
              <a:gd name="T71" fmla="*/ 2616 h 2617"/>
              <a:gd name="T72" fmla="*/ 108 w 9112"/>
              <a:gd name="T73" fmla="*/ 2312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112" h="2617">
                <a:moveTo>
                  <a:pt x="108" y="2312"/>
                </a:moveTo>
                <a:lnTo>
                  <a:pt x="548" y="2312"/>
                </a:lnTo>
                <a:lnTo>
                  <a:pt x="1142" y="1970"/>
                </a:lnTo>
                <a:lnTo>
                  <a:pt x="1142" y="1646"/>
                </a:lnTo>
                <a:lnTo>
                  <a:pt x="1349" y="1250"/>
                </a:lnTo>
                <a:lnTo>
                  <a:pt x="1520" y="1979"/>
                </a:lnTo>
                <a:lnTo>
                  <a:pt x="1727" y="1664"/>
                </a:lnTo>
                <a:lnTo>
                  <a:pt x="1844" y="900"/>
                </a:lnTo>
                <a:lnTo>
                  <a:pt x="2285" y="2312"/>
                </a:lnTo>
                <a:lnTo>
                  <a:pt x="2545" y="1610"/>
                </a:lnTo>
                <a:lnTo>
                  <a:pt x="3085" y="1547"/>
                </a:lnTo>
                <a:lnTo>
                  <a:pt x="3454" y="1106"/>
                </a:lnTo>
                <a:lnTo>
                  <a:pt x="3454" y="773"/>
                </a:lnTo>
                <a:lnTo>
                  <a:pt x="3661" y="773"/>
                </a:lnTo>
                <a:lnTo>
                  <a:pt x="3777" y="0"/>
                </a:lnTo>
                <a:lnTo>
                  <a:pt x="3868" y="549"/>
                </a:lnTo>
                <a:lnTo>
                  <a:pt x="4128" y="1025"/>
                </a:lnTo>
                <a:lnTo>
                  <a:pt x="3984" y="2195"/>
                </a:lnTo>
                <a:lnTo>
                  <a:pt x="4452" y="1943"/>
                </a:lnTo>
                <a:lnTo>
                  <a:pt x="4866" y="2042"/>
                </a:lnTo>
                <a:lnTo>
                  <a:pt x="5109" y="1925"/>
                </a:lnTo>
                <a:lnTo>
                  <a:pt x="5801" y="1862"/>
                </a:lnTo>
                <a:lnTo>
                  <a:pt x="6161" y="1484"/>
                </a:lnTo>
                <a:lnTo>
                  <a:pt x="6242" y="1943"/>
                </a:lnTo>
                <a:lnTo>
                  <a:pt x="6548" y="2141"/>
                </a:lnTo>
                <a:lnTo>
                  <a:pt x="6701" y="2141"/>
                </a:lnTo>
                <a:lnTo>
                  <a:pt x="6808" y="2060"/>
                </a:lnTo>
                <a:lnTo>
                  <a:pt x="7393" y="2060"/>
                </a:lnTo>
                <a:lnTo>
                  <a:pt x="7789" y="1610"/>
                </a:lnTo>
                <a:lnTo>
                  <a:pt x="8005" y="1781"/>
                </a:lnTo>
                <a:lnTo>
                  <a:pt x="8230" y="1718"/>
                </a:lnTo>
                <a:lnTo>
                  <a:pt x="8518" y="1439"/>
                </a:lnTo>
                <a:lnTo>
                  <a:pt x="8760" y="1709"/>
                </a:lnTo>
                <a:lnTo>
                  <a:pt x="8760" y="2024"/>
                </a:lnTo>
                <a:lnTo>
                  <a:pt x="9111" y="2616"/>
                </a:lnTo>
                <a:lnTo>
                  <a:pt x="0" y="2616"/>
                </a:lnTo>
                <a:lnTo>
                  <a:pt x="108" y="231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7">
            <a:extLst>
              <a:ext uri="{FF2B5EF4-FFF2-40B4-BE49-F238E27FC236}">
                <a16:creationId xmlns:a16="http://schemas.microsoft.com/office/drawing/2014/main" id="{68650D2C-BC0C-8B44-AD24-6C57DB279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643" y="6991024"/>
            <a:ext cx="6466251" cy="3900492"/>
          </a:xfrm>
          <a:custGeom>
            <a:avLst/>
            <a:gdLst>
              <a:gd name="T0" fmla="*/ 171 w 6324"/>
              <a:gd name="T1" fmla="*/ 0 h 3815"/>
              <a:gd name="T2" fmla="*/ 0 w 6324"/>
              <a:gd name="T3" fmla="*/ 666 h 3815"/>
              <a:gd name="T4" fmla="*/ 935 w 6324"/>
              <a:gd name="T5" fmla="*/ 153 h 3815"/>
              <a:gd name="T6" fmla="*/ 1268 w 6324"/>
              <a:gd name="T7" fmla="*/ 621 h 3815"/>
              <a:gd name="T8" fmla="*/ 1853 w 6324"/>
              <a:gd name="T9" fmla="*/ 1250 h 3815"/>
              <a:gd name="T10" fmla="*/ 2023 w 6324"/>
              <a:gd name="T11" fmla="*/ 963 h 3815"/>
              <a:gd name="T12" fmla="*/ 2356 w 6324"/>
              <a:gd name="T13" fmla="*/ 900 h 3815"/>
              <a:gd name="T14" fmla="*/ 3040 w 6324"/>
              <a:gd name="T15" fmla="*/ 1835 h 3815"/>
              <a:gd name="T16" fmla="*/ 3040 w 6324"/>
              <a:gd name="T17" fmla="*/ 2600 h 3815"/>
              <a:gd name="T18" fmla="*/ 3282 w 6324"/>
              <a:gd name="T19" fmla="*/ 3382 h 3815"/>
              <a:gd name="T20" fmla="*/ 3561 w 6324"/>
              <a:gd name="T21" fmla="*/ 2842 h 3815"/>
              <a:gd name="T22" fmla="*/ 3472 w 6324"/>
              <a:gd name="T23" fmla="*/ 1808 h 3815"/>
              <a:gd name="T24" fmla="*/ 3723 w 6324"/>
              <a:gd name="T25" fmla="*/ 1367 h 3815"/>
              <a:gd name="T26" fmla="*/ 3867 w 6324"/>
              <a:gd name="T27" fmla="*/ 810 h 3815"/>
              <a:gd name="T28" fmla="*/ 4497 w 6324"/>
              <a:gd name="T29" fmla="*/ 1835 h 3815"/>
              <a:gd name="T30" fmla="*/ 4497 w 6324"/>
              <a:gd name="T31" fmla="*/ 2006 h 3815"/>
              <a:gd name="T32" fmla="*/ 4290 w 6324"/>
              <a:gd name="T33" fmla="*/ 2222 h 3815"/>
              <a:gd name="T34" fmla="*/ 4308 w 6324"/>
              <a:gd name="T35" fmla="*/ 2878 h 3815"/>
              <a:gd name="T36" fmla="*/ 4722 w 6324"/>
              <a:gd name="T37" fmla="*/ 3814 h 3815"/>
              <a:gd name="T38" fmla="*/ 4722 w 6324"/>
              <a:gd name="T39" fmla="*/ 2960 h 3815"/>
              <a:gd name="T40" fmla="*/ 5162 w 6324"/>
              <a:gd name="T41" fmla="*/ 2150 h 3815"/>
              <a:gd name="T42" fmla="*/ 5477 w 6324"/>
              <a:gd name="T43" fmla="*/ 2051 h 3815"/>
              <a:gd name="T44" fmla="*/ 5801 w 6324"/>
              <a:gd name="T45" fmla="*/ 1125 h 3815"/>
              <a:gd name="T46" fmla="*/ 6323 w 6324"/>
              <a:gd name="T47" fmla="*/ 684 h 3815"/>
              <a:gd name="T48" fmla="*/ 6161 w 6324"/>
              <a:gd name="T49" fmla="*/ 0 h 3815"/>
              <a:gd name="T50" fmla="*/ 171 w 6324"/>
              <a:gd name="T51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24" h="3815">
                <a:moveTo>
                  <a:pt x="171" y="0"/>
                </a:moveTo>
                <a:lnTo>
                  <a:pt x="0" y="666"/>
                </a:lnTo>
                <a:lnTo>
                  <a:pt x="935" y="153"/>
                </a:lnTo>
                <a:lnTo>
                  <a:pt x="1268" y="621"/>
                </a:lnTo>
                <a:lnTo>
                  <a:pt x="1853" y="1250"/>
                </a:lnTo>
                <a:lnTo>
                  <a:pt x="2023" y="963"/>
                </a:lnTo>
                <a:lnTo>
                  <a:pt x="2356" y="900"/>
                </a:lnTo>
                <a:lnTo>
                  <a:pt x="3040" y="1835"/>
                </a:lnTo>
                <a:lnTo>
                  <a:pt x="3040" y="2600"/>
                </a:lnTo>
                <a:lnTo>
                  <a:pt x="3282" y="3382"/>
                </a:lnTo>
                <a:lnTo>
                  <a:pt x="3561" y="2842"/>
                </a:lnTo>
                <a:lnTo>
                  <a:pt x="3472" y="1808"/>
                </a:lnTo>
                <a:lnTo>
                  <a:pt x="3723" y="1367"/>
                </a:lnTo>
                <a:lnTo>
                  <a:pt x="3867" y="810"/>
                </a:lnTo>
                <a:lnTo>
                  <a:pt x="4497" y="1835"/>
                </a:lnTo>
                <a:lnTo>
                  <a:pt x="4497" y="2006"/>
                </a:lnTo>
                <a:lnTo>
                  <a:pt x="4290" y="2222"/>
                </a:lnTo>
                <a:lnTo>
                  <a:pt x="4308" y="2878"/>
                </a:lnTo>
                <a:lnTo>
                  <a:pt x="4722" y="3814"/>
                </a:lnTo>
                <a:lnTo>
                  <a:pt x="4722" y="2960"/>
                </a:lnTo>
                <a:lnTo>
                  <a:pt x="5162" y="2150"/>
                </a:lnTo>
                <a:lnTo>
                  <a:pt x="5477" y="2051"/>
                </a:lnTo>
                <a:lnTo>
                  <a:pt x="5801" y="1125"/>
                </a:lnTo>
                <a:lnTo>
                  <a:pt x="6323" y="684"/>
                </a:lnTo>
                <a:lnTo>
                  <a:pt x="6161" y="0"/>
                </a:lnTo>
                <a:lnTo>
                  <a:pt x="171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8">
            <a:extLst>
              <a:ext uri="{FF2B5EF4-FFF2-40B4-BE49-F238E27FC236}">
                <a16:creationId xmlns:a16="http://schemas.microsoft.com/office/drawing/2014/main" id="{32480232-722A-8246-A93C-A49223BAF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5922" y="4032962"/>
            <a:ext cx="2096798" cy="2096795"/>
          </a:xfrm>
          <a:custGeom>
            <a:avLst/>
            <a:gdLst>
              <a:gd name="T0" fmla="*/ 2051 w 2052"/>
              <a:gd name="T1" fmla="*/ 1025 h 2052"/>
              <a:gd name="T2" fmla="*/ 2051 w 2052"/>
              <a:gd name="T3" fmla="*/ 1025 h 2052"/>
              <a:gd name="T4" fmla="*/ 1026 w 2052"/>
              <a:gd name="T5" fmla="*/ 2051 h 2052"/>
              <a:gd name="T6" fmla="*/ 0 w 2052"/>
              <a:gd name="T7" fmla="*/ 1025 h 2052"/>
              <a:gd name="T8" fmla="*/ 1026 w 2052"/>
              <a:gd name="T9" fmla="*/ 0 h 2052"/>
              <a:gd name="T10" fmla="*/ 2051 w 2052"/>
              <a:gd name="T11" fmla="*/ 1025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2" h="2052">
                <a:moveTo>
                  <a:pt x="2051" y="1025"/>
                </a:moveTo>
                <a:lnTo>
                  <a:pt x="2051" y="1025"/>
                </a:lnTo>
                <a:cubicBezTo>
                  <a:pt x="2051" y="1592"/>
                  <a:pt x="1592" y="2051"/>
                  <a:pt x="1026" y="2051"/>
                </a:cubicBezTo>
                <a:cubicBezTo>
                  <a:pt x="459" y="2051"/>
                  <a:pt x="0" y="1592"/>
                  <a:pt x="0" y="1025"/>
                </a:cubicBezTo>
                <a:cubicBezTo>
                  <a:pt x="0" y="459"/>
                  <a:pt x="459" y="0"/>
                  <a:pt x="1026" y="0"/>
                </a:cubicBezTo>
                <a:cubicBezTo>
                  <a:pt x="1592" y="0"/>
                  <a:pt x="2051" y="459"/>
                  <a:pt x="2051" y="10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9">
            <a:extLst>
              <a:ext uri="{FF2B5EF4-FFF2-40B4-BE49-F238E27FC236}">
                <a16:creationId xmlns:a16="http://schemas.microsoft.com/office/drawing/2014/main" id="{11BAF63F-7EC8-7D40-9885-B3D7B7A8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5922" y="7342745"/>
            <a:ext cx="2096798" cy="2096795"/>
          </a:xfrm>
          <a:custGeom>
            <a:avLst/>
            <a:gdLst>
              <a:gd name="T0" fmla="*/ 2051 w 2052"/>
              <a:gd name="T1" fmla="*/ 1025 h 2052"/>
              <a:gd name="T2" fmla="*/ 2051 w 2052"/>
              <a:gd name="T3" fmla="*/ 1025 h 2052"/>
              <a:gd name="T4" fmla="*/ 1026 w 2052"/>
              <a:gd name="T5" fmla="*/ 2051 h 2052"/>
              <a:gd name="T6" fmla="*/ 0 w 2052"/>
              <a:gd name="T7" fmla="*/ 1025 h 2052"/>
              <a:gd name="T8" fmla="*/ 1026 w 2052"/>
              <a:gd name="T9" fmla="*/ 0 h 2052"/>
              <a:gd name="T10" fmla="*/ 2051 w 2052"/>
              <a:gd name="T11" fmla="*/ 1025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2" h="2052">
                <a:moveTo>
                  <a:pt x="2051" y="1025"/>
                </a:moveTo>
                <a:lnTo>
                  <a:pt x="2051" y="1025"/>
                </a:lnTo>
                <a:cubicBezTo>
                  <a:pt x="2051" y="1592"/>
                  <a:pt x="1592" y="2051"/>
                  <a:pt x="1026" y="2051"/>
                </a:cubicBezTo>
                <a:cubicBezTo>
                  <a:pt x="459" y="2051"/>
                  <a:pt x="0" y="1592"/>
                  <a:pt x="0" y="1025"/>
                </a:cubicBezTo>
                <a:cubicBezTo>
                  <a:pt x="0" y="459"/>
                  <a:pt x="459" y="0"/>
                  <a:pt x="1026" y="0"/>
                </a:cubicBezTo>
                <a:cubicBezTo>
                  <a:pt x="1592" y="0"/>
                  <a:pt x="2051" y="459"/>
                  <a:pt x="2051" y="10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0">
            <a:extLst>
              <a:ext uri="{FF2B5EF4-FFF2-40B4-BE49-F238E27FC236}">
                <a16:creationId xmlns:a16="http://schemas.microsoft.com/office/drawing/2014/main" id="{10CC4AC7-0288-7B4E-8A7E-6C7561E6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5922" y="10318843"/>
            <a:ext cx="2096798" cy="2096795"/>
          </a:xfrm>
          <a:custGeom>
            <a:avLst/>
            <a:gdLst>
              <a:gd name="T0" fmla="*/ 2051 w 2052"/>
              <a:gd name="T1" fmla="*/ 1025 h 2052"/>
              <a:gd name="T2" fmla="*/ 2051 w 2052"/>
              <a:gd name="T3" fmla="*/ 1025 h 2052"/>
              <a:gd name="T4" fmla="*/ 1026 w 2052"/>
              <a:gd name="T5" fmla="*/ 2051 h 2052"/>
              <a:gd name="T6" fmla="*/ 0 w 2052"/>
              <a:gd name="T7" fmla="*/ 1025 h 2052"/>
              <a:gd name="T8" fmla="*/ 1026 w 2052"/>
              <a:gd name="T9" fmla="*/ 0 h 2052"/>
              <a:gd name="T10" fmla="*/ 2051 w 2052"/>
              <a:gd name="T11" fmla="*/ 1025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2" h="2052">
                <a:moveTo>
                  <a:pt x="2051" y="1025"/>
                </a:moveTo>
                <a:lnTo>
                  <a:pt x="2051" y="1025"/>
                </a:lnTo>
                <a:cubicBezTo>
                  <a:pt x="2051" y="1592"/>
                  <a:pt x="1592" y="2051"/>
                  <a:pt x="1026" y="2051"/>
                </a:cubicBezTo>
                <a:cubicBezTo>
                  <a:pt x="459" y="2051"/>
                  <a:pt x="0" y="1592"/>
                  <a:pt x="0" y="1025"/>
                </a:cubicBezTo>
                <a:cubicBezTo>
                  <a:pt x="0" y="459"/>
                  <a:pt x="459" y="0"/>
                  <a:pt x="1026" y="0"/>
                </a:cubicBezTo>
                <a:cubicBezTo>
                  <a:pt x="1592" y="0"/>
                  <a:pt x="2051" y="459"/>
                  <a:pt x="2051" y="102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80">
            <a:extLst>
              <a:ext uri="{FF2B5EF4-FFF2-40B4-BE49-F238E27FC236}">
                <a16:creationId xmlns:a16="http://schemas.microsoft.com/office/drawing/2014/main" id="{A3036D3E-AC45-AE4C-94E9-2A4119B7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1873" y="9813808"/>
            <a:ext cx="193899" cy="220951"/>
          </a:xfrm>
          <a:custGeom>
            <a:avLst/>
            <a:gdLst>
              <a:gd name="T0" fmla="*/ 10 w 191"/>
              <a:gd name="T1" fmla="*/ 215 h 216"/>
              <a:gd name="T2" fmla="*/ 10 w 191"/>
              <a:gd name="T3" fmla="*/ 215 h 216"/>
              <a:gd name="T4" fmla="*/ 10 w 191"/>
              <a:gd name="T5" fmla="*/ 215 h 216"/>
              <a:gd name="T6" fmla="*/ 0 w 191"/>
              <a:gd name="T7" fmla="*/ 188 h 216"/>
              <a:gd name="T8" fmla="*/ 162 w 191"/>
              <a:gd name="T9" fmla="*/ 8 h 216"/>
              <a:gd name="T10" fmla="*/ 180 w 191"/>
              <a:gd name="T11" fmla="*/ 8 h 216"/>
              <a:gd name="T12" fmla="*/ 180 w 191"/>
              <a:gd name="T13" fmla="*/ 8 h 216"/>
              <a:gd name="T14" fmla="*/ 190 w 191"/>
              <a:gd name="T15" fmla="*/ 35 h 216"/>
              <a:gd name="T16" fmla="*/ 27 w 191"/>
              <a:gd name="T17" fmla="*/ 215 h 216"/>
              <a:gd name="T18" fmla="*/ 10 w 191"/>
              <a:gd name="T19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216">
                <a:moveTo>
                  <a:pt x="10" y="215"/>
                </a:moveTo>
                <a:lnTo>
                  <a:pt x="10" y="215"/>
                </a:lnTo>
                <a:lnTo>
                  <a:pt x="10" y="215"/>
                </a:lnTo>
                <a:cubicBezTo>
                  <a:pt x="0" y="206"/>
                  <a:pt x="0" y="198"/>
                  <a:pt x="0" y="188"/>
                </a:cubicBezTo>
                <a:cubicBezTo>
                  <a:pt x="162" y="8"/>
                  <a:pt x="162" y="8"/>
                  <a:pt x="162" y="8"/>
                </a:cubicBezTo>
                <a:cubicBezTo>
                  <a:pt x="162" y="0"/>
                  <a:pt x="180" y="0"/>
                  <a:pt x="180" y="8"/>
                </a:cubicBezTo>
                <a:lnTo>
                  <a:pt x="180" y="8"/>
                </a:lnTo>
                <a:cubicBezTo>
                  <a:pt x="190" y="18"/>
                  <a:pt x="190" y="27"/>
                  <a:pt x="190" y="35"/>
                </a:cubicBezTo>
                <a:cubicBezTo>
                  <a:pt x="27" y="215"/>
                  <a:pt x="27" y="215"/>
                  <a:pt x="27" y="215"/>
                </a:cubicBezTo>
                <a:lnTo>
                  <a:pt x="10" y="215"/>
                </a:ln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81">
            <a:extLst>
              <a:ext uri="{FF2B5EF4-FFF2-40B4-BE49-F238E27FC236}">
                <a16:creationId xmlns:a16="http://schemas.microsoft.com/office/drawing/2014/main" id="{81100493-EA0D-904F-ADE6-1481289D8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1077" y="9944575"/>
            <a:ext cx="121751" cy="121751"/>
          </a:xfrm>
          <a:custGeom>
            <a:avLst/>
            <a:gdLst>
              <a:gd name="T0" fmla="*/ 63 w 118"/>
              <a:gd name="T1" fmla="*/ 116 h 117"/>
              <a:gd name="T2" fmla="*/ 63 w 118"/>
              <a:gd name="T3" fmla="*/ 116 h 117"/>
              <a:gd name="T4" fmla="*/ 0 w 118"/>
              <a:gd name="T5" fmla="*/ 53 h 117"/>
              <a:gd name="T6" fmla="*/ 63 w 118"/>
              <a:gd name="T7" fmla="*/ 0 h 117"/>
              <a:gd name="T8" fmla="*/ 117 w 118"/>
              <a:gd name="T9" fmla="*/ 53 h 117"/>
              <a:gd name="T10" fmla="*/ 63 w 118"/>
              <a:gd name="T11" fmla="*/ 116 h 117"/>
              <a:gd name="T12" fmla="*/ 63 w 118"/>
              <a:gd name="T13" fmla="*/ 36 h 117"/>
              <a:gd name="T14" fmla="*/ 63 w 118"/>
              <a:gd name="T15" fmla="*/ 36 h 117"/>
              <a:gd name="T16" fmla="*/ 36 w 118"/>
              <a:gd name="T17" fmla="*/ 53 h 117"/>
              <a:gd name="T18" fmla="*/ 63 w 118"/>
              <a:gd name="T19" fmla="*/ 80 h 117"/>
              <a:gd name="T20" fmla="*/ 81 w 118"/>
              <a:gd name="T21" fmla="*/ 53 h 117"/>
              <a:gd name="T22" fmla="*/ 63 w 118"/>
              <a:gd name="T23" fmla="*/ 3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7">
                <a:moveTo>
                  <a:pt x="63" y="116"/>
                </a:moveTo>
                <a:lnTo>
                  <a:pt x="63" y="116"/>
                </a:lnTo>
                <a:cubicBezTo>
                  <a:pt x="27" y="116"/>
                  <a:pt x="0" y="89"/>
                  <a:pt x="0" y="53"/>
                </a:cubicBezTo>
                <a:cubicBezTo>
                  <a:pt x="0" y="26"/>
                  <a:pt x="27" y="0"/>
                  <a:pt x="63" y="0"/>
                </a:cubicBezTo>
                <a:cubicBezTo>
                  <a:pt x="91" y="0"/>
                  <a:pt x="117" y="26"/>
                  <a:pt x="117" y="53"/>
                </a:cubicBezTo>
                <a:cubicBezTo>
                  <a:pt x="117" y="89"/>
                  <a:pt x="91" y="116"/>
                  <a:pt x="63" y="11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4"/>
                  <a:pt x="36" y="53"/>
                </a:cubicBezTo>
                <a:cubicBezTo>
                  <a:pt x="36" y="72"/>
                  <a:pt x="45" y="80"/>
                  <a:pt x="63" y="80"/>
                </a:cubicBezTo>
                <a:cubicBezTo>
                  <a:pt x="72" y="80"/>
                  <a:pt x="81" y="72"/>
                  <a:pt x="81" y="53"/>
                </a:cubicBezTo>
                <a:cubicBezTo>
                  <a:pt x="81" y="44"/>
                  <a:pt x="72" y="36"/>
                  <a:pt x="63" y="36"/>
                </a:cubicBezTo>
                <a:close/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82">
            <a:extLst>
              <a:ext uri="{FF2B5EF4-FFF2-40B4-BE49-F238E27FC236}">
                <a16:creationId xmlns:a16="http://schemas.microsoft.com/office/drawing/2014/main" id="{234B94FB-F42C-CD4F-B3C4-5D5AAFAA4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5799" y="9795771"/>
            <a:ext cx="121751" cy="121748"/>
          </a:xfrm>
          <a:custGeom>
            <a:avLst/>
            <a:gdLst>
              <a:gd name="T0" fmla="*/ 55 w 119"/>
              <a:gd name="T1" fmla="*/ 117 h 118"/>
              <a:gd name="T2" fmla="*/ 55 w 119"/>
              <a:gd name="T3" fmla="*/ 117 h 118"/>
              <a:gd name="T4" fmla="*/ 0 w 119"/>
              <a:gd name="T5" fmla="*/ 53 h 118"/>
              <a:gd name="T6" fmla="*/ 55 w 119"/>
              <a:gd name="T7" fmla="*/ 0 h 118"/>
              <a:gd name="T8" fmla="*/ 118 w 119"/>
              <a:gd name="T9" fmla="*/ 53 h 118"/>
              <a:gd name="T10" fmla="*/ 55 w 119"/>
              <a:gd name="T11" fmla="*/ 117 h 118"/>
              <a:gd name="T12" fmla="*/ 55 w 119"/>
              <a:gd name="T13" fmla="*/ 36 h 118"/>
              <a:gd name="T14" fmla="*/ 55 w 119"/>
              <a:gd name="T15" fmla="*/ 36 h 118"/>
              <a:gd name="T16" fmla="*/ 36 w 119"/>
              <a:gd name="T17" fmla="*/ 53 h 118"/>
              <a:gd name="T18" fmla="*/ 55 w 119"/>
              <a:gd name="T19" fmla="*/ 81 h 118"/>
              <a:gd name="T20" fmla="*/ 82 w 119"/>
              <a:gd name="T21" fmla="*/ 53 h 118"/>
              <a:gd name="T22" fmla="*/ 55 w 119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55" y="117"/>
                </a:moveTo>
                <a:lnTo>
                  <a:pt x="55" y="117"/>
                </a:lnTo>
                <a:cubicBezTo>
                  <a:pt x="27" y="117"/>
                  <a:pt x="0" y="89"/>
                  <a:pt x="0" y="53"/>
                </a:cubicBezTo>
                <a:cubicBezTo>
                  <a:pt x="0" y="26"/>
                  <a:pt x="27" y="0"/>
                  <a:pt x="55" y="0"/>
                </a:cubicBezTo>
                <a:cubicBezTo>
                  <a:pt x="91" y="0"/>
                  <a:pt x="118" y="26"/>
                  <a:pt x="118" y="53"/>
                </a:cubicBezTo>
                <a:cubicBezTo>
                  <a:pt x="118" y="89"/>
                  <a:pt x="91" y="117"/>
                  <a:pt x="55" y="117"/>
                </a:cubicBezTo>
                <a:close/>
                <a:moveTo>
                  <a:pt x="55" y="36"/>
                </a:moveTo>
                <a:lnTo>
                  <a:pt x="55" y="36"/>
                </a:lnTo>
                <a:cubicBezTo>
                  <a:pt x="46" y="36"/>
                  <a:pt x="36" y="45"/>
                  <a:pt x="36" y="53"/>
                </a:cubicBezTo>
                <a:cubicBezTo>
                  <a:pt x="36" y="72"/>
                  <a:pt x="46" y="81"/>
                  <a:pt x="55" y="81"/>
                </a:cubicBezTo>
                <a:cubicBezTo>
                  <a:pt x="72" y="81"/>
                  <a:pt x="82" y="72"/>
                  <a:pt x="82" y="53"/>
                </a:cubicBezTo>
                <a:cubicBezTo>
                  <a:pt x="82" y="45"/>
                  <a:pt x="72" y="36"/>
                  <a:pt x="55" y="36"/>
                </a:cubicBezTo>
                <a:close/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83">
            <a:extLst>
              <a:ext uri="{FF2B5EF4-FFF2-40B4-BE49-F238E27FC236}">
                <a16:creationId xmlns:a16="http://schemas.microsoft.com/office/drawing/2014/main" id="{73F2A4AF-5A8E-684D-8CD5-190DCE9AF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0125" y="9759697"/>
            <a:ext cx="18037" cy="36074"/>
          </a:xfrm>
          <a:custGeom>
            <a:avLst/>
            <a:gdLst>
              <a:gd name="T0" fmla="*/ 17 w 18"/>
              <a:gd name="T1" fmla="*/ 36 h 37"/>
              <a:gd name="T2" fmla="*/ 0 w 18"/>
              <a:gd name="T3" fmla="*/ 36 h 37"/>
              <a:gd name="T4" fmla="*/ 0 w 18"/>
              <a:gd name="T5" fmla="*/ 0 h 37"/>
              <a:gd name="T6" fmla="*/ 17 w 18"/>
              <a:gd name="T7" fmla="*/ 0 h 37"/>
              <a:gd name="T8" fmla="*/ 17 w 1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7">
                <a:moveTo>
                  <a:pt x="17" y="36"/>
                </a:moveTo>
                <a:lnTo>
                  <a:pt x="0" y="36"/>
                </a:lnTo>
                <a:lnTo>
                  <a:pt x="0" y="0"/>
                </a:lnTo>
                <a:lnTo>
                  <a:pt x="17" y="0"/>
                </a:lnTo>
                <a:lnTo>
                  <a:pt x="17" y="36"/>
                </a:ln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84">
            <a:extLst>
              <a:ext uri="{FF2B5EF4-FFF2-40B4-BE49-F238E27FC236}">
                <a16:creationId xmlns:a16="http://schemas.microsoft.com/office/drawing/2014/main" id="{4174016E-82FE-9044-8FDA-F258AC9D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0125" y="9831845"/>
            <a:ext cx="18037" cy="76656"/>
          </a:xfrm>
          <a:custGeom>
            <a:avLst/>
            <a:gdLst>
              <a:gd name="T0" fmla="*/ 17 w 18"/>
              <a:gd name="T1" fmla="*/ 72 h 73"/>
              <a:gd name="T2" fmla="*/ 0 w 18"/>
              <a:gd name="T3" fmla="*/ 72 h 73"/>
              <a:gd name="T4" fmla="*/ 0 w 18"/>
              <a:gd name="T5" fmla="*/ 0 h 73"/>
              <a:gd name="T6" fmla="*/ 17 w 18"/>
              <a:gd name="T7" fmla="*/ 0 h 73"/>
              <a:gd name="T8" fmla="*/ 17 w 1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73">
                <a:moveTo>
                  <a:pt x="17" y="72"/>
                </a:moveTo>
                <a:lnTo>
                  <a:pt x="0" y="72"/>
                </a:lnTo>
                <a:lnTo>
                  <a:pt x="0" y="0"/>
                </a:lnTo>
                <a:lnTo>
                  <a:pt x="17" y="0"/>
                </a:lnTo>
                <a:lnTo>
                  <a:pt x="17" y="72"/>
                </a:ln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85">
            <a:extLst>
              <a:ext uri="{FF2B5EF4-FFF2-40B4-BE49-F238E27FC236}">
                <a16:creationId xmlns:a16="http://schemas.microsoft.com/office/drawing/2014/main" id="{21CC972D-29D3-7E45-813A-AB292A9B5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0125" y="9944575"/>
            <a:ext cx="18037" cy="76659"/>
          </a:xfrm>
          <a:custGeom>
            <a:avLst/>
            <a:gdLst>
              <a:gd name="T0" fmla="*/ 17 w 18"/>
              <a:gd name="T1" fmla="*/ 72 h 73"/>
              <a:gd name="T2" fmla="*/ 0 w 18"/>
              <a:gd name="T3" fmla="*/ 72 h 73"/>
              <a:gd name="T4" fmla="*/ 0 w 18"/>
              <a:gd name="T5" fmla="*/ 0 h 73"/>
              <a:gd name="T6" fmla="*/ 17 w 18"/>
              <a:gd name="T7" fmla="*/ 0 h 73"/>
              <a:gd name="T8" fmla="*/ 17 w 1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73">
                <a:moveTo>
                  <a:pt x="17" y="72"/>
                </a:moveTo>
                <a:lnTo>
                  <a:pt x="0" y="72"/>
                </a:lnTo>
                <a:lnTo>
                  <a:pt x="0" y="0"/>
                </a:lnTo>
                <a:lnTo>
                  <a:pt x="17" y="0"/>
                </a:lnTo>
                <a:lnTo>
                  <a:pt x="17" y="72"/>
                </a:ln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86">
            <a:extLst>
              <a:ext uri="{FF2B5EF4-FFF2-40B4-BE49-F238E27FC236}">
                <a16:creationId xmlns:a16="http://schemas.microsoft.com/office/drawing/2014/main" id="{6DBFDD66-1F5C-9A4A-91B5-B7A9F976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0125" y="10052797"/>
            <a:ext cx="18037" cy="45092"/>
          </a:xfrm>
          <a:custGeom>
            <a:avLst/>
            <a:gdLst>
              <a:gd name="T0" fmla="*/ 17 w 18"/>
              <a:gd name="T1" fmla="*/ 44 h 45"/>
              <a:gd name="T2" fmla="*/ 0 w 18"/>
              <a:gd name="T3" fmla="*/ 44 h 45"/>
              <a:gd name="T4" fmla="*/ 0 w 18"/>
              <a:gd name="T5" fmla="*/ 0 h 45"/>
              <a:gd name="T6" fmla="*/ 17 w 18"/>
              <a:gd name="T7" fmla="*/ 0 h 45"/>
              <a:gd name="T8" fmla="*/ 17 w 18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5">
                <a:moveTo>
                  <a:pt x="17" y="44"/>
                </a:moveTo>
                <a:lnTo>
                  <a:pt x="0" y="44"/>
                </a:lnTo>
                <a:lnTo>
                  <a:pt x="0" y="0"/>
                </a:lnTo>
                <a:lnTo>
                  <a:pt x="17" y="0"/>
                </a:lnTo>
                <a:lnTo>
                  <a:pt x="17" y="44"/>
                </a:lnTo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87">
            <a:extLst>
              <a:ext uri="{FF2B5EF4-FFF2-40B4-BE49-F238E27FC236}">
                <a16:creationId xmlns:a16="http://schemas.microsoft.com/office/drawing/2014/main" id="{DA97892D-69FD-C642-9FFA-AC93340B7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8774" y="9696568"/>
            <a:ext cx="608746" cy="459943"/>
          </a:xfrm>
          <a:custGeom>
            <a:avLst/>
            <a:gdLst>
              <a:gd name="T0" fmla="*/ 521 w 594"/>
              <a:gd name="T1" fmla="*/ 449 h 450"/>
              <a:gd name="T2" fmla="*/ 521 w 594"/>
              <a:gd name="T3" fmla="*/ 449 h 450"/>
              <a:gd name="T4" fmla="*/ 18 w 594"/>
              <a:gd name="T5" fmla="*/ 449 h 450"/>
              <a:gd name="T6" fmla="*/ 0 w 594"/>
              <a:gd name="T7" fmla="*/ 422 h 450"/>
              <a:gd name="T8" fmla="*/ 0 w 594"/>
              <a:gd name="T9" fmla="*/ 323 h 450"/>
              <a:gd name="T10" fmla="*/ 18 w 594"/>
              <a:gd name="T11" fmla="*/ 296 h 450"/>
              <a:gd name="T12" fmla="*/ 81 w 594"/>
              <a:gd name="T13" fmla="*/ 224 h 450"/>
              <a:gd name="T14" fmla="*/ 18 w 594"/>
              <a:gd name="T15" fmla="*/ 152 h 450"/>
              <a:gd name="T16" fmla="*/ 0 w 594"/>
              <a:gd name="T17" fmla="*/ 125 h 450"/>
              <a:gd name="T18" fmla="*/ 0 w 594"/>
              <a:gd name="T19" fmla="*/ 27 h 450"/>
              <a:gd name="T20" fmla="*/ 18 w 594"/>
              <a:gd name="T21" fmla="*/ 0 h 450"/>
              <a:gd name="T22" fmla="*/ 521 w 594"/>
              <a:gd name="T23" fmla="*/ 0 h 450"/>
              <a:gd name="T24" fmla="*/ 593 w 594"/>
              <a:gd name="T25" fmla="*/ 72 h 450"/>
              <a:gd name="T26" fmla="*/ 593 w 594"/>
              <a:gd name="T27" fmla="*/ 377 h 450"/>
              <a:gd name="T28" fmla="*/ 521 w 594"/>
              <a:gd name="T29" fmla="*/ 449 h 450"/>
              <a:gd name="T30" fmla="*/ 45 w 594"/>
              <a:gd name="T31" fmla="*/ 395 h 450"/>
              <a:gd name="T32" fmla="*/ 45 w 594"/>
              <a:gd name="T33" fmla="*/ 395 h 450"/>
              <a:gd name="T34" fmla="*/ 521 w 594"/>
              <a:gd name="T35" fmla="*/ 395 h 450"/>
              <a:gd name="T36" fmla="*/ 548 w 594"/>
              <a:gd name="T37" fmla="*/ 377 h 450"/>
              <a:gd name="T38" fmla="*/ 548 w 594"/>
              <a:gd name="T39" fmla="*/ 72 h 450"/>
              <a:gd name="T40" fmla="*/ 521 w 594"/>
              <a:gd name="T41" fmla="*/ 53 h 450"/>
              <a:gd name="T42" fmla="*/ 45 w 594"/>
              <a:gd name="T43" fmla="*/ 53 h 450"/>
              <a:gd name="T44" fmla="*/ 45 w 594"/>
              <a:gd name="T45" fmla="*/ 108 h 450"/>
              <a:gd name="T46" fmla="*/ 135 w 594"/>
              <a:gd name="T47" fmla="*/ 224 h 450"/>
              <a:gd name="T48" fmla="*/ 45 w 594"/>
              <a:gd name="T49" fmla="*/ 341 h 450"/>
              <a:gd name="T50" fmla="*/ 45 w 594"/>
              <a:gd name="T51" fmla="*/ 395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4" h="450">
                <a:moveTo>
                  <a:pt x="521" y="449"/>
                </a:moveTo>
                <a:lnTo>
                  <a:pt x="521" y="449"/>
                </a:lnTo>
                <a:cubicBezTo>
                  <a:pt x="18" y="449"/>
                  <a:pt x="18" y="449"/>
                  <a:pt x="18" y="449"/>
                </a:cubicBezTo>
                <a:cubicBezTo>
                  <a:pt x="9" y="449"/>
                  <a:pt x="0" y="431"/>
                  <a:pt x="0" y="422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315"/>
                  <a:pt x="9" y="296"/>
                  <a:pt x="18" y="296"/>
                </a:cubicBezTo>
                <a:cubicBezTo>
                  <a:pt x="54" y="296"/>
                  <a:pt x="81" y="260"/>
                  <a:pt x="81" y="224"/>
                </a:cubicBezTo>
                <a:cubicBezTo>
                  <a:pt x="81" y="188"/>
                  <a:pt x="54" y="152"/>
                  <a:pt x="18" y="152"/>
                </a:cubicBezTo>
                <a:cubicBezTo>
                  <a:pt x="9" y="152"/>
                  <a:pt x="0" y="144"/>
                  <a:pt x="0" y="12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66" y="0"/>
                  <a:pt x="593" y="36"/>
                  <a:pt x="593" y="72"/>
                </a:cubicBezTo>
                <a:cubicBezTo>
                  <a:pt x="593" y="377"/>
                  <a:pt x="593" y="377"/>
                  <a:pt x="593" y="377"/>
                </a:cubicBezTo>
                <a:cubicBezTo>
                  <a:pt x="593" y="413"/>
                  <a:pt x="566" y="449"/>
                  <a:pt x="521" y="449"/>
                </a:cubicBezTo>
                <a:close/>
                <a:moveTo>
                  <a:pt x="45" y="395"/>
                </a:moveTo>
                <a:lnTo>
                  <a:pt x="45" y="395"/>
                </a:lnTo>
                <a:cubicBezTo>
                  <a:pt x="521" y="395"/>
                  <a:pt x="521" y="395"/>
                  <a:pt x="521" y="395"/>
                </a:cubicBezTo>
                <a:cubicBezTo>
                  <a:pt x="539" y="395"/>
                  <a:pt x="548" y="386"/>
                  <a:pt x="548" y="377"/>
                </a:cubicBezTo>
                <a:cubicBezTo>
                  <a:pt x="548" y="72"/>
                  <a:pt x="548" y="72"/>
                  <a:pt x="548" y="72"/>
                </a:cubicBezTo>
                <a:cubicBezTo>
                  <a:pt x="548" y="63"/>
                  <a:pt x="539" y="53"/>
                  <a:pt x="52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99" y="125"/>
                  <a:pt x="135" y="171"/>
                  <a:pt x="135" y="224"/>
                </a:cubicBezTo>
                <a:cubicBezTo>
                  <a:pt x="135" y="279"/>
                  <a:pt x="99" y="323"/>
                  <a:pt x="45" y="341"/>
                </a:cubicBezTo>
                <a:lnTo>
                  <a:pt x="45" y="395"/>
                </a:lnTo>
                <a:close/>
              </a:path>
            </a:pathLst>
          </a:custGeom>
          <a:solidFill>
            <a:srgbClr val="656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C6C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CuadroTexto 445">
            <a:extLst>
              <a:ext uri="{FF2B5EF4-FFF2-40B4-BE49-F238E27FC236}">
                <a16:creationId xmlns:a16="http://schemas.microsoft.com/office/drawing/2014/main" id="{786DC1EA-1A50-C744-90BE-7945B0BD5C86}"/>
              </a:ext>
            </a:extLst>
          </p:cNvPr>
          <p:cNvSpPr txBox="1"/>
          <p:nvPr/>
        </p:nvSpPr>
        <p:spPr>
          <a:xfrm>
            <a:off x="13781097" y="4593037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20%</a:t>
            </a:r>
          </a:p>
        </p:txBody>
      </p:sp>
      <p:sp>
        <p:nvSpPr>
          <p:cNvPr id="447" name="CuadroTexto 446">
            <a:extLst>
              <a:ext uri="{FF2B5EF4-FFF2-40B4-BE49-F238E27FC236}">
                <a16:creationId xmlns:a16="http://schemas.microsoft.com/office/drawing/2014/main" id="{E633ADA7-DC49-3C43-8847-D3D536E23645}"/>
              </a:ext>
            </a:extLst>
          </p:cNvPr>
          <p:cNvSpPr txBox="1"/>
          <p:nvPr/>
        </p:nvSpPr>
        <p:spPr>
          <a:xfrm>
            <a:off x="13776743" y="7905958"/>
            <a:ext cx="1561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30%</a:t>
            </a:r>
          </a:p>
        </p:txBody>
      </p:sp>
      <p:sp>
        <p:nvSpPr>
          <p:cNvPr id="448" name="CuadroTexto 447">
            <a:extLst>
              <a:ext uri="{FF2B5EF4-FFF2-40B4-BE49-F238E27FC236}">
                <a16:creationId xmlns:a16="http://schemas.microsoft.com/office/drawing/2014/main" id="{9E9CB411-7C36-2146-86E8-01F3DA64EC85}"/>
              </a:ext>
            </a:extLst>
          </p:cNvPr>
          <p:cNvSpPr txBox="1"/>
          <p:nvPr/>
        </p:nvSpPr>
        <p:spPr>
          <a:xfrm>
            <a:off x="13772388" y="10882634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50%</a:t>
            </a:r>
          </a:p>
        </p:txBody>
      </p:sp>
      <p:grpSp>
        <p:nvGrpSpPr>
          <p:cNvPr id="449" name="Group 54">
            <a:extLst>
              <a:ext uri="{FF2B5EF4-FFF2-40B4-BE49-F238E27FC236}">
                <a16:creationId xmlns:a16="http://schemas.microsoft.com/office/drawing/2014/main" id="{E4024D84-1EA7-F54F-B291-FE3D31A86685}"/>
              </a:ext>
            </a:extLst>
          </p:cNvPr>
          <p:cNvGrpSpPr/>
          <p:nvPr/>
        </p:nvGrpSpPr>
        <p:grpSpPr>
          <a:xfrm>
            <a:off x="19395103" y="4072523"/>
            <a:ext cx="2739895" cy="1084589"/>
            <a:chOff x="5517310" y="11277126"/>
            <a:chExt cx="3676939" cy="1084589"/>
          </a:xfrm>
        </p:grpSpPr>
        <p:sp>
          <p:nvSpPr>
            <p:cNvPr id="450" name="CuadroTexto 395">
              <a:extLst>
                <a:ext uri="{FF2B5EF4-FFF2-40B4-BE49-F238E27FC236}">
                  <a16:creationId xmlns:a16="http://schemas.microsoft.com/office/drawing/2014/main" id="{48BAC264-9581-F745-81A9-26012BC67D82}"/>
                </a:ext>
              </a:extLst>
            </p:cNvPr>
            <p:cNvSpPr txBox="1"/>
            <p:nvPr/>
          </p:nvSpPr>
          <p:spPr>
            <a:xfrm>
              <a:off x="6146656" y="1127712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51" name="Rectangle 56">
              <a:extLst>
                <a:ext uri="{FF2B5EF4-FFF2-40B4-BE49-F238E27FC236}">
                  <a16:creationId xmlns:a16="http://schemas.microsoft.com/office/drawing/2014/main" id="{02A4C22B-D79E-4E40-80D7-BBC516EAF6E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2" name="Group 54">
            <a:extLst>
              <a:ext uri="{FF2B5EF4-FFF2-40B4-BE49-F238E27FC236}">
                <a16:creationId xmlns:a16="http://schemas.microsoft.com/office/drawing/2014/main" id="{C19EDD2A-F6A1-9E46-B791-01B38208622B}"/>
              </a:ext>
            </a:extLst>
          </p:cNvPr>
          <p:cNvGrpSpPr/>
          <p:nvPr/>
        </p:nvGrpSpPr>
        <p:grpSpPr>
          <a:xfrm>
            <a:off x="19420794" y="7285098"/>
            <a:ext cx="2739895" cy="1084589"/>
            <a:chOff x="5517310" y="11277126"/>
            <a:chExt cx="3676939" cy="1084589"/>
          </a:xfrm>
        </p:grpSpPr>
        <p:sp>
          <p:nvSpPr>
            <p:cNvPr id="453" name="CuadroTexto 395">
              <a:extLst>
                <a:ext uri="{FF2B5EF4-FFF2-40B4-BE49-F238E27FC236}">
                  <a16:creationId xmlns:a16="http://schemas.microsoft.com/office/drawing/2014/main" id="{DDD62DDC-3300-A44A-B70D-413F1DF89E45}"/>
                </a:ext>
              </a:extLst>
            </p:cNvPr>
            <p:cNvSpPr txBox="1"/>
            <p:nvPr/>
          </p:nvSpPr>
          <p:spPr>
            <a:xfrm>
              <a:off x="6146656" y="1127712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4" name="Rectangle 56">
              <a:extLst>
                <a:ext uri="{FF2B5EF4-FFF2-40B4-BE49-F238E27FC236}">
                  <a16:creationId xmlns:a16="http://schemas.microsoft.com/office/drawing/2014/main" id="{FB8D749A-84D0-2048-892A-D8D45459CB35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5" name="Group 54">
            <a:extLst>
              <a:ext uri="{FF2B5EF4-FFF2-40B4-BE49-F238E27FC236}">
                <a16:creationId xmlns:a16="http://schemas.microsoft.com/office/drawing/2014/main" id="{9D1B2CEE-64ED-884F-AEB2-603F975D4FF5}"/>
              </a:ext>
            </a:extLst>
          </p:cNvPr>
          <p:cNvGrpSpPr/>
          <p:nvPr/>
        </p:nvGrpSpPr>
        <p:grpSpPr>
          <a:xfrm>
            <a:off x="19454073" y="10335153"/>
            <a:ext cx="2739895" cy="1084589"/>
            <a:chOff x="5517310" y="11277126"/>
            <a:chExt cx="3676939" cy="1084589"/>
          </a:xfrm>
        </p:grpSpPr>
        <p:sp>
          <p:nvSpPr>
            <p:cNvPr id="456" name="CuadroTexto 395">
              <a:extLst>
                <a:ext uri="{FF2B5EF4-FFF2-40B4-BE49-F238E27FC236}">
                  <a16:creationId xmlns:a16="http://schemas.microsoft.com/office/drawing/2014/main" id="{867673A4-4E45-AA44-A92C-DC89620E8C84}"/>
                </a:ext>
              </a:extLst>
            </p:cNvPr>
            <p:cNvSpPr txBox="1"/>
            <p:nvPr/>
          </p:nvSpPr>
          <p:spPr>
            <a:xfrm>
              <a:off x="6146656" y="1127712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57" name="Rectangle 56">
              <a:extLst>
                <a:ext uri="{FF2B5EF4-FFF2-40B4-BE49-F238E27FC236}">
                  <a16:creationId xmlns:a16="http://schemas.microsoft.com/office/drawing/2014/main" id="{3970BC30-5A2E-D145-A56C-AE105E60826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D64102C-745C-C243-88EE-0C594F1A8E79}"/>
              </a:ext>
            </a:extLst>
          </p:cNvPr>
          <p:cNvGrpSpPr/>
          <p:nvPr/>
        </p:nvGrpSpPr>
        <p:grpSpPr>
          <a:xfrm>
            <a:off x="2671809" y="429833"/>
            <a:ext cx="19041035" cy="2561450"/>
            <a:chOff x="2668308" y="861425"/>
            <a:chExt cx="19041035" cy="2561450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A96259AE-F1C6-E94C-A026-B45CD45B72C7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4EAEC058-E66C-4B49-B4D3-8ED30BA4274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05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22">
      <a:dk1>
        <a:srgbClr val="989998"/>
      </a:dk1>
      <a:lt1>
        <a:srgbClr val="FFFFFF"/>
      </a:lt1>
      <a:dk2>
        <a:srgbClr val="363E49"/>
      </a:dk2>
      <a:lt2>
        <a:srgbClr val="FEFFFF"/>
      </a:lt2>
      <a:accent1>
        <a:srgbClr val="50B3F9"/>
      </a:accent1>
      <a:accent2>
        <a:srgbClr val="1582FA"/>
      </a:accent2>
      <a:accent3>
        <a:srgbClr val="426CC8"/>
      </a:accent3>
      <a:accent4>
        <a:srgbClr val="94D3FC"/>
      </a:accent4>
      <a:accent5>
        <a:srgbClr val="5E8EFC"/>
      </a:accent5>
      <a:accent6>
        <a:srgbClr val="50B3F9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92210</TotalTime>
  <Words>639</Words>
  <Application>Microsoft Macintosh PowerPoint</Application>
  <PresentationFormat>Personalizado</PresentationFormat>
  <Paragraphs>164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16804</cp:revision>
  <dcterms:created xsi:type="dcterms:W3CDTF">2014-11-12T21:47:38Z</dcterms:created>
  <dcterms:modified xsi:type="dcterms:W3CDTF">2019-09-30T15:35:50Z</dcterms:modified>
  <cp:category/>
</cp:coreProperties>
</file>