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17" r:id="rId2"/>
    <p:sldId id="4418" r:id="rId3"/>
    <p:sldId id="4419" r:id="rId4"/>
    <p:sldId id="4420" r:id="rId5"/>
    <p:sldId id="4421" r:id="rId6"/>
    <p:sldId id="4422" r:id="rId7"/>
    <p:sldId id="4423" r:id="rId8"/>
    <p:sldId id="4424" r:id="rId9"/>
    <p:sldId id="4427" r:id="rId10"/>
    <p:sldId id="4426" r:id="rId11"/>
    <p:sldId id="4428" r:id="rId12"/>
    <p:sldId id="4429" r:id="rId13"/>
    <p:sldId id="4430" r:id="rId14"/>
    <p:sldId id="4431" r:id="rId15"/>
    <p:sldId id="4432" r:id="rId16"/>
    <p:sldId id="4433" r:id="rId17"/>
    <p:sldId id="4434" r:id="rId18"/>
    <p:sldId id="4435" r:id="rId19"/>
    <p:sldId id="4436" r:id="rId20"/>
    <p:sldId id="4437" r:id="rId21"/>
    <p:sldId id="4438" r:id="rId22"/>
    <p:sldId id="4439" r:id="rId23"/>
    <p:sldId id="4440" r:id="rId24"/>
    <p:sldId id="4441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B85"/>
    <a:srgbClr val="F5F8F9"/>
    <a:srgbClr val="FFCD99"/>
    <a:srgbClr val="FFD39E"/>
    <a:srgbClr val="FFD579"/>
    <a:srgbClr val="E5EAEF"/>
    <a:srgbClr val="9E0202"/>
    <a:srgbClr val="F1EEF4"/>
    <a:srgbClr val="5693D7"/>
    <a:srgbClr val="BDD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8" autoAdjust="0"/>
    <p:restoredTop sz="95964" autoAdjust="0"/>
  </p:normalViewPr>
  <p:slideViewPr>
    <p:cSldViewPr snapToGrid="0" snapToObjects="1">
      <p:cViewPr>
        <p:scale>
          <a:sx n="28" d="100"/>
          <a:sy n="28" d="100"/>
        </p:scale>
        <p:origin x="1656" y="1472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61-AE43-8AFF-29BF32FDA8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61-AE43-8AFF-29BF32FDA8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61-AE43-8AFF-29BF32FDA804}"/>
              </c:ext>
            </c:extLst>
          </c:dPt>
          <c:cat>
            <c:strRef>
              <c:f>Sheet1!$A$2:$A$4</c:f>
              <c:strCache>
                <c:ptCount val="3"/>
                <c:pt idx="0">
                  <c:v>B1</c:v>
                </c:pt>
                <c:pt idx="1">
                  <c:v>B2</c:v>
                </c:pt>
                <c:pt idx="2">
                  <c:v>B3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61-AE43-8AFF-29BF32FDA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10845585484005"/>
          <c:y val="0.36147200239471672"/>
          <c:w val="0.10540008375528229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FF-CE46-832E-2A2091A3105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FF-CE46-832E-2A2091A3105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FF-CE46-832E-2A2091A31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FE-EE4F-859E-84EDAC028AE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FE-EE4F-859E-84EDAC028AE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FE-EE4F-859E-84EDAC028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BB-CE4B-9576-7EA15743E6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2.8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BB-CE4B-9576-7EA15743E6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 JONES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BB-CE4B-9576-7EA15743E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7"/>
        <c:overlap val="-10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96-1345-87EE-D9ECA35359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96-1345-87EE-D9ECA35359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96-1345-87EE-D9ECA35359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96-1345-87EE-D9ECA353594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96-1345-87EE-D9ECA3535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</c:v>
                </c:pt>
                <c:pt idx="1">
                  <c:v>45</c:v>
                </c:pt>
                <c:pt idx="2">
                  <c:v>38</c:v>
                </c:pt>
                <c:pt idx="3">
                  <c:v>39</c:v>
                </c:pt>
                <c:pt idx="4">
                  <c:v>39</c:v>
                </c:pt>
                <c:pt idx="5">
                  <c:v>38</c:v>
                </c:pt>
                <c:pt idx="6">
                  <c:v>44</c:v>
                </c:pt>
                <c:pt idx="7">
                  <c:v>43</c:v>
                </c:pt>
                <c:pt idx="8">
                  <c:v>42</c:v>
                </c:pt>
                <c:pt idx="9">
                  <c:v>39</c:v>
                </c:pt>
                <c:pt idx="10">
                  <c:v>21</c:v>
                </c:pt>
                <c:pt idx="1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C-F744-8E24-C9FD5AF557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CC-F744-8E24-C9FD5AF5579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CC-F744-8E24-C9FD5AF55790}"/>
                </c:ext>
              </c:extLst>
            </c:dLbl>
            <c:dLbl>
              <c:idx val="2"/>
              <c:layout>
                <c:manualLayout>
                  <c:x val="0"/>
                  <c:y val="-0.213875484166942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CC-F744-8E24-C9FD5AF55790}"/>
                </c:ext>
              </c:extLst>
            </c:dLbl>
            <c:dLbl>
              <c:idx val="3"/>
              <c:layout>
                <c:manualLayout>
                  <c:x val="-3.8194003224059998E-17"/>
                  <c:y val="-0.1843754173852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6CC-F744-8E24-C9FD5AF55790}"/>
                </c:ext>
              </c:extLst>
            </c:dLbl>
            <c:dLbl>
              <c:idx val="4"/>
              <c:layout>
                <c:manualLayout>
                  <c:x val="0"/>
                  <c:y val="-0.2261671786592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6CC-F744-8E24-C9FD5AF55790}"/>
                </c:ext>
              </c:extLst>
            </c:dLbl>
            <c:dLbl>
              <c:idx val="5"/>
              <c:layout>
                <c:manualLayout>
                  <c:x val="0"/>
                  <c:y val="-0.2482922287455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6CC-F744-8E24-C9FD5AF55790}"/>
                </c:ext>
              </c:extLst>
            </c:dLbl>
            <c:dLbl>
              <c:idx val="6"/>
              <c:layout>
                <c:manualLayout>
                  <c:x val="0"/>
                  <c:y val="-0.314667379004237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6CC-F744-8E24-C9FD5AF55790}"/>
                </c:ext>
              </c:extLst>
            </c:dLbl>
            <c:dLbl>
              <c:idx val="7"/>
              <c:layout>
                <c:manualLayout>
                  <c:x val="-7.6388006448120095E-17"/>
                  <c:y val="-0.346625784684355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6CC-F744-8E24-C9FD5AF55790}"/>
                </c:ext>
              </c:extLst>
            </c:dLbl>
            <c:dLbl>
              <c:idx val="8"/>
              <c:layout>
                <c:manualLayout>
                  <c:x val="0"/>
                  <c:y val="-0.358917479176708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6CC-F744-8E24-C9FD5AF55790}"/>
                </c:ext>
              </c:extLst>
            </c:dLbl>
            <c:dLbl>
              <c:idx val="9"/>
              <c:layout>
                <c:manualLayout>
                  <c:x val="5.2083333333333296E-3"/>
                  <c:y val="-0.3957925626537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6CC-F744-8E24-C9FD5AF55790}"/>
                </c:ext>
              </c:extLst>
            </c:dLbl>
            <c:dLbl>
              <c:idx val="10"/>
              <c:layout>
                <c:manualLayout>
                  <c:x val="-1.0416666666666699E-3"/>
                  <c:y val="-0.408084257146120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6CC-F744-8E24-C9FD5AF55790}"/>
                </c:ext>
              </c:extLst>
            </c:dLbl>
            <c:dLbl>
              <c:idx val="11"/>
              <c:layout>
                <c:manualLayout>
                  <c:x val="-2.0833333333333298E-3"/>
                  <c:y val="-0.491667779694121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6CC-F744-8E24-C9FD5AF557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12</c:v>
                </c:pt>
                <c:pt idx="2">
                  <c:v>29</c:v>
                </c:pt>
                <c:pt idx="3">
                  <c:v>21</c:v>
                </c:pt>
                <c:pt idx="4">
                  <c:v>28</c:v>
                </c:pt>
                <c:pt idx="5">
                  <c:v>33</c:v>
                </c:pt>
                <c:pt idx="6">
                  <c:v>45</c:v>
                </c:pt>
                <c:pt idx="7">
                  <c:v>47</c:v>
                </c:pt>
                <c:pt idx="8">
                  <c:v>51</c:v>
                </c:pt>
                <c:pt idx="9">
                  <c:v>58</c:v>
                </c:pt>
                <c:pt idx="10">
                  <c:v>58</c:v>
                </c:pt>
                <c:pt idx="1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6CC-F744-8E24-C9FD5AF557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</c:v>
                </c:pt>
                <c:pt idx="1">
                  <c:v>15</c:v>
                </c:pt>
                <c:pt idx="2">
                  <c:v>22</c:v>
                </c:pt>
                <c:pt idx="3">
                  <c:v>18</c:v>
                </c:pt>
                <c:pt idx="4">
                  <c:v>13</c:v>
                </c:pt>
                <c:pt idx="5">
                  <c:v>21</c:v>
                </c:pt>
                <c:pt idx="6">
                  <c:v>28</c:v>
                </c:pt>
                <c:pt idx="7">
                  <c:v>22</c:v>
                </c:pt>
                <c:pt idx="8">
                  <c:v>30</c:v>
                </c:pt>
                <c:pt idx="9">
                  <c:v>21</c:v>
                </c:pt>
                <c:pt idx="10">
                  <c:v>12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6CC-F744-8E24-C9FD5AF55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9116752"/>
        <c:axId val="2098774912"/>
      </c:areaChart>
      <c:catAx>
        <c:axId val="-201911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098774912"/>
        <c:crosses val="autoZero"/>
        <c:auto val="1"/>
        <c:lblAlgn val="ctr"/>
        <c:lblOffset val="100"/>
        <c:noMultiLvlLbl val="0"/>
      </c:catAx>
      <c:valAx>
        <c:axId val="209877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201911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C8-8945-AAE9-61BD9466F44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C8-8945-AAE9-61BD9466F4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C8-8945-AAE9-61BD9466F44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C8-8945-AAE9-61BD9466F44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3B-DE49-8EC3-DB3BCF11ED5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3B-DE49-8EC3-DB3BCF11E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3B-DE49-8EC3-DB3BCF11ED5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3B-DE49-8EC3-DB3BCF11E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E1-5845-BA18-1CD07EFC318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E1-5845-BA18-1CD07EFC31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E1-5845-BA18-1CD07EFC318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E1-5845-BA18-1CD07EFC318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248-8341-A116-005B7CBAD9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248-8341-A116-005B7CBAD9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48-8341-A116-005B7CBAD93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85-C844-A52F-5F9106A355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85-C844-A52F-5F9106A355A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85-C844-A52F-5F9106A35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7F-F448-B311-F188A02E385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7F-F448-B311-F188A02E385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7F-F448-B311-F188A02E3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225">
            <a:extLst>
              <a:ext uri="{FF2B5EF4-FFF2-40B4-BE49-F238E27FC236}">
                <a16:creationId xmlns:a16="http://schemas.microsoft.com/office/drawing/2014/main" id="{39DD012F-558E-2540-B5B7-9EEF29B92CDF}"/>
              </a:ext>
            </a:extLst>
          </p:cNvPr>
          <p:cNvSpPr/>
          <p:nvPr/>
        </p:nvSpPr>
        <p:spPr>
          <a:xfrm>
            <a:off x="8896764" y="4566827"/>
            <a:ext cx="6594100" cy="7696102"/>
          </a:xfrm>
          <a:custGeom>
            <a:avLst/>
            <a:gdLst>
              <a:gd name="connsiteX0" fmla="*/ 2170 w 2183775"/>
              <a:gd name="connsiteY0" fmla="*/ 330583 h 2548729"/>
              <a:gd name="connsiteX1" fmla="*/ 1092066 w 2183775"/>
              <a:gd name="connsiteY1" fmla="*/ 2548603 h 2548729"/>
              <a:gd name="connsiteX2" fmla="*/ 2181392 w 2183775"/>
              <a:gd name="connsiteY2" fmla="*/ 330583 h 2548729"/>
              <a:gd name="connsiteX3" fmla="*/ 1092066 w 2183775"/>
              <a:gd name="connsiteY3" fmla="*/ -127 h 2548729"/>
              <a:gd name="connsiteX4" fmla="*/ 2455 w 2183775"/>
              <a:gd name="connsiteY4" fmla="*/ 330583 h 2548729"/>
              <a:gd name="connsiteX5" fmla="*/ 178666 w 2183775"/>
              <a:gd name="connsiteY5" fmla="*/ 554069 h 2548729"/>
              <a:gd name="connsiteX6" fmla="*/ 928701 w 2183775"/>
              <a:gd name="connsiteY6" fmla="*/ 408313 h 2548729"/>
              <a:gd name="connsiteX7" fmla="*/ 1092066 w 2183775"/>
              <a:gd name="connsiteY7" fmla="*/ 278827 h 2548729"/>
              <a:gd name="connsiteX8" fmla="*/ 1255242 w 2183775"/>
              <a:gd name="connsiteY8" fmla="*/ 408408 h 2548729"/>
              <a:gd name="connsiteX9" fmla="*/ 2005277 w 2183775"/>
              <a:gd name="connsiteY9" fmla="*/ 554164 h 2548729"/>
              <a:gd name="connsiteX10" fmla="*/ 2002613 w 2183775"/>
              <a:gd name="connsiteY10" fmla="*/ 615245 h 2548729"/>
              <a:gd name="connsiteX11" fmla="*/ 1912319 w 2183775"/>
              <a:gd name="connsiteY11" fmla="*/ 1248598 h 2548729"/>
              <a:gd name="connsiteX12" fmla="*/ 1092066 w 2183775"/>
              <a:gd name="connsiteY12" fmla="*/ 2359748 h 2548729"/>
              <a:gd name="connsiteX13" fmla="*/ 271243 w 2183775"/>
              <a:gd name="connsiteY13" fmla="*/ 1248598 h 2548729"/>
              <a:gd name="connsiteX14" fmla="*/ 181235 w 2183775"/>
              <a:gd name="connsiteY14" fmla="*/ 615720 h 2548729"/>
              <a:gd name="connsiteX15" fmla="*/ 178571 w 2183775"/>
              <a:gd name="connsiteY15" fmla="*/ 554640 h 2548729"/>
              <a:gd name="connsiteX16" fmla="*/ 2095856 w 2183775"/>
              <a:gd name="connsiteY16" fmla="*/ 446370 h 2548729"/>
              <a:gd name="connsiteX17" fmla="*/ 2090718 w 2183775"/>
              <a:gd name="connsiteY17" fmla="*/ 619716 h 2548729"/>
              <a:gd name="connsiteX18" fmla="*/ 1998331 w 2183775"/>
              <a:gd name="connsiteY18" fmla="*/ 1269243 h 2548729"/>
              <a:gd name="connsiteX19" fmla="*/ 1091781 w 2183775"/>
              <a:gd name="connsiteY19" fmla="*/ 2454604 h 2548729"/>
              <a:gd name="connsiteX20" fmla="*/ 185231 w 2183775"/>
              <a:gd name="connsiteY20" fmla="*/ 1269243 h 2548729"/>
              <a:gd name="connsiteX21" fmla="*/ 93034 w 2183775"/>
              <a:gd name="connsiteY21" fmla="*/ 619716 h 2548729"/>
              <a:gd name="connsiteX22" fmla="*/ 87897 w 2183775"/>
              <a:gd name="connsiteY22" fmla="*/ 446370 h 2548729"/>
              <a:gd name="connsiteX23" fmla="*/ 881033 w 2183775"/>
              <a:gd name="connsiteY23" fmla="*/ 333818 h 2548729"/>
              <a:gd name="connsiteX24" fmla="*/ 1092066 w 2183775"/>
              <a:gd name="connsiteY24" fmla="*/ 150672 h 2548729"/>
              <a:gd name="connsiteX25" fmla="*/ 1303005 w 2183775"/>
              <a:gd name="connsiteY25" fmla="*/ 333818 h 2548729"/>
              <a:gd name="connsiteX26" fmla="*/ 2095856 w 2183775"/>
              <a:gd name="connsiteY26" fmla="*/ 446370 h 254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83775" h="2548729">
                <a:moveTo>
                  <a:pt x="2170" y="330583"/>
                </a:moveTo>
                <a:cubicBezTo>
                  <a:pt x="2170" y="330583"/>
                  <a:pt x="-101539" y="2139973"/>
                  <a:pt x="1092066" y="2548603"/>
                </a:cubicBezTo>
                <a:cubicBezTo>
                  <a:pt x="2285196" y="2139973"/>
                  <a:pt x="2181392" y="330583"/>
                  <a:pt x="2181392" y="330583"/>
                </a:cubicBezTo>
                <a:cubicBezTo>
                  <a:pt x="1416038" y="577093"/>
                  <a:pt x="1092066" y="-127"/>
                  <a:pt x="1092066" y="-127"/>
                </a:cubicBezTo>
                <a:cubicBezTo>
                  <a:pt x="1092066" y="-127"/>
                  <a:pt x="767809" y="577093"/>
                  <a:pt x="2455" y="330583"/>
                </a:cubicBezTo>
                <a:close/>
                <a:moveTo>
                  <a:pt x="178666" y="554069"/>
                </a:moveTo>
                <a:cubicBezTo>
                  <a:pt x="437748" y="593553"/>
                  <a:pt x="697877" y="556067"/>
                  <a:pt x="928701" y="408313"/>
                </a:cubicBezTo>
                <a:cubicBezTo>
                  <a:pt x="987158" y="370457"/>
                  <a:pt x="1041858" y="327092"/>
                  <a:pt x="1092066" y="278827"/>
                </a:cubicBezTo>
                <a:cubicBezTo>
                  <a:pt x="1142208" y="327120"/>
                  <a:pt x="1196851" y="370504"/>
                  <a:pt x="1255242" y="408408"/>
                </a:cubicBezTo>
                <a:cubicBezTo>
                  <a:pt x="1486066" y="556162"/>
                  <a:pt x="1746194" y="593648"/>
                  <a:pt x="2005277" y="554164"/>
                </a:cubicBezTo>
                <a:cubicBezTo>
                  <a:pt x="2004515" y="574715"/>
                  <a:pt x="2003564" y="595170"/>
                  <a:pt x="2002613" y="615245"/>
                </a:cubicBezTo>
                <a:cubicBezTo>
                  <a:pt x="1992613" y="828741"/>
                  <a:pt x="1962376" y="1040810"/>
                  <a:pt x="1912319" y="1248598"/>
                </a:cubicBezTo>
                <a:cubicBezTo>
                  <a:pt x="1796622" y="1719355"/>
                  <a:pt x="1559233" y="2171464"/>
                  <a:pt x="1092066" y="2359748"/>
                </a:cubicBezTo>
                <a:cubicBezTo>
                  <a:pt x="624329" y="2171464"/>
                  <a:pt x="386940" y="1719355"/>
                  <a:pt x="271243" y="1248598"/>
                </a:cubicBezTo>
                <a:cubicBezTo>
                  <a:pt x="221358" y="1040943"/>
                  <a:pt x="191225" y="829045"/>
                  <a:pt x="181235" y="615720"/>
                </a:cubicBezTo>
                <a:cubicBezTo>
                  <a:pt x="180283" y="595646"/>
                  <a:pt x="179332" y="575190"/>
                  <a:pt x="178571" y="554640"/>
                </a:cubicBezTo>
                <a:close/>
                <a:moveTo>
                  <a:pt x="2095856" y="446370"/>
                </a:moveTo>
                <a:cubicBezTo>
                  <a:pt x="2095856" y="504691"/>
                  <a:pt x="2093572" y="563488"/>
                  <a:pt x="2090718" y="619716"/>
                </a:cubicBezTo>
                <a:cubicBezTo>
                  <a:pt x="2080556" y="838664"/>
                  <a:pt x="2049615" y="1056147"/>
                  <a:pt x="1998331" y="1269243"/>
                </a:cubicBezTo>
                <a:cubicBezTo>
                  <a:pt x="1872738" y="1780721"/>
                  <a:pt x="1608804" y="2263656"/>
                  <a:pt x="1091781" y="2454604"/>
                </a:cubicBezTo>
                <a:cubicBezTo>
                  <a:pt x="574758" y="2263656"/>
                  <a:pt x="310823" y="1780721"/>
                  <a:pt x="185231" y="1269243"/>
                </a:cubicBezTo>
                <a:cubicBezTo>
                  <a:pt x="134052" y="1056128"/>
                  <a:pt x="103186" y="838655"/>
                  <a:pt x="93034" y="619716"/>
                </a:cubicBezTo>
                <a:cubicBezTo>
                  <a:pt x="90180" y="563488"/>
                  <a:pt x="87992" y="504691"/>
                  <a:pt x="87897" y="446370"/>
                </a:cubicBezTo>
                <a:cubicBezTo>
                  <a:pt x="359633" y="510400"/>
                  <a:pt x="637745" y="489564"/>
                  <a:pt x="881033" y="333818"/>
                </a:cubicBezTo>
                <a:cubicBezTo>
                  <a:pt x="959462" y="282756"/>
                  <a:pt x="1030469" y="221124"/>
                  <a:pt x="1092066" y="150672"/>
                </a:cubicBezTo>
                <a:cubicBezTo>
                  <a:pt x="1153635" y="221114"/>
                  <a:pt x="1224614" y="282746"/>
                  <a:pt x="1303005" y="333818"/>
                </a:cubicBezTo>
                <a:cubicBezTo>
                  <a:pt x="1546007" y="489564"/>
                  <a:pt x="1824119" y="510400"/>
                  <a:pt x="2095856" y="446370"/>
                </a:cubicBezTo>
                <a:close/>
              </a:path>
            </a:pathLst>
          </a:custGeom>
          <a:solidFill>
            <a:schemeClr val="accent5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44A60284-40BB-6B4B-8066-7FEB97946268}"/>
              </a:ext>
            </a:extLst>
          </p:cNvPr>
          <p:cNvSpPr/>
          <p:nvPr/>
        </p:nvSpPr>
        <p:spPr>
          <a:xfrm>
            <a:off x="8381183" y="6778000"/>
            <a:ext cx="2000044" cy="1999932"/>
          </a:xfrm>
          <a:custGeom>
            <a:avLst/>
            <a:gdLst>
              <a:gd name="connsiteX0" fmla="*/ 504273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3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3" y="252123"/>
                </a:moveTo>
                <a:cubicBezTo>
                  <a:pt x="504273" y="391367"/>
                  <a:pt x="391388" y="504247"/>
                  <a:pt x="252137" y="504247"/>
                </a:cubicBezTo>
                <a:cubicBezTo>
                  <a:pt x="112885" y="504247"/>
                  <a:pt x="0" y="391367"/>
                  <a:pt x="0" y="252123"/>
                </a:cubicBezTo>
                <a:cubicBezTo>
                  <a:pt x="0" y="112879"/>
                  <a:pt x="112885" y="0"/>
                  <a:pt x="252137" y="0"/>
                </a:cubicBezTo>
                <a:cubicBezTo>
                  <a:pt x="391388" y="0"/>
                  <a:pt x="504273" y="112879"/>
                  <a:pt x="504273" y="252123"/>
                </a:cubicBezTo>
                <a:close/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E802381-F654-4144-B514-8815B7B32203}"/>
              </a:ext>
            </a:extLst>
          </p:cNvPr>
          <p:cNvGrpSpPr/>
          <p:nvPr/>
        </p:nvGrpSpPr>
        <p:grpSpPr>
          <a:xfrm>
            <a:off x="8692957" y="7261888"/>
            <a:ext cx="1337040" cy="858107"/>
            <a:chOff x="4863328" y="4254531"/>
            <a:chExt cx="656424" cy="421291"/>
          </a:xfrm>
          <a:solidFill>
            <a:schemeClr val="bg1"/>
          </a:solidFill>
        </p:grpSpPr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2DCFF5E9-D117-E941-9AAE-26BFE357B591}"/>
                </a:ext>
              </a:extLst>
            </p:cNvPr>
            <p:cNvSpPr/>
            <p:nvPr/>
          </p:nvSpPr>
          <p:spPr>
            <a:xfrm>
              <a:off x="5302298" y="4254531"/>
              <a:ext cx="217454" cy="283284"/>
            </a:xfrm>
            <a:custGeom>
              <a:avLst/>
              <a:gdLst>
                <a:gd name="connsiteX0" fmla="*/ 108574 w 217454"/>
                <a:gd name="connsiteY0" fmla="*/ 283249 h 283284"/>
                <a:gd name="connsiteX1" fmla="*/ 102864 w 217454"/>
                <a:gd name="connsiteY1" fmla="*/ 281726 h 283284"/>
                <a:gd name="connsiteX2" fmla="*/ 2164 w 217454"/>
                <a:gd name="connsiteY2" fmla="*/ 61507 h 283284"/>
                <a:gd name="connsiteX3" fmla="*/ 12538 w 217454"/>
                <a:gd name="connsiteY3" fmla="*/ 51982 h 283284"/>
                <a:gd name="connsiteX4" fmla="*/ 40521 w 217454"/>
                <a:gd name="connsiteY4" fmla="*/ 40552 h 283284"/>
                <a:gd name="connsiteX5" fmla="*/ 50039 w 217454"/>
                <a:gd name="connsiteY5" fmla="*/ 11977 h 283284"/>
                <a:gd name="connsiteX6" fmla="*/ 52990 w 217454"/>
                <a:gd name="connsiteY6" fmla="*/ 3500 h 283284"/>
                <a:gd name="connsiteX7" fmla="*/ 61080 w 217454"/>
                <a:gd name="connsiteY7" fmla="*/ -24 h 283284"/>
                <a:gd name="connsiteX8" fmla="*/ 156831 w 217454"/>
                <a:gd name="connsiteY8" fmla="*/ -24 h 283284"/>
                <a:gd name="connsiteX9" fmla="*/ 165016 w 217454"/>
                <a:gd name="connsiteY9" fmla="*/ 3595 h 283284"/>
                <a:gd name="connsiteX10" fmla="*/ 167967 w 217454"/>
                <a:gd name="connsiteY10" fmla="*/ 11977 h 283284"/>
                <a:gd name="connsiteX11" fmla="*/ 177009 w 217454"/>
                <a:gd name="connsiteY11" fmla="*/ 40552 h 283284"/>
                <a:gd name="connsiteX12" fmla="*/ 204991 w 217454"/>
                <a:gd name="connsiteY12" fmla="*/ 51982 h 283284"/>
                <a:gd name="connsiteX13" fmla="*/ 215366 w 217454"/>
                <a:gd name="connsiteY13" fmla="*/ 61507 h 283284"/>
                <a:gd name="connsiteX14" fmla="*/ 114666 w 217454"/>
                <a:gd name="connsiteY14" fmla="*/ 281726 h 283284"/>
                <a:gd name="connsiteX15" fmla="*/ 108574 w 217454"/>
                <a:gd name="connsiteY15" fmla="*/ 283249 h 283284"/>
                <a:gd name="connsiteX16" fmla="*/ 22913 w 217454"/>
                <a:gd name="connsiteY16" fmla="*/ 73699 h 283284"/>
                <a:gd name="connsiteX17" fmla="*/ 108574 w 217454"/>
                <a:gd name="connsiteY17" fmla="*/ 259151 h 283284"/>
                <a:gd name="connsiteX18" fmla="*/ 194236 w 217454"/>
                <a:gd name="connsiteY18" fmla="*/ 73699 h 283284"/>
                <a:gd name="connsiteX19" fmla="*/ 159781 w 217454"/>
                <a:gd name="connsiteY19" fmla="*/ 55602 h 283284"/>
                <a:gd name="connsiteX20" fmla="*/ 145885 w 217454"/>
                <a:gd name="connsiteY20" fmla="*/ 22931 h 283284"/>
                <a:gd name="connsiteX21" fmla="*/ 71359 w 217454"/>
                <a:gd name="connsiteY21" fmla="*/ 22931 h 283284"/>
                <a:gd name="connsiteX22" fmla="*/ 57368 w 217454"/>
                <a:gd name="connsiteY22" fmla="*/ 55602 h 283284"/>
                <a:gd name="connsiteX23" fmla="*/ 23008 w 217454"/>
                <a:gd name="connsiteY23" fmla="*/ 73604 h 28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7454" h="283284">
                  <a:moveTo>
                    <a:pt x="108574" y="283249"/>
                  </a:moveTo>
                  <a:cubicBezTo>
                    <a:pt x="106566" y="283268"/>
                    <a:pt x="104596" y="282735"/>
                    <a:pt x="102864" y="281726"/>
                  </a:cubicBezTo>
                  <a:cubicBezTo>
                    <a:pt x="-23059" y="206478"/>
                    <a:pt x="1878" y="62650"/>
                    <a:pt x="2164" y="61507"/>
                  </a:cubicBezTo>
                  <a:cubicBezTo>
                    <a:pt x="2925" y="56269"/>
                    <a:pt x="7256" y="52287"/>
                    <a:pt x="12538" y="51982"/>
                  </a:cubicBezTo>
                  <a:cubicBezTo>
                    <a:pt x="23046" y="52201"/>
                    <a:pt x="33173" y="48068"/>
                    <a:pt x="40521" y="40552"/>
                  </a:cubicBezTo>
                  <a:cubicBezTo>
                    <a:pt x="46965" y="32447"/>
                    <a:pt x="50334" y="22331"/>
                    <a:pt x="50039" y="11977"/>
                  </a:cubicBezTo>
                  <a:cubicBezTo>
                    <a:pt x="49782" y="8863"/>
                    <a:pt x="50848" y="5777"/>
                    <a:pt x="52990" y="3500"/>
                  </a:cubicBezTo>
                  <a:cubicBezTo>
                    <a:pt x="55103" y="1281"/>
                    <a:pt x="58015" y="4"/>
                    <a:pt x="61080" y="-24"/>
                  </a:cubicBezTo>
                  <a:lnTo>
                    <a:pt x="156831" y="-24"/>
                  </a:lnTo>
                  <a:cubicBezTo>
                    <a:pt x="159943" y="-15"/>
                    <a:pt x="162912" y="1300"/>
                    <a:pt x="165016" y="3595"/>
                  </a:cubicBezTo>
                  <a:cubicBezTo>
                    <a:pt x="167100" y="5872"/>
                    <a:pt x="168166" y="8901"/>
                    <a:pt x="167967" y="11977"/>
                  </a:cubicBezTo>
                  <a:cubicBezTo>
                    <a:pt x="167510" y="22274"/>
                    <a:pt x="170708" y="32399"/>
                    <a:pt x="177009" y="40552"/>
                  </a:cubicBezTo>
                  <a:cubicBezTo>
                    <a:pt x="184394" y="48010"/>
                    <a:pt x="194503" y="52135"/>
                    <a:pt x="204991" y="51982"/>
                  </a:cubicBezTo>
                  <a:cubicBezTo>
                    <a:pt x="210274" y="52287"/>
                    <a:pt x="214604" y="56269"/>
                    <a:pt x="215366" y="61507"/>
                  </a:cubicBezTo>
                  <a:cubicBezTo>
                    <a:pt x="215366" y="62936"/>
                    <a:pt x="240589" y="206478"/>
                    <a:pt x="114666" y="281726"/>
                  </a:cubicBezTo>
                  <a:cubicBezTo>
                    <a:pt x="112829" y="282821"/>
                    <a:pt x="110706" y="283345"/>
                    <a:pt x="108574" y="283249"/>
                  </a:cubicBezTo>
                  <a:close/>
                  <a:moveTo>
                    <a:pt x="22913" y="73699"/>
                  </a:moveTo>
                  <a:cubicBezTo>
                    <a:pt x="19772" y="102274"/>
                    <a:pt x="17012" y="200477"/>
                    <a:pt x="108574" y="259151"/>
                  </a:cubicBezTo>
                  <a:cubicBezTo>
                    <a:pt x="200137" y="200477"/>
                    <a:pt x="197282" y="102655"/>
                    <a:pt x="194236" y="73699"/>
                  </a:cubicBezTo>
                  <a:cubicBezTo>
                    <a:pt x="180959" y="71994"/>
                    <a:pt x="168728" y="65574"/>
                    <a:pt x="159781" y="55602"/>
                  </a:cubicBezTo>
                  <a:cubicBezTo>
                    <a:pt x="152033" y="46324"/>
                    <a:pt x="147198" y="34952"/>
                    <a:pt x="145885" y="22931"/>
                  </a:cubicBezTo>
                  <a:lnTo>
                    <a:pt x="71359" y="22931"/>
                  </a:lnTo>
                  <a:cubicBezTo>
                    <a:pt x="70008" y="34961"/>
                    <a:pt x="65144" y="46324"/>
                    <a:pt x="57368" y="55602"/>
                  </a:cubicBezTo>
                  <a:cubicBezTo>
                    <a:pt x="48449" y="65536"/>
                    <a:pt x="36247" y="71928"/>
                    <a:pt x="23008" y="7360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B0329BFC-ED17-D04D-A8CD-DE56B23B5AF2}"/>
                </a:ext>
              </a:extLst>
            </p:cNvPr>
            <p:cNvSpPr/>
            <p:nvPr/>
          </p:nvSpPr>
          <p:spPr>
            <a:xfrm>
              <a:off x="5339797" y="4347876"/>
              <a:ext cx="142261" cy="148034"/>
            </a:xfrm>
            <a:custGeom>
              <a:avLst/>
              <a:gdLst>
                <a:gd name="connsiteX0" fmla="*/ 71074 w 142261"/>
                <a:gd name="connsiteY0" fmla="*/ 147994 h 148034"/>
                <a:gd name="connsiteX1" fmla="*/ 64222 w 142261"/>
                <a:gd name="connsiteY1" fmla="*/ 145613 h 148034"/>
                <a:gd name="connsiteX2" fmla="*/ -25 w 142261"/>
                <a:gd name="connsiteY2" fmla="*/ 11215 h 148034"/>
                <a:gd name="connsiteX3" fmla="*/ 11111 w 142261"/>
                <a:gd name="connsiteY3" fmla="*/ 71 h 148034"/>
                <a:gd name="connsiteX4" fmla="*/ 22247 w 142261"/>
                <a:gd name="connsiteY4" fmla="*/ 11215 h 148034"/>
                <a:gd name="connsiteX5" fmla="*/ 71265 w 142261"/>
                <a:gd name="connsiteY5" fmla="*/ 122277 h 148034"/>
                <a:gd name="connsiteX6" fmla="*/ 119902 w 142261"/>
                <a:gd name="connsiteY6" fmla="*/ 11310 h 148034"/>
                <a:gd name="connsiteX7" fmla="*/ 130847 w 142261"/>
                <a:gd name="connsiteY7" fmla="*/ -24 h 148034"/>
                <a:gd name="connsiteX8" fmla="*/ 130847 w 142261"/>
                <a:gd name="connsiteY8" fmla="*/ -24 h 148034"/>
                <a:gd name="connsiteX9" fmla="*/ 142174 w 142261"/>
                <a:gd name="connsiteY9" fmla="*/ 10930 h 148034"/>
                <a:gd name="connsiteX10" fmla="*/ 77832 w 142261"/>
                <a:gd name="connsiteY10" fmla="*/ 146280 h 148034"/>
                <a:gd name="connsiteX11" fmla="*/ 71074 w 142261"/>
                <a:gd name="connsiteY11" fmla="*/ 147994 h 14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261" h="148034">
                  <a:moveTo>
                    <a:pt x="71074" y="147994"/>
                  </a:moveTo>
                  <a:cubicBezTo>
                    <a:pt x="68590" y="148004"/>
                    <a:pt x="66173" y="147165"/>
                    <a:pt x="64222" y="145613"/>
                  </a:cubicBezTo>
                  <a:cubicBezTo>
                    <a:pt x="23570" y="112866"/>
                    <a:pt x="-53" y="63441"/>
                    <a:pt x="-25" y="11215"/>
                  </a:cubicBezTo>
                  <a:cubicBezTo>
                    <a:pt x="-25" y="5062"/>
                    <a:pt x="4963" y="71"/>
                    <a:pt x="11111" y="71"/>
                  </a:cubicBezTo>
                  <a:cubicBezTo>
                    <a:pt x="17260" y="71"/>
                    <a:pt x="22247" y="5062"/>
                    <a:pt x="22247" y="11215"/>
                  </a:cubicBezTo>
                  <a:cubicBezTo>
                    <a:pt x="22257" y="53487"/>
                    <a:pt x="40046" y="93797"/>
                    <a:pt x="71265" y="122277"/>
                  </a:cubicBezTo>
                  <a:cubicBezTo>
                    <a:pt x="103122" y="94340"/>
                    <a:pt x="120939" y="53687"/>
                    <a:pt x="119902" y="11310"/>
                  </a:cubicBezTo>
                  <a:cubicBezTo>
                    <a:pt x="119797" y="5157"/>
                    <a:pt x="124699" y="80"/>
                    <a:pt x="130847" y="-24"/>
                  </a:cubicBezTo>
                  <a:cubicBezTo>
                    <a:pt x="130847" y="-24"/>
                    <a:pt x="130847" y="-24"/>
                    <a:pt x="130847" y="-24"/>
                  </a:cubicBezTo>
                  <a:cubicBezTo>
                    <a:pt x="136920" y="71"/>
                    <a:pt x="141869" y="4862"/>
                    <a:pt x="142174" y="10930"/>
                  </a:cubicBezTo>
                  <a:cubicBezTo>
                    <a:pt x="143630" y="63755"/>
                    <a:pt x="119702" y="114076"/>
                    <a:pt x="77832" y="146280"/>
                  </a:cubicBezTo>
                  <a:cubicBezTo>
                    <a:pt x="75805" y="147528"/>
                    <a:pt x="73445" y="148118"/>
                    <a:pt x="71074" y="14799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7AB68635-C6E4-F54A-AE6E-666F9AEDDBF9}"/>
                </a:ext>
              </a:extLst>
            </p:cNvPr>
            <p:cNvSpPr/>
            <p:nvPr/>
          </p:nvSpPr>
          <p:spPr>
            <a:xfrm>
              <a:off x="5031892" y="4482084"/>
              <a:ext cx="298292" cy="22288"/>
            </a:xfrm>
            <a:custGeom>
              <a:avLst/>
              <a:gdLst>
                <a:gd name="connsiteX0" fmla="*/ 287132 w 298292"/>
                <a:gd name="connsiteY0" fmla="*/ 22264 h 22288"/>
                <a:gd name="connsiteX1" fmla="*/ 11111 w 298292"/>
                <a:gd name="connsiteY1" fmla="*/ 22264 h 22288"/>
                <a:gd name="connsiteX2" fmla="*/ -25 w 298292"/>
                <a:gd name="connsiteY2" fmla="*/ 11120 h 22288"/>
                <a:gd name="connsiteX3" fmla="*/ 11111 w 298292"/>
                <a:gd name="connsiteY3" fmla="*/ -24 h 22288"/>
                <a:gd name="connsiteX4" fmla="*/ 287132 w 298292"/>
                <a:gd name="connsiteY4" fmla="*/ -24 h 22288"/>
                <a:gd name="connsiteX5" fmla="*/ 298268 w 298292"/>
                <a:gd name="connsiteY5" fmla="*/ 11120 h 22288"/>
                <a:gd name="connsiteX6" fmla="*/ 287132 w 298292"/>
                <a:gd name="connsiteY6" fmla="*/ 22264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92" h="22288">
                  <a:moveTo>
                    <a:pt x="287132" y="22264"/>
                  </a:moveTo>
                  <a:lnTo>
                    <a:pt x="11111" y="22264"/>
                  </a:lnTo>
                  <a:cubicBezTo>
                    <a:pt x="4963" y="22264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287132" y="-24"/>
                  </a:lnTo>
                  <a:cubicBezTo>
                    <a:pt x="293281" y="-24"/>
                    <a:pt x="298268" y="4967"/>
                    <a:pt x="298268" y="11120"/>
                  </a:cubicBezTo>
                  <a:cubicBezTo>
                    <a:pt x="298268" y="17273"/>
                    <a:pt x="293281" y="22264"/>
                    <a:pt x="287132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7170301-9B6E-BD4D-A35F-D1F2CD01A9CA}"/>
                </a:ext>
              </a:extLst>
            </p:cNvPr>
            <p:cNvSpPr/>
            <p:nvPr/>
          </p:nvSpPr>
          <p:spPr>
            <a:xfrm>
              <a:off x="5169616" y="4411408"/>
              <a:ext cx="22271" cy="92964"/>
            </a:xfrm>
            <a:custGeom>
              <a:avLst/>
              <a:gdLst>
                <a:gd name="connsiteX0" fmla="*/ 11111 w 22271"/>
                <a:gd name="connsiteY0" fmla="*/ 92940 h 92964"/>
                <a:gd name="connsiteX1" fmla="*/ -25 w 22271"/>
                <a:gd name="connsiteY1" fmla="*/ 81796 h 92964"/>
                <a:gd name="connsiteX2" fmla="*/ -25 w 22271"/>
                <a:gd name="connsiteY2" fmla="*/ 11120 h 92964"/>
                <a:gd name="connsiteX3" fmla="*/ 11111 w 22271"/>
                <a:gd name="connsiteY3" fmla="*/ -24 h 92964"/>
                <a:gd name="connsiteX4" fmla="*/ 22247 w 22271"/>
                <a:gd name="connsiteY4" fmla="*/ 11120 h 92964"/>
                <a:gd name="connsiteX5" fmla="*/ 22247 w 22271"/>
                <a:gd name="connsiteY5" fmla="*/ 81796 h 92964"/>
                <a:gd name="connsiteX6" fmla="*/ 11111 w 22271"/>
                <a:gd name="connsiteY6" fmla="*/ 92940 h 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92964">
                  <a:moveTo>
                    <a:pt x="11111" y="92940"/>
                  </a:moveTo>
                  <a:cubicBezTo>
                    <a:pt x="4963" y="92940"/>
                    <a:pt x="-25" y="87949"/>
                    <a:pt x="-25" y="81796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81796"/>
                  </a:lnTo>
                  <a:cubicBezTo>
                    <a:pt x="22247" y="87949"/>
                    <a:pt x="17260" y="92940"/>
                    <a:pt x="11111" y="9294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D13055D8-01CB-E348-A298-2DCF20D47A6F}"/>
                </a:ext>
              </a:extLst>
            </p:cNvPr>
            <p:cNvSpPr/>
            <p:nvPr/>
          </p:nvSpPr>
          <p:spPr>
            <a:xfrm>
              <a:off x="5261085" y="4411170"/>
              <a:ext cx="69357" cy="93207"/>
            </a:xfrm>
            <a:custGeom>
              <a:avLst/>
              <a:gdLst>
                <a:gd name="connsiteX0" fmla="*/ 57939 w 69357"/>
                <a:gd name="connsiteY0" fmla="*/ 93177 h 93207"/>
                <a:gd name="connsiteX1" fmla="*/ 48421 w 69357"/>
                <a:gd name="connsiteY1" fmla="*/ 88224 h 93207"/>
                <a:gd name="connsiteX2" fmla="*/ 1783 w 69357"/>
                <a:gd name="connsiteY2" fmla="*/ 17454 h 93207"/>
                <a:gd name="connsiteX3" fmla="*/ 5162 w 69357"/>
                <a:gd name="connsiteY3" fmla="*/ 1785 h 93207"/>
                <a:gd name="connsiteX4" fmla="*/ 20819 w 69357"/>
                <a:gd name="connsiteY4" fmla="*/ 5166 h 93207"/>
                <a:gd name="connsiteX5" fmla="*/ 67552 w 69357"/>
                <a:gd name="connsiteY5" fmla="*/ 75937 h 93207"/>
                <a:gd name="connsiteX6" fmla="*/ 64316 w 69357"/>
                <a:gd name="connsiteY6" fmla="*/ 91368 h 93207"/>
                <a:gd name="connsiteX7" fmla="*/ 57939 w 69357"/>
                <a:gd name="connsiteY7" fmla="*/ 93177 h 9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57" h="93207">
                  <a:moveTo>
                    <a:pt x="57939" y="93177"/>
                  </a:moveTo>
                  <a:cubicBezTo>
                    <a:pt x="54132" y="93244"/>
                    <a:pt x="50553" y="91387"/>
                    <a:pt x="48421" y="88224"/>
                  </a:cubicBezTo>
                  <a:lnTo>
                    <a:pt x="1783" y="17454"/>
                  </a:lnTo>
                  <a:cubicBezTo>
                    <a:pt x="-1605" y="12196"/>
                    <a:pt x="-92" y="5176"/>
                    <a:pt x="5162" y="1785"/>
                  </a:cubicBezTo>
                  <a:cubicBezTo>
                    <a:pt x="10416" y="-1606"/>
                    <a:pt x="17431" y="-91"/>
                    <a:pt x="20819" y="5166"/>
                  </a:cubicBezTo>
                  <a:lnTo>
                    <a:pt x="67552" y="75937"/>
                  </a:lnTo>
                  <a:cubicBezTo>
                    <a:pt x="70865" y="81100"/>
                    <a:pt x="69427" y="87967"/>
                    <a:pt x="64316" y="91368"/>
                  </a:cubicBezTo>
                  <a:cubicBezTo>
                    <a:pt x="62432" y="92625"/>
                    <a:pt x="60204" y="93254"/>
                    <a:pt x="57939" y="93177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8A879E10-021A-1F48-846C-192014597EF3}"/>
                </a:ext>
              </a:extLst>
            </p:cNvPr>
            <p:cNvSpPr/>
            <p:nvPr/>
          </p:nvSpPr>
          <p:spPr>
            <a:xfrm>
              <a:off x="4927860" y="4536376"/>
              <a:ext cx="139342" cy="139446"/>
            </a:xfrm>
            <a:custGeom>
              <a:avLst/>
              <a:gdLst>
                <a:gd name="connsiteX0" fmla="*/ 69647 w 139342"/>
                <a:gd name="connsiteY0" fmla="*/ 139422 h 139446"/>
                <a:gd name="connsiteX1" fmla="*/ -25 w 139342"/>
                <a:gd name="connsiteY1" fmla="*/ 69699 h 139446"/>
                <a:gd name="connsiteX2" fmla="*/ 69647 w 139342"/>
                <a:gd name="connsiteY2" fmla="*/ -24 h 139446"/>
                <a:gd name="connsiteX3" fmla="*/ 139318 w 139342"/>
                <a:gd name="connsiteY3" fmla="*/ 69699 h 139446"/>
                <a:gd name="connsiteX4" fmla="*/ 69647 w 139342"/>
                <a:gd name="connsiteY4" fmla="*/ 139422 h 139446"/>
                <a:gd name="connsiteX5" fmla="*/ 69647 w 139342"/>
                <a:gd name="connsiteY5" fmla="*/ 22264 h 139446"/>
                <a:gd name="connsiteX6" fmla="*/ 22057 w 139342"/>
                <a:gd name="connsiteY6" fmla="*/ 69889 h 139446"/>
                <a:gd name="connsiteX7" fmla="*/ 69647 w 139342"/>
                <a:gd name="connsiteY7" fmla="*/ 117514 h 139446"/>
                <a:gd name="connsiteX8" fmla="*/ 117237 w 139342"/>
                <a:gd name="connsiteY8" fmla="*/ 69889 h 139446"/>
                <a:gd name="connsiteX9" fmla="*/ 69647 w 139342"/>
                <a:gd name="connsiteY9" fmla="*/ 22264 h 13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342" h="139446">
                  <a:moveTo>
                    <a:pt x="69647" y="139422"/>
                  </a:moveTo>
                  <a:cubicBezTo>
                    <a:pt x="31166" y="139422"/>
                    <a:pt x="-25" y="108208"/>
                    <a:pt x="-25" y="69699"/>
                  </a:cubicBezTo>
                  <a:cubicBezTo>
                    <a:pt x="-25" y="31189"/>
                    <a:pt x="31166" y="-24"/>
                    <a:pt x="69647" y="-24"/>
                  </a:cubicBezTo>
                  <a:cubicBezTo>
                    <a:pt x="108128" y="-24"/>
                    <a:pt x="139318" y="31189"/>
                    <a:pt x="139318" y="69699"/>
                  </a:cubicBezTo>
                  <a:cubicBezTo>
                    <a:pt x="139271" y="108180"/>
                    <a:pt x="108099" y="139365"/>
                    <a:pt x="69647" y="139422"/>
                  </a:cubicBezTo>
                  <a:close/>
                  <a:moveTo>
                    <a:pt x="69647" y="22264"/>
                  </a:moveTo>
                  <a:cubicBezTo>
                    <a:pt x="43368" y="22264"/>
                    <a:pt x="22057" y="43591"/>
                    <a:pt x="22057" y="69889"/>
                  </a:cubicBezTo>
                  <a:cubicBezTo>
                    <a:pt x="22057" y="96188"/>
                    <a:pt x="43368" y="117514"/>
                    <a:pt x="69647" y="117514"/>
                  </a:cubicBezTo>
                  <a:cubicBezTo>
                    <a:pt x="95926" y="117514"/>
                    <a:pt x="117237" y="96188"/>
                    <a:pt x="117237" y="69889"/>
                  </a:cubicBezTo>
                  <a:cubicBezTo>
                    <a:pt x="117237" y="43591"/>
                    <a:pt x="95926" y="22264"/>
                    <a:pt x="69647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BEEB9876-AE8D-EE4C-B857-DADDC1F0EBA1}"/>
                </a:ext>
              </a:extLst>
            </p:cNvPr>
            <p:cNvSpPr/>
            <p:nvPr/>
          </p:nvSpPr>
          <p:spPr>
            <a:xfrm>
              <a:off x="5271268" y="4536376"/>
              <a:ext cx="139342" cy="139446"/>
            </a:xfrm>
            <a:custGeom>
              <a:avLst/>
              <a:gdLst>
                <a:gd name="connsiteX0" fmla="*/ 69647 w 139342"/>
                <a:gd name="connsiteY0" fmla="*/ 139422 h 139446"/>
                <a:gd name="connsiteX1" fmla="*/ -25 w 139342"/>
                <a:gd name="connsiteY1" fmla="*/ 69699 h 139446"/>
                <a:gd name="connsiteX2" fmla="*/ 69647 w 139342"/>
                <a:gd name="connsiteY2" fmla="*/ -24 h 139446"/>
                <a:gd name="connsiteX3" fmla="*/ 139318 w 139342"/>
                <a:gd name="connsiteY3" fmla="*/ 69699 h 139446"/>
                <a:gd name="connsiteX4" fmla="*/ 69647 w 139342"/>
                <a:gd name="connsiteY4" fmla="*/ 139422 h 139446"/>
                <a:gd name="connsiteX5" fmla="*/ 69647 w 139342"/>
                <a:gd name="connsiteY5" fmla="*/ 22264 h 139446"/>
                <a:gd name="connsiteX6" fmla="*/ 22057 w 139342"/>
                <a:gd name="connsiteY6" fmla="*/ 69889 h 139446"/>
                <a:gd name="connsiteX7" fmla="*/ 69647 w 139342"/>
                <a:gd name="connsiteY7" fmla="*/ 117514 h 139446"/>
                <a:gd name="connsiteX8" fmla="*/ 117237 w 139342"/>
                <a:gd name="connsiteY8" fmla="*/ 69889 h 139446"/>
                <a:gd name="connsiteX9" fmla="*/ 69647 w 139342"/>
                <a:gd name="connsiteY9" fmla="*/ 22264 h 13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342" h="139446">
                  <a:moveTo>
                    <a:pt x="69647" y="139422"/>
                  </a:moveTo>
                  <a:cubicBezTo>
                    <a:pt x="31166" y="139422"/>
                    <a:pt x="-25" y="108208"/>
                    <a:pt x="-25" y="69699"/>
                  </a:cubicBezTo>
                  <a:cubicBezTo>
                    <a:pt x="-25" y="31189"/>
                    <a:pt x="31166" y="-24"/>
                    <a:pt x="69647" y="-24"/>
                  </a:cubicBezTo>
                  <a:cubicBezTo>
                    <a:pt x="108128" y="-24"/>
                    <a:pt x="139318" y="31189"/>
                    <a:pt x="139318" y="69699"/>
                  </a:cubicBezTo>
                  <a:cubicBezTo>
                    <a:pt x="139318" y="108208"/>
                    <a:pt x="108128" y="139422"/>
                    <a:pt x="69647" y="139422"/>
                  </a:cubicBezTo>
                  <a:close/>
                  <a:moveTo>
                    <a:pt x="69647" y="22264"/>
                  </a:moveTo>
                  <a:cubicBezTo>
                    <a:pt x="43368" y="22264"/>
                    <a:pt x="22057" y="43591"/>
                    <a:pt x="22057" y="69889"/>
                  </a:cubicBezTo>
                  <a:cubicBezTo>
                    <a:pt x="22057" y="96188"/>
                    <a:pt x="43368" y="117514"/>
                    <a:pt x="69647" y="117514"/>
                  </a:cubicBezTo>
                  <a:cubicBezTo>
                    <a:pt x="95926" y="117514"/>
                    <a:pt x="117237" y="96188"/>
                    <a:pt x="117237" y="69889"/>
                  </a:cubicBezTo>
                  <a:cubicBezTo>
                    <a:pt x="117237" y="43591"/>
                    <a:pt x="95926" y="22264"/>
                    <a:pt x="69647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DBD69843-EFD5-1B4A-BB69-90E061FFBF5B}"/>
                </a:ext>
              </a:extLst>
            </p:cNvPr>
            <p:cNvSpPr/>
            <p:nvPr/>
          </p:nvSpPr>
          <p:spPr>
            <a:xfrm>
              <a:off x="4863328" y="4411408"/>
              <a:ext cx="605722" cy="205835"/>
            </a:xfrm>
            <a:custGeom>
              <a:avLst/>
              <a:gdLst>
                <a:gd name="connsiteX0" fmla="*/ 573908 w 605722"/>
                <a:gd name="connsiteY0" fmla="*/ 205811 h 205835"/>
                <a:gd name="connsiteX1" fmla="*/ 535837 w 605722"/>
                <a:gd name="connsiteY1" fmla="*/ 205811 h 205835"/>
                <a:gd name="connsiteX2" fmla="*/ 524701 w 605722"/>
                <a:gd name="connsiteY2" fmla="*/ 194667 h 205835"/>
                <a:gd name="connsiteX3" fmla="*/ 477111 w 605722"/>
                <a:gd name="connsiteY3" fmla="*/ 147042 h 205835"/>
                <a:gd name="connsiteX4" fmla="*/ 429521 w 605722"/>
                <a:gd name="connsiteY4" fmla="*/ 194667 h 205835"/>
                <a:gd name="connsiteX5" fmla="*/ 418385 w 605722"/>
                <a:gd name="connsiteY5" fmla="*/ 205811 h 205835"/>
                <a:gd name="connsiteX6" fmla="*/ 193190 w 605722"/>
                <a:gd name="connsiteY6" fmla="*/ 205811 h 205835"/>
                <a:gd name="connsiteX7" fmla="*/ 182054 w 605722"/>
                <a:gd name="connsiteY7" fmla="*/ 194667 h 205835"/>
                <a:gd name="connsiteX8" fmla="*/ 134464 w 605722"/>
                <a:gd name="connsiteY8" fmla="*/ 147042 h 205835"/>
                <a:gd name="connsiteX9" fmla="*/ 86874 w 605722"/>
                <a:gd name="connsiteY9" fmla="*/ 194667 h 205835"/>
                <a:gd name="connsiteX10" fmla="*/ 75738 w 605722"/>
                <a:gd name="connsiteY10" fmla="*/ 205811 h 205835"/>
                <a:gd name="connsiteX11" fmla="*/ 11111 w 605722"/>
                <a:gd name="connsiteY11" fmla="*/ 205811 h 205835"/>
                <a:gd name="connsiteX12" fmla="*/ -25 w 605722"/>
                <a:gd name="connsiteY12" fmla="*/ 194667 h 205835"/>
                <a:gd name="connsiteX13" fmla="*/ -25 w 605722"/>
                <a:gd name="connsiteY13" fmla="*/ 185618 h 205835"/>
                <a:gd name="connsiteX14" fmla="*/ 114857 w 605722"/>
                <a:gd name="connsiteY14" fmla="*/ 70651 h 205835"/>
                <a:gd name="connsiteX15" fmla="*/ 174820 w 605722"/>
                <a:gd name="connsiteY15" fmla="*/ 70651 h 205835"/>
                <a:gd name="connsiteX16" fmla="*/ 203850 w 605722"/>
                <a:gd name="connsiteY16" fmla="*/ 38933 h 205835"/>
                <a:gd name="connsiteX17" fmla="*/ 273236 w 605722"/>
                <a:gd name="connsiteY17" fmla="*/ -24 h 205835"/>
                <a:gd name="connsiteX18" fmla="*/ 409152 w 605722"/>
                <a:gd name="connsiteY18" fmla="*/ -24 h 205835"/>
                <a:gd name="connsiteX19" fmla="*/ 420288 w 605722"/>
                <a:gd name="connsiteY19" fmla="*/ 11120 h 205835"/>
                <a:gd name="connsiteX20" fmla="*/ 409152 w 605722"/>
                <a:gd name="connsiteY20" fmla="*/ 22264 h 205835"/>
                <a:gd name="connsiteX21" fmla="*/ 273141 w 605722"/>
                <a:gd name="connsiteY21" fmla="*/ 22264 h 205835"/>
                <a:gd name="connsiteX22" fmla="*/ 220126 w 605722"/>
                <a:gd name="connsiteY22" fmla="*/ 53983 h 205835"/>
                <a:gd name="connsiteX23" fmla="*/ 187765 w 605722"/>
                <a:gd name="connsiteY23" fmla="*/ 89320 h 205835"/>
                <a:gd name="connsiteX24" fmla="*/ 179579 w 605722"/>
                <a:gd name="connsiteY24" fmla="*/ 92940 h 205835"/>
                <a:gd name="connsiteX25" fmla="*/ 114762 w 605722"/>
                <a:gd name="connsiteY25" fmla="*/ 92940 h 205835"/>
                <a:gd name="connsiteX26" fmla="*/ 22152 w 605722"/>
                <a:gd name="connsiteY26" fmla="*/ 183522 h 205835"/>
                <a:gd name="connsiteX27" fmla="*/ 65364 w 605722"/>
                <a:gd name="connsiteY27" fmla="*/ 183522 h 205835"/>
                <a:gd name="connsiteX28" fmla="*/ 145067 w 605722"/>
                <a:gd name="connsiteY28" fmla="*/ 125553 h 205835"/>
                <a:gd name="connsiteX29" fmla="*/ 202993 w 605722"/>
                <a:gd name="connsiteY29" fmla="*/ 183522 h 205835"/>
                <a:gd name="connsiteX30" fmla="*/ 408772 w 605722"/>
                <a:gd name="connsiteY30" fmla="*/ 183522 h 205835"/>
                <a:gd name="connsiteX31" fmla="*/ 488475 w 605722"/>
                <a:gd name="connsiteY31" fmla="*/ 125553 h 205835"/>
                <a:gd name="connsiteX32" fmla="*/ 546401 w 605722"/>
                <a:gd name="connsiteY32" fmla="*/ 183522 h 205835"/>
                <a:gd name="connsiteX33" fmla="*/ 573908 w 605722"/>
                <a:gd name="connsiteY33" fmla="*/ 183522 h 205835"/>
                <a:gd name="connsiteX34" fmla="*/ 583426 w 605722"/>
                <a:gd name="connsiteY34" fmla="*/ 173997 h 205835"/>
                <a:gd name="connsiteX35" fmla="*/ 583426 w 605722"/>
                <a:gd name="connsiteY35" fmla="*/ 122086 h 205835"/>
                <a:gd name="connsiteX36" fmla="*/ 594562 w 605722"/>
                <a:gd name="connsiteY36" fmla="*/ 110942 h 205835"/>
                <a:gd name="connsiteX37" fmla="*/ 605698 w 605722"/>
                <a:gd name="connsiteY37" fmla="*/ 122086 h 205835"/>
                <a:gd name="connsiteX38" fmla="*/ 605698 w 605722"/>
                <a:gd name="connsiteY38" fmla="*/ 173997 h 205835"/>
                <a:gd name="connsiteX39" fmla="*/ 573908 w 605722"/>
                <a:gd name="connsiteY39" fmla="*/ 205811 h 20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5722" h="205835">
                  <a:moveTo>
                    <a:pt x="573908" y="205811"/>
                  </a:moveTo>
                  <a:lnTo>
                    <a:pt x="535837" y="205811"/>
                  </a:lnTo>
                  <a:cubicBezTo>
                    <a:pt x="529688" y="205811"/>
                    <a:pt x="524701" y="200820"/>
                    <a:pt x="524701" y="194667"/>
                  </a:cubicBezTo>
                  <a:cubicBezTo>
                    <a:pt x="524701" y="168368"/>
                    <a:pt x="503390" y="147042"/>
                    <a:pt x="477111" y="147042"/>
                  </a:cubicBezTo>
                  <a:cubicBezTo>
                    <a:pt x="450832" y="147042"/>
                    <a:pt x="429521" y="168368"/>
                    <a:pt x="429521" y="194667"/>
                  </a:cubicBezTo>
                  <a:cubicBezTo>
                    <a:pt x="429521" y="200820"/>
                    <a:pt x="424533" y="205811"/>
                    <a:pt x="418385" y="205811"/>
                  </a:cubicBezTo>
                  <a:lnTo>
                    <a:pt x="193190" y="205811"/>
                  </a:lnTo>
                  <a:cubicBezTo>
                    <a:pt x="187041" y="205811"/>
                    <a:pt x="182054" y="200820"/>
                    <a:pt x="182054" y="194667"/>
                  </a:cubicBezTo>
                  <a:cubicBezTo>
                    <a:pt x="182054" y="168368"/>
                    <a:pt x="160743" y="147042"/>
                    <a:pt x="134464" y="147042"/>
                  </a:cubicBezTo>
                  <a:cubicBezTo>
                    <a:pt x="108185" y="147042"/>
                    <a:pt x="86874" y="168368"/>
                    <a:pt x="86874" y="194667"/>
                  </a:cubicBezTo>
                  <a:cubicBezTo>
                    <a:pt x="86874" y="200820"/>
                    <a:pt x="81887" y="205811"/>
                    <a:pt x="75738" y="205811"/>
                  </a:cubicBezTo>
                  <a:lnTo>
                    <a:pt x="11111" y="205811"/>
                  </a:lnTo>
                  <a:cubicBezTo>
                    <a:pt x="4963" y="205811"/>
                    <a:pt x="-25" y="200820"/>
                    <a:pt x="-25" y="194667"/>
                  </a:cubicBezTo>
                  <a:lnTo>
                    <a:pt x="-25" y="185618"/>
                  </a:lnTo>
                  <a:cubicBezTo>
                    <a:pt x="80" y="122163"/>
                    <a:pt x="51448" y="70756"/>
                    <a:pt x="114857" y="70651"/>
                  </a:cubicBezTo>
                  <a:lnTo>
                    <a:pt x="174820" y="70651"/>
                  </a:lnTo>
                  <a:lnTo>
                    <a:pt x="203850" y="38933"/>
                  </a:lnTo>
                  <a:cubicBezTo>
                    <a:pt x="227550" y="13120"/>
                    <a:pt x="250869" y="-24"/>
                    <a:pt x="273236" y="-24"/>
                  </a:cubicBezTo>
                  <a:lnTo>
                    <a:pt x="409152" y="-24"/>
                  </a:lnTo>
                  <a:cubicBezTo>
                    <a:pt x="415301" y="-24"/>
                    <a:pt x="420288" y="4967"/>
                    <a:pt x="420288" y="11120"/>
                  </a:cubicBezTo>
                  <a:cubicBezTo>
                    <a:pt x="420288" y="17273"/>
                    <a:pt x="415301" y="22264"/>
                    <a:pt x="409152" y="22264"/>
                  </a:cubicBezTo>
                  <a:lnTo>
                    <a:pt x="273141" y="22264"/>
                  </a:lnTo>
                  <a:cubicBezTo>
                    <a:pt x="253439" y="22264"/>
                    <a:pt x="233451" y="39505"/>
                    <a:pt x="220126" y="53983"/>
                  </a:cubicBezTo>
                  <a:lnTo>
                    <a:pt x="187765" y="89320"/>
                  </a:lnTo>
                  <a:cubicBezTo>
                    <a:pt x="185690" y="91664"/>
                    <a:pt x="182701" y="92978"/>
                    <a:pt x="179579" y="92940"/>
                  </a:cubicBezTo>
                  <a:lnTo>
                    <a:pt x="114762" y="92940"/>
                  </a:lnTo>
                  <a:cubicBezTo>
                    <a:pt x="64459" y="93026"/>
                    <a:pt x="23390" y="133202"/>
                    <a:pt x="22152" y="183522"/>
                  </a:cubicBezTo>
                  <a:lnTo>
                    <a:pt x="65364" y="183522"/>
                  </a:lnTo>
                  <a:cubicBezTo>
                    <a:pt x="71379" y="145489"/>
                    <a:pt x="107062" y="119534"/>
                    <a:pt x="145067" y="125553"/>
                  </a:cubicBezTo>
                  <a:cubicBezTo>
                    <a:pt x="174887" y="130278"/>
                    <a:pt x="198272" y="153681"/>
                    <a:pt x="202993" y="183522"/>
                  </a:cubicBezTo>
                  <a:lnTo>
                    <a:pt x="408772" y="183522"/>
                  </a:lnTo>
                  <a:cubicBezTo>
                    <a:pt x="414787" y="145489"/>
                    <a:pt x="450470" y="119534"/>
                    <a:pt x="488475" y="125553"/>
                  </a:cubicBezTo>
                  <a:cubicBezTo>
                    <a:pt x="518295" y="130278"/>
                    <a:pt x="541681" y="153681"/>
                    <a:pt x="546401" y="183522"/>
                  </a:cubicBezTo>
                  <a:lnTo>
                    <a:pt x="573908" y="183522"/>
                  </a:lnTo>
                  <a:cubicBezTo>
                    <a:pt x="579162" y="183522"/>
                    <a:pt x="583426" y="179255"/>
                    <a:pt x="583426" y="173997"/>
                  </a:cubicBezTo>
                  <a:lnTo>
                    <a:pt x="583426" y="122086"/>
                  </a:lnTo>
                  <a:cubicBezTo>
                    <a:pt x="583426" y="115933"/>
                    <a:pt x="588414" y="110942"/>
                    <a:pt x="594562" y="110942"/>
                  </a:cubicBezTo>
                  <a:cubicBezTo>
                    <a:pt x="600711" y="110942"/>
                    <a:pt x="605698" y="115933"/>
                    <a:pt x="605698" y="122086"/>
                  </a:cubicBezTo>
                  <a:lnTo>
                    <a:pt x="605698" y="173997"/>
                  </a:lnTo>
                  <a:cubicBezTo>
                    <a:pt x="605651" y="191543"/>
                    <a:pt x="591440" y="205754"/>
                    <a:pt x="573908" y="20581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E563A3C9-67BE-1C4F-A0CE-BEB350ED1FDD}"/>
                </a:ext>
              </a:extLst>
            </p:cNvPr>
            <p:cNvSpPr/>
            <p:nvPr/>
          </p:nvSpPr>
          <p:spPr>
            <a:xfrm>
              <a:off x="4986396" y="4576095"/>
              <a:ext cx="22271" cy="60388"/>
            </a:xfrm>
            <a:custGeom>
              <a:avLst/>
              <a:gdLst>
                <a:gd name="connsiteX0" fmla="*/ 11111 w 22271"/>
                <a:gd name="connsiteY0" fmla="*/ 60364 h 60388"/>
                <a:gd name="connsiteX1" fmla="*/ -25 w 22271"/>
                <a:gd name="connsiteY1" fmla="*/ 49220 h 60388"/>
                <a:gd name="connsiteX2" fmla="*/ -25 w 22271"/>
                <a:gd name="connsiteY2" fmla="*/ 11120 h 60388"/>
                <a:gd name="connsiteX3" fmla="*/ 11111 w 22271"/>
                <a:gd name="connsiteY3" fmla="*/ -24 h 60388"/>
                <a:gd name="connsiteX4" fmla="*/ 22247 w 22271"/>
                <a:gd name="connsiteY4" fmla="*/ 11120 h 60388"/>
                <a:gd name="connsiteX5" fmla="*/ 22247 w 22271"/>
                <a:gd name="connsiteY5" fmla="*/ 49220 h 60388"/>
                <a:gd name="connsiteX6" fmla="*/ 11111 w 22271"/>
                <a:gd name="connsiteY6" fmla="*/ 60364 h 6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60388">
                  <a:moveTo>
                    <a:pt x="11111" y="60364"/>
                  </a:moveTo>
                  <a:cubicBezTo>
                    <a:pt x="4963" y="60364"/>
                    <a:pt x="-25" y="55373"/>
                    <a:pt x="-25" y="49220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49220"/>
                  </a:lnTo>
                  <a:cubicBezTo>
                    <a:pt x="22247" y="55373"/>
                    <a:pt x="17260" y="60364"/>
                    <a:pt x="11111" y="603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6E7E91FF-4205-7649-89C4-BD3A05F02AFC}"/>
                </a:ext>
              </a:extLst>
            </p:cNvPr>
            <p:cNvSpPr/>
            <p:nvPr/>
          </p:nvSpPr>
          <p:spPr>
            <a:xfrm>
              <a:off x="4967550" y="4594955"/>
              <a:ext cx="60343" cy="22288"/>
            </a:xfrm>
            <a:custGeom>
              <a:avLst/>
              <a:gdLst>
                <a:gd name="connsiteX0" fmla="*/ 49183 w 60343"/>
                <a:gd name="connsiteY0" fmla="*/ 22265 h 22288"/>
                <a:gd name="connsiteX1" fmla="*/ 11111 w 60343"/>
                <a:gd name="connsiteY1" fmla="*/ 22265 h 22288"/>
                <a:gd name="connsiteX2" fmla="*/ -25 w 60343"/>
                <a:gd name="connsiteY2" fmla="*/ 11120 h 22288"/>
                <a:gd name="connsiteX3" fmla="*/ 11111 w 60343"/>
                <a:gd name="connsiteY3" fmla="*/ -24 h 22288"/>
                <a:gd name="connsiteX4" fmla="*/ 49183 w 60343"/>
                <a:gd name="connsiteY4" fmla="*/ -24 h 22288"/>
                <a:gd name="connsiteX5" fmla="*/ 60319 w 60343"/>
                <a:gd name="connsiteY5" fmla="*/ 11120 h 22288"/>
                <a:gd name="connsiteX6" fmla="*/ 49183 w 60343"/>
                <a:gd name="connsiteY6" fmla="*/ 22265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43" h="22288">
                  <a:moveTo>
                    <a:pt x="49183" y="22265"/>
                  </a:moveTo>
                  <a:lnTo>
                    <a:pt x="11111" y="22265"/>
                  </a:lnTo>
                  <a:cubicBezTo>
                    <a:pt x="4963" y="22265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49183" y="-24"/>
                  </a:lnTo>
                  <a:cubicBezTo>
                    <a:pt x="55332" y="-24"/>
                    <a:pt x="60319" y="4967"/>
                    <a:pt x="60319" y="11120"/>
                  </a:cubicBezTo>
                  <a:cubicBezTo>
                    <a:pt x="60319" y="17273"/>
                    <a:pt x="55332" y="22265"/>
                    <a:pt x="49183" y="22265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3FC15452-374A-3F4A-B647-1A857A16A423}"/>
                </a:ext>
              </a:extLst>
            </p:cNvPr>
            <p:cNvSpPr/>
            <p:nvPr/>
          </p:nvSpPr>
          <p:spPr>
            <a:xfrm>
              <a:off x="5329804" y="4576095"/>
              <a:ext cx="22271" cy="60388"/>
            </a:xfrm>
            <a:custGeom>
              <a:avLst/>
              <a:gdLst>
                <a:gd name="connsiteX0" fmla="*/ 11111 w 22271"/>
                <a:gd name="connsiteY0" fmla="*/ 60364 h 60388"/>
                <a:gd name="connsiteX1" fmla="*/ -25 w 22271"/>
                <a:gd name="connsiteY1" fmla="*/ 49220 h 60388"/>
                <a:gd name="connsiteX2" fmla="*/ -25 w 22271"/>
                <a:gd name="connsiteY2" fmla="*/ 11120 h 60388"/>
                <a:gd name="connsiteX3" fmla="*/ 11111 w 22271"/>
                <a:gd name="connsiteY3" fmla="*/ -24 h 60388"/>
                <a:gd name="connsiteX4" fmla="*/ 22247 w 22271"/>
                <a:gd name="connsiteY4" fmla="*/ 11120 h 60388"/>
                <a:gd name="connsiteX5" fmla="*/ 22247 w 22271"/>
                <a:gd name="connsiteY5" fmla="*/ 49220 h 60388"/>
                <a:gd name="connsiteX6" fmla="*/ 11111 w 22271"/>
                <a:gd name="connsiteY6" fmla="*/ 60364 h 6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60388">
                  <a:moveTo>
                    <a:pt x="11111" y="60364"/>
                  </a:moveTo>
                  <a:cubicBezTo>
                    <a:pt x="4963" y="60364"/>
                    <a:pt x="-25" y="55373"/>
                    <a:pt x="-25" y="49220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49220"/>
                  </a:lnTo>
                  <a:cubicBezTo>
                    <a:pt x="22247" y="55373"/>
                    <a:pt x="17260" y="60364"/>
                    <a:pt x="11111" y="603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4C2B94A-85CA-624A-934E-C4D28A5651A6}"/>
                </a:ext>
              </a:extLst>
            </p:cNvPr>
            <p:cNvSpPr/>
            <p:nvPr/>
          </p:nvSpPr>
          <p:spPr>
            <a:xfrm>
              <a:off x="5310958" y="4594955"/>
              <a:ext cx="60343" cy="22288"/>
            </a:xfrm>
            <a:custGeom>
              <a:avLst/>
              <a:gdLst>
                <a:gd name="connsiteX0" fmla="*/ 49183 w 60343"/>
                <a:gd name="connsiteY0" fmla="*/ 22265 h 22288"/>
                <a:gd name="connsiteX1" fmla="*/ 11111 w 60343"/>
                <a:gd name="connsiteY1" fmla="*/ 22265 h 22288"/>
                <a:gd name="connsiteX2" fmla="*/ -25 w 60343"/>
                <a:gd name="connsiteY2" fmla="*/ 11120 h 22288"/>
                <a:gd name="connsiteX3" fmla="*/ 11111 w 60343"/>
                <a:gd name="connsiteY3" fmla="*/ -24 h 22288"/>
                <a:gd name="connsiteX4" fmla="*/ 49183 w 60343"/>
                <a:gd name="connsiteY4" fmla="*/ -24 h 22288"/>
                <a:gd name="connsiteX5" fmla="*/ 60319 w 60343"/>
                <a:gd name="connsiteY5" fmla="*/ 11120 h 22288"/>
                <a:gd name="connsiteX6" fmla="*/ 49183 w 60343"/>
                <a:gd name="connsiteY6" fmla="*/ 22265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43" h="22288">
                  <a:moveTo>
                    <a:pt x="49183" y="22265"/>
                  </a:moveTo>
                  <a:lnTo>
                    <a:pt x="11111" y="22265"/>
                  </a:lnTo>
                  <a:cubicBezTo>
                    <a:pt x="4963" y="22265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49183" y="-24"/>
                  </a:lnTo>
                  <a:cubicBezTo>
                    <a:pt x="55332" y="-24"/>
                    <a:pt x="60319" y="4967"/>
                    <a:pt x="60319" y="11120"/>
                  </a:cubicBezTo>
                  <a:cubicBezTo>
                    <a:pt x="60319" y="17273"/>
                    <a:pt x="55332" y="22265"/>
                    <a:pt x="49183" y="22265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1" name="Freeform 230">
            <a:extLst>
              <a:ext uri="{FF2B5EF4-FFF2-40B4-BE49-F238E27FC236}">
                <a16:creationId xmlns:a16="http://schemas.microsoft.com/office/drawing/2014/main" id="{8465A4D3-99BB-DE49-B012-1E020247BED8}"/>
              </a:ext>
            </a:extLst>
          </p:cNvPr>
          <p:cNvSpPr/>
          <p:nvPr/>
        </p:nvSpPr>
        <p:spPr>
          <a:xfrm>
            <a:off x="13962768" y="6778000"/>
            <a:ext cx="2000044" cy="1999932"/>
          </a:xfrm>
          <a:custGeom>
            <a:avLst/>
            <a:gdLst>
              <a:gd name="connsiteX0" fmla="*/ 504274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4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4" y="252123"/>
                </a:moveTo>
                <a:cubicBezTo>
                  <a:pt x="504274" y="391367"/>
                  <a:pt x="391388" y="504247"/>
                  <a:pt x="252137" y="504247"/>
                </a:cubicBezTo>
                <a:cubicBezTo>
                  <a:pt x="112886" y="504247"/>
                  <a:pt x="0" y="391367"/>
                  <a:pt x="0" y="252123"/>
                </a:cubicBezTo>
                <a:cubicBezTo>
                  <a:pt x="0" y="112879"/>
                  <a:pt x="112886" y="0"/>
                  <a:pt x="252137" y="0"/>
                </a:cubicBezTo>
                <a:cubicBezTo>
                  <a:pt x="391388" y="0"/>
                  <a:pt x="504274" y="112879"/>
                  <a:pt x="504274" y="252123"/>
                </a:cubicBezTo>
                <a:close/>
              </a:path>
            </a:pathLst>
          </a:custGeom>
          <a:solidFill>
            <a:schemeClr val="accent3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266E820-CF9F-E447-A61A-BB8E84B2412D}"/>
              </a:ext>
            </a:extLst>
          </p:cNvPr>
          <p:cNvGrpSpPr/>
          <p:nvPr/>
        </p:nvGrpSpPr>
        <p:grpSpPr>
          <a:xfrm>
            <a:off x="14469749" y="7348611"/>
            <a:ext cx="1018159" cy="918437"/>
            <a:chOff x="7179494" y="3258121"/>
            <a:chExt cx="453104" cy="408727"/>
          </a:xfrm>
          <a:solidFill>
            <a:schemeClr val="bg1"/>
          </a:solidFill>
        </p:grpSpPr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BA91EBD9-397F-E243-824E-5F60B6D0AA8F}"/>
                </a:ext>
              </a:extLst>
            </p:cNvPr>
            <p:cNvSpPr/>
            <p:nvPr/>
          </p:nvSpPr>
          <p:spPr>
            <a:xfrm>
              <a:off x="7379941" y="3571875"/>
              <a:ext cx="14636" cy="94965"/>
            </a:xfrm>
            <a:custGeom>
              <a:avLst/>
              <a:gdLst>
                <a:gd name="connsiteX0" fmla="*/ 7299 w 14636"/>
                <a:gd name="connsiteY0" fmla="*/ 94946 h 94965"/>
                <a:gd name="connsiteX1" fmla="*/ -20 w 14636"/>
                <a:gd name="connsiteY1" fmla="*/ 87803 h 94965"/>
                <a:gd name="connsiteX2" fmla="*/ -20 w 14636"/>
                <a:gd name="connsiteY2" fmla="*/ 87612 h 94965"/>
                <a:gd name="connsiteX3" fmla="*/ -20 w 14636"/>
                <a:gd name="connsiteY3" fmla="*/ 7316 h 94965"/>
                <a:gd name="connsiteX4" fmla="*/ 7299 w 14636"/>
                <a:gd name="connsiteY4" fmla="*/ -18 h 94965"/>
                <a:gd name="connsiteX5" fmla="*/ 14617 w 14636"/>
                <a:gd name="connsiteY5" fmla="*/ 7316 h 94965"/>
                <a:gd name="connsiteX6" fmla="*/ 14617 w 14636"/>
                <a:gd name="connsiteY6" fmla="*/ 87612 h 94965"/>
                <a:gd name="connsiteX7" fmla="*/ 7299 w 14636"/>
                <a:gd name="connsiteY7" fmla="*/ 94946 h 9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94965">
                  <a:moveTo>
                    <a:pt x="7299" y="94946"/>
                  </a:moveTo>
                  <a:cubicBezTo>
                    <a:pt x="3307" y="95003"/>
                    <a:pt x="37" y="91803"/>
                    <a:pt x="-20" y="87803"/>
                  </a:cubicBezTo>
                  <a:cubicBezTo>
                    <a:pt x="-20" y="87736"/>
                    <a:pt x="-20" y="87679"/>
                    <a:pt x="-20" y="87612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87612"/>
                  </a:lnTo>
                  <a:cubicBezTo>
                    <a:pt x="14617" y="91660"/>
                    <a:pt x="11338" y="94946"/>
                    <a:pt x="7299" y="94946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7F7B33B9-7554-9C42-89AC-B34ADACD6417}"/>
                </a:ext>
              </a:extLst>
            </p:cNvPr>
            <p:cNvSpPr/>
            <p:nvPr/>
          </p:nvSpPr>
          <p:spPr>
            <a:xfrm>
              <a:off x="7348862" y="3497103"/>
              <a:ext cx="14636" cy="71818"/>
            </a:xfrm>
            <a:custGeom>
              <a:avLst/>
              <a:gdLst>
                <a:gd name="connsiteX0" fmla="*/ 7299 w 14636"/>
                <a:gd name="connsiteY0" fmla="*/ 71800 h 71818"/>
                <a:gd name="connsiteX1" fmla="*/ -20 w 14636"/>
                <a:gd name="connsiteY1" fmla="*/ 64466 h 71818"/>
                <a:gd name="connsiteX2" fmla="*/ -20 w 14636"/>
                <a:gd name="connsiteY2" fmla="*/ 7316 h 71818"/>
                <a:gd name="connsiteX3" fmla="*/ 7299 w 14636"/>
                <a:gd name="connsiteY3" fmla="*/ -18 h 71818"/>
                <a:gd name="connsiteX4" fmla="*/ 14617 w 14636"/>
                <a:gd name="connsiteY4" fmla="*/ 7316 h 71818"/>
                <a:gd name="connsiteX5" fmla="*/ 14617 w 14636"/>
                <a:gd name="connsiteY5" fmla="*/ 64466 h 71818"/>
                <a:gd name="connsiteX6" fmla="*/ 7299 w 14636"/>
                <a:gd name="connsiteY6" fmla="*/ 71800 h 7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6" h="71818">
                  <a:moveTo>
                    <a:pt x="7299" y="71800"/>
                  </a:moveTo>
                  <a:cubicBezTo>
                    <a:pt x="3259" y="71800"/>
                    <a:pt x="-20" y="68515"/>
                    <a:pt x="-20" y="64466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4466"/>
                  </a:lnTo>
                  <a:cubicBezTo>
                    <a:pt x="14569" y="68495"/>
                    <a:pt x="11319" y="71753"/>
                    <a:pt x="7299" y="718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B6B077CD-2252-F944-A47E-EA76F7397360}"/>
                </a:ext>
              </a:extLst>
            </p:cNvPr>
            <p:cNvSpPr/>
            <p:nvPr/>
          </p:nvSpPr>
          <p:spPr>
            <a:xfrm>
              <a:off x="7326241" y="3488150"/>
              <a:ext cx="68336" cy="178689"/>
            </a:xfrm>
            <a:custGeom>
              <a:avLst/>
              <a:gdLst>
                <a:gd name="connsiteX0" fmla="*/ 60998 w 68336"/>
                <a:gd name="connsiteY0" fmla="*/ 178671 h 178689"/>
                <a:gd name="connsiteX1" fmla="*/ 29919 w 68336"/>
                <a:gd name="connsiteY1" fmla="*/ 178671 h 178689"/>
                <a:gd name="connsiteX2" fmla="*/ 22601 w 68336"/>
                <a:gd name="connsiteY2" fmla="*/ 171527 h 178689"/>
                <a:gd name="connsiteX3" fmla="*/ 22601 w 68336"/>
                <a:gd name="connsiteY3" fmla="*/ 171337 h 178689"/>
                <a:gd name="connsiteX4" fmla="*/ 22601 w 68336"/>
                <a:gd name="connsiteY4" fmla="*/ 80754 h 178689"/>
                <a:gd name="connsiteX5" fmla="*/ 17753 w 68336"/>
                <a:gd name="connsiteY5" fmla="*/ 80754 h 178689"/>
                <a:gd name="connsiteX6" fmla="*/ -20 w 68336"/>
                <a:gd name="connsiteY6" fmla="*/ 62942 h 178689"/>
                <a:gd name="connsiteX7" fmla="*/ -20 w 68336"/>
                <a:gd name="connsiteY7" fmla="*/ 7316 h 178689"/>
                <a:gd name="connsiteX8" fmla="*/ 7299 w 68336"/>
                <a:gd name="connsiteY8" fmla="*/ -18 h 178689"/>
                <a:gd name="connsiteX9" fmla="*/ 14617 w 68336"/>
                <a:gd name="connsiteY9" fmla="*/ 7316 h 178689"/>
                <a:gd name="connsiteX10" fmla="*/ 14617 w 68336"/>
                <a:gd name="connsiteY10" fmla="*/ 62942 h 178689"/>
                <a:gd name="connsiteX11" fmla="*/ 17753 w 68336"/>
                <a:gd name="connsiteY11" fmla="*/ 66086 h 178689"/>
                <a:gd name="connsiteX12" fmla="*/ 29919 w 68336"/>
                <a:gd name="connsiteY12" fmla="*/ 66086 h 178689"/>
                <a:gd name="connsiteX13" fmla="*/ 37237 w 68336"/>
                <a:gd name="connsiteY13" fmla="*/ 73420 h 178689"/>
                <a:gd name="connsiteX14" fmla="*/ 37237 w 68336"/>
                <a:gd name="connsiteY14" fmla="*/ 164003 h 178689"/>
                <a:gd name="connsiteX15" fmla="*/ 60998 w 68336"/>
                <a:gd name="connsiteY15" fmla="*/ 164003 h 178689"/>
                <a:gd name="connsiteX16" fmla="*/ 68317 w 68336"/>
                <a:gd name="connsiteY16" fmla="*/ 171337 h 178689"/>
                <a:gd name="connsiteX17" fmla="*/ 60998 w 68336"/>
                <a:gd name="connsiteY17" fmla="*/ 178671 h 17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336" h="178689">
                  <a:moveTo>
                    <a:pt x="60998" y="178671"/>
                  </a:moveTo>
                  <a:lnTo>
                    <a:pt x="29919" y="178671"/>
                  </a:lnTo>
                  <a:cubicBezTo>
                    <a:pt x="25927" y="178728"/>
                    <a:pt x="22658" y="175528"/>
                    <a:pt x="22601" y="171527"/>
                  </a:cubicBezTo>
                  <a:cubicBezTo>
                    <a:pt x="22601" y="171461"/>
                    <a:pt x="22601" y="171404"/>
                    <a:pt x="22601" y="171337"/>
                  </a:cubicBezTo>
                  <a:lnTo>
                    <a:pt x="22601" y="80754"/>
                  </a:lnTo>
                  <a:lnTo>
                    <a:pt x="17753" y="80754"/>
                  </a:lnTo>
                  <a:cubicBezTo>
                    <a:pt x="7935" y="80754"/>
                    <a:pt x="-20" y="72782"/>
                    <a:pt x="-20" y="62942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2942"/>
                  </a:lnTo>
                  <a:cubicBezTo>
                    <a:pt x="14617" y="64676"/>
                    <a:pt x="16024" y="66086"/>
                    <a:pt x="17753" y="66086"/>
                  </a:cubicBezTo>
                  <a:lnTo>
                    <a:pt x="29919" y="66086"/>
                  </a:lnTo>
                  <a:cubicBezTo>
                    <a:pt x="33958" y="66086"/>
                    <a:pt x="37237" y="69372"/>
                    <a:pt x="37237" y="73420"/>
                  </a:cubicBezTo>
                  <a:lnTo>
                    <a:pt x="37237" y="164003"/>
                  </a:lnTo>
                  <a:lnTo>
                    <a:pt x="60998" y="164003"/>
                  </a:lnTo>
                  <a:cubicBezTo>
                    <a:pt x="65038" y="164003"/>
                    <a:pt x="68317" y="167289"/>
                    <a:pt x="68317" y="171337"/>
                  </a:cubicBezTo>
                  <a:cubicBezTo>
                    <a:pt x="68317" y="175385"/>
                    <a:pt x="65038" y="178671"/>
                    <a:pt x="60998" y="17867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94737C02-5115-AD40-A1AE-E53FADB798F0}"/>
                </a:ext>
              </a:extLst>
            </p:cNvPr>
            <p:cNvSpPr/>
            <p:nvPr/>
          </p:nvSpPr>
          <p:spPr>
            <a:xfrm>
              <a:off x="7326241" y="3456908"/>
              <a:ext cx="113766" cy="14668"/>
            </a:xfrm>
            <a:custGeom>
              <a:avLst/>
              <a:gdLst>
                <a:gd name="connsiteX0" fmla="*/ 106429 w 113766"/>
                <a:gd name="connsiteY0" fmla="*/ 14651 h 14668"/>
                <a:gd name="connsiteX1" fmla="*/ 7299 w 113766"/>
                <a:gd name="connsiteY1" fmla="*/ 14651 h 14668"/>
                <a:gd name="connsiteX2" fmla="*/ -20 w 113766"/>
                <a:gd name="connsiteY2" fmla="*/ 7316 h 14668"/>
                <a:gd name="connsiteX3" fmla="*/ 7299 w 113766"/>
                <a:gd name="connsiteY3" fmla="*/ -18 h 14668"/>
                <a:gd name="connsiteX4" fmla="*/ 106429 w 113766"/>
                <a:gd name="connsiteY4" fmla="*/ -18 h 14668"/>
                <a:gd name="connsiteX5" fmla="*/ 113747 w 113766"/>
                <a:gd name="connsiteY5" fmla="*/ 7316 h 14668"/>
                <a:gd name="connsiteX6" fmla="*/ 106429 w 113766"/>
                <a:gd name="connsiteY6" fmla="*/ 14651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66" h="14668">
                  <a:moveTo>
                    <a:pt x="106429" y="14651"/>
                  </a:moveTo>
                  <a:lnTo>
                    <a:pt x="7299" y="14651"/>
                  </a:lnTo>
                  <a:cubicBezTo>
                    <a:pt x="3259" y="14651"/>
                    <a:pt x="-20" y="11364"/>
                    <a:pt x="-20" y="7316"/>
                  </a:cubicBezTo>
                  <a:cubicBezTo>
                    <a:pt x="-20" y="3268"/>
                    <a:pt x="3259" y="-18"/>
                    <a:pt x="7299" y="-18"/>
                  </a:cubicBezTo>
                  <a:lnTo>
                    <a:pt x="106429" y="-18"/>
                  </a:lnTo>
                  <a:cubicBezTo>
                    <a:pt x="110468" y="-18"/>
                    <a:pt x="113747" y="3268"/>
                    <a:pt x="113747" y="7316"/>
                  </a:cubicBezTo>
                  <a:cubicBezTo>
                    <a:pt x="113747" y="11364"/>
                    <a:pt x="110468" y="14651"/>
                    <a:pt x="106429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76937426-2812-A54A-B8E8-2DA0FACEB185}"/>
                </a:ext>
              </a:extLst>
            </p:cNvPr>
            <p:cNvSpPr/>
            <p:nvPr/>
          </p:nvSpPr>
          <p:spPr>
            <a:xfrm>
              <a:off x="7379941" y="3459289"/>
              <a:ext cx="68241" cy="207559"/>
            </a:xfrm>
            <a:custGeom>
              <a:avLst/>
              <a:gdLst>
                <a:gd name="connsiteX0" fmla="*/ 38378 w 68241"/>
                <a:gd name="connsiteY0" fmla="*/ 207532 h 207559"/>
                <a:gd name="connsiteX1" fmla="*/ 7299 w 68241"/>
                <a:gd name="connsiteY1" fmla="*/ 207532 h 207559"/>
                <a:gd name="connsiteX2" fmla="*/ -20 w 68241"/>
                <a:gd name="connsiteY2" fmla="*/ 200197 h 207559"/>
                <a:gd name="connsiteX3" fmla="*/ 7299 w 68241"/>
                <a:gd name="connsiteY3" fmla="*/ 192863 h 207559"/>
                <a:gd name="connsiteX4" fmla="*/ 31060 w 68241"/>
                <a:gd name="connsiteY4" fmla="*/ 192863 h 207559"/>
                <a:gd name="connsiteX5" fmla="*/ 31060 w 68241"/>
                <a:gd name="connsiteY5" fmla="*/ 102280 h 207559"/>
                <a:gd name="connsiteX6" fmla="*/ 38188 w 68241"/>
                <a:gd name="connsiteY6" fmla="*/ 94946 h 207559"/>
                <a:gd name="connsiteX7" fmla="*/ 38378 w 68241"/>
                <a:gd name="connsiteY7" fmla="*/ 94946 h 207559"/>
                <a:gd name="connsiteX8" fmla="*/ 50544 w 68241"/>
                <a:gd name="connsiteY8" fmla="*/ 94946 h 207559"/>
                <a:gd name="connsiteX9" fmla="*/ 53585 w 68241"/>
                <a:gd name="connsiteY9" fmla="*/ 91898 h 207559"/>
                <a:gd name="connsiteX10" fmla="*/ 53585 w 68241"/>
                <a:gd name="connsiteY10" fmla="*/ 91803 h 207559"/>
                <a:gd name="connsiteX11" fmla="*/ 53585 w 68241"/>
                <a:gd name="connsiteY11" fmla="*/ 7316 h 207559"/>
                <a:gd name="connsiteX12" fmla="*/ 60903 w 68241"/>
                <a:gd name="connsiteY12" fmla="*/ -18 h 207559"/>
                <a:gd name="connsiteX13" fmla="*/ 68222 w 68241"/>
                <a:gd name="connsiteY13" fmla="*/ 7316 h 207559"/>
                <a:gd name="connsiteX14" fmla="*/ 68222 w 68241"/>
                <a:gd name="connsiteY14" fmla="*/ 91803 h 207559"/>
                <a:gd name="connsiteX15" fmla="*/ 50544 w 68241"/>
                <a:gd name="connsiteY15" fmla="*/ 109615 h 207559"/>
                <a:gd name="connsiteX16" fmla="*/ 45981 w 68241"/>
                <a:gd name="connsiteY16" fmla="*/ 109615 h 207559"/>
                <a:gd name="connsiteX17" fmla="*/ 45981 w 68241"/>
                <a:gd name="connsiteY17" fmla="*/ 200197 h 207559"/>
                <a:gd name="connsiteX18" fmla="*/ 38672 w 68241"/>
                <a:gd name="connsiteY18" fmla="*/ 207541 h 207559"/>
                <a:gd name="connsiteX19" fmla="*/ 38378 w 68241"/>
                <a:gd name="connsiteY19" fmla="*/ 207532 h 207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241" h="207559">
                  <a:moveTo>
                    <a:pt x="38378" y="207532"/>
                  </a:moveTo>
                  <a:lnTo>
                    <a:pt x="7299" y="207532"/>
                  </a:lnTo>
                  <a:cubicBezTo>
                    <a:pt x="3259" y="207532"/>
                    <a:pt x="-20" y="204246"/>
                    <a:pt x="-20" y="200197"/>
                  </a:cubicBezTo>
                  <a:cubicBezTo>
                    <a:pt x="-20" y="196149"/>
                    <a:pt x="3259" y="192863"/>
                    <a:pt x="7299" y="192863"/>
                  </a:cubicBezTo>
                  <a:lnTo>
                    <a:pt x="31060" y="192863"/>
                  </a:lnTo>
                  <a:lnTo>
                    <a:pt x="31060" y="102280"/>
                  </a:lnTo>
                  <a:cubicBezTo>
                    <a:pt x="31003" y="98280"/>
                    <a:pt x="34196" y="95003"/>
                    <a:pt x="38188" y="94946"/>
                  </a:cubicBezTo>
                  <a:cubicBezTo>
                    <a:pt x="38254" y="94946"/>
                    <a:pt x="38311" y="94946"/>
                    <a:pt x="38378" y="94946"/>
                  </a:cubicBezTo>
                  <a:lnTo>
                    <a:pt x="50544" y="94946"/>
                  </a:lnTo>
                  <a:cubicBezTo>
                    <a:pt x="52226" y="94946"/>
                    <a:pt x="53585" y="93584"/>
                    <a:pt x="53585" y="91898"/>
                  </a:cubicBezTo>
                  <a:cubicBezTo>
                    <a:pt x="53585" y="91870"/>
                    <a:pt x="53585" y="91832"/>
                    <a:pt x="53585" y="91803"/>
                  </a:cubicBezTo>
                  <a:lnTo>
                    <a:pt x="53585" y="7316"/>
                  </a:lnTo>
                  <a:cubicBezTo>
                    <a:pt x="53585" y="3268"/>
                    <a:pt x="56864" y="-18"/>
                    <a:pt x="60903" y="-18"/>
                  </a:cubicBezTo>
                  <a:cubicBezTo>
                    <a:pt x="64943" y="-18"/>
                    <a:pt x="68222" y="3268"/>
                    <a:pt x="68222" y="7316"/>
                  </a:cubicBezTo>
                  <a:lnTo>
                    <a:pt x="68222" y="91803"/>
                  </a:lnTo>
                  <a:cubicBezTo>
                    <a:pt x="68222" y="101604"/>
                    <a:pt x="60323" y="109558"/>
                    <a:pt x="50544" y="109615"/>
                  </a:cubicBezTo>
                  <a:lnTo>
                    <a:pt x="45981" y="109615"/>
                  </a:lnTo>
                  <a:lnTo>
                    <a:pt x="45981" y="200197"/>
                  </a:lnTo>
                  <a:cubicBezTo>
                    <a:pt x="45981" y="204246"/>
                    <a:pt x="42712" y="207532"/>
                    <a:pt x="38672" y="207541"/>
                  </a:cubicBezTo>
                  <a:cubicBezTo>
                    <a:pt x="38568" y="207541"/>
                    <a:pt x="38473" y="207532"/>
                    <a:pt x="38378" y="207532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B5D27172-445A-8F4E-868D-915E01D7214D}"/>
                </a:ext>
              </a:extLst>
            </p:cNvPr>
            <p:cNvSpPr/>
            <p:nvPr/>
          </p:nvSpPr>
          <p:spPr>
            <a:xfrm>
              <a:off x="7411020" y="3497103"/>
              <a:ext cx="14636" cy="71818"/>
            </a:xfrm>
            <a:custGeom>
              <a:avLst/>
              <a:gdLst>
                <a:gd name="connsiteX0" fmla="*/ 7299 w 14636"/>
                <a:gd name="connsiteY0" fmla="*/ 71800 h 71818"/>
                <a:gd name="connsiteX1" fmla="*/ -20 w 14636"/>
                <a:gd name="connsiteY1" fmla="*/ 64466 h 71818"/>
                <a:gd name="connsiteX2" fmla="*/ -20 w 14636"/>
                <a:gd name="connsiteY2" fmla="*/ 7316 h 71818"/>
                <a:gd name="connsiteX3" fmla="*/ 7299 w 14636"/>
                <a:gd name="connsiteY3" fmla="*/ -18 h 71818"/>
                <a:gd name="connsiteX4" fmla="*/ 14617 w 14636"/>
                <a:gd name="connsiteY4" fmla="*/ 7316 h 71818"/>
                <a:gd name="connsiteX5" fmla="*/ 14617 w 14636"/>
                <a:gd name="connsiteY5" fmla="*/ 64466 h 71818"/>
                <a:gd name="connsiteX6" fmla="*/ 7299 w 14636"/>
                <a:gd name="connsiteY6" fmla="*/ 71800 h 7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6" h="71818">
                  <a:moveTo>
                    <a:pt x="7299" y="71800"/>
                  </a:moveTo>
                  <a:cubicBezTo>
                    <a:pt x="3259" y="71800"/>
                    <a:pt x="-20" y="68515"/>
                    <a:pt x="-20" y="64466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4466"/>
                  </a:lnTo>
                  <a:cubicBezTo>
                    <a:pt x="14570" y="68495"/>
                    <a:pt x="11319" y="71753"/>
                    <a:pt x="7299" y="718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B4BBCD80-32EC-B444-9B12-560069C00E6C}"/>
                </a:ext>
              </a:extLst>
            </p:cNvPr>
            <p:cNvSpPr/>
            <p:nvPr/>
          </p:nvSpPr>
          <p:spPr>
            <a:xfrm>
              <a:off x="7356940" y="3393186"/>
              <a:ext cx="60637" cy="60769"/>
            </a:xfrm>
            <a:custGeom>
              <a:avLst/>
              <a:gdLst>
                <a:gd name="connsiteX0" fmla="*/ 30299 w 60637"/>
                <a:gd name="connsiteY0" fmla="*/ 60751 h 60769"/>
                <a:gd name="connsiteX1" fmla="*/ -20 w 60637"/>
                <a:gd name="connsiteY1" fmla="*/ 30367 h 60769"/>
                <a:gd name="connsiteX2" fmla="*/ 30299 w 60637"/>
                <a:gd name="connsiteY2" fmla="*/ -18 h 60769"/>
                <a:gd name="connsiteX3" fmla="*/ 60618 w 60637"/>
                <a:gd name="connsiteY3" fmla="*/ 30367 h 60769"/>
                <a:gd name="connsiteX4" fmla="*/ 30299 w 60637"/>
                <a:gd name="connsiteY4" fmla="*/ 60751 h 60769"/>
                <a:gd name="connsiteX5" fmla="*/ 30299 w 60637"/>
                <a:gd name="connsiteY5" fmla="*/ 14651 h 60769"/>
                <a:gd name="connsiteX6" fmla="*/ 14617 w 60637"/>
                <a:gd name="connsiteY6" fmla="*/ 30367 h 60769"/>
                <a:gd name="connsiteX7" fmla="*/ 30299 w 60637"/>
                <a:gd name="connsiteY7" fmla="*/ 46083 h 60769"/>
                <a:gd name="connsiteX8" fmla="*/ 45981 w 60637"/>
                <a:gd name="connsiteY8" fmla="*/ 30367 h 60769"/>
                <a:gd name="connsiteX9" fmla="*/ 30299 w 60637"/>
                <a:gd name="connsiteY9" fmla="*/ 14651 h 6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637" h="60769">
                  <a:moveTo>
                    <a:pt x="30299" y="60751"/>
                  </a:moveTo>
                  <a:cubicBezTo>
                    <a:pt x="13553" y="60751"/>
                    <a:pt x="-20" y="47150"/>
                    <a:pt x="-20" y="30367"/>
                  </a:cubicBezTo>
                  <a:cubicBezTo>
                    <a:pt x="-20" y="13584"/>
                    <a:pt x="13553" y="-18"/>
                    <a:pt x="30299" y="-18"/>
                  </a:cubicBezTo>
                  <a:cubicBezTo>
                    <a:pt x="47046" y="-18"/>
                    <a:pt x="60618" y="13584"/>
                    <a:pt x="60618" y="30367"/>
                  </a:cubicBezTo>
                  <a:cubicBezTo>
                    <a:pt x="60618" y="47150"/>
                    <a:pt x="47046" y="60751"/>
                    <a:pt x="30299" y="60751"/>
                  </a:cubicBezTo>
                  <a:close/>
                  <a:moveTo>
                    <a:pt x="30299" y="14651"/>
                  </a:moveTo>
                  <a:cubicBezTo>
                    <a:pt x="21641" y="14651"/>
                    <a:pt x="14617" y="21689"/>
                    <a:pt x="14617" y="30367"/>
                  </a:cubicBezTo>
                  <a:cubicBezTo>
                    <a:pt x="14617" y="39044"/>
                    <a:pt x="21641" y="46083"/>
                    <a:pt x="30299" y="46083"/>
                  </a:cubicBezTo>
                  <a:cubicBezTo>
                    <a:pt x="38958" y="46083"/>
                    <a:pt x="45981" y="39044"/>
                    <a:pt x="45981" y="30367"/>
                  </a:cubicBezTo>
                  <a:cubicBezTo>
                    <a:pt x="45934" y="21709"/>
                    <a:pt x="38939" y="14698"/>
                    <a:pt x="30299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D420BA78-C6A5-8247-80BB-C5AE5535316E}"/>
                </a:ext>
              </a:extLst>
            </p:cNvPr>
            <p:cNvSpPr/>
            <p:nvPr/>
          </p:nvSpPr>
          <p:spPr>
            <a:xfrm>
              <a:off x="7252915" y="3527507"/>
              <a:ext cx="14639" cy="139331"/>
            </a:xfrm>
            <a:custGeom>
              <a:avLst/>
              <a:gdLst>
                <a:gd name="connsiteX0" fmla="*/ 7251 w 14639"/>
                <a:gd name="connsiteY0" fmla="*/ 139314 h 139331"/>
                <a:gd name="connsiteX1" fmla="*/ 28 w 14639"/>
                <a:gd name="connsiteY1" fmla="*/ 132075 h 139331"/>
                <a:gd name="connsiteX2" fmla="*/ 28 w 14639"/>
                <a:gd name="connsiteY2" fmla="*/ 131980 h 139331"/>
                <a:gd name="connsiteX3" fmla="*/ 28 w 14639"/>
                <a:gd name="connsiteY3" fmla="*/ 8155 h 139331"/>
                <a:gd name="connsiteX4" fmla="*/ 6462 w 14639"/>
                <a:gd name="connsiteY4" fmla="*/ 30 h 139331"/>
                <a:gd name="connsiteX5" fmla="*/ 14570 w 14639"/>
                <a:gd name="connsiteY5" fmla="*/ 6488 h 139331"/>
                <a:gd name="connsiteX6" fmla="*/ 14570 w 14639"/>
                <a:gd name="connsiteY6" fmla="*/ 8155 h 139331"/>
                <a:gd name="connsiteX7" fmla="*/ 14570 w 14639"/>
                <a:gd name="connsiteY7" fmla="*/ 131980 h 139331"/>
                <a:gd name="connsiteX8" fmla="*/ 7441 w 14639"/>
                <a:gd name="connsiteY8" fmla="*/ 139314 h 139331"/>
                <a:gd name="connsiteX9" fmla="*/ 7251 w 14639"/>
                <a:gd name="connsiteY9" fmla="*/ 139314 h 13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39" h="139331">
                  <a:moveTo>
                    <a:pt x="7251" y="139314"/>
                  </a:moveTo>
                  <a:cubicBezTo>
                    <a:pt x="3260" y="139314"/>
                    <a:pt x="28" y="136075"/>
                    <a:pt x="28" y="132075"/>
                  </a:cubicBezTo>
                  <a:cubicBezTo>
                    <a:pt x="28" y="132046"/>
                    <a:pt x="28" y="132008"/>
                    <a:pt x="28" y="131980"/>
                  </a:cubicBezTo>
                  <a:lnTo>
                    <a:pt x="28" y="8155"/>
                  </a:lnTo>
                  <a:cubicBezTo>
                    <a:pt x="-428" y="4135"/>
                    <a:pt x="2452" y="497"/>
                    <a:pt x="6462" y="30"/>
                  </a:cubicBezTo>
                  <a:cubicBezTo>
                    <a:pt x="10483" y="-428"/>
                    <a:pt x="14114" y="2459"/>
                    <a:pt x="14570" y="6488"/>
                  </a:cubicBezTo>
                  <a:cubicBezTo>
                    <a:pt x="14636" y="7040"/>
                    <a:pt x="14636" y="7602"/>
                    <a:pt x="14570" y="8155"/>
                  </a:cubicBezTo>
                  <a:lnTo>
                    <a:pt x="14570" y="131980"/>
                  </a:lnTo>
                  <a:cubicBezTo>
                    <a:pt x="14627" y="135980"/>
                    <a:pt x="11433" y="139257"/>
                    <a:pt x="7441" y="139314"/>
                  </a:cubicBezTo>
                  <a:cubicBezTo>
                    <a:pt x="7375" y="139314"/>
                    <a:pt x="7318" y="139314"/>
                    <a:pt x="7251" y="13931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BF0E556C-836A-D946-BAE5-ACF04B0DCB95}"/>
                </a:ext>
              </a:extLst>
            </p:cNvPr>
            <p:cNvSpPr/>
            <p:nvPr/>
          </p:nvSpPr>
          <p:spPr>
            <a:xfrm>
              <a:off x="7209528" y="3411759"/>
              <a:ext cx="14637" cy="103727"/>
            </a:xfrm>
            <a:custGeom>
              <a:avLst/>
              <a:gdLst>
                <a:gd name="connsiteX0" fmla="*/ 7299 w 14637"/>
                <a:gd name="connsiteY0" fmla="*/ 103709 h 103727"/>
                <a:gd name="connsiteX1" fmla="*/ -20 w 14637"/>
                <a:gd name="connsiteY1" fmla="*/ 96375 h 103727"/>
                <a:gd name="connsiteX2" fmla="*/ -20 w 14637"/>
                <a:gd name="connsiteY2" fmla="*/ 7316 h 103727"/>
                <a:gd name="connsiteX3" fmla="*/ 7299 w 14637"/>
                <a:gd name="connsiteY3" fmla="*/ -18 h 103727"/>
                <a:gd name="connsiteX4" fmla="*/ 14617 w 14637"/>
                <a:gd name="connsiteY4" fmla="*/ 7316 h 103727"/>
                <a:gd name="connsiteX5" fmla="*/ 14617 w 14637"/>
                <a:gd name="connsiteY5" fmla="*/ 96375 h 103727"/>
                <a:gd name="connsiteX6" fmla="*/ 7489 w 14637"/>
                <a:gd name="connsiteY6" fmla="*/ 103709 h 103727"/>
                <a:gd name="connsiteX7" fmla="*/ 7299 w 14637"/>
                <a:gd name="connsiteY7" fmla="*/ 103709 h 10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7" h="103727">
                  <a:moveTo>
                    <a:pt x="7299" y="103709"/>
                  </a:moveTo>
                  <a:cubicBezTo>
                    <a:pt x="3259" y="103709"/>
                    <a:pt x="-20" y="100423"/>
                    <a:pt x="-20" y="9637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96375"/>
                  </a:lnTo>
                  <a:cubicBezTo>
                    <a:pt x="14674" y="100376"/>
                    <a:pt x="11481" y="103652"/>
                    <a:pt x="7489" y="103709"/>
                  </a:cubicBezTo>
                  <a:cubicBezTo>
                    <a:pt x="7422" y="103709"/>
                    <a:pt x="7365" y="103709"/>
                    <a:pt x="7299" y="10370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3F06AB0A-D50E-F241-94D5-8480EADF1E50}"/>
                </a:ext>
              </a:extLst>
            </p:cNvPr>
            <p:cNvSpPr/>
            <p:nvPr/>
          </p:nvSpPr>
          <p:spPr>
            <a:xfrm>
              <a:off x="7179494" y="3349561"/>
              <a:ext cx="161288" cy="317277"/>
            </a:xfrm>
            <a:custGeom>
              <a:avLst/>
              <a:gdLst>
                <a:gd name="connsiteX0" fmla="*/ 124012 w 161288"/>
                <a:gd name="connsiteY0" fmla="*/ 317260 h 317277"/>
                <a:gd name="connsiteX1" fmla="*/ 37332 w 161288"/>
                <a:gd name="connsiteY1" fmla="*/ 317260 h 317277"/>
                <a:gd name="connsiteX2" fmla="*/ 30014 w 161288"/>
                <a:gd name="connsiteY2" fmla="*/ 309926 h 317277"/>
                <a:gd name="connsiteX3" fmla="*/ 30014 w 161288"/>
                <a:gd name="connsiteY3" fmla="*/ 165908 h 317277"/>
                <a:gd name="connsiteX4" fmla="*/ 22411 w 161288"/>
                <a:gd name="connsiteY4" fmla="*/ 165908 h 317277"/>
                <a:gd name="connsiteX5" fmla="*/ -20 w 161288"/>
                <a:gd name="connsiteY5" fmla="*/ 143524 h 317277"/>
                <a:gd name="connsiteX6" fmla="*/ -20 w 161288"/>
                <a:gd name="connsiteY6" fmla="*/ 52655 h 317277"/>
                <a:gd name="connsiteX7" fmla="*/ 52539 w 161288"/>
                <a:gd name="connsiteY7" fmla="*/ -18 h 317277"/>
                <a:gd name="connsiteX8" fmla="*/ 108710 w 161288"/>
                <a:gd name="connsiteY8" fmla="*/ -18 h 317277"/>
                <a:gd name="connsiteX9" fmla="*/ 161269 w 161288"/>
                <a:gd name="connsiteY9" fmla="*/ 52655 h 317277"/>
                <a:gd name="connsiteX10" fmla="*/ 161269 w 161288"/>
                <a:gd name="connsiteY10" fmla="*/ 143524 h 317277"/>
                <a:gd name="connsiteX11" fmla="*/ 138839 w 161288"/>
                <a:gd name="connsiteY11" fmla="*/ 165908 h 317277"/>
                <a:gd name="connsiteX12" fmla="*/ 131235 w 161288"/>
                <a:gd name="connsiteY12" fmla="*/ 165908 h 317277"/>
                <a:gd name="connsiteX13" fmla="*/ 131235 w 161288"/>
                <a:gd name="connsiteY13" fmla="*/ 310211 h 317277"/>
                <a:gd name="connsiteX14" fmla="*/ 124012 w 161288"/>
                <a:gd name="connsiteY14" fmla="*/ 317260 h 317277"/>
                <a:gd name="connsiteX15" fmla="*/ 44746 w 161288"/>
                <a:gd name="connsiteY15" fmla="*/ 302591 h 317277"/>
                <a:gd name="connsiteX16" fmla="*/ 116694 w 161288"/>
                <a:gd name="connsiteY16" fmla="*/ 302591 h 317277"/>
                <a:gd name="connsiteX17" fmla="*/ 116694 w 161288"/>
                <a:gd name="connsiteY17" fmla="*/ 158288 h 317277"/>
                <a:gd name="connsiteX18" fmla="*/ 124012 w 161288"/>
                <a:gd name="connsiteY18" fmla="*/ 150953 h 317277"/>
                <a:gd name="connsiteX19" fmla="*/ 138934 w 161288"/>
                <a:gd name="connsiteY19" fmla="*/ 150953 h 317277"/>
                <a:gd name="connsiteX20" fmla="*/ 146727 w 161288"/>
                <a:gd name="connsiteY20" fmla="*/ 143333 h 317277"/>
                <a:gd name="connsiteX21" fmla="*/ 146727 w 161288"/>
                <a:gd name="connsiteY21" fmla="*/ 143238 h 317277"/>
                <a:gd name="connsiteX22" fmla="*/ 146727 w 161288"/>
                <a:gd name="connsiteY22" fmla="*/ 52370 h 317277"/>
                <a:gd name="connsiteX23" fmla="*/ 108710 w 161288"/>
                <a:gd name="connsiteY23" fmla="*/ 14270 h 317277"/>
                <a:gd name="connsiteX24" fmla="*/ 52539 w 161288"/>
                <a:gd name="connsiteY24" fmla="*/ 14270 h 317277"/>
                <a:gd name="connsiteX25" fmla="*/ 14522 w 161288"/>
                <a:gd name="connsiteY25" fmla="*/ 52370 h 317277"/>
                <a:gd name="connsiteX26" fmla="*/ 14522 w 161288"/>
                <a:gd name="connsiteY26" fmla="*/ 143238 h 317277"/>
                <a:gd name="connsiteX27" fmla="*/ 22221 w 161288"/>
                <a:gd name="connsiteY27" fmla="*/ 150953 h 317277"/>
                <a:gd name="connsiteX28" fmla="*/ 22316 w 161288"/>
                <a:gd name="connsiteY28" fmla="*/ 150953 h 317277"/>
                <a:gd name="connsiteX29" fmla="*/ 37332 w 161288"/>
                <a:gd name="connsiteY29" fmla="*/ 150953 h 317277"/>
                <a:gd name="connsiteX30" fmla="*/ 44651 w 161288"/>
                <a:gd name="connsiteY30" fmla="*/ 158288 h 31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288" h="317277">
                  <a:moveTo>
                    <a:pt x="124012" y="317260"/>
                  </a:moveTo>
                  <a:lnTo>
                    <a:pt x="37332" y="317260"/>
                  </a:lnTo>
                  <a:cubicBezTo>
                    <a:pt x="33293" y="317260"/>
                    <a:pt x="30014" y="313974"/>
                    <a:pt x="30014" y="309926"/>
                  </a:cubicBezTo>
                  <a:lnTo>
                    <a:pt x="30014" y="165908"/>
                  </a:lnTo>
                  <a:lnTo>
                    <a:pt x="22411" y="165908"/>
                  </a:lnTo>
                  <a:cubicBezTo>
                    <a:pt x="10055" y="165908"/>
                    <a:pt x="37" y="155897"/>
                    <a:pt x="-20" y="143524"/>
                  </a:cubicBezTo>
                  <a:lnTo>
                    <a:pt x="-20" y="52655"/>
                  </a:lnTo>
                  <a:cubicBezTo>
                    <a:pt x="37" y="23585"/>
                    <a:pt x="23532" y="39"/>
                    <a:pt x="52539" y="-18"/>
                  </a:cubicBezTo>
                  <a:lnTo>
                    <a:pt x="108710" y="-18"/>
                  </a:lnTo>
                  <a:cubicBezTo>
                    <a:pt x="137717" y="39"/>
                    <a:pt x="161222" y="23585"/>
                    <a:pt x="161269" y="52655"/>
                  </a:cubicBezTo>
                  <a:lnTo>
                    <a:pt x="161269" y="143524"/>
                  </a:lnTo>
                  <a:cubicBezTo>
                    <a:pt x="161222" y="155897"/>
                    <a:pt x="151185" y="165908"/>
                    <a:pt x="138839" y="165908"/>
                  </a:cubicBezTo>
                  <a:lnTo>
                    <a:pt x="131235" y="165908"/>
                  </a:lnTo>
                  <a:lnTo>
                    <a:pt x="131235" y="310211"/>
                  </a:lnTo>
                  <a:cubicBezTo>
                    <a:pt x="131083" y="314117"/>
                    <a:pt x="127909" y="317212"/>
                    <a:pt x="124012" y="317260"/>
                  </a:cubicBezTo>
                  <a:close/>
                  <a:moveTo>
                    <a:pt x="44746" y="302591"/>
                  </a:moveTo>
                  <a:lnTo>
                    <a:pt x="116694" y="302591"/>
                  </a:lnTo>
                  <a:lnTo>
                    <a:pt x="116694" y="158288"/>
                  </a:lnTo>
                  <a:cubicBezTo>
                    <a:pt x="116694" y="154239"/>
                    <a:pt x="119973" y="150953"/>
                    <a:pt x="124012" y="150953"/>
                  </a:cubicBezTo>
                  <a:lnTo>
                    <a:pt x="138934" y="150953"/>
                  </a:lnTo>
                  <a:cubicBezTo>
                    <a:pt x="143182" y="151011"/>
                    <a:pt x="146670" y="147591"/>
                    <a:pt x="146727" y="143333"/>
                  </a:cubicBezTo>
                  <a:cubicBezTo>
                    <a:pt x="146727" y="143305"/>
                    <a:pt x="146727" y="143267"/>
                    <a:pt x="146727" y="143238"/>
                  </a:cubicBezTo>
                  <a:lnTo>
                    <a:pt x="146727" y="52370"/>
                  </a:lnTo>
                  <a:cubicBezTo>
                    <a:pt x="146727" y="31329"/>
                    <a:pt x="129705" y="14270"/>
                    <a:pt x="108710" y="14270"/>
                  </a:cubicBezTo>
                  <a:lnTo>
                    <a:pt x="52539" y="14270"/>
                  </a:lnTo>
                  <a:cubicBezTo>
                    <a:pt x="31544" y="14270"/>
                    <a:pt x="14522" y="31329"/>
                    <a:pt x="14522" y="52370"/>
                  </a:cubicBezTo>
                  <a:lnTo>
                    <a:pt x="14522" y="143238"/>
                  </a:lnTo>
                  <a:cubicBezTo>
                    <a:pt x="14522" y="147496"/>
                    <a:pt x="17972" y="150953"/>
                    <a:pt x="22221" y="150953"/>
                  </a:cubicBezTo>
                  <a:cubicBezTo>
                    <a:pt x="22249" y="150953"/>
                    <a:pt x="22287" y="150953"/>
                    <a:pt x="22316" y="150953"/>
                  </a:cubicBezTo>
                  <a:lnTo>
                    <a:pt x="37332" y="150953"/>
                  </a:lnTo>
                  <a:cubicBezTo>
                    <a:pt x="41372" y="150953"/>
                    <a:pt x="44651" y="154239"/>
                    <a:pt x="44651" y="1582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3074F832-D0B5-2E47-A1E1-28272D79E6BA}"/>
                </a:ext>
              </a:extLst>
            </p:cNvPr>
            <p:cNvSpPr/>
            <p:nvPr/>
          </p:nvSpPr>
          <p:spPr>
            <a:xfrm>
              <a:off x="7296207" y="3411759"/>
              <a:ext cx="14636" cy="103728"/>
            </a:xfrm>
            <a:custGeom>
              <a:avLst/>
              <a:gdLst>
                <a:gd name="connsiteX0" fmla="*/ 7299 w 14636"/>
                <a:gd name="connsiteY0" fmla="*/ 103709 h 103728"/>
                <a:gd name="connsiteX1" fmla="*/ -20 w 14636"/>
                <a:gd name="connsiteY1" fmla="*/ 96566 h 103728"/>
                <a:gd name="connsiteX2" fmla="*/ -20 w 14636"/>
                <a:gd name="connsiteY2" fmla="*/ 96375 h 103728"/>
                <a:gd name="connsiteX3" fmla="*/ -20 w 14636"/>
                <a:gd name="connsiteY3" fmla="*/ 7316 h 103728"/>
                <a:gd name="connsiteX4" fmla="*/ 7299 w 14636"/>
                <a:gd name="connsiteY4" fmla="*/ -18 h 103728"/>
                <a:gd name="connsiteX5" fmla="*/ 14617 w 14636"/>
                <a:gd name="connsiteY5" fmla="*/ 7316 h 103728"/>
                <a:gd name="connsiteX6" fmla="*/ 14617 w 14636"/>
                <a:gd name="connsiteY6" fmla="*/ 96375 h 103728"/>
                <a:gd name="connsiteX7" fmla="*/ 7299 w 14636"/>
                <a:gd name="connsiteY7" fmla="*/ 103709 h 10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103728">
                  <a:moveTo>
                    <a:pt x="7299" y="103709"/>
                  </a:moveTo>
                  <a:cubicBezTo>
                    <a:pt x="3307" y="103767"/>
                    <a:pt x="37" y="100566"/>
                    <a:pt x="-20" y="96566"/>
                  </a:cubicBezTo>
                  <a:cubicBezTo>
                    <a:pt x="-20" y="96499"/>
                    <a:pt x="-20" y="96442"/>
                    <a:pt x="-20" y="9637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96375"/>
                  </a:lnTo>
                  <a:cubicBezTo>
                    <a:pt x="14617" y="100423"/>
                    <a:pt x="11338" y="103709"/>
                    <a:pt x="7299" y="10370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374F7280-7687-704D-B404-FDB0BD32070F}"/>
                </a:ext>
              </a:extLst>
            </p:cNvPr>
            <p:cNvSpPr/>
            <p:nvPr/>
          </p:nvSpPr>
          <p:spPr>
            <a:xfrm>
              <a:off x="7219982" y="3258121"/>
              <a:ext cx="80406" cy="80581"/>
            </a:xfrm>
            <a:custGeom>
              <a:avLst/>
              <a:gdLst>
                <a:gd name="connsiteX0" fmla="*/ 40184 w 80406"/>
                <a:gd name="connsiteY0" fmla="*/ 80564 h 80581"/>
                <a:gd name="connsiteX1" fmla="*/ -20 w 80406"/>
                <a:gd name="connsiteY1" fmla="*/ 40273 h 80581"/>
                <a:gd name="connsiteX2" fmla="*/ 40184 w 80406"/>
                <a:gd name="connsiteY2" fmla="*/ -18 h 80581"/>
                <a:gd name="connsiteX3" fmla="*/ 80387 w 80406"/>
                <a:gd name="connsiteY3" fmla="*/ 40273 h 80581"/>
                <a:gd name="connsiteX4" fmla="*/ 40184 w 80406"/>
                <a:gd name="connsiteY4" fmla="*/ 80564 h 80581"/>
                <a:gd name="connsiteX5" fmla="*/ 40184 w 80406"/>
                <a:gd name="connsiteY5" fmla="*/ 14651 h 80581"/>
                <a:gd name="connsiteX6" fmla="*/ 14617 w 80406"/>
                <a:gd name="connsiteY6" fmla="*/ 40273 h 80581"/>
                <a:gd name="connsiteX7" fmla="*/ 40184 w 80406"/>
                <a:gd name="connsiteY7" fmla="*/ 65895 h 80581"/>
                <a:gd name="connsiteX8" fmla="*/ 65751 w 80406"/>
                <a:gd name="connsiteY8" fmla="*/ 40273 h 80581"/>
                <a:gd name="connsiteX9" fmla="*/ 40184 w 80406"/>
                <a:gd name="connsiteY9" fmla="*/ 14651 h 8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406" h="80581">
                  <a:moveTo>
                    <a:pt x="40184" y="80564"/>
                  </a:moveTo>
                  <a:cubicBezTo>
                    <a:pt x="17982" y="80564"/>
                    <a:pt x="-20" y="62523"/>
                    <a:pt x="-20" y="40273"/>
                  </a:cubicBezTo>
                  <a:cubicBezTo>
                    <a:pt x="-20" y="18022"/>
                    <a:pt x="17982" y="-18"/>
                    <a:pt x="40184" y="-18"/>
                  </a:cubicBezTo>
                  <a:cubicBezTo>
                    <a:pt x="62386" y="-18"/>
                    <a:pt x="80387" y="18022"/>
                    <a:pt x="80387" y="40273"/>
                  </a:cubicBezTo>
                  <a:cubicBezTo>
                    <a:pt x="80387" y="62523"/>
                    <a:pt x="62386" y="80564"/>
                    <a:pt x="40184" y="80564"/>
                  </a:cubicBezTo>
                  <a:close/>
                  <a:moveTo>
                    <a:pt x="40184" y="14651"/>
                  </a:moveTo>
                  <a:cubicBezTo>
                    <a:pt x="26061" y="14651"/>
                    <a:pt x="14617" y="26119"/>
                    <a:pt x="14617" y="40273"/>
                  </a:cubicBezTo>
                  <a:cubicBezTo>
                    <a:pt x="14617" y="54427"/>
                    <a:pt x="26061" y="65895"/>
                    <a:pt x="40184" y="65895"/>
                  </a:cubicBezTo>
                  <a:cubicBezTo>
                    <a:pt x="54307" y="65895"/>
                    <a:pt x="65751" y="54427"/>
                    <a:pt x="65751" y="40273"/>
                  </a:cubicBezTo>
                  <a:cubicBezTo>
                    <a:pt x="65751" y="26119"/>
                    <a:pt x="54307" y="14651"/>
                    <a:pt x="40184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409D082F-48D6-8A4B-99B1-26EB6A409DDE}"/>
                </a:ext>
              </a:extLst>
            </p:cNvPr>
            <p:cNvSpPr/>
            <p:nvPr/>
          </p:nvSpPr>
          <p:spPr>
            <a:xfrm>
              <a:off x="7487625" y="3260598"/>
              <a:ext cx="76034" cy="76200"/>
            </a:xfrm>
            <a:custGeom>
              <a:avLst/>
              <a:gdLst>
                <a:gd name="connsiteX0" fmla="*/ 37998 w 76034"/>
                <a:gd name="connsiteY0" fmla="*/ 76182 h 76200"/>
                <a:gd name="connsiteX1" fmla="*/ -20 w 76034"/>
                <a:gd name="connsiteY1" fmla="*/ 38082 h 76200"/>
                <a:gd name="connsiteX2" fmla="*/ 37998 w 76034"/>
                <a:gd name="connsiteY2" fmla="*/ -18 h 76200"/>
                <a:gd name="connsiteX3" fmla="*/ 76015 w 76034"/>
                <a:gd name="connsiteY3" fmla="*/ 38082 h 76200"/>
                <a:gd name="connsiteX4" fmla="*/ 37998 w 76034"/>
                <a:gd name="connsiteY4" fmla="*/ 76182 h 76200"/>
                <a:gd name="connsiteX5" fmla="*/ 37998 w 76034"/>
                <a:gd name="connsiteY5" fmla="*/ 15508 h 76200"/>
                <a:gd name="connsiteX6" fmla="*/ 14997 w 76034"/>
                <a:gd name="connsiteY6" fmla="*/ 38558 h 76200"/>
                <a:gd name="connsiteX7" fmla="*/ 37998 w 76034"/>
                <a:gd name="connsiteY7" fmla="*/ 61609 h 76200"/>
                <a:gd name="connsiteX8" fmla="*/ 60998 w 76034"/>
                <a:gd name="connsiteY8" fmla="*/ 38558 h 76200"/>
                <a:gd name="connsiteX9" fmla="*/ 37998 w 76034"/>
                <a:gd name="connsiteY9" fmla="*/ 155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34" h="76200">
                  <a:moveTo>
                    <a:pt x="37998" y="76182"/>
                  </a:moveTo>
                  <a:cubicBezTo>
                    <a:pt x="17003" y="76182"/>
                    <a:pt x="-20" y="59123"/>
                    <a:pt x="-20" y="38082"/>
                  </a:cubicBezTo>
                  <a:cubicBezTo>
                    <a:pt x="-20" y="17041"/>
                    <a:pt x="17003" y="-18"/>
                    <a:pt x="37998" y="-18"/>
                  </a:cubicBezTo>
                  <a:cubicBezTo>
                    <a:pt x="58993" y="-18"/>
                    <a:pt x="76015" y="17041"/>
                    <a:pt x="76015" y="38082"/>
                  </a:cubicBezTo>
                  <a:cubicBezTo>
                    <a:pt x="76015" y="59123"/>
                    <a:pt x="58993" y="76182"/>
                    <a:pt x="37998" y="76182"/>
                  </a:cubicBezTo>
                  <a:close/>
                  <a:moveTo>
                    <a:pt x="37998" y="15508"/>
                  </a:moveTo>
                  <a:cubicBezTo>
                    <a:pt x="25291" y="15508"/>
                    <a:pt x="14997" y="25823"/>
                    <a:pt x="14997" y="38558"/>
                  </a:cubicBezTo>
                  <a:cubicBezTo>
                    <a:pt x="14997" y="51293"/>
                    <a:pt x="25291" y="61609"/>
                    <a:pt x="37998" y="61609"/>
                  </a:cubicBezTo>
                  <a:cubicBezTo>
                    <a:pt x="50705" y="61609"/>
                    <a:pt x="60998" y="51293"/>
                    <a:pt x="60998" y="38558"/>
                  </a:cubicBezTo>
                  <a:cubicBezTo>
                    <a:pt x="60998" y="25823"/>
                    <a:pt x="50705" y="15508"/>
                    <a:pt x="37998" y="1550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BA507A89-E91D-C142-80BD-02C7340E24E4}"/>
                </a:ext>
              </a:extLst>
            </p:cNvPr>
            <p:cNvSpPr/>
            <p:nvPr/>
          </p:nvSpPr>
          <p:spPr>
            <a:xfrm>
              <a:off x="7480877" y="3542252"/>
              <a:ext cx="91241" cy="124587"/>
            </a:xfrm>
            <a:custGeom>
              <a:avLst/>
              <a:gdLst>
                <a:gd name="connsiteX0" fmla="*/ 83904 w 91241"/>
                <a:gd name="connsiteY0" fmla="*/ 124569 h 124587"/>
                <a:gd name="connsiteX1" fmla="*/ 7299 w 91241"/>
                <a:gd name="connsiteY1" fmla="*/ 124569 h 124587"/>
                <a:gd name="connsiteX2" fmla="*/ -20 w 91241"/>
                <a:gd name="connsiteY2" fmla="*/ 117425 h 124587"/>
                <a:gd name="connsiteX3" fmla="*/ -20 w 91241"/>
                <a:gd name="connsiteY3" fmla="*/ 117235 h 124587"/>
                <a:gd name="connsiteX4" fmla="*/ -20 w 91241"/>
                <a:gd name="connsiteY4" fmla="*/ 7316 h 124587"/>
                <a:gd name="connsiteX5" fmla="*/ 7299 w 91241"/>
                <a:gd name="connsiteY5" fmla="*/ -18 h 124587"/>
                <a:gd name="connsiteX6" fmla="*/ 83904 w 91241"/>
                <a:gd name="connsiteY6" fmla="*/ -18 h 124587"/>
                <a:gd name="connsiteX7" fmla="*/ 91222 w 91241"/>
                <a:gd name="connsiteY7" fmla="*/ 7316 h 124587"/>
                <a:gd name="connsiteX8" fmla="*/ 91222 w 91241"/>
                <a:gd name="connsiteY8" fmla="*/ 117235 h 124587"/>
                <a:gd name="connsiteX9" fmla="*/ 83904 w 91241"/>
                <a:gd name="connsiteY9" fmla="*/ 124569 h 124587"/>
                <a:gd name="connsiteX10" fmla="*/ 14522 w 91241"/>
                <a:gd name="connsiteY10" fmla="*/ 109901 h 124587"/>
                <a:gd name="connsiteX11" fmla="*/ 76585 w 91241"/>
                <a:gd name="connsiteY11" fmla="*/ 109901 h 124587"/>
                <a:gd name="connsiteX12" fmla="*/ 76585 w 91241"/>
                <a:gd name="connsiteY12" fmla="*/ 14651 h 124587"/>
                <a:gd name="connsiteX13" fmla="*/ 14522 w 91241"/>
                <a:gd name="connsiteY13" fmla="*/ 14651 h 12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41" h="124587">
                  <a:moveTo>
                    <a:pt x="83904" y="124569"/>
                  </a:moveTo>
                  <a:lnTo>
                    <a:pt x="7299" y="124569"/>
                  </a:lnTo>
                  <a:cubicBezTo>
                    <a:pt x="3307" y="124626"/>
                    <a:pt x="38" y="121426"/>
                    <a:pt x="-20" y="117425"/>
                  </a:cubicBezTo>
                  <a:cubicBezTo>
                    <a:pt x="-20" y="117359"/>
                    <a:pt x="-20" y="117302"/>
                    <a:pt x="-20" y="11723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lnTo>
                    <a:pt x="83904" y="-18"/>
                  </a:lnTo>
                  <a:cubicBezTo>
                    <a:pt x="87924" y="30"/>
                    <a:pt x="91175" y="3287"/>
                    <a:pt x="91222" y="7316"/>
                  </a:cubicBezTo>
                  <a:lnTo>
                    <a:pt x="91222" y="117235"/>
                  </a:lnTo>
                  <a:cubicBezTo>
                    <a:pt x="91222" y="121283"/>
                    <a:pt x="87943" y="124569"/>
                    <a:pt x="83904" y="124569"/>
                  </a:cubicBezTo>
                  <a:close/>
                  <a:moveTo>
                    <a:pt x="14522" y="109901"/>
                  </a:moveTo>
                  <a:lnTo>
                    <a:pt x="76585" y="109901"/>
                  </a:lnTo>
                  <a:lnTo>
                    <a:pt x="76585" y="14651"/>
                  </a:lnTo>
                  <a:lnTo>
                    <a:pt x="14522" y="14651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7AA55B7A-F67F-2C4E-991A-2FD3C2136495}"/>
                </a:ext>
              </a:extLst>
            </p:cNvPr>
            <p:cNvSpPr/>
            <p:nvPr/>
          </p:nvSpPr>
          <p:spPr>
            <a:xfrm>
              <a:off x="7519179" y="3542252"/>
              <a:ext cx="14636" cy="124587"/>
            </a:xfrm>
            <a:custGeom>
              <a:avLst/>
              <a:gdLst>
                <a:gd name="connsiteX0" fmla="*/ 7299 w 14636"/>
                <a:gd name="connsiteY0" fmla="*/ 124569 h 124587"/>
                <a:gd name="connsiteX1" fmla="*/ -20 w 14636"/>
                <a:gd name="connsiteY1" fmla="*/ 117425 h 124587"/>
                <a:gd name="connsiteX2" fmla="*/ -20 w 14636"/>
                <a:gd name="connsiteY2" fmla="*/ 117235 h 124587"/>
                <a:gd name="connsiteX3" fmla="*/ -20 w 14636"/>
                <a:gd name="connsiteY3" fmla="*/ 7316 h 124587"/>
                <a:gd name="connsiteX4" fmla="*/ 7299 w 14636"/>
                <a:gd name="connsiteY4" fmla="*/ -18 h 124587"/>
                <a:gd name="connsiteX5" fmla="*/ 14617 w 14636"/>
                <a:gd name="connsiteY5" fmla="*/ 7316 h 124587"/>
                <a:gd name="connsiteX6" fmla="*/ 14617 w 14636"/>
                <a:gd name="connsiteY6" fmla="*/ 117235 h 124587"/>
                <a:gd name="connsiteX7" fmla="*/ 7299 w 14636"/>
                <a:gd name="connsiteY7" fmla="*/ 124569 h 12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124587">
                  <a:moveTo>
                    <a:pt x="7299" y="124569"/>
                  </a:moveTo>
                  <a:cubicBezTo>
                    <a:pt x="3307" y="124626"/>
                    <a:pt x="38" y="121426"/>
                    <a:pt x="-20" y="117425"/>
                  </a:cubicBezTo>
                  <a:cubicBezTo>
                    <a:pt x="-20" y="117359"/>
                    <a:pt x="-20" y="117302"/>
                    <a:pt x="-20" y="11723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117235"/>
                  </a:lnTo>
                  <a:cubicBezTo>
                    <a:pt x="14617" y="121283"/>
                    <a:pt x="11338" y="124569"/>
                    <a:pt x="7299" y="12456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8F737D2C-93E2-5D4F-9822-EF0019039D60}"/>
                </a:ext>
              </a:extLst>
            </p:cNvPr>
            <p:cNvSpPr/>
            <p:nvPr/>
          </p:nvSpPr>
          <p:spPr>
            <a:xfrm>
              <a:off x="7418926" y="3339750"/>
              <a:ext cx="213672" cy="217171"/>
            </a:xfrm>
            <a:custGeom>
              <a:avLst/>
              <a:gdLst>
                <a:gd name="connsiteX0" fmla="*/ 172276 w 213672"/>
                <a:gd name="connsiteY0" fmla="*/ 217152 h 217171"/>
                <a:gd name="connsiteX1" fmla="*/ 41211 w 213672"/>
                <a:gd name="connsiteY1" fmla="*/ 217152 h 217171"/>
                <a:gd name="connsiteX2" fmla="*/ 35699 w 213672"/>
                <a:gd name="connsiteY2" fmla="*/ 214580 h 217171"/>
                <a:gd name="connsiteX3" fmla="*/ 33988 w 213672"/>
                <a:gd name="connsiteY3" fmla="*/ 208770 h 217171"/>
                <a:gd name="connsiteX4" fmla="*/ 49575 w 213672"/>
                <a:gd name="connsiteY4" fmla="*/ 106853 h 217171"/>
                <a:gd name="connsiteX5" fmla="*/ 41211 w 213672"/>
                <a:gd name="connsiteY5" fmla="*/ 122569 h 217171"/>
                <a:gd name="connsiteX6" fmla="*/ 11510 w 213672"/>
                <a:gd name="connsiteY6" fmla="*/ 131646 h 217171"/>
                <a:gd name="connsiteX7" fmla="*/ 4715 w 213672"/>
                <a:gd name="connsiteY7" fmla="*/ 125998 h 217171"/>
                <a:gd name="connsiteX8" fmla="*/ 2814 w 213672"/>
                <a:gd name="connsiteY8" fmla="*/ 101138 h 217171"/>
                <a:gd name="connsiteX9" fmla="*/ 44823 w 213672"/>
                <a:gd name="connsiteY9" fmla="*/ 15413 h 217171"/>
                <a:gd name="connsiteX10" fmla="*/ 69439 w 213672"/>
                <a:gd name="connsiteY10" fmla="*/ -18 h 217171"/>
                <a:gd name="connsiteX11" fmla="*/ 74286 w 213672"/>
                <a:gd name="connsiteY11" fmla="*/ -18 h 217171"/>
                <a:gd name="connsiteX12" fmla="*/ 87973 w 213672"/>
                <a:gd name="connsiteY12" fmla="*/ 5792 h 217171"/>
                <a:gd name="connsiteX13" fmla="*/ 106411 w 213672"/>
                <a:gd name="connsiteY13" fmla="*/ 13508 h 217171"/>
                <a:gd name="connsiteX14" fmla="*/ 107076 w 213672"/>
                <a:gd name="connsiteY14" fmla="*/ 13508 h 217171"/>
                <a:gd name="connsiteX15" fmla="*/ 125515 w 213672"/>
                <a:gd name="connsiteY15" fmla="*/ 5792 h 217171"/>
                <a:gd name="connsiteX16" fmla="*/ 139106 w 213672"/>
                <a:gd name="connsiteY16" fmla="*/ -18 h 217171"/>
                <a:gd name="connsiteX17" fmla="*/ 144048 w 213672"/>
                <a:gd name="connsiteY17" fmla="*/ -18 h 217171"/>
                <a:gd name="connsiteX18" fmla="*/ 168665 w 213672"/>
                <a:gd name="connsiteY18" fmla="*/ 15413 h 217171"/>
                <a:gd name="connsiteX19" fmla="*/ 210959 w 213672"/>
                <a:gd name="connsiteY19" fmla="*/ 101804 h 217171"/>
                <a:gd name="connsiteX20" fmla="*/ 204401 w 213672"/>
                <a:gd name="connsiteY20" fmla="*/ 130379 h 217171"/>
                <a:gd name="connsiteX21" fmla="*/ 187008 w 213672"/>
                <a:gd name="connsiteY21" fmla="*/ 133904 h 217171"/>
                <a:gd name="connsiteX22" fmla="*/ 171896 w 213672"/>
                <a:gd name="connsiteY22" fmla="*/ 122283 h 217171"/>
                <a:gd name="connsiteX23" fmla="*/ 163817 w 213672"/>
                <a:gd name="connsiteY23" fmla="*/ 107138 h 217171"/>
                <a:gd name="connsiteX24" fmla="*/ 179499 w 213672"/>
                <a:gd name="connsiteY24" fmla="*/ 209056 h 217171"/>
                <a:gd name="connsiteX25" fmla="*/ 177789 w 213672"/>
                <a:gd name="connsiteY25" fmla="*/ 214866 h 217171"/>
                <a:gd name="connsiteX26" fmla="*/ 172276 w 213672"/>
                <a:gd name="connsiteY26" fmla="*/ 217152 h 217171"/>
                <a:gd name="connsiteX27" fmla="*/ 106696 w 213672"/>
                <a:gd name="connsiteY27" fmla="*/ 202484 h 217171"/>
                <a:gd name="connsiteX28" fmla="*/ 163722 w 213672"/>
                <a:gd name="connsiteY28" fmla="*/ 202484 h 217171"/>
                <a:gd name="connsiteX29" fmla="*/ 142908 w 213672"/>
                <a:gd name="connsiteY29" fmla="*/ 66848 h 217171"/>
                <a:gd name="connsiteX30" fmla="*/ 149029 w 213672"/>
                <a:gd name="connsiteY30" fmla="*/ 58485 h 217171"/>
                <a:gd name="connsiteX31" fmla="*/ 156594 w 213672"/>
                <a:gd name="connsiteY31" fmla="*/ 62276 h 217171"/>
                <a:gd name="connsiteX32" fmla="*/ 185107 w 213672"/>
                <a:gd name="connsiteY32" fmla="*/ 115044 h 217171"/>
                <a:gd name="connsiteX33" fmla="*/ 190524 w 213672"/>
                <a:gd name="connsiteY33" fmla="*/ 119330 h 217171"/>
                <a:gd name="connsiteX34" fmla="*/ 196132 w 213672"/>
                <a:gd name="connsiteY34" fmla="*/ 118187 h 217171"/>
                <a:gd name="connsiteX35" fmla="*/ 198318 w 213672"/>
                <a:gd name="connsiteY35" fmla="*/ 108662 h 217171"/>
                <a:gd name="connsiteX36" fmla="*/ 155834 w 213672"/>
                <a:gd name="connsiteY36" fmla="*/ 21890 h 217171"/>
                <a:gd name="connsiteX37" fmla="*/ 144333 w 213672"/>
                <a:gd name="connsiteY37" fmla="*/ 14651 h 217171"/>
                <a:gd name="connsiteX38" fmla="*/ 139391 w 213672"/>
                <a:gd name="connsiteY38" fmla="*/ 14651 h 217171"/>
                <a:gd name="connsiteX39" fmla="*/ 135874 w 213672"/>
                <a:gd name="connsiteY39" fmla="*/ 16365 h 217171"/>
                <a:gd name="connsiteX40" fmla="*/ 78183 w 213672"/>
                <a:gd name="connsiteY40" fmla="*/ 16365 h 217171"/>
                <a:gd name="connsiteX41" fmla="*/ 74571 w 213672"/>
                <a:gd name="connsiteY41" fmla="*/ 14651 h 217171"/>
                <a:gd name="connsiteX42" fmla="*/ 69724 w 213672"/>
                <a:gd name="connsiteY42" fmla="*/ 14651 h 217171"/>
                <a:gd name="connsiteX43" fmla="*/ 58224 w 213672"/>
                <a:gd name="connsiteY43" fmla="*/ 21890 h 217171"/>
                <a:gd name="connsiteX44" fmla="*/ 16120 w 213672"/>
                <a:gd name="connsiteY44" fmla="*/ 107615 h 217171"/>
                <a:gd name="connsiteX45" fmla="*/ 16120 w 213672"/>
                <a:gd name="connsiteY45" fmla="*/ 116473 h 217171"/>
                <a:gd name="connsiteX46" fmla="*/ 26403 w 213672"/>
                <a:gd name="connsiteY46" fmla="*/ 117673 h 217171"/>
                <a:gd name="connsiteX47" fmla="*/ 28285 w 213672"/>
                <a:gd name="connsiteY47" fmla="*/ 115425 h 217171"/>
                <a:gd name="connsiteX48" fmla="*/ 56798 w 213672"/>
                <a:gd name="connsiteY48" fmla="*/ 61990 h 217171"/>
                <a:gd name="connsiteX49" fmla="*/ 66806 w 213672"/>
                <a:gd name="connsiteY49" fmla="*/ 59332 h 217171"/>
                <a:gd name="connsiteX50" fmla="*/ 70390 w 213672"/>
                <a:gd name="connsiteY50" fmla="*/ 66562 h 217171"/>
                <a:gd name="connsiteX51" fmla="*/ 49670 w 213672"/>
                <a:gd name="connsiteY51" fmla="*/ 202198 h 21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3672" h="217171">
                  <a:moveTo>
                    <a:pt x="172276" y="217152"/>
                  </a:moveTo>
                  <a:lnTo>
                    <a:pt x="41211" y="217152"/>
                  </a:lnTo>
                  <a:cubicBezTo>
                    <a:pt x="39092" y="217123"/>
                    <a:pt x="37086" y="216190"/>
                    <a:pt x="35699" y="214580"/>
                  </a:cubicBezTo>
                  <a:cubicBezTo>
                    <a:pt x="34311" y="212990"/>
                    <a:pt x="33684" y="210866"/>
                    <a:pt x="33988" y="208770"/>
                  </a:cubicBezTo>
                  <a:lnTo>
                    <a:pt x="49575" y="106853"/>
                  </a:lnTo>
                  <a:lnTo>
                    <a:pt x="41211" y="122569"/>
                  </a:lnTo>
                  <a:cubicBezTo>
                    <a:pt x="35509" y="133294"/>
                    <a:pt x="22212" y="137352"/>
                    <a:pt x="11510" y="131646"/>
                  </a:cubicBezTo>
                  <a:cubicBezTo>
                    <a:pt x="8887" y="130236"/>
                    <a:pt x="6577" y="128322"/>
                    <a:pt x="4715" y="125998"/>
                  </a:cubicBezTo>
                  <a:cubicBezTo>
                    <a:pt x="-817" y="118835"/>
                    <a:pt x="-1568" y="109062"/>
                    <a:pt x="2814" y="101138"/>
                  </a:cubicBezTo>
                  <a:lnTo>
                    <a:pt x="44823" y="15413"/>
                  </a:lnTo>
                  <a:cubicBezTo>
                    <a:pt x="49442" y="6002"/>
                    <a:pt x="58975" y="30"/>
                    <a:pt x="69439" y="-18"/>
                  </a:cubicBezTo>
                  <a:lnTo>
                    <a:pt x="74286" y="-18"/>
                  </a:lnTo>
                  <a:cubicBezTo>
                    <a:pt x="79428" y="77"/>
                    <a:pt x="84323" y="2163"/>
                    <a:pt x="87973" y="5792"/>
                  </a:cubicBezTo>
                  <a:cubicBezTo>
                    <a:pt x="93133" y="10288"/>
                    <a:pt x="99597" y="12993"/>
                    <a:pt x="106411" y="13508"/>
                  </a:cubicBezTo>
                  <a:lnTo>
                    <a:pt x="107076" y="13508"/>
                  </a:lnTo>
                  <a:cubicBezTo>
                    <a:pt x="113881" y="12974"/>
                    <a:pt x="120344" y="10269"/>
                    <a:pt x="125515" y="5792"/>
                  </a:cubicBezTo>
                  <a:cubicBezTo>
                    <a:pt x="129136" y="2182"/>
                    <a:pt x="134002" y="106"/>
                    <a:pt x="139106" y="-18"/>
                  </a:cubicBezTo>
                  <a:lnTo>
                    <a:pt x="144048" y="-18"/>
                  </a:lnTo>
                  <a:cubicBezTo>
                    <a:pt x="154503" y="49"/>
                    <a:pt x="164026" y="6021"/>
                    <a:pt x="168665" y="15413"/>
                  </a:cubicBezTo>
                  <a:lnTo>
                    <a:pt x="210959" y="101804"/>
                  </a:lnTo>
                  <a:cubicBezTo>
                    <a:pt x="216300" y="111625"/>
                    <a:pt x="213487" y="123893"/>
                    <a:pt x="204401" y="130379"/>
                  </a:cubicBezTo>
                  <a:cubicBezTo>
                    <a:pt x="199411" y="134075"/>
                    <a:pt x="193043" y="135361"/>
                    <a:pt x="187008" y="133904"/>
                  </a:cubicBezTo>
                  <a:cubicBezTo>
                    <a:pt x="180545" y="132370"/>
                    <a:pt x="175051" y="128141"/>
                    <a:pt x="171896" y="122283"/>
                  </a:cubicBezTo>
                  <a:lnTo>
                    <a:pt x="163817" y="107138"/>
                  </a:lnTo>
                  <a:lnTo>
                    <a:pt x="179499" y="209056"/>
                  </a:lnTo>
                  <a:cubicBezTo>
                    <a:pt x="179804" y="211151"/>
                    <a:pt x="179176" y="213275"/>
                    <a:pt x="177789" y="214866"/>
                  </a:cubicBezTo>
                  <a:cubicBezTo>
                    <a:pt x="176353" y="216371"/>
                    <a:pt x="174348" y="217200"/>
                    <a:pt x="172276" y="217152"/>
                  </a:cubicBezTo>
                  <a:close/>
                  <a:moveTo>
                    <a:pt x="106696" y="202484"/>
                  </a:moveTo>
                  <a:lnTo>
                    <a:pt x="163722" y="202484"/>
                  </a:lnTo>
                  <a:lnTo>
                    <a:pt x="142908" y="66848"/>
                  </a:lnTo>
                  <a:cubicBezTo>
                    <a:pt x="142299" y="62847"/>
                    <a:pt x="145037" y="59104"/>
                    <a:pt x="149029" y="58485"/>
                  </a:cubicBezTo>
                  <a:cubicBezTo>
                    <a:pt x="152098" y="58018"/>
                    <a:pt x="155130" y="59532"/>
                    <a:pt x="156594" y="62276"/>
                  </a:cubicBezTo>
                  <a:lnTo>
                    <a:pt x="185107" y="115044"/>
                  </a:lnTo>
                  <a:cubicBezTo>
                    <a:pt x="186190" y="117206"/>
                    <a:pt x="188177" y="118778"/>
                    <a:pt x="190524" y="119330"/>
                  </a:cubicBezTo>
                  <a:cubicBezTo>
                    <a:pt x="192473" y="119826"/>
                    <a:pt x="194535" y="119406"/>
                    <a:pt x="196132" y="118187"/>
                  </a:cubicBezTo>
                  <a:cubicBezTo>
                    <a:pt x="199211" y="116063"/>
                    <a:pt x="200162" y="111929"/>
                    <a:pt x="198318" y="108662"/>
                  </a:cubicBezTo>
                  <a:lnTo>
                    <a:pt x="155834" y="21890"/>
                  </a:lnTo>
                  <a:cubicBezTo>
                    <a:pt x="153695" y="17470"/>
                    <a:pt x="149228" y="14670"/>
                    <a:pt x="144333" y="14651"/>
                  </a:cubicBezTo>
                  <a:lnTo>
                    <a:pt x="139391" y="14651"/>
                  </a:lnTo>
                  <a:cubicBezTo>
                    <a:pt x="138051" y="14765"/>
                    <a:pt x="136797" y="15374"/>
                    <a:pt x="135874" y="16365"/>
                  </a:cubicBezTo>
                  <a:cubicBezTo>
                    <a:pt x="119860" y="32138"/>
                    <a:pt x="94198" y="32138"/>
                    <a:pt x="78183" y="16365"/>
                  </a:cubicBezTo>
                  <a:cubicBezTo>
                    <a:pt x="77242" y="15355"/>
                    <a:pt x="75950" y="14736"/>
                    <a:pt x="74571" y="14651"/>
                  </a:cubicBezTo>
                  <a:lnTo>
                    <a:pt x="69724" y="14651"/>
                  </a:lnTo>
                  <a:cubicBezTo>
                    <a:pt x="64829" y="14670"/>
                    <a:pt x="60362" y="17470"/>
                    <a:pt x="58224" y="21890"/>
                  </a:cubicBezTo>
                  <a:lnTo>
                    <a:pt x="16120" y="107615"/>
                  </a:lnTo>
                  <a:cubicBezTo>
                    <a:pt x="14343" y="110301"/>
                    <a:pt x="14343" y="113787"/>
                    <a:pt x="16120" y="116473"/>
                  </a:cubicBezTo>
                  <a:cubicBezTo>
                    <a:pt x="18629" y="119645"/>
                    <a:pt x="23229" y="120188"/>
                    <a:pt x="26403" y="117673"/>
                  </a:cubicBezTo>
                  <a:cubicBezTo>
                    <a:pt x="27173" y="117054"/>
                    <a:pt x="27810" y="116292"/>
                    <a:pt x="28285" y="115425"/>
                  </a:cubicBezTo>
                  <a:lnTo>
                    <a:pt x="56798" y="61990"/>
                  </a:lnTo>
                  <a:cubicBezTo>
                    <a:pt x="58832" y="58485"/>
                    <a:pt x="63309" y="57303"/>
                    <a:pt x="66806" y="59332"/>
                  </a:cubicBezTo>
                  <a:cubicBezTo>
                    <a:pt x="69335" y="60809"/>
                    <a:pt x="70741" y="63647"/>
                    <a:pt x="70390" y="66562"/>
                  </a:cubicBezTo>
                  <a:lnTo>
                    <a:pt x="49670" y="202198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6C9EC43-7E82-4749-92E5-BF864249FCB5}"/>
                </a:ext>
              </a:extLst>
            </p:cNvPr>
            <p:cNvSpPr/>
            <p:nvPr/>
          </p:nvSpPr>
          <p:spPr>
            <a:xfrm>
              <a:off x="7209528" y="3488150"/>
              <a:ext cx="101221" cy="14668"/>
            </a:xfrm>
            <a:custGeom>
              <a:avLst/>
              <a:gdLst>
                <a:gd name="connsiteX0" fmla="*/ 93978 w 101221"/>
                <a:gd name="connsiteY0" fmla="*/ 14651 h 14668"/>
                <a:gd name="connsiteX1" fmla="*/ 7299 w 101221"/>
                <a:gd name="connsiteY1" fmla="*/ 14651 h 14668"/>
                <a:gd name="connsiteX2" fmla="*/ -20 w 101221"/>
                <a:gd name="connsiteY2" fmla="*/ 7316 h 14668"/>
                <a:gd name="connsiteX3" fmla="*/ 7299 w 101221"/>
                <a:gd name="connsiteY3" fmla="*/ -18 h 14668"/>
                <a:gd name="connsiteX4" fmla="*/ 93883 w 101221"/>
                <a:gd name="connsiteY4" fmla="*/ -18 h 14668"/>
                <a:gd name="connsiteX5" fmla="*/ 101202 w 101221"/>
                <a:gd name="connsiteY5" fmla="*/ 7316 h 14668"/>
                <a:gd name="connsiteX6" fmla="*/ 93883 w 101221"/>
                <a:gd name="connsiteY6" fmla="*/ 14651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21" h="14668">
                  <a:moveTo>
                    <a:pt x="93978" y="14651"/>
                  </a:moveTo>
                  <a:lnTo>
                    <a:pt x="7299" y="14651"/>
                  </a:lnTo>
                  <a:cubicBezTo>
                    <a:pt x="3259" y="14651"/>
                    <a:pt x="-20" y="11364"/>
                    <a:pt x="-20" y="7316"/>
                  </a:cubicBezTo>
                  <a:cubicBezTo>
                    <a:pt x="-20" y="3268"/>
                    <a:pt x="3259" y="-18"/>
                    <a:pt x="7299" y="-18"/>
                  </a:cubicBezTo>
                  <a:lnTo>
                    <a:pt x="93883" y="-18"/>
                  </a:lnTo>
                  <a:cubicBezTo>
                    <a:pt x="97923" y="-18"/>
                    <a:pt x="101202" y="3268"/>
                    <a:pt x="101202" y="7316"/>
                  </a:cubicBezTo>
                  <a:cubicBezTo>
                    <a:pt x="101202" y="11364"/>
                    <a:pt x="97923" y="14651"/>
                    <a:pt x="93883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0" name="Freeform 229">
            <a:extLst>
              <a:ext uri="{FF2B5EF4-FFF2-40B4-BE49-F238E27FC236}">
                <a16:creationId xmlns:a16="http://schemas.microsoft.com/office/drawing/2014/main" id="{923348D9-8151-4140-AD1E-4D89FB62346B}"/>
              </a:ext>
            </a:extLst>
          </p:cNvPr>
          <p:cNvSpPr/>
          <p:nvPr/>
        </p:nvSpPr>
        <p:spPr>
          <a:xfrm>
            <a:off x="9634190" y="9689534"/>
            <a:ext cx="2000044" cy="1999932"/>
          </a:xfrm>
          <a:custGeom>
            <a:avLst/>
            <a:gdLst>
              <a:gd name="connsiteX0" fmla="*/ 504273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3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3" y="252123"/>
                </a:moveTo>
                <a:cubicBezTo>
                  <a:pt x="504273" y="391367"/>
                  <a:pt x="391388" y="504247"/>
                  <a:pt x="252137" y="504247"/>
                </a:cubicBezTo>
                <a:cubicBezTo>
                  <a:pt x="112885" y="504247"/>
                  <a:pt x="0" y="391367"/>
                  <a:pt x="0" y="252123"/>
                </a:cubicBezTo>
                <a:cubicBezTo>
                  <a:pt x="0" y="112879"/>
                  <a:pt x="112885" y="0"/>
                  <a:pt x="252137" y="0"/>
                </a:cubicBezTo>
                <a:cubicBezTo>
                  <a:pt x="391388" y="0"/>
                  <a:pt x="504273" y="112879"/>
                  <a:pt x="504273" y="252123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0595919B-8636-494F-882D-6F52903056D4}"/>
              </a:ext>
            </a:extLst>
          </p:cNvPr>
          <p:cNvGrpSpPr/>
          <p:nvPr/>
        </p:nvGrpSpPr>
        <p:grpSpPr>
          <a:xfrm>
            <a:off x="10160527" y="10215566"/>
            <a:ext cx="935042" cy="884839"/>
            <a:chOff x="7519460" y="1323772"/>
            <a:chExt cx="716367" cy="677906"/>
          </a:xfrm>
          <a:solidFill>
            <a:schemeClr val="bg1"/>
          </a:solidFill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59399E5-E903-9A4D-AA1F-3FCB8CEBA4A7}"/>
                </a:ext>
              </a:extLst>
            </p:cNvPr>
            <p:cNvSpPr/>
            <p:nvPr/>
          </p:nvSpPr>
          <p:spPr>
            <a:xfrm>
              <a:off x="7604977" y="1462384"/>
              <a:ext cx="509211" cy="539294"/>
            </a:xfrm>
            <a:custGeom>
              <a:avLst/>
              <a:gdLst>
                <a:gd name="connsiteX0" fmla="*/ 498050 w 509211"/>
                <a:gd name="connsiteY0" fmla="*/ 539270 h 539294"/>
                <a:gd name="connsiteX1" fmla="*/ 11016 w 509211"/>
                <a:gd name="connsiteY1" fmla="*/ 539270 h 539294"/>
                <a:gd name="connsiteX2" fmla="*/ -25 w 509211"/>
                <a:gd name="connsiteY2" fmla="*/ 528126 h 539294"/>
                <a:gd name="connsiteX3" fmla="*/ -25 w 509211"/>
                <a:gd name="connsiteY3" fmla="*/ 196846 h 539294"/>
                <a:gd name="connsiteX4" fmla="*/ 4354 w 509211"/>
                <a:gd name="connsiteY4" fmla="*/ 187988 h 539294"/>
                <a:gd name="connsiteX5" fmla="*/ 247823 w 509211"/>
                <a:gd name="connsiteY5" fmla="*/ 2250 h 539294"/>
                <a:gd name="connsiteX6" fmla="*/ 261244 w 509211"/>
                <a:gd name="connsiteY6" fmla="*/ 2250 h 539294"/>
                <a:gd name="connsiteX7" fmla="*/ 495100 w 509211"/>
                <a:gd name="connsiteY7" fmla="*/ 180654 h 539294"/>
                <a:gd name="connsiteX8" fmla="*/ 496128 w 509211"/>
                <a:gd name="connsiteY8" fmla="*/ 196380 h 539294"/>
                <a:gd name="connsiteX9" fmla="*/ 481679 w 509211"/>
                <a:gd name="connsiteY9" fmla="*/ 198370 h 539294"/>
                <a:gd name="connsiteX10" fmla="*/ 254581 w 509211"/>
                <a:gd name="connsiteY10" fmla="*/ 25110 h 539294"/>
                <a:gd name="connsiteX11" fmla="*/ 22152 w 509211"/>
                <a:gd name="connsiteY11" fmla="*/ 202847 h 539294"/>
                <a:gd name="connsiteX12" fmla="*/ 22152 w 509211"/>
                <a:gd name="connsiteY12" fmla="*/ 517172 h 539294"/>
                <a:gd name="connsiteX13" fmla="*/ 486914 w 509211"/>
                <a:gd name="connsiteY13" fmla="*/ 517172 h 539294"/>
                <a:gd name="connsiteX14" fmla="*/ 486914 w 509211"/>
                <a:gd name="connsiteY14" fmla="*/ 495169 h 539294"/>
                <a:gd name="connsiteX15" fmla="*/ 498050 w 509211"/>
                <a:gd name="connsiteY15" fmla="*/ 484025 h 539294"/>
                <a:gd name="connsiteX16" fmla="*/ 509186 w 509211"/>
                <a:gd name="connsiteY16" fmla="*/ 495169 h 539294"/>
                <a:gd name="connsiteX17" fmla="*/ 509186 w 509211"/>
                <a:gd name="connsiteY17" fmla="*/ 528126 h 539294"/>
                <a:gd name="connsiteX18" fmla="*/ 498050 w 509211"/>
                <a:gd name="connsiteY18" fmla="*/ 539270 h 53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9211" h="539294">
                  <a:moveTo>
                    <a:pt x="498050" y="539270"/>
                  </a:moveTo>
                  <a:lnTo>
                    <a:pt x="11016" y="539270"/>
                  </a:lnTo>
                  <a:cubicBezTo>
                    <a:pt x="4906" y="539222"/>
                    <a:pt x="-25" y="534244"/>
                    <a:pt x="-25" y="528126"/>
                  </a:cubicBezTo>
                  <a:lnTo>
                    <a:pt x="-25" y="196846"/>
                  </a:lnTo>
                  <a:cubicBezTo>
                    <a:pt x="-44" y="193369"/>
                    <a:pt x="1584" y="190086"/>
                    <a:pt x="4354" y="187988"/>
                  </a:cubicBezTo>
                  <a:lnTo>
                    <a:pt x="247823" y="2250"/>
                  </a:lnTo>
                  <a:cubicBezTo>
                    <a:pt x="251783" y="-782"/>
                    <a:pt x="257284" y="-782"/>
                    <a:pt x="261244" y="2250"/>
                  </a:cubicBezTo>
                  <a:lnTo>
                    <a:pt x="495100" y="180654"/>
                  </a:lnTo>
                  <a:cubicBezTo>
                    <a:pt x="499726" y="184712"/>
                    <a:pt x="500182" y="191753"/>
                    <a:pt x="496128" y="196380"/>
                  </a:cubicBezTo>
                  <a:cubicBezTo>
                    <a:pt x="492473" y="200547"/>
                    <a:pt x="486324" y="201394"/>
                    <a:pt x="481679" y="198370"/>
                  </a:cubicBezTo>
                  <a:lnTo>
                    <a:pt x="254581" y="25110"/>
                  </a:lnTo>
                  <a:lnTo>
                    <a:pt x="22152" y="202847"/>
                  </a:lnTo>
                  <a:lnTo>
                    <a:pt x="22152" y="517172"/>
                  </a:lnTo>
                  <a:lnTo>
                    <a:pt x="486914" y="517172"/>
                  </a:lnTo>
                  <a:lnTo>
                    <a:pt x="486914" y="495169"/>
                  </a:lnTo>
                  <a:cubicBezTo>
                    <a:pt x="486914" y="489014"/>
                    <a:pt x="491902" y="484025"/>
                    <a:pt x="498050" y="484025"/>
                  </a:cubicBezTo>
                  <a:cubicBezTo>
                    <a:pt x="504199" y="484025"/>
                    <a:pt x="509186" y="489014"/>
                    <a:pt x="509186" y="495169"/>
                  </a:cubicBezTo>
                  <a:lnTo>
                    <a:pt x="509186" y="528126"/>
                  </a:lnTo>
                  <a:cubicBezTo>
                    <a:pt x="509139" y="534259"/>
                    <a:pt x="504180" y="539222"/>
                    <a:pt x="498050" y="53927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07828FF7-7D2C-EE43-BC7E-5375045BBB74}"/>
                </a:ext>
              </a:extLst>
            </p:cNvPr>
            <p:cNvSpPr/>
            <p:nvPr/>
          </p:nvSpPr>
          <p:spPr>
            <a:xfrm>
              <a:off x="7776490" y="1791938"/>
              <a:ext cx="166088" cy="209740"/>
            </a:xfrm>
            <a:custGeom>
              <a:avLst/>
              <a:gdLst>
                <a:gd name="connsiteX0" fmla="*/ 154928 w 166088"/>
                <a:gd name="connsiteY0" fmla="*/ 209716 h 209740"/>
                <a:gd name="connsiteX1" fmla="*/ 11111 w 166088"/>
                <a:gd name="connsiteY1" fmla="*/ 209716 h 209740"/>
                <a:gd name="connsiteX2" fmla="*/ -25 w 166088"/>
                <a:gd name="connsiteY2" fmla="*/ 198572 h 209740"/>
                <a:gd name="connsiteX3" fmla="*/ -25 w 166088"/>
                <a:gd name="connsiteY3" fmla="*/ 11120 h 209740"/>
                <a:gd name="connsiteX4" fmla="*/ 11111 w 166088"/>
                <a:gd name="connsiteY4" fmla="*/ -24 h 209740"/>
                <a:gd name="connsiteX5" fmla="*/ 154928 w 166088"/>
                <a:gd name="connsiteY5" fmla="*/ -24 h 209740"/>
                <a:gd name="connsiteX6" fmla="*/ 166064 w 166088"/>
                <a:gd name="connsiteY6" fmla="*/ 11120 h 209740"/>
                <a:gd name="connsiteX7" fmla="*/ 166064 w 166088"/>
                <a:gd name="connsiteY7" fmla="*/ 198572 h 209740"/>
                <a:gd name="connsiteX8" fmla="*/ 154928 w 166088"/>
                <a:gd name="connsiteY8" fmla="*/ 209716 h 209740"/>
                <a:gd name="connsiteX9" fmla="*/ 22247 w 166088"/>
                <a:gd name="connsiteY9" fmla="*/ 187618 h 209740"/>
                <a:gd name="connsiteX10" fmla="*/ 143792 w 166088"/>
                <a:gd name="connsiteY10" fmla="*/ 187618 h 209740"/>
                <a:gd name="connsiteX11" fmla="*/ 143792 w 166088"/>
                <a:gd name="connsiteY11" fmla="*/ 22264 h 209740"/>
                <a:gd name="connsiteX12" fmla="*/ 22247 w 166088"/>
                <a:gd name="connsiteY12" fmla="*/ 22264 h 20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088" h="209740">
                  <a:moveTo>
                    <a:pt x="154928" y="209716"/>
                  </a:moveTo>
                  <a:lnTo>
                    <a:pt x="11111" y="209716"/>
                  </a:lnTo>
                  <a:cubicBezTo>
                    <a:pt x="4982" y="209669"/>
                    <a:pt x="23" y="204705"/>
                    <a:pt x="-25" y="198572"/>
                  </a:cubicBezTo>
                  <a:lnTo>
                    <a:pt x="-25" y="11120"/>
                  </a:lnTo>
                  <a:cubicBezTo>
                    <a:pt x="23" y="4987"/>
                    <a:pt x="4982" y="27"/>
                    <a:pt x="11111" y="-24"/>
                  </a:cubicBezTo>
                  <a:lnTo>
                    <a:pt x="154928" y="-24"/>
                  </a:lnTo>
                  <a:cubicBezTo>
                    <a:pt x="161077" y="-24"/>
                    <a:pt x="166064" y="4965"/>
                    <a:pt x="166064" y="11120"/>
                  </a:cubicBezTo>
                  <a:lnTo>
                    <a:pt x="166064" y="198572"/>
                  </a:lnTo>
                  <a:cubicBezTo>
                    <a:pt x="166064" y="204727"/>
                    <a:pt x="161077" y="209716"/>
                    <a:pt x="154928" y="209716"/>
                  </a:cubicBezTo>
                  <a:close/>
                  <a:moveTo>
                    <a:pt x="22247" y="187618"/>
                  </a:moveTo>
                  <a:lnTo>
                    <a:pt x="143792" y="187618"/>
                  </a:lnTo>
                  <a:lnTo>
                    <a:pt x="143792" y="22264"/>
                  </a:lnTo>
                  <a:lnTo>
                    <a:pt x="22247" y="22264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1232ED7F-BF2F-9447-A606-A867C9A7CCFA}"/>
                </a:ext>
              </a:extLst>
            </p:cNvPr>
            <p:cNvSpPr/>
            <p:nvPr/>
          </p:nvSpPr>
          <p:spPr>
            <a:xfrm>
              <a:off x="7519460" y="1323772"/>
              <a:ext cx="678555" cy="318593"/>
            </a:xfrm>
            <a:custGeom>
              <a:avLst/>
              <a:gdLst>
                <a:gd name="connsiteX0" fmla="*/ 633441 w 678555"/>
                <a:gd name="connsiteY0" fmla="*/ 317551 h 318593"/>
                <a:gd name="connsiteX1" fmla="*/ 606125 w 678555"/>
                <a:gd name="connsiteY1" fmla="*/ 308026 h 318593"/>
                <a:gd name="connsiteX2" fmla="*/ 340098 w 678555"/>
                <a:gd name="connsiteY2" fmla="*/ 105334 h 318593"/>
                <a:gd name="connsiteX3" fmla="*/ 73595 w 678555"/>
                <a:gd name="connsiteY3" fmla="*/ 308312 h 318593"/>
                <a:gd name="connsiteX4" fmla="*/ 10224 w 678555"/>
                <a:gd name="connsiteY4" fmla="*/ 302133 h 318593"/>
                <a:gd name="connsiteX5" fmla="*/ 16401 w 678555"/>
                <a:gd name="connsiteY5" fmla="*/ 238718 h 318593"/>
                <a:gd name="connsiteX6" fmla="*/ 19342 w 678555"/>
                <a:gd name="connsiteY6" fmla="*/ 236493 h 318593"/>
                <a:gd name="connsiteX7" fmla="*/ 333435 w 678555"/>
                <a:gd name="connsiteY7" fmla="*/ 2178 h 318593"/>
                <a:gd name="connsiteX8" fmla="*/ 346665 w 678555"/>
                <a:gd name="connsiteY8" fmla="*/ 2178 h 318593"/>
                <a:gd name="connsiteX9" fmla="*/ 478774 w 678555"/>
                <a:gd name="connsiteY9" fmla="*/ 100857 h 318593"/>
                <a:gd name="connsiteX10" fmla="*/ 478774 w 678555"/>
                <a:gd name="connsiteY10" fmla="*/ 72282 h 318593"/>
                <a:gd name="connsiteX11" fmla="*/ 489910 w 678555"/>
                <a:gd name="connsiteY11" fmla="*/ 61138 h 318593"/>
                <a:gd name="connsiteX12" fmla="*/ 578903 w 678555"/>
                <a:gd name="connsiteY12" fmla="*/ 61138 h 318593"/>
                <a:gd name="connsiteX13" fmla="*/ 590039 w 678555"/>
                <a:gd name="connsiteY13" fmla="*/ 72282 h 318593"/>
                <a:gd name="connsiteX14" fmla="*/ 590039 w 678555"/>
                <a:gd name="connsiteY14" fmla="*/ 183915 h 318593"/>
                <a:gd name="connsiteX15" fmla="*/ 660377 w 678555"/>
                <a:gd name="connsiteY15" fmla="*/ 236684 h 318593"/>
                <a:gd name="connsiteX16" fmla="*/ 669676 w 678555"/>
                <a:gd name="connsiteY16" fmla="*/ 299579 h 318593"/>
                <a:gd name="connsiteX17" fmla="*/ 633441 w 678555"/>
                <a:gd name="connsiteY17" fmla="*/ 317742 h 318593"/>
                <a:gd name="connsiteX18" fmla="*/ 340098 w 678555"/>
                <a:gd name="connsiteY18" fmla="*/ 80188 h 318593"/>
                <a:gd name="connsiteX19" fmla="*/ 346760 w 678555"/>
                <a:gd name="connsiteY19" fmla="*/ 82474 h 318593"/>
                <a:gd name="connsiteX20" fmla="*/ 619640 w 678555"/>
                <a:gd name="connsiteY20" fmla="*/ 290595 h 318593"/>
                <a:gd name="connsiteX21" fmla="*/ 651659 w 678555"/>
                <a:gd name="connsiteY21" fmla="*/ 287464 h 318593"/>
                <a:gd name="connsiteX22" fmla="*/ 648527 w 678555"/>
                <a:gd name="connsiteY22" fmla="*/ 255423 h 318593"/>
                <a:gd name="connsiteX23" fmla="*/ 647052 w 678555"/>
                <a:gd name="connsiteY23" fmla="*/ 254305 h 318593"/>
                <a:gd name="connsiteX24" fmla="*/ 572241 w 678555"/>
                <a:gd name="connsiteY24" fmla="*/ 198584 h 318593"/>
                <a:gd name="connsiteX25" fmla="*/ 567767 w 678555"/>
                <a:gd name="connsiteY25" fmla="*/ 189630 h 318593"/>
                <a:gd name="connsiteX26" fmla="*/ 567767 w 678555"/>
                <a:gd name="connsiteY26" fmla="*/ 83522 h 318593"/>
                <a:gd name="connsiteX27" fmla="*/ 501142 w 678555"/>
                <a:gd name="connsiteY27" fmla="*/ 83522 h 318593"/>
                <a:gd name="connsiteX28" fmla="*/ 501142 w 678555"/>
                <a:gd name="connsiteY28" fmla="*/ 123051 h 318593"/>
                <a:gd name="connsiteX29" fmla="*/ 494955 w 678555"/>
                <a:gd name="connsiteY29" fmla="*/ 132576 h 318593"/>
                <a:gd name="connsiteX30" fmla="*/ 483343 w 678555"/>
                <a:gd name="connsiteY30" fmla="*/ 131528 h 318593"/>
                <a:gd name="connsiteX31" fmla="*/ 340573 w 678555"/>
                <a:gd name="connsiteY31" fmla="*/ 24657 h 318593"/>
                <a:gd name="connsiteX32" fmla="*/ 33048 w 678555"/>
                <a:gd name="connsiteY32" fmla="*/ 254305 h 318593"/>
                <a:gd name="connsiteX33" fmla="*/ 24006 w 678555"/>
                <a:gd name="connsiteY33" fmla="*/ 270879 h 318593"/>
                <a:gd name="connsiteX34" fmla="*/ 45107 w 678555"/>
                <a:gd name="connsiteY34" fmla="*/ 295178 h 318593"/>
                <a:gd name="connsiteX35" fmla="*/ 60460 w 678555"/>
                <a:gd name="connsiteY35" fmla="*/ 290595 h 318593"/>
                <a:gd name="connsiteX36" fmla="*/ 333340 w 678555"/>
                <a:gd name="connsiteY36" fmla="*/ 82474 h 318593"/>
                <a:gd name="connsiteX37" fmla="*/ 340098 w 678555"/>
                <a:gd name="connsiteY37" fmla="*/ 80188 h 31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78555" h="318593">
                  <a:moveTo>
                    <a:pt x="633441" y="317551"/>
                  </a:moveTo>
                  <a:cubicBezTo>
                    <a:pt x="623533" y="317484"/>
                    <a:pt x="613929" y="314134"/>
                    <a:pt x="606125" y="308026"/>
                  </a:cubicBezTo>
                  <a:lnTo>
                    <a:pt x="340098" y="105334"/>
                  </a:lnTo>
                  <a:lnTo>
                    <a:pt x="73595" y="308312"/>
                  </a:lnTo>
                  <a:cubicBezTo>
                    <a:pt x="54387" y="324117"/>
                    <a:pt x="26024" y="321351"/>
                    <a:pt x="10224" y="302133"/>
                  </a:cubicBezTo>
                  <a:cubicBezTo>
                    <a:pt x="-5566" y="282914"/>
                    <a:pt x="-2806" y="254523"/>
                    <a:pt x="16401" y="238718"/>
                  </a:cubicBezTo>
                  <a:cubicBezTo>
                    <a:pt x="17353" y="237936"/>
                    <a:pt x="18333" y="237194"/>
                    <a:pt x="19342" y="236493"/>
                  </a:cubicBezTo>
                  <a:lnTo>
                    <a:pt x="333435" y="2178"/>
                  </a:lnTo>
                  <a:cubicBezTo>
                    <a:pt x="337357" y="-758"/>
                    <a:pt x="342744" y="-758"/>
                    <a:pt x="346665" y="2178"/>
                  </a:cubicBezTo>
                  <a:lnTo>
                    <a:pt x="478774" y="100857"/>
                  </a:lnTo>
                  <a:lnTo>
                    <a:pt x="478774" y="72282"/>
                  </a:lnTo>
                  <a:cubicBezTo>
                    <a:pt x="478774" y="66127"/>
                    <a:pt x="483762" y="61138"/>
                    <a:pt x="489910" y="61138"/>
                  </a:cubicBezTo>
                  <a:lnTo>
                    <a:pt x="578903" y="61138"/>
                  </a:lnTo>
                  <a:cubicBezTo>
                    <a:pt x="585052" y="61138"/>
                    <a:pt x="590039" y="66127"/>
                    <a:pt x="590039" y="72282"/>
                  </a:cubicBezTo>
                  <a:lnTo>
                    <a:pt x="590039" y="183915"/>
                  </a:lnTo>
                  <a:lnTo>
                    <a:pt x="660377" y="236684"/>
                  </a:lnTo>
                  <a:cubicBezTo>
                    <a:pt x="680298" y="251483"/>
                    <a:pt x="684467" y="279642"/>
                    <a:pt x="669676" y="299579"/>
                  </a:cubicBezTo>
                  <a:cubicBezTo>
                    <a:pt x="661167" y="311050"/>
                    <a:pt x="647718" y="317792"/>
                    <a:pt x="633441" y="317742"/>
                  </a:cubicBezTo>
                  <a:close/>
                  <a:moveTo>
                    <a:pt x="340098" y="80188"/>
                  </a:moveTo>
                  <a:cubicBezTo>
                    <a:pt x="342515" y="80173"/>
                    <a:pt x="344866" y="80979"/>
                    <a:pt x="346760" y="82474"/>
                  </a:cubicBezTo>
                  <a:lnTo>
                    <a:pt x="619640" y="290595"/>
                  </a:lnTo>
                  <a:cubicBezTo>
                    <a:pt x="629349" y="298579"/>
                    <a:pt x="643682" y="297177"/>
                    <a:pt x="651659" y="287464"/>
                  </a:cubicBezTo>
                  <a:cubicBezTo>
                    <a:pt x="659635" y="277753"/>
                    <a:pt x="658235" y="263407"/>
                    <a:pt x="648527" y="255423"/>
                  </a:cubicBezTo>
                  <a:cubicBezTo>
                    <a:pt x="648051" y="255031"/>
                    <a:pt x="647556" y="254657"/>
                    <a:pt x="647052" y="254305"/>
                  </a:cubicBezTo>
                  <a:lnTo>
                    <a:pt x="572241" y="198584"/>
                  </a:lnTo>
                  <a:cubicBezTo>
                    <a:pt x="569443" y="196456"/>
                    <a:pt x="567786" y="193148"/>
                    <a:pt x="567767" y="189630"/>
                  </a:cubicBezTo>
                  <a:lnTo>
                    <a:pt x="567767" y="83522"/>
                  </a:lnTo>
                  <a:lnTo>
                    <a:pt x="501142" y="83522"/>
                  </a:lnTo>
                  <a:lnTo>
                    <a:pt x="501142" y="123051"/>
                  </a:lnTo>
                  <a:cubicBezTo>
                    <a:pt x="500989" y="127124"/>
                    <a:pt x="498619" y="130786"/>
                    <a:pt x="494955" y="132576"/>
                  </a:cubicBezTo>
                  <a:cubicBezTo>
                    <a:pt x="491205" y="134490"/>
                    <a:pt x="486693" y="134082"/>
                    <a:pt x="483343" y="131528"/>
                  </a:cubicBezTo>
                  <a:lnTo>
                    <a:pt x="340573" y="24657"/>
                  </a:lnTo>
                  <a:lnTo>
                    <a:pt x="33048" y="254305"/>
                  </a:lnTo>
                  <a:cubicBezTo>
                    <a:pt x="27794" y="258276"/>
                    <a:pt x="24501" y="264312"/>
                    <a:pt x="24006" y="270879"/>
                  </a:cubicBezTo>
                  <a:cubicBezTo>
                    <a:pt x="23131" y="283420"/>
                    <a:pt x="32572" y="294300"/>
                    <a:pt x="45107" y="295178"/>
                  </a:cubicBezTo>
                  <a:cubicBezTo>
                    <a:pt x="50609" y="295563"/>
                    <a:pt x="56072" y="293935"/>
                    <a:pt x="60460" y="290595"/>
                  </a:cubicBezTo>
                  <a:lnTo>
                    <a:pt x="333340" y="82474"/>
                  </a:lnTo>
                  <a:cubicBezTo>
                    <a:pt x="335281" y="80991"/>
                    <a:pt x="337652" y="80188"/>
                    <a:pt x="340098" y="801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098D0487-7810-8E47-AAA8-7D3CCFF60FBC}"/>
                </a:ext>
              </a:extLst>
            </p:cNvPr>
            <p:cNvSpPr/>
            <p:nvPr/>
          </p:nvSpPr>
          <p:spPr>
            <a:xfrm>
              <a:off x="8051845" y="1720214"/>
              <a:ext cx="102413" cy="165735"/>
            </a:xfrm>
            <a:custGeom>
              <a:avLst/>
              <a:gdLst>
                <a:gd name="connsiteX0" fmla="*/ 54037 w 102413"/>
                <a:gd name="connsiteY0" fmla="*/ 165711 h 165735"/>
                <a:gd name="connsiteX1" fmla="*/ 48231 w 102413"/>
                <a:gd name="connsiteY1" fmla="*/ 165711 h 165735"/>
                <a:gd name="connsiteX2" fmla="*/ -25 w 102413"/>
                <a:gd name="connsiteY2" fmla="*/ 117419 h 165735"/>
                <a:gd name="connsiteX3" fmla="*/ 11111 w 102413"/>
                <a:gd name="connsiteY3" fmla="*/ 106275 h 165735"/>
                <a:gd name="connsiteX4" fmla="*/ 22247 w 102413"/>
                <a:gd name="connsiteY4" fmla="*/ 117419 h 165735"/>
                <a:gd name="connsiteX5" fmla="*/ 48231 w 102413"/>
                <a:gd name="connsiteY5" fmla="*/ 143518 h 165735"/>
                <a:gd name="connsiteX6" fmla="*/ 54037 w 102413"/>
                <a:gd name="connsiteY6" fmla="*/ 143518 h 165735"/>
                <a:gd name="connsiteX7" fmla="*/ 80116 w 102413"/>
                <a:gd name="connsiteY7" fmla="*/ 117419 h 165735"/>
                <a:gd name="connsiteX8" fmla="*/ 56702 w 102413"/>
                <a:gd name="connsiteY8" fmla="*/ 93988 h 165735"/>
                <a:gd name="connsiteX9" fmla="*/ 45566 w 102413"/>
                <a:gd name="connsiteY9" fmla="*/ 93988 h 165735"/>
                <a:gd name="connsiteX10" fmla="*/ -25 w 102413"/>
                <a:gd name="connsiteY10" fmla="*/ 48363 h 165735"/>
                <a:gd name="connsiteX11" fmla="*/ 48231 w 102413"/>
                <a:gd name="connsiteY11" fmla="*/ -24 h 165735"/>
                <a:gd name="connsiteX12" fmla="*/ 54037 w 102413"/>
                <a:gd name="connsiteY12" fmla="*/ -24 h 165735"/>
                <a:gd name="connsiteX13" fmla="*/ 102388 w 102413"/>
                <a:gd name="connsiteY13" fmla="*/ 48363 h 165735"/>
                <a:gd name="connsiteX14" fmla="*/ 91252 w 102413"/>
                <a:gd name="connsiteY14" fmla="*/ 59507 h 165735"/>
                <a:gd name="connsiteX15" fmla="*/ 80116 w 102413"/>
                <a:gd name="connsiteY15" fmla="*/ 48363 h 165735"/>
                <a:gd name="connsiteX16" fmla="*/ 54037 w 102413"/>
                <a:gd name="connsiteY16" fmla="*/ 22264 h 165735"/>
                <a:gd name="connsiteX17" fmla="*/ 48231 w 102413"/>
                <a:gd name="connsiteY17" fmla="*/ 22264 h 165735"/>
                <a:gd name="connsiteX18" fmla="*/ 21866 w 102413"/>
                <a:gd name="connsiteY18" fmla="*/ 48075 h 165735"/>
                <a:gd name="connsiteX19" fmla="*/ 21866 w 102413"/>
                <a:gd name="connsiteY19" fmla="*/ 48363 h 165735"/>
                <a:gd name="connsiteX20" fmla="*/ 45186 w 102413"/>
                <a:gd name="connsiteY20" fmla="*/ 71699 h 165735"/>
                <a:gd name="connsiteX21" fmla="*/ 56321 w 102413"/>
                <a:gd name="connsiteY21" fmla="*/ 71699 h 165735"/>
                <a:gd name="connsiteX22" fmla="*/ 102008 w 102413"/>
                <a:gd name="connsiteY22" fmla="*/ 117419 h 165735"/>
                <a:gd name="connsiteX23" fmla="*/ 54037 w 102413"/>
                <a:gd name="connsiteY23" fmla="*/ 165711 h 16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413" h="165735">
                  <a:moveTo>
                    <a:pt x="54037" y="165711"/>
                  </a:moveTo>
                  <a:lnTo>
                    <a:pt x="48231" y="165711"/>
                  </a:lnTo>
                  <a:cubicBezTo>
                    <a:pt x="21581" y="165711"/>
                    <a:pt x="-25" y="144090"/>
                    <a:pt x="-25" y="117419"/>
                  </a:cubicBezTo>
                  <a:cubicBezTo>
                    <a:pt x="-25" y="111264"/>
                    <a:pt x="4963" y="106275"/>
                    <a:pt x="11111" y="106275"/>
                  </a:cubicBezTo>
                  <a:cubicBezTo>
                    <a:pt x="17260" y="106275"/>
                    <a:pt x="22247" y="111264"/>
                    <a:pt x="22247" y="117419"/>
                  </a:cubicBezTo>
                  <a:cubicBezTo>
                    <a:pt x="22247" y="131796"/>
                    <a:pt x="33869" y="143465"/>
                    <a:pt x="48231" y="143518"/>
                  </a:cubicBezTo>
                  <a:lnTo>
                    <a:pt x="54037" y="143518"/>
                  </a:lnTo>
                  <a:cubicBezTo>
                    <a:pt x="68438" y="143518"/>
                    <a:pt x="80116" y="131833"/>
                    <a:pt x="80116" y="117419"/>
                  </a:cubicBezTo>
                  <a:cubicBezTo>
                    <a:pt x="80116" y="104478"/>
                    <a:pt x="69637" y="93988"/>
                    <a:pt x="56702" y="93988"/>
                  </a:cubicBezTo>
                  <a:lnTo>
                    <a:pt x="45566" y="93988"/>
                  </a:lnTo>
                  <a:cubicBezTo>
                    <a:pt x="20410" y="93935"/>
                    <a:pt x="32" y="73539"/>
                    <a:pt x="-25" y="48363"/>
                  </a:cubicBezTo>
                  <a:cubicBezTo>
                    <a:pt x="-25" y="21677"/>
                    <a:pt x="21562" y="28"/>
                    <a:pt x="48231" y="-24"/>
                  </a:cubicBezTo>
                  <a:lnTo>
                    <a:pt x="54037" y="-24"/>
                  </a:lnTo>
                  <a:cubicBezTo>
                    <a:pt x="80716" y="28"/>
                    <a:pt x="102331" y="21661"/>
                    <a:pt x="102388" y="48363"/>
                  </a:cubicBezTo>
                  <a:cubicBezTo>
                    <a:pt x="102388" y="54518"/>
                    <a:pt x="97401" y="59507"/>
                    <a:pt x="91252" y="59507"/>
                  </a:cubicBezTo>
                  <a:cubicBezTo>
                    <a:pt x="85104" y="59507"/>
                    <a:pt x="80116" y="54518"/>
                    <a:pt x="80116" y="48363"/>
                  </a:cubicBezTo>
                  <a:cubicBezTo>
                    <a:pt x="80116" y="33949"/>
                    <a:pt x="68438" y="22264"/>
                    <a:pt x="54037" y="22264"/>
                  </a:cubicBezTo>
                  <a:lnTo>
                    <a:pt x="48231" y="22264"/>
                  </a:lnTo>
                  <a:cubicBezTo>
                    <a:pt x="33830" y="22106"/>
                    <a:pt x="22028" y="33663"/>
                    <a:pt x="21866" y="48075"/>
                  </a:cubicBezTo>
                  <a:cubicBezTo>
                    <a:pt x="21866" y="48171"/>
                    <a:pt x="21866" y="48268"/>
                    <a:pt x="21866" y="48363"/>
                  </a:cubicBezTo>
                  <a:cubicBezTo>
                    <a:pt x="21866" y="61251"/>
                    <a:pt x="32308" y="71699"/>
                    <a:pt x="45186" y="71699"/>
                  </a:cubicBezTo>
                  <a:lnTo>
                    <a:pt x="56321" y="71699"/>
                  </a:lnTo>
                  <a:cubicBezTo>
                    <a:pt x="81554" y="71699"/>
                    <a:pt x="102008" y="92168"/>
                    <a:pt x="102008" y="117419"/>
                  </a:cubicBezTo>
                  <a:cubicBezTo>
                    <a:pt x="101960" y="143958"/>
                    <a:pt x="80554" y="165502"/>
                    <a:pt x="54037" y="16571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669103E4-1294-DA4E-AF73-F0B2410BA195}"/>
                </a:ext>
              </a:extLst>
            </p:cNvPr>
            <p:cNvSpPr/>
            <p:nvPr/>
          </p:nvSpPr>
          <p:spPr>
            <a:xfrm>
              <a:off x="8091916" y="1705070"/>
              <a:ext cx="22271" cy="196024"/>
            </a:xfrm>
            <a:custGeom>
              <a:avLst/>
              <a:gdLst>
                <a:gd name="connsiteX0" fmla="*/ 11111 w 22271"/>
                <a:gd name="connsiteY0" fmla="*/ 196000 h 196024"/>
                <a:gd name="connsiteX1" fmla="*/ -25 w 22271"/>
                <a:gd name="connsiteY1" fmla="*/ 184856 h 196024"/>
                <a:gd name="connsiteX2" fmla="*/ -25 w 22271"/>
                <a:gd name="connsiteY2" fmla="*/ 11120 h 196024"/>
                <a:gd name="connsiteX3" fmla="*/ 11111 w 22271"/>
                <a:gd name="connsiteY3" fmla="*/ -24 h 196024"/>
                <a:gd name="connsiteX4" fmla="*/ 22247 w 22271"/>
                <a:gd name="connsiteY4" fmla="*/ 11120 h 196024"/>
                <a:gd name="connsiteX5" fmla="*/ 22247 w 22271"/>
                <a:gd name="connsiteY5" fmla="*/ 184856 h 196024"/>
                <a:gd name="connsiteX6" fmla="*/ 11111 w 22271"/>
                <a:gd name="connsiteY6" fmla="*/ 196000 h 19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196024">
                  <a:moveTo>
                    <a:pt x="11111" y="196000"/>
                  </a:moveTo>
                  <a:cubicBezTo>
                    <a:pt x="4963" y="196000"/>
                    <a:pt x="-25" y="191011"/>
                    <a:pt x="-25" y="184856"/>
                  </a:cubicBezTo>
                  <a:lnTo>
                    <a:pt x="-25" y="11120"/>
                  </a:lnTo>
                  <a:cubicBezTo>
                    <a:pt x="-25" y="4965"/>
                    <a:pt x="4963" y="-24"/>
                    <a:pt x="11111" y="-24"/>
                  </a:cubicBezTo>
                  <a:cubicBezTo>
                    <a:pt x="17260" y="-24"/>
                    <a:pt x="22247" y="4965"/>
                    <a:pt x="22247" y="11120"/>
                  </a:cubicBezTo>
                  <a:lnTo>
                    <a:pt x="22247" y="184856"/>
                  </a:lnTo>
                  <a:cubicBezTo>
                    <a:pt x="22247" y="191011"/>
                    <a:pt x="17260" y="196000"/>
                    <a:pt x="11111" y="1960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DC0BE9AA-6EEA-1049-9B8B-5B27F7233FAF}"/>
                </a:ext>
              </a:extLst>
            </p:cNvPr>
            <p:cNvSpPr/>
            <p:nvPr/>
          </p:nvSpPr>
          <p:spPr>
            <a:xfrm>
              <a:off x="7969324" y="1669352"/>
              <a:ext cx="266503" cy="266699"/>
            </a:xfrm>
            <a:custGeom>
              <a:avLst/>
              <a:gdLst>
                <a:gd name="connsiteX0" fmla="*/ 133703 w 266503"/>
                <a:gd name="connsiteY0" fmla="*/ 266675 h 266699"/>
                <a:gd name="connsiteX1" fmla="*/ -24 w 266503"/>
                <a:gd name="connsiteY1" fmla="*/ 133802 h 266699"/>
                <a:gd name="connsiteX2" fmla="*/ 132752 w 266503"/>
                <a:gd name="connsiteY2" fmla="*/ -23 h 266699"/>
                <a:gd name="connsiteX3" fmla="*/ 266479 w 266503"/>
                <a:gd name="connsiteY3" fmla="*/ 132849 h 266699"/>
                <a:gd name="connsiteX4" fmla="*/ 266479 w 266503"/>
                <a:gd name="connsiteY4" fmla="*/ 133325 h 266699"/>
                <a:gd name="connsiteX5" fmla="*/ 133703 w 266503"/>
                <a:gd name="connsiteY5" fmla="*/ 266675 h 266699"/>
                <a:gd name="connsiteX6" fmla="*/ 133703 w 266503"/>
                <a:gd name="connsiteY6" fmla="*/ 23121 h 266699"/>
                <a:gd name="connsiteX7" fmla="*/ 23010 w 266503"/>
                <a:gd name="connsiteY7" fmla="*/ 133706 h 266699"/>
                <a:gd name="connsiteX8" fmla="*/ 133513 w 266503"/>
                <a:gd name="connsiteY8" fmla="*/ 244482 h 266699"/>
                <a:gd name="connsiteX9" fmla="*/ 244207 w 266503"/>
                <a:gd name="connsiteY9" fmla="*/ 133896 h 266699"/>
                <a:gd name="connsiteX10" fmla="*/ 244207 w 266503"/>
                <a:gd name="connsiteY10" fmla="*/ 133706 h 266699"/>
                <a:gd name="connsiteX11" fmla="*/ 133703 w 266503"/>
                <a:gd name="connsiteY11" fmla="*/ 23121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03" h="266699">
                  <a:moveTo>
                    <a:pt x="133703" y="266675"/>
                  </a:moveTo>
                  <a:cubicBezTo>
                    <a:pt x="60111" y="266938"/>
                    <a:pt x="243" y="207448"/>
                    <a:pt x="-24" y="133802"/>
                  </a:cubicBezTo>
                  <a:cubicBezTo>
                    <a:pt x="-290" y="60156"/>
                    <a:pt x="59159" y="240"/>
                    <a:pt x="132752" y="-23"/>
                  </a:cubicBezTo>
                  <a:cubicBezTo>
                    <a:pt x="206345" y="-286"/>
                    <a:pt x="266213" y="59202"/>
                    <a:pt x="266479" y="132849"/>
                  </a:cubicBezTo>
                  <a:cubicBezTo>
                    <a:pt x="266479" y="133008"/>
                    <a:pt x="266479" y="133167"/>
                    <a:pt x="266479" y="133325"/>
                  </a:cubicBezTo>
                  <a:cubicBezTo>
                    <a:pt x="266479" y="206786"/>
                    <a:pt x="207106" y="266413"/>
                    <a:pt x="133703" y="266675"/>
                  </a:cubicBezTo>
                  <a:close/>
                  <a:moveTo>
                    <a:pt x="133703" y="23121"/>
                  </a:moveTo>
                  <a:cubicBezTo>
                    <a:pt x="72617" y="23068"/>
                    <a:pt x="23067" y="72579"/>
                    <a:pt x="23010" y="133706"/>
                  </a:cubicBezTo>
                  <a:cubicBezTo>
                    <a:pt x="22953" y="194833"/>
                    <a:pt x="72427" y="244429"/>
                    <a:pt x="133513" y="244482"/>
                  </a:cubicBezTo>
                  <a:cubicBezTo>
                    <a:pt x="194599" y="244534"/>
                    <a:pt x="244150" y="195023"/>
                    <a:pt x="244207" y="133896"/>
                  </a:cubicBezTo>
                  <a:cubicBezTo>
                    <a:pt x="244207" y="133832"/>
                    <a:pt x="244207" y="133770"/>
                    <a:pt x="244207" y="133706"/>
                  </a:cubicBezTo>
                  <a:cubicBezTo>
                    <a:pt x="244102" y="72674"/>
                    <a:pt x="194685" y="23225"/>
                    <a:pt x="133703" y="2312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1E27215-E242-174D-BC27-2EE072EC1230}"/>
                </a:ext>
              </a:extLst>
            </p:cNvPr>
            <p:cNvSpPr/>
            <p:nvPr/>
          </p:nvSpPr>
          <p:spPr>
            <a:xfrm>
              <a:off x="7605072" y="1648110"/>
              <a:ext cx="364918" cy="22288"/>
            </a:xfrm>
            <a:custGeom>
              <a:avLst/>
              <a:gdLst>
                <a:gd name="connsiteX0" fmla="*/ 353758 w 364918"/>
                <a:gd name="connsiteY0" fmla="*/ 22264 h 22288"/>
                <a:gd name="connsiteX1" fmla="*/ 11111 w 364918"/>
                <a:gd name="connsiteY1" fmla="*/ 22264 h 22288"/>
                <a:gd name="connsiteX2" fmla="*/ -25 w 364918"/>
                <a:gd name="connsiteY2" fmla="*/ 11120 h 22288"/>
                <a:gd name="connsiteX3" fmla="*/ 11111 w 364918"/>
                <a:gd name="connsiteY3" fmla="*/ -24 h 22288"/>
                <a:gd name="connsiteX4" fmla="*/ 353758 w 364918"/>
                <a:gd name="connsiteY4" fmla="*/ -24 h 22288"/>
                <a:gd name="connsiteX5" fmla="*/ 364894 w 364918"/>
                <a:gd name="connsiteY5" fmla="*/ 11120 h 22288"/>
                <a:gd name="connsiteX6" fmla="*/ 353758 w 364918"/>
                <a:gd name="connsiteY6" fmla="*/ 22264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918" h="22288">
                  <a:moveTo>
                    <a:pt x="353758" y="22264"/>
                  </a:moveTo>
                  <a:lnTo>
                    <a:pt x="11111" y="22264"/>
                  </a:lnTo>
                  <a:cubicBezTo>
                    <a:pt x="4963" y="22264"/>
                    <a:pt x="-25" y="17275"/>
                    <a:pt x="-25" y="11120"/>
                  </a:cubicBezTo>
                  <a:cubicBezTo>
                    <a:pt x="-25" y="4965"/>
                    <a:pt x="4963" y="-24"/>
                    <a:pt x="11111" y="-24"/>
                  </a:cubicBezTo>
                  <a:lnTo>
                    <a:pt x="353758" y="-24"/>
                  </a:lnTo>
                  <a:cubicBezTo>
                    <a:pt x="359906" y="-24"/>
                    <a:pt x="364894" y="4965"/>
                    <a:pt x="364894" y="11120"/>
                  </a:cubicBezTo>
                  <a:cubicBezTo>
                    <a:pt x="364894" y="17275"/>
                    <a:pt x="359906" y="22264"/>
                    <a:pt x="353758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5130E436-BD75-8B4D-BC61-0475926A74F6}"/>
                </a:ext>
              </a:extLst>
            </p:cNvPr>
            <p:cNvSpPr/>
            <p:nvPr/>
          </p:nvSpPr>
          <p:spPr>
            <a:xfrm>
              <a:off x="7882425" y="1869186"/>
              <a:ext cx="22271" cy="57911"/>
            </a:xfrm>
            <a:custGeom>
              <a:avLst/>
              <a:gdLst>
                <a:gd name="connsiteX0" fmla="*/ 11111 w 22271"/>
                <a:gd name="connsiteY0" fmla="*/ 57888 h 57911"/>
                <a:gd name="connsiteX1" fmla="*/ -25 w 22271"/>
                <a:gd name="connsiteY1" fmla="*/ 46744 h 57911"/>
                <a:gd name="connsiteX2" fmla="*/ -25 w 22271"/>
                <a:gd name="connsiteY2" fmla="*/ 11120 h 57911"/>
                <a:gd name="connsiteX3" fmla="*/ 11111 w 22271"/>
                <a:gd name="connsiteY3" fmla="*/ -24 h 57911"/>
                <a:gd name="connsiteX4" fmla="*/ 22247 w 22271"/>
                <a:gd name="connsiteY4" fmla="*/ 11120 h 57911"/>
                <a:gd name="connsiteX5" fmla="*/ 22247 w 22271"/>
                <a:gd name="connsiteY5" fmla="*/ 46744 h 57911"/>
                <a:gd name="connsiteX6" fmla="*/ 11111 w 22271"/>
                <a:gd name="connsiteY6" fmla="*/ 57888 h 5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57911">
                  <a:moveTo>
                    <a:pt x="11111" y="57888"/>
                  </a:moveTo>
                  <a:cubicBezTo>
                    <a:pt x="4963" y="57888"/>
                    <a:pt x="-25" y="52899"/>
                    <a:pt x="-25" y="46744"/>
                  </a:cubicBezTo>
                  <a:lnTo>
                    <a:pt x="-25" y="11120"/>
                  </a:lnTo>
                  <a:cubicBezTo>
                    <a:pt x="-25" y="4965"/>
                    <a:pt x="4963" y="-24"/>
                    <a:pt x="11111" y="-24"/>
                  </a:cubicBezTo>
                  <a:cubicBezTo>
                    <a:pt x="17260" y="-24"/>
                    <a:pt x="22247" y="4965"/>
                    <a:pt x="22247" y="11120"/>
                  </a:cubicBezTo>
                  <a:lnTo>
                    <a:pt x="22247" y="46744"/>
                  </a:lnTo>
                  <a:cubicBezTo>
                    <a:pt x="22247" y="52899"/>
                    <a:pt x="17260" y="57888"/>
                    <a:pt x="11111" y="578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2" name="Freeform 231">
            <a:extLst>
              <a:ext uri="{FF2B5EF4-FFF2-40B4-BE49-F238E27FC236}">
                <a16:creationId xmlns:a16="http://schemas.microsoft.com/office/drawing/2014/main" id="{EE35716F-79C4-B54D-9580-4F086EB4D3EF}"/>
              </a:ext>
            </a:extLst>
          </p:cNvPr>
          <p:cNvSpPr/>
          <p:nvPr/>
        </p:nvSpPr>
        <p:spPr>
          <a:xfrm>
            <a:off x="12757138" y="9691343"/>
            <a:ext cx="2000044" cy="1999932"/>
          </a:xfrm>
          <a:custGeom>
            <a:avLst/>
            <a:gdLst>
              <a:gd name="connsiteX0" fmla="*/ 252034 w 504273"/>
              <a:gd name="connsiteY0" fmla="*/ 504120 h 504246"/>
              <a:gd name="connsiteX1" fmla="*/ 504170 w 504273"/>
              <a:gd name="connsiteY1" fmla="*/ 251997 h 504246"/>
              <a:gd name="connsiteX2" fmla="*/ 252034 w 504273"/>
              <a:gd name="connsiteY2" fmla="*/ -127 h 504246"/>
              <a:gd name="connsiteX3" fmla="*/ -103 w 504273"/>
              <a:gd name="connsiteY3" fmla="*/ 251997 h 504246"/>
              <a:gd name="connsiteX4" fmla="*/ 252034 w 504273"/>
              <a:gd name="connsiteY4" fmla="*/ 504120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252034" y="504120"/>
                </a:moveTo>
                <a:cubicBezTo>
                  <a:pt x="391289" y="504120"/>
                  <a:pt x="504170" y="391245"/>
                  <a:pt x="504170" y="251997"/>
                </a:cubicBezTo>
                <a:cubicBezTo>
                  <a:pt x="504170" y="112749"/>
                  <a:pt x="391289" y="-127"/>
                  <a:pt x="252034" y="-127"/>
                </a:cubicBezTo>
                <a:cubicBezTo>
                  <a:pt x="112778" y="-127"/>
                  <a:pt x="-103" y="112749"/>
                  <a:pt x="-103" y="251997"/>
                </a:cubicBezTo>
                <a:cubicBezTo>
                  <a:pt x="163" y="391131"/>
                  <a:pt x="112892" y="503854"/>
                  <a:pt x="252034" y="504120"/>
                </a:cubicBezTo>
                <a:close/>
              </a:path>
            </a:pathLst>
          </a:custGeom>
          <a:solidFill>
            <a:schemeClr val="accent4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D7B65B8-15FC-A643-8A59-C1FF12795C9A}"/>
              </a:ext>
            </a:extLst>
          </p:cNvPr>
          <p:cNvGrpSpPr/>
          <p:nvPr/>
        </p:nvGrpSpPr>
        <p:grpSpPr>
          <a:xfrm>
            <a:off x="13162780" y="10261372"/>
            <a:ext cx="1188758" cy="830729"/>
            <a:chOff x="6626878" y="3271170"/>
            <a:chExt cx="715103" cy="499731"/>
          </a:xfrm>
          <a:solidFill>
            <a:schemeClr val="bg1"/>
          </a:solidFill>
        </p:grpSpPr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EC0EE614-4E4E-334F-8464-28B27FE14818}"/>
                </a:ext>
              </a:extLst>
            </p:cNvPr>
            <p:cNvSpPr/>
            <p:nvPr/>
          </p:nvSpPr>
          <p:spPr>
            <a:xfrm>
              <a:off x="6626878" y="3271170"/>
              <a:ext cx="715103" cy="250188"/>
            </a:xfrm>
            <a:custGeom>
              <a:avLst/>
              <a:gdLst>
                <a:gd name="connsiteX0" fmla="*/ 10764 w 715103"/>
                <a:gd name="connsiteY0" fmla="*/ 250102 h 250188"/>
                <a:gd name="connsiteX1" fmla="*/ 1246 w 715103"/>
                <a:gd name="connsiteY1" fmla="*/ 245149 h 250188"/>
                <a:gd name="connsiteX2" fmla="*/ 580 w 715103"/>
                <a:gd name="connsiteY2" fmla="*/ 234767 h 250188"/>
                <a:gd name="connsiteX3" fmla="*/ 580 w 715103"/>
                <a:gd name="connsiteY3" fmla="*/ 233338 h 250188"/>
                <a:gd name="connsiteX4" fmla="*/ 23328 w 715103"/>
                <a:gd name="connsiteY4" fmla="*/ 176760 h 250188"/>
                <a:gd name="connsiteX5" fmla="*/ 357123 w 715103"/>
                <a:gd name="connsiteY5" fmla="*/ -24 h 250188"/>
                <a:gd name="connsiteX6" fmla="*/ 714807 w 715103"/>
                <a:gd name="connsiteY6" fmla="*/ 236577 h 250188"/>
                <a:gd name="connsiteX7" fmla="*/ 706375 w 715103"/>
                <a:gd name="connsiteY7" fmla="*/ 249893 h 250188"/>
                <a:gd name="connsiteX8" fmla="*/ 693678 w 715103"/>
                <a:gd name="connsiteY8" fmla="*/ 243339 h 250188"/>
                <a:gd name="connsiteX9" fmla="*/ 584954 w 715103"/>
                <a:gd name="connsiteY9" fmla="*/ 199077 h 250188"/>
                <a:gd name="connsiteX10" fmla="*/ 540724 w 715103"/>
                <a:gd name="connsiteY10" fmla="*/ 243339 h 250188"/>
                <a:gd name="connsiteX11" fmla="*/ 530540 w 715103"/>
                <a:gd name="connsiteY11" fmla="*/ 250102 h 250188"/>
                <a:gd name="connsiteX12" fmla="*/ 520260 w 715103"/>
                <a:gd name="connsiteY12" fmla="*/ 243339 h 250188"/>
                <a:gd name="connsiteX13" fmla="*/ 411718 w 715103"/>
                <a:gd name="connsiteY13" fmla="*/ 198991 h 250188"/>
                <a:gd name="connsiteX14" fmla="*/ 367402 w 715103"/>
                <a:gd name="connsiteY14" fmla="*/ 243339 h 250188"/>
                <a:gd name="connsiteX15" fmla="*/ 352602 w 715103"/>
                <a:gd name="connsiteY15" fmla="*/ 249102 h 250188"/>
                <a:gd name="connsiteX16" fmla="*/ 346843 w 715103"/>
                <a:gd name="connsiteY16" fmla="*/ 243339 h 250188"/>
                <a:gd name="connsiteX17" fmla="*/ 238300 w 715103"/>
                <a:gd name="connsiteY17" fmla="*/ 198991 h 250188"/>
                <a:gd name="connsiteX18" fmla="*/ 193985 w 715103"/>
                <a:gd name="connsiteY18" fmla="*/ 243339 h 250188"/>
                <a:gd name="connsiteX19" fmla="*/ 179184 w 715103"/>
                <a:gd name="connsiteY19" fmla="*/ 249102 h 250188"/>
                <a:gd name="connsiteX20" fmla="*/ 173426 w 715103"/>
                <a:gd name="connsiteY20" fmla="*/ 243339 h 250188"/>
                <a:gd name="connsiteX21" fmla="*/ 64883 w 715103"/>
                <a:gd name="connsiteY21" fmla="*/ 198991 h 250188"/>
                <a:gd name="connsiteX22" fmla="*/ 20567 w 715103"/>
                <a:gd name="connsiteY22" fmla="*/ 243339 h 250188"/>
                <a:gd name="connsiteX23" fmla="*/ 11049 w 715103"/>
                <a:gd name="connsiteY23" fmla="*/ 250102 h 250188"/>
                <a:gd name="connsiteX24" fmla="*/ 97473 w 715103"/>
                <a:gd name="connsiteY24" fmla="*/ 170378 h 250188"/>
                <a:gd name="connsiteX25" fmla="*/ 184181 w 715103"/>
                <a:gd name="connsiteY25" fmla="*/ 215907 h 250188"/>
                <a:gd name="connsiteX26" fmla="*/ 330748 w 715103"/>
                <a:gd name="connsiteY26" fmla="*/ 189038 h 250188"/>
                <a:gd name="connsiteX27" fmla="*/ 357598 w 715103"/>
                <a:gd name="connsiteY27" fmla="*/ 215907 h 250188"/>
                <a:gd name="connsiteX28" fmla="*/ 504166 w 715103"/>
                <a:gd name="connsiteY28" fmla="*/ 189038 h 250188"/>
                <a:gd name="connsiteX29" fmla="*/ 531016 w 715103"/>
                <a:gd name="connsiteY29" fmla="*/ 215907 h 250188"/>
                <a:gd name="connsiteX30" fmla="*/ 670930 w 715103"/>
                <a:gd name="connsiteY30" fmla="*/ 184761 h 250188"/>
                <a:gd name="connsiteX31" fmla="*/ 357598 w 715103"/>
                <a:gd name="connsiteY31" fmla="*/ 22264 h 250188"/>
                <a:gd name="connsiteX32" fmla="*/ 45504 w 715103"/>
                <a:gd name="connsiteY32" fmla="*/ 184189 h 250188"/>
                <a:gd name="connsiteX33" fmla="*/ 97473 w 715103"/>
                <a:gd name="connsiteY33" fmla="*/ 170378 h 25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15103" h="250188">
                  <a:moveTo>
                    <a:pt x="10764" y="250102"/>
                  </a:moveTo>
                  <a:cubicBezTo>
                    <a:pt x="6947" y="250207"/>
                    <a:pt x="3349" y="248331"/>
                    <a:pt x="1246" y="245149"/>
                  </a:cubicBezTo>
                  <a:cubicBezTo>
                    <a:pt x="-182" y="241873"/>
                    <a:pt x="-410" y="238196"/>
                    <a:pt x="580" y="234767"/>
                  </a:cubicBezTo>
                  <a:cubicBezTo>
                    <a:pt x="380" y="234310"/>
                    <a:pt x="380" y="233796"/>
                    <a:pt x="580" y="233338"/>
                  </a:cubicBezTo>
                  <a:cubicBezTo>
                    <a:pt x="6195" y="213745"/>
                    <a:pt x="13819" y="194791"/>
                    <a:pt x="23328" y="176760"/>
                  </a:cubicBezTo>
                  <a:cubicBezTo>
                    <a:pt x="58639" y="110751"/>
                    <a:pt x="148965" y="-24"/>
                    <a:pt x="357123" y="-24"/>
                  </a:cubicBezTo>
                  <a:cubicBezTo>
                    <a:pt x="659413" y="-24"/>
                    <a:pt x="714236" y="234196"/>
                    <a:pt x="714807" y="236577"/>
                  </a:cubicBezTo>
                  <a:cubicBezTo>
                    <a:pt x="716149" y="242578"/>
                    <a:pt x="712380" y="248540"/>
                    <a:pt x="706375" y="249893"/>
                  </a:cubicBezTo>
                  <a:cubicBezTo>
                    <a:pt x="701121" y="251074"/>
                    <a:pt x="695772" y="248312"/>
                    <a:pt x="693678" y="243339"/>
                  </a:cubicBezTo>
                  <a:cubicBezTo>
                    <a:pt x="675869" y="201068"/>
                    <a:pt x="627195" y="181256"/>
                    <a:pt x="584954" y="199077"/>
                  </a:cubicBezTo>
                  <a:cubicBezTo>
                    <a:pt x="565004" y="207497"/>
                    <a:pt x="549138" y="223375"/>
                    <a:pt x="540724" y="243339"/>
                  </a:cubicBezTo>
                  <a:cubicBezTo>
                    <a:pt x="539001" y="247445"/>
                    <a:pt x="534985" y="250102"/>
                    <a:pt x="530540" y="250102"/>
                  </a:cubicBezTo>
                  <a:cubicBezTo>
                    <a:pt x="526066" y="250121"/>
                    <a:pt x="522021" y="247454"/>
                    <a:pt x="520260" y="243339"/>
                  </a:cubicBezTo>
                  <a:cubicBezTo>
                    <a:pt x="502528" y="201096"/>
                    <a:pt x="453930" y="181246"/>
                    <a:pt x="411718" y="198991"/>
                  </a:cubicBezTo>
                  <a:cubicBezTo>
                    <a:pt x="391720" y="207402"/>
                    <a:pt x="375806" y="223328"/>
                    <a:pt x="367402" y="243339"/>
                  </a:cubicBezTo>
                  <a:cubicBezTo>
                    <a:pt x="364899" y="249016"/>
                    <a:pt x="358274" y="251598"/>
                    <a:pt x="352602" y="249102"/>
                  </a:cubicBezTo>
                  <a:cubicBezTo>
                    <a:pt x="350032" y="247969"/>
                    <a:pt x="347976" y="245911"/>
                    <a:pt x="346843" y="243339"/>
                  </a:cubicBezTo>
                  <a:cubicBezTo>
                    <a:pt x="329111" y="201096"/>
                    <a:pt x="280512" y="181246"/>
                    <a:pt x="238300" y="198991"/>
                  </a:cubicBezTo>
                  <a:cubicBezTo>
                    <a:pt x="218303" y="207402"/>
                    <a:pt x="202389" y="223328"/>
                    <a:pt x="193985" y="243339"/>
                  </a:cubicBezTo>
                  <a:cubicBezTo>
                    <a:pt x="191481" y="249016"/>
                    <a:pt x="184857" y="251598"/>
                    <a:pt x="179184" y="249102"/>
                  </a:cubicBezTo>
                  <a:cubicBezTo>
                    <a:pt x="176615" y="247969"/>
                    <a:pt x="174559" y="245911"/>
                    <a:pt x="173426" y="243339"/>
                  </a:cubicBezTo>
                  <a:cubicBezTo>
                    <a:pt x="155694" y="201096"/>
                    <a:pt x="107095" y="181246"/>
                    <a:pt x="64883" y="198991"/>
                  </a:cubicBezTo>
                  <a:cubicBezTo>
                    <a:pt x="44886" y="207402"/>
                    <a:pt x="28972" y="223328"/>
                    <a:pt x="20567" y="243339"/>
                  </a:cubicBezTo>
                  <a:cubicBezTo>
                    <a:pt x="18892" y="247178"/>
                    <a:pt x="15228" y="249788"/>
                    <a:pt x="11049" y="250102"/>
                  </a:cubicBezTo>
                  <a:close/>
                  <a:moveTo>
                    <a:pt x="97473" y="170378"/>
                  </a:moveTo>
                  <a:cubicBezTo>
                    <a:pt x="132127" y="170264"/>
                    <a:pt x="164584" y="187304"/>
                    <a:pt x="184181" y="215907"/>
                  </a:cubicBezTo>
                  <a:cubicBezTo>
                    <a:pt x="217237" y="167987"/>
                    <a:pt x="282863" y="155957"/>
                    <a:pt x="330748" y="189038"/>
                  </a:cubicBezTo>
                  <a:cubicBezTo>
                    <a:pt x="341247" y="196296"/>
                    <a:pt x="350346" y="205402"/>
                    <a:pt x="357598" y="215907"/>
                  </a:cubicBezTo>
                  <a:cubicBezTo>
                    <a:pt x="390654" y="167987"/>
                    <a:pt x="456281" y="155957"/>
                    <a:pt x="504166" y="189038"/>
                  </a:cubicBezTo>
                  <a:cubicBezTo>
                    <a:pt x="514664" y="196296"/>
                    <a:pt x="523763" y="205402"/>
                    <a:pt x="531016" y="215907"/>
                  </a:cubicBezTo>
                  <a:cubicBezTo>
                    <a:pt x="562358" y="170530"/>
                    <a:pt x="623321" y="156957"/>
                    <a:pt x="670930" y="184761"/>
                  </a:cubicBezTo>
                  <a:cubicBezTo>
                    <a:pt x="635809" y="119705"/>
                    <a:pt x="550908" y="22264"/>
                    <a:pt x="357598" y="22264"/>
                  </a:cubicBezTo>
                  <a:cubicBezTo>
                    <a:pt x="167239" y="22264"/>
                    <a:pt x="81578" y="119134"/>
                    <a:pt x="45504" y="184189"/>
                  </a:cubicBezTo>
                  <a:cubicBezTo>
                    <a:pt x="61333" y="175141"/>
                    <a:pt x="79246" y="170378"/>
                    <a:pt x="97473" y="17037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9163414A-E291-4D4D-8F2F-50BDF34562FD}"/>
                </a:ext>
              </a:extLst>
            </p:cNvPr>
            <p:cNvSpPr/>
            <p:nvPr/>
          </p:nvSpPr>
          <p:spPr>
            <a:xfrm>
              <a:off x="6793952" y="3546175"/>
              <a:ext cx="381529" cy="224676"/>
            </a:xfrm>
            <a:custGeom>
              <a:avLst/>
              <a:gdLst>
                <a:gd name="connsiteX0" fmla="*/ 347000 w 381529"/>
                <a:gd name="connsiteY0" fmla="*/ 224653 h 224676"/>
                <a:gd name="connsiteX1" fmla="*/ 34430 w 381529"/>
                <a:gd name="connsiteY1" fmla="*/ 224653 h 224676"/>
                <a:gd name="connsiteX2" fmla="*/ -25 w 381529"/>
                <a:gd name="connsiteY2" fmla="*/ 190172 h 224676"/>
                <a:gd name="connsiteX3" fmla="*/ -25 w 381529"/>
                <a:gd name="connsiteY3" fmla="*/ 12150 h 224676"/>
                <a:gd name="connsiteX4" fmla="*/ 11111 w 381529"/>
                <a:gd name="connsiteY4" fmla="*/ 1006 h 224676"/>
                <a:gd name="connsiteX5" fmla="*/ 22247 w 381529"/>
                <a:gd name="connsiteY5" fmla="*/ 12150 h 224676"/>
                <a:gd name="connsiteX6" fmla="*/ 22247 w 381529"/>
                <a:gd name="connsiteY6" fmla="*/ 190172 h 224676"/>
                <a:gd name="connsiteX7" fmla="*/ 34430 w 381529"/>
                <a:gd name="connsiteY7" fmla="*/ 202460 h 224676"/>
                <a:gd name="connsiteX8" fmla="*/ 347000 w 381529"/>
                <a:gd name="connsiteY8" fmla="*/ 202460 h 224676"/>
                <a:gd name="connsiteX9" fmla="*/ 359278 w 381529"/>
                <a:gd name="connsiteY9" fmla="*/ 190172 h 224676"/>
                <a:gd name="connsiteX10" fmla="*/ 359278 w 381529"/>
                <a:gd name="connsiteY10" fmla="*/ 12150 h 224676"/>
                <a:gd name="connsiteX11" fmla="*/ 369339 w 381529"/>
                <a:gd name="connsiteY11" fmla="*/ 25 h 224676"/>
                <a:gd name="connsiteX12" fmla="*/ 381455 w 381529"/>
                <a:gd name="connsiteY12" fmla="*/ 10093 h 224676"/>
                <a:gd name="connsiteX13" fmla="*/ 381455 w 381529"/>
                <a:gd name="connsiteY13" fmla="*/ 12150 h 224676"/>
                <a:gd name="connsiteX14" fmla="*/ 381455 w 381529"/>
                <a:gd name="connsiteY14" fmla="*/ 190172 h 224676"/>
                <a:gd name="connsiteX15" fmla="*/ 347000 w 381529"/>
                <a:gd name="connsiteY15" fmla="*/ 224653 h 2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529" h="224676">
                  <a:moveTo>
                    <a:pt x="347000" y="224653"/>
                  </a:moveTo>
                  <a:lnTo>
                    <a:pt x="34430" y="224653"/>
                  </a:lnTo>
                  <a:cubicBezTo>
                    <a:pt x="15423" y="224605"/>
                    <a:pt x="32" y="209194"/>
                    <a:pt x="-25" y="190172"/>
                  </a:cubicBezTo>
                  <a:lnTo>
                    <a:pt x="-25" y="12150"/>
                  </a:lnTo>
                  <a:cubicBezTo>
                    <a:pt x="-25" y="5997"/>
                    <a:pt x="4963" y="1006"/>
                    <a:pt x="11111" y="1006"/>
                  </a:cubicBezTo>
                  <a:cubicBezTo>
                    <a:pt x="17260" y="1006"/>
                    <a:pt x="22247" y="5997"/>
                    <a:pt x="22247" y="12150"/>
                  </a:cubicBezTo>
                  <a:lnTo>
                    <a:pt x="22247" y="190172"/>
                  </a:lnTo>
                  <a:cubicBezTo>
                    <a:pt x="22247" y="196925"/>
                    <a:pt x="27682" y="202412"/>
                    <a:pt x="34430" y="202460"/>
                  </a:cubicBezTo>
                  <a:lnTo>
                    <a:pt x="347000" y="202460"/>
                  </a:lnTo>
                  <a:cubicBezTo>
                    <a:pt x="353777" y="202460"/>
                    <a:pt x="359278" y="196954"/>
                    <a:pt x="359278" y="190172"/>
                  </a:cubicBezTo>
                  <a:lnTo>
                    <a:pt x="359278" y="12150"/>
                  </a:lnTo>
                  <a:cubicBezTo>
                    <a:pt x="358707" y="6025"/>
                    <a:pt x="363219" y="596"/>
                    <a:pt x="369339" y="25"/>
                  </a:cubicBezTo>
                  <a:cubicBezTo>
                    <a:pt x="375459" y="-547"/>
                    <a:pt x="380884" y="3968"/>
                    <a:pt x="381455" y="10093"/>
                  </a:cubicBezTo>
                  <a:cubicBezTo>
                    <a:pt x="381522" y="10778"/>
                    <a:pt x="381522" y="11464"/>
                    <a:pt x="381455" y="12150"/>
                  </a:cubicBezTo>
                  <a:lnTo>
                    <a:pt x="381455" y="190172"/>
                  </a:lnTo>
                  <a:cubicBezTo>
                    <a:pt x="381455" y="209213"/>
                    <a:pt x="366026" y="224653"/>
                    <a:pt x="347000" y="224653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2AA10FDD-D9DA-4C42-B6F9-5944F5E0B728}"/>
                </a:ext>
              </a:extLst>
            </p:cNvPr>
            <p:cNvSpPr/>
            <p:nvPr/>
          </p:nvSpPr>
          <p:spPr>
            <a:xfrm>
              <a:off x="6897222" y="3543014"/>
              <a:ext cx="174559" cy="174688"/>
            </a:xfrm>
            <a:custGeom>
              <a:avLst/>
              <a:gdLst>
                <a:gd name="connsiteX0" fmla="*/ 112763 w 174559"/>
                <a:gd name="connsiteY0" fmla="*/ 174664 h 174688"/>
                <a:gd name="connsiteX1" fmla="*/ 61651 w 174559"/>
                <a:gd name="connsiteY1" fmla="*/ 174664 h 174688"/>
                <a:gd name="connsiteX2" fmla="*/ 50611 w 174559"/>
                <a:gd name="connsiteY2" fmla="*/ 163615 h 174688"/>
                <a:gd name="connsiteX3" fmla="*/ 50611 w 174559"/>
                <a:gd name="connsiteY3" fmla="*/ 163520 h 174688"/>
                <a:gd name="connsiteX4" fmla="*/ 50611 w 174559"/>
                <a:gd name="connsiteY4" fmla="*/ 123991 h 174688"/>
                <a:gd name="connsiteX5" fmla="*/ 11111 w 174559"/>
                <a:gd name="connsiteY5" fmla="*/ 123991 h 174688"/>
                <a:gd name="connsiteX6" fmla="*/ -25 w 174559"/>
                <a:gd name="connsiteY6" fmla="*/ 112847 h 174688"/>
                <a:gd name="connsiteX7" fmla="*/ -25 w 174559"/>
                <a:gd name="connsiteY7" fmla="*/ 61793 h 174688"/>
                <a:gd name="connsiteX8" fmla="*/ 11111 w 174559"/>
                <a:gd name="connsiteY8" fmla="*/ 50649 h 174688"/>
                <a:gd name="connsiteX9" fmla="*/ 50611 w 174559"/>
                <a:gd name="connsiteY9" fmla="*/ 50649 h 174688"/>
                <a:gd name="connsiteX10" fmla="*/ 50611 w 174559"/>
                <a:gd name="connsiteY10" fmla="*/ 11120 h 174688"/>
                <a:gd name="connsiteX11" fmla="*/ 61556 w 174559"/>
                <a:gd name="connsiteY11" fmla="*/ -24 h 174688"/>
                <a:gd name="connsiteX12" fmla="*/ 61651 w 174559"/>
                <a:gd name="connsiteY12" fmla="*/ -24 h 174688"/>
                <a:gd name="connsiteX13" fmla="*/ 112763 w 174559"/>
                <a:gd name="connsiteY13" fmla="*/ -24 h 174688"/>
                <a:gd name="connsiteX14" fmla="*/ 123899 w 174559"/>
                <a:gd name="connsiteY14" fmla="*/ 11120 h 174688"/>
                <a:gd name="connsiteX15" fmla="*/ 123899 w 174559"/>
                <a:gd name="connsiteY15" fmla="*/ 50649 h 174688"/>
                <a:gd name="connsiteX16" fmla="*/ 163399 w 174559"/>
                <a:gd name="connsiteY16" fmla="*/ 50649 h 174688"/>
                <a:gd name="connsiteX17" fmla="*/ 174535 w 174559"/>
                <a:gd name="connsiteY17" fmla="*/ 61793 h 174688"/>
                <a:gd name="connsiteX18" fmla="*/ 174535 w 174559"/>
                <a:gd name="connsiteY18" fmla="*/ 112942 h 174688"/>
                <a:gd name="connsiteX19" fmla="*/ 163399 w 174559"/>
                <a:gd name="connsiteY19" fmla="*/ 124087 h 174688"/>
                <a:gd name="connsiteX20" fmla="*/ 123899 w 174559"/>
                <a:gd name="connsiteY20" fmla="*/ 124087 h 174688"/>
                <a:gd name="connsiteX21" fmla="*/ 123899 w 174559"/>
                <a:gd name="connsiteY21" fmla="*/ 163615 h 174688"/>
                <a:gd name="connsiteX22" fmla="*/ 112763 w 174559"/>
                <a:gd name="connsiteY22" fmla="*/ 174664 h 174688"/>
                <a:gd name="connsiteX23" fmla="*/ 72788 w 174559"/>
                <a:gd name="connsiteY23" fmla="*/ 152376 h 174688"/>
                <a:gd name="connsiteX24" fmla="*/ 101342 w 174559"/>
                <a:gd name="connsiteY24" fmla="*/ 152376 h 174688"/>
                <a:gd name="connsiteX25" fmla="*/ 101342 w 174559"/>
                <a:gd name="connsiteY25" fmla="*/ 112942 h 174688"/>
                <a:gd name="connsiteX26" fmla="*/ 112477 w 174559"/>
                <a:gd name="connsiteY26" fmla="*/ 101798 h 174688"/>
                <a:gd name="connsiteX27" fmla="*/ 151977 w 174559"/>
                <a:gd name="connsiteY27" fmla="*/ 101798 h 174688"/>
                <a:gd name="connsiteX28" fmla="*/ 151977 w 174559"/>
                <a:gd name="connsiteY28" fmla="*/ 73223 h 174688"/>
                <a:gd name="connsiteX29" fmla="*/ 112477 w 174559"/>
                <a:gd name="connsiteY29" fmla="*/ 73223 h 174688"/>
                <a:gd name="connsiteX30" fmla="*/ 101342 w 174559"/>
                <a:gd name="connsiteY30" fmla="*/ 62079 h 174688"/>
                <a:gd name="connsiteX31" fmla="*/ 101342 w 174559"/>
                <a:gd name="connsiteY31" fmla="*/ 22550 h 174688"/>
                <a:gd name="connsiteX32" fmla="*/ 72788 w 174559"/>
                <a:gd name="connsiteY32" fmla="*/ 22550 h 174688"/>
                <a:gd name="connsiteX33" fmla="*/ 72788 w 174559"/>
                <a:gd name="connsiteY33" fmla="*/ 62079 h 174688"/>
                <a:gd name="connsiteX34" fmla="*/ 61651 w 174559"/>
                <a:gd name="connsiteY34" fmla="*/ 73223 h 174688"/>
                <a:gd name="connsiteX35" fmla="*/ 22247 w 174559"/>
                <a:gd name="connsiteY35" fmla="*/ 73223 h 174688"/>
                <a:gd name="connsiteX36" fmla="*/ 22247 w 174559"/>
                <a:gd name="connsiteY36" fmla="*/ 101798 h 174688"/>
                <a:gd name="connsiteX37" fmla="*/ 61651 w 174559"/>
                <a:gd name="connsiteY37" fmla="*/ 101798 h 174688"/>
                <a:gd name="connsiteX38" fmla="*/ 72407 w 174559"/>
                <a:gd name="connsiteY38" fmla="*/ 112942 h 1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4559" h="174688">
                  <a:moveTo>
                    <a:pt x="112763" y="174664"/>
                  </a:moveTo>
                  <a:lnTo>
                    <a:pt x="61651" y="174664"/>
                  </a:lnTo>
                  <a:cubicBezTo>
                    <a:pt x="55551" y="174664"/>
                    <a:pt x="50611" y="169721"/>
                    <a:pt x="50611" y="163615"/>
                  </a:cubicBezTo>
                  <a:cubicBezTo>
                    <a:pt x="50611" y="163586"/>
                    <a:pt x="50611" y="163548"/>
                    <a:pt x="50611" y="163520"/>
                  </a:cubicBezTo>
                  <a:lnTo>
                    <a:pt x="50611" y="123991"/>
                  </a:lnTo>
                  <a:lnTo>
                    <a:pt x="11111" y="123991"/>
                  </a:lnTo>
                  <a:cubicBezTo>
                    <a:pt x="4963" y="123991"/>
                    <a:pt x="-25" y="119000"/>
                    <a:pt x="-25" y="112847"/>
                  </a:cubicBezTo>
                  <a:lnTo>
                    <a:pt x="-25" y="61793"/>
                  </a:lnTo>
                  <a:cubicBezTo>
                    <a:pt x="-25" y="55640"/>
                    <a:pt x="4963" y="50649"/>
                    <a:pt x="11111" y="50649"/>
                  </a:cubicBezTo>
                  <a:lnTo>
                    <a:pt x="50611" y="50649"/>
                  </a:lnTo>
                  <a:lnTo>
                    <a:pt x="50611" y="11120"/>
                  </a:lnTo>
                  <a:cubicBezTo>
                    <a:pt x="50554" y="5014"/>
                    <a:pt x="55455" y="33"/>
                    <a:pt x="61556" y="-24"/>
                  </a:cubicBezTo>
                  <a:cubicBezTo>
                    <a:pt x="61585" y="-24"/>
                    <a:pt x="61623" y="-24"/>
                    <a:pt x="61651" y="-24"/>
                  </a:cubicBezTo>
                  <a:lnTo>
                    <a:pt x="112763" y="-24"/>
                  </a:lnTo>
                  <a:cubicBezTo>
                    <a:pt x="118911" y="-24"/>
                    <a:pt x="123899" y="4967"/>
                    <a:pt x="123899" y="11120"/>
                  </a:cubicBezTo>
                  <a:lnTo>
                    <a:pt x="123899" y="50649"/>
                  </a:lnTo>
                  <a:lnTo>
                    <a:pt x="163399" y="50649"/>
                  </a:lnTo>
                  <a:cubicBezTo>
                    <a:pt x="169547" y="50649"/>
                    <a:pt x="174535" y="55640"/>
                    <a:pt x="174535" y="61793"/>
                  </a:cubicBezTo>
                  <a:lnTo>
                    <a:pt x="174535" y="112942"/>
                  </a:lnTo>
                  <a:cubicBezTo>
                    <a:pt x="174535" y="119095"/>
                    <a:pt x="169547" y="124087"/>
                    <a:pt x="163399" y="124087"/>
                  </a:cubicBezTo>
                  <a:lnTo>
                    <a:pt x="123899" y="124087"/>
                  </a:lnTo>
                  <a:lnTo>
                    <a:pt x="123899" y="163615"/>
                  </a:lnTo>
                  <a:cubicBezTo>
                    <a:pt x="123851" y="169730"/>
                    <a:pt x="118873" y="174664"/>
                    <a:pt x="112763" y="174664"/>
                  </a:cubicBezTo>
                  <a:close/>
                  <a:moveTo>
                    <a:pt x="72788" y="152376"/>
                  </a:moveTo>
                  <a:lnTo>
                    <a:pt x="101342" y="152376"/>
                  </a:lnTo>
                  <a:lnTo>
                    <a:pt x="101342" y="112942"/>
                  </a:lnTo>
                  <a:cubicBezTo>
                    <a:pt x="101389" y="106808"/>
                    <a:pt x="106348" y="101845"/>
                    <a:pt x="112477" y="101798"/>
                  </a:cubicBezTo>
                  <a:lnTo>
                    <a:pt x="151977" y="101798"/>
                  </a:lnTo>
                  <a:lnTo>
                    <a:pt x="151977" y="73223"/>
                  </a:lnTo>
                  <a:lnTo>
                    <a:pt x="112477" y="73223"/>
                  </a:lnTo>
                  <a:cubicBezTo>
                    <a:pt x="106348" y="73175"/>
                    <a:pt x="101389" y="68213"/>
                    <a:pt x="101342" y="62079"/>
                  </a:cubicBezTo>
                  <a:lnTo>
                    <a:pt x="101342" y="22550"/>
                  </a:lnTo>
                  <a:lnTo>
                    <a:pt x="72788" y="22550"/>
                  </a:lnTo>
                  <a:lnTo>
                    <a:pt x="72788" y="62079"/>
                  </a:lnTo>
                  <a:cubicBezTo>
                    <a:pt x="72788" y="68232"/>
                    <a:pt x="67800" y="73223"/>
                    <a:pt x="61651" y="73223"/>
                  </a:cubicBezTo>
                  <a:lnTo>
                    <a:pt x="22247" y="73223"/>
                  </a:lnTo>
                  <a:lnTo>
                    <a:pt x="22247" y="101798"/>
                  </a:lnTo>
                  <a:lnTo>
                    <a:pt x="61651" y="101798"/>
                  </a:lnTo>
                  <a:cubicBezTo>
                    <a:pt x="67648" y="102007"/>
                    <a:pt x="72407" y="106932"/>
                    <a:pt x="72407" y="112942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1FFC6CE9-FBB5-EA4E-AD80-2A462B338CCE}"/>
                </a:ext>
              </a:extLst>
            </p:cNvPr>
            <p:cNvSpPr/>
            <p:nvPr/>
          </p:nvSpPr>
          <p:spPr>
            <a:xfrm>
              <a:off x="7102951" y="3530744"/>
              <a:ext cx="22275" cy="128950"/>
            </a:xfrm>
            <a:custGeom>
              <a:avLst/>
              <a:gdLst>
                <a:gd name="connsiteX0" fmla="*/ 11160 w 22275"/>
                <a:gd name="connsiteY0" fmla="*/ 128927 h 128950"/>
                <a:gd name="connsiteX1" fmla="*/ 24 w 22275"/>
                <a:gd name="connsiteY1" fmla="*/ 117782 h 128950"/>
                <a:gd name="connsiteX2" fmla="*/ 24 w 22275"/>
                <a:gd name="connsiteY2" fmla="*/ 12150 h 128950"/>
                <a:gd name="connsiteX3" fmla="*/ 10084 w 22275"/>
                <a:gd name="connsiteY3" fmla="*/ 25 h 128950"/>
                <a:gd name="connsiteX4" fmla="*/ 22201 w 22275"/>
                <a:gd name="connsiteY4" fmla="*/ 10093 h 128950"/>
                <a:gd name="connsiteX5" fmla="*/ 22201 w 22275"/>
                <a:gd name="connsiteY5" fmla="*/ 12150 h 128950"/>
                <a:gd name="connsiteX6" fmla="*/ 22201 w 22275"/>
                <a:gd name="connsiteY6" fmla="*/ 117782 h 128950"/>
                <a:gd name="connsiteX7" fmla="*/ 11255 w 22275"/>
                <a:gd name="connsiteY7" fmla="*/ 128927 h 128950"/>
                <a:gd name="connsiteX8" fmla="*/ 11160 w 22275"/>
                <a:gd name="connsiteY8" fmla="*/ 128927 h 1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" h="128950">
                  <a:moveTo>
                    <a:pt x="11160" y="128927"/>
                  </a:moveTo>
                  <a:cubicBezTo>
                    <a:pt x="5011" y="128927"/>
                    <a:pt x="24" y="123935"/>
                    <a:pt x="24" y="117782"/>
                  </a:cubicBezTo>
                  <a:lnTo>
                    <a:pt x="24" y="12150"/>
                  </a:lnTo>
                  <a:cubicBezTo>
                    <a:pt x="-547" y="6025"/>
                    <a:pt x="3964" y="596"/>
                    <a:pt x="10084" y="25"/>
                  </a:cubicBezTo>
                  <a:cubicBezTo>
                    <a:pt x="16204" y="-547"/>
                    <a:pt x="21630" y="3968"/>
                    <a:pt x="22201" y="10093"/>
                  </a:cubicBezTo>
                  <a:cubicBezTo>
                    <a:pt x="22267" y="10778"/>
                    <a:pt x="22267" y="11464"/>
                    <a:pt x="22201" y="12150"/>
                  </a:cubicBezTo>
                  <a:lnTo>
                    <a:pt x="22201" y="117782"/>
                  </a:lnTo>
                  <a:cubicBezTo>
                    <a:pt x="22258" y="123888"/>
                    <a:pt x="17356" y="128869"/>
                    <a:pt x="11255" y="128927"/>
                  </a:cubicBezTo>
                  <a:cubicBezTo>
                    <a:pt x="11227" y="128927"/>
                    <a:pt x="11189" y="128927"/>
                    <a:pt x="11160" y="128927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77059DE8-269B-9243-9251-4BAB69E34648}"/>
                </a:ext>
              </a:extLst>
            </p:cNvPr>
            <p:cNvSpPr/>
            <p:nvPr/>
          </p:nvSpPr>
          <p:spPr>
            <a:xfrm>
              <a:off x="6973365" y="3369182"/>
              <a:ext cx="22271" cy="152114"/>
            </a:xfrm>
            <a:custGeom>
              <a:avLst/>
              <a:gdLst>
                <a:gd name="connsiteX0" fmla="*/ 11111 w 22271"/>
                <a:gd name="connsiteY0" fmla="*/ 152090 h 152114"/>
                <a:gd name="connsiteX1" fmla="*/ -25 w 22271"/>
                <a:gd name="connsiteY1" fmla="*/ 140946 h 152114"/>
                <a:gd name="connsiteX2" fmla="*/ -25 w 22271"/>
                <a:gd name="connsiteY2" fmla="*/ 11120 h 152114"/>
                <a:gd name="connsiteX3" fmla="*/ 11111 w 22271"/>
                <a:gd name="connsiteY3" fmla="*/ -24 h 152114"/>
                <a:gd name="connsiteX4" fmla="*/ 22247 w 22271"/>
                <a:gd name="connsiteY4" fmla="*/ 11120 h 152114"/>
                <a:gd name="connsiteX5" fmla="*/ 22247 w 22271"/>
                <a:gd name="connsiteY5" fmla="*/ 140946 h 152114"/>
                <a:gd name="connsiteX6" fmla="*/ 11111 w 22271"/>
                <a:gd name="connsiteY6" fmla="*/ 152090 h 15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152114">
                  <a:moveTo>
                    <a:pt x="11111" y="152090"/>
                  </a:moveTo>
                  <a:cubicBezTo>
                    <a:pt x="4963" y="152090"/>
                    <a:pt x="-25" y="147099"/>
                    <a:pt x="-25" y="140946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140946"/>
                  </a:lnTo>
                  <a:cubicBezTo>
                    <a:pt x="22247" y="147099"/>
                    <a:pt x="17260" y="152090"/>
                    <a:pt x="11111" y="15209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C1423195-AA8E-CE4A-B8F0-B1B97C8CDFF7}"/>
                </a:ext>
              </a:extLst>
            </p:cNvPr>
            <p:cNvSpPr/>
            <p:nvPr/>
          </p:nvSpPr>
          <p:spPr>
            <a:xfrm>
              <a:off x="6799948" y="3369432"/>
              <a:ext cx="75285" cy="151865"/>
            </a:xfrm>
            <a:custGeom>
              <a:avLst/>
              <a:gdLst>
                <a:gd name="connsiteX0" fmla="*/ 11111 w 75285"/>
                <a:gd name="connsiteY0" fmla="*/ 151841 h 151865"/>
                <a:gd name="connsiteX1" fmla="*/ -25 w 75285"/>
                <a:gd name="connsiteY1" fmla="*/ 140697 h 151865"/>
                <a:gd name="connsiteX2" fmla="*/ -25 w 75285"/>
                <a:gd name="connsiteY2" fmla="*/ 140601 h 151865"/>
                <a:gd name="connsiteX3" fmla="*/ 57083 w 75285"/>
                <a:gd name="connsiteY3" fmla="*/ 2489 h 151865"/>
                <a:gd name="connsiteX4" fmla="*/ 72750 w 75285"/>
                <a:gd name="connsiteY4" fmla="*/ 4070 h 151865"/>
                <a:gd name="connsiteX5" fmla="*/ 71741 w 75285"/>
                <a:gd name="connsiteY5" fmla="*/ 19253 h 151865"/>
                <a:gd name="connsiteX6" fmla="*/ 22438 w 75285"/>
                <a:gd name="connsiteY6" fmla="*/ 140792 h 151865"/>
                <a:gd name="connsiteX7" fmla="*/ 11206 w 75285"/>
                <a:gd name="connsiteY7" fmla="*/ 151841 h 151865"/>
                <a:gd name="connsiteX8" fmla="*/ 11111 w 75285"/>
                <a:gd name="connsiteY8" fmla="*/ 151841 h 15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85" h="151865">
                  <a:moveTo>
                    <a:pt x="11111" y="151841"/>
                  </a:moveTo>
                  <a:cubicBezTo>
                    <a:pt x="4963" y="151841"/>
                    <a:pt x="-25" y="146850"/>
                    <a:pt x="-25" y="140697"/>
                  </a:cubicBezTo>
                  <a:cubicBezTo>
                    <a:pt x="-25" y="140668"/>
                    <a:pt x="-25" y="140630"/>
                    <a:pt x="-25" y="140601"/>
                  </a:cubicBezTo>
                  <a:cubicBezTo>
                    <a:pt x="-25" y="136982"/>
                    <a:pt x="1403" y="51352"/>
                    <a:pt x="57083" y="2489"/>
                  </a:cubicBezTo>
                  <a:cubicBezTo>
                    <a:pt x="61851" y="-1407"/>
                    <a:pt x="68866" y="-692"/>
                    <a:pt x="72750" y="4070"/>
                  </a:cubicBezTo>
                  <a:cubicBezTo>
                    <a:pt x="76452" y="8614"/>
                    <a:pt x="76014" y="15243"/>
                    <a:pt x="71741" y="19253"/>
                  </a:cubicBezTo>
                  <a:cubicBezTo>
                    <a:pt x="23675" y="61639"/>
                    <a:pt x="22438" y="140030"/>
                    <a:pt x="22438" y="140792"/>
                  </a:cubicBezTo>
                  <a:cubicBezTo>
                    <a:pt x="22390" y="146945"/>
                    <a:pt x="17355" y="151898"/>
                    <a:pt x="11206" y="151841"/>
                  </a:cubicBezTo>
                  <a:cubicBezTo>
                    <a:pt x="11178" y="151841"/>
                    <a:pt x="11140" y="151841"/>
                    <a:pt x="11111" y="15184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C1854D24-E7F7-C149-87F6-12D7634326B3}"/>
                </a:ext>
              </a:extLst>
            </p:cNvPr>
            <p:cNvSpPr/>
            <p:nvPr/>
          </p:nvSpPr>
          <p:spPr>
            <a:xfrm>
              <a:off x="7093385" y="3368932"/>
              <a:ext cx="75860" cy="152365"/>
            </a:xfrm>
            <a:custGeom>
              <a:avLst/>
              <a:gdLst>
                <a:gd name="connsiteX0" fmla="*/ 64509 w 75860"/>
                <a:gd name="connsiteY0" fmla="*/ 152341 h 152365"/>
                <a:gd name="connsiteX1" fmla="*/ 53373 w 75860"/>
                <a:gd name="connsiteY1" fmla="*/ 141387 h 152365"/>
                <a:gd name="connsiteX2" fmla="*/ 53373 w 75860"/>
                <a:gd name="connsiteY2" fmla="*/ 141292 h 152365"/>
                <a:gd name="connsiteX3" fmla="*/ 4070 w 75860"/>
                <a:gd name="connsiteY3" fmla="*/ 19753 h 152365"/>
                <a:gd name="connsiteX4" fmla="*/ 2490 w 75860"/>
                <a:gd name="connsiteY4" fmla="*/ 4075 h 152365"/>
                <a:gd name="connsiteX5" fmla="*/ 18156 w 75860"/>
                <a:gd name="connsiteY5" fmla="*/ 2484 h 152365"/>
                <a:gd name="connsiteX6" fmla="*/ 18727 w 75860"/>
                <a:gd name="connsiteY6" fmla="*/ 2989 h 152365"/>
                <a:gd name="connsiteX7" fmla="*/ 75835 w 75860"/>
                <a:gd name="connsiteY7" fmla="*/ 141102 h 152365"/>
                <a:gd name="connsiteX8" fmla="*/ 64794 w 75860"/>
                <a:gd name="connsiteY8" fmla="*/ 152341 h 152365"/>
                <a:gd name="connsiteX9" fmla="*/ 64794 w 75860"/>
                <a:gd name="connsiteY9" fmla="*/ 152341 h 15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0" h="152365">
                  <a:moveTo>
                    <a:pt x="64509" y="152341"/>
                  </a:moveTo>
                  <a:cubicBezTo>
                    <a:pt x="58408" y="152398"/>
                    <a:pt x="53430" y="147493"/>
                    <a:pt x="53373" y="141387"/>
                  </a:cubicBezTo>
                  <a:cubicBezTo>
                    <a:pt x="53373" y="141359"/>
                    <a:pt x="53373" y="141321"/>
                    <a:pt x="53373" y="141292"/>
                  </a:cubicBezTo>
                  <a:cubicBezTo>
                    <a:pt x="53373" y="140530"/>
                    <a:pt x="51945" y="61949"/>
                    <a:pt x="4070" y="19753"/>
                  </a:cubicBezTo>
                  <a:cubicBezTo>
                    <a:pt x="-699" y="15857"/>
                    <a:pt x="-1403" y="8837"/>
                    <a:pt x="2490" y="4075"/>
                  </a:cubicBezTo>
                  <a:cubicBezTo>
                    <a:pt x="6373" y="-697"/>
                    <a:pt x="13388" y="-1402"/>
                    <a:pt x="18156" y="2484"/>
                  </a:cubicBezTo>
                  <a:cubicBezTo>
                    <a:pt x="18346" y="2646"/>
                    <a:pt x="18546" y="2818"/>
                    <a:pt x="18727" y="2989"/>
                  </a:cubicBezTo>
                  <a:cubicBezTo>
                    <a:pt x="74217" y="51852"/>
                    <a:pt x="75835" y="137482"/>
                    <a:pt x="75835" y="141102"/>
                  </a:cubicBezTo>
                  <a:cubicBezTo>
                    <a:pt x="75892" y="147255"/>
                    <a:pt x="70943" y="152284"/>
                    <a:pt x="64794" y="152341"/>
                  </a:cubicBezTo>
                  <a:cubicBezTo>
                    <a:pt x="64794" y="152341"/>
                    <a:pt x="64794" y="152341"/>
                    <a:pt x="64794" y="15234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F66157DA-709D-D947-8A79-A109D5ED1664}"/>
                </a:ext>
              </a:extLst>
            </p:cNvPr>
            <p:cNvSpPr/>
            <p:nvPr/>
          </p:nvSpPr>
          <p:spPr>
            <a:xfrm>
              <a:off x="6738575" y="3748608"/>
              <a:ext cx="491281" cy="22293"/>
            </a:xfrm>
            <a:custGeom>
              <a:avLst/>
              <a:gdLst>
                <a:gd name="connsiteX0" fmla="*/ 479377 w 491281"/>
                <a:gd name="connsiteY0" fmla="*/ 22219 h 22293"/>
                <a:gd name="connsiteX1" fmla="*/ 12141 w 491281"/>
                <a:gd name="connsiteY1" fmla="*/ 22219 h 22293"/>
                <a:gd name="connsiteX2" fmla="*/ 24 w 491281"/>
                <a:gd name="connsiteY2" fmla="*/ 12151 h 22293"/>
                <a:gd name="connsiteX3" fmla="*/ 10085 w 491281"/>
                <a:gd name="connsiteY3" fmla="*/ 26 h 22293"/>
                <a:gd name="connsiteX4" fmla="*/ 12141 w 491281"/>
                <a:gd name="connsiteY4" fmla="*/ 26 h 22293"/>
                <a:gd name="connsiteX5" fmla="*/ 479092 w 491281"/>
                <a:gd name="connsiteY5" fmla="*/ 26 h 22293"/>
                <a:gd name="connsiteX6" fmla="*/ 491208 w 491281"/>
                <a:gd name="connsiteY6" fmla="*/ 10094 h 22293"/>
                <a:gd name="connsiteX7" fmla="*/ 481148 w 491281"/>
                <a:gd name="connsiteY7" fmla="*/ 22219 h 22293"/>
                <a:gd name="connsiteX8" fmla="*/ 479092 w 491281"/>
                <a:gd name="connsiteY8" fmla="*/ 22219 h 2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281" h="22293">
                  <a:moveTo>
                    <a:pt x="479377" y="22219"/>
                  </a:moveTo>
                  <a:lnTo>
                    <a:pt x="12141" y="22219"/>
                  </a:lnTo>
                  <a:cubicBezTo>
                    <a:pt x="6020" y="22791"/>
                    <a:pt x="595" y="18276"/>
                    <a:pt x="24" y="12151"/>
                  </a:cubicBezTo>
                  <a:cubicBezTo>
                    <a:pt x="-547" y="6026"/>
                    <a:pt x="3964" y="597"/>
                    <a:pt x="10085" y="26"/>
                  </a:cubicBezTo>
                  <a:cubicBezTo>
                    <a:pt x="10770" y="-41"/>
                    <a:pt x="11455" y="-41"/>
                    <a:pt x="12141" y="26"/>
                  </a:cubicBezTo>
                  <a:lnTo>
                    <a:pt x="479092" y="26"/>
                  </a:lnTo>
                  <a:cubicBezTo>
                    <a:pt x="485212" y="-546"/>
                    <a:pt x="490637" y="3969"/>
                    <a:pt x="491208" y="10094"/>
                  </a:cubicBezTo>
                  <a:cubicBezTo>
                    <a:pt x="491779" y="16218"/>
                    <a:pt x="487268" y="21648"/>
                    <a:pt x="481148" y="22219"/>
                  </a:cubicBezTo>
                  <a:cubicBezTo>
                    <a:pt x="480462" y="22286"/>
                    <a:pt x="479777" y="22286"/>
                    <a:pt x="479092" y="2221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502D09A-791D-F047-8904-93DE430C0A3E}"/>
              </a:ext>
            </a:extLst>
          </p:cNvPr>
          <p:cNvGrpSpPr/>
          <p:nvPr/>
        </p:nvGrpSpPr>
        <p:grpSpPr>
          <a:xfrm>
            <a:off x="16242379" y="7013508"/>
            <a:ext cx="4689341" cy="1480065"/>
            <a:chOff x="18018259" y="8565841"/>
            <a:chExt cx="4689341" cy="1480065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A63A42A6-90AD-5C4A-99E9-1053ACDCBD53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B10D132-082B-FD46-A91A-FD6E18561247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D402DF1E-9A9A-AA47-8117-B9EA8539ACF7}"/>
              </a:ext>
            </a:extLst>
          </p:cNvPr>
          <p:cNvGrpSpPr/>
          <p:nvPr/>
        </p:nvGrpSpPr>
        <p:grpSpPr>
          <a:xfrm flipH="1">
            <a:off x="3414134" y="7013508"/>
            <a:ext cx="4689341" cy="1480065"/>
            <a:chOff x="18018259" y="8565841"/>
            <a:chExt cx="4689341" cy="1480065"/>
          </a:xfrm>
        </p:grpSpPr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4475B41A-F456-4048-A212-BAAB3C3B89D4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E80C007E-19C9-A84D-B889-F3237B85D739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Car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376D1F71-F29C-6F44-8283-CAF9C23D52DB}"/>
              </a:ext>
            </a:extLst>
          </p:cNvPr>
          <p:cNvGrpSpPr/>
          <p:nvPr/>
        </p:nvGrpSpPr>
        <p:grpSpPr>
          <a:xfrm>
            <a:off x="15004740" y="9971863"/>
            <a:ext cx="4689341" cy="1480065"/>
            <a:chOff x="18018259" y="8565841"/>
            <a:chExt cx="4689341" cy="1480065"/>
          </a:xfrm>
        </p:grpSpPr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DD6967DD-22CB-9D43-B78A-44B17CC98D30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3A8E3E26-BD1E-C949-BB1A-32730C181C71}"/>
                </a:ext>
              </a:extLst>
            </p:cNvPr>
            <p:cNvSpPr/>
            <p:nvPr/>
          </p:nvSpPr>
          <p:spPr>
            <a:xfrm>
              <a:off x="18018259" y="8565841"/>
              <a:ext cx="434649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Health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  <a:p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35008909-1E95-0444-8377-76C37773E804}"/>
              </a:ext>
            </a:extLst>
          </p:cNvPr>
          <p:cNvGrpSpPr/>
          <p:nvPr/>
        </p:nvGrpSpPr>
        <p:grpSpPr>
          <a:xfrm flipH="1">
            <a:off x="4686416" y="9971863"/>
            <a:ext cx="4689341" cy="1480065"/>
            <a:chOff x="18018259" y="8565841"/>
            <a:chExt cx="4689341" cy="1480065"/>
          </a:xfrm>
        </p:grpSpPr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DAA98AE-ADEE-084D-A292-E1256244D1F8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0DFABAD-84BE-3442-B605-6C8C78128D6A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Home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337" name="Freeform 1">
            <a:extLst>
              <a:ext uri="{FF2B5EF4-FFF2-40B4-BE49-F238E27FC236}">
                <a16:creationId xmlns:a16="http://schemas.microsoft.com/office/drawing/2014/main" id="{5E02314E-3108-EC46-A642-4419750D5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185" y="7042737"/>
            <a:ext cx="2017279" cy="1586453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53A52F-86FA-874F-8A3D-B35A29EF5661}"/>
              </a:ext>
            </a:extLst>
          </p:cNvPr>
          <p:cNvGrpSpPr/>
          <p:nvPr/>
        </p:nvGrpSpPr>
        <p:grpSpPr>
          <a:xfrm>
            <a:off x="1456471" y="5224996"/>
            <a:ext cx="7764315" cy="6547138"/>
            <a:chOff x="1208186" y="5532568"/>
            <a:chExt cx="7764315" cy="6547138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198D824-C790-FC4D-9D88-DF31B68FCD9B}"/>
                </a:ext>
              </a:extLst>
            </p:cNvPr>
            <p:cNvSpPr/>
            <p:nvPr/>
          </p:nvSpPr>
          <p:spPr>
            <a:xfrm>
              <a:off x="2120979" y="7131579"/>
              <a:ext cx="6509658" cy="1679072"/>
            </a:xfrm>
            <a:custGeom>
              <a:avLst/>
              <a:gdLst>
                <a:gd name="connsiteX0" fmla="*/ 12750 w 598518"/>
                <a:gd name="connsiteY0" fmla="*/ 119914 h 154379"/>
                <a:gd name="connsiteX1" fmla="*/ 250312 w 598518"/>
                <a:gd name="connsiteY1" fmla="*/ 59145 h 154379"/>
                <a:gd name="connsiteX2" fmla="*/ 405202 w 598518"/>
                <a:gd name="connsiteY2" fmla="*/ 24283 h 154379"/>
                <a:gd name="connsiteX3" fmla="*/ 540233 w 598518"/>
                <a:gd name="connsiteY3" fmla="*/ -5 h 154379"/>
                <a:gd name="connsiteX4" fmla="*/ 592591 w 598518"/>
                <a:gd name="connsiteY4" fmla="*/ 14663 h 154379"/>
                <a:gd name="connsiteX5" fmla="*/ 596773 w 598518"/>
                <a:gd name="connsiteY5" fmla="*/ 27236 h 154379"/>
                <a:gd name="connsiteX6" fmla="*/ 598388 w 598518"/>
                <a:gd name="connsiteY6" fmla="*/ 40476 h 154379"/>
                <a:gd name="connsiteX7" fmla="*/ 479702 w 598518"/>
                <a:gd name="connsiteY7" fmla="*/ 90863 h 154379"/>
                <a:gd name="connsiteX8" fmla="*/ 286896 w 598518"/>
                <a:gd name="connsiteY8" fmla="*/ 134297 h 154379"/>
                <a:gd name="connsiteX9" fmla="*/ 123359 w 598518"/>
                <a:gd name="connsiteY9" fmla="*/ 154204 h 154379"/>
                <a:gd name="connsiteX10" fmla="*/ 2772 w 598518"/>
                <a:gd name="connsiteY10" fmla="*/ 135154 h 154379"/>
                <a:gd name="connsiteX11" fmla="*/ 12750 w 598518"/>
                <a:gd name="connsiteY11" fmla="*/ 119914 h 15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8518" h="154379">
                  <a:moveTo>
                    <a:pt x="12750" y="119914"/>
                  </a:moveTo>
                  <a:cubicBezTo>
                    <a:pt x="27764" y="114295"/>
                    <a:pt x="203750" y="69622"/>
                    <a:pt x="250312" y="59145"/>
                  </a:cubicBezTo>
                  <a:lnTo>
                    <a:pt x="405202" y="24283"/>
                  </a:lnTo>
                  <a:cubicBezTo>
                    <a:pt x="436180" y="17235"/>
                    <a:pt x="504693" y="-386"/>
                    <a:pt x="540233" y="-5"/>
                  </a:cubicBezTo>
                  <a:cubicBezTo>
                    <a:pt x="575772" y="376"/>
                    <a:pt x="582899" y="5519"/>
                    <a:pt x="592591" y="14663"/>
                  </a:cubicBezTo>
                  <a:cubicBezTo>
                    <a:pt x="594368" y="18721"/>
                    <a:pt x="595765" y="22921"/>
                    <a:pt x="596773" y="27236"/>
                  </a:cubicBezTo>
                  <a:cubicBezTo>
                    <a:pt x="597761" y="31579"/>
                    <a:pt x="598302" y="36018"/>
                    <a:pt x="598388" y="40476"/>
                  </a:cubicBezTo>
                  <a:cubicBezTo>
                    <a:pt x="561737" y="63460"/>
                    <a:pt x="521674" y="80471"/>
                    <a:pt x="479702" y="90863"/>
                  </a:cubicBezTo>
                  <a:cubicBezTo>
                    <a:pt x="426298" y="103436"/>
                    <a:pt x="329087" y="124772"/>
                    <a:pt x="286896" y="134297"/>
                  </a:cubicBezTo>
                  <a:cubicBezTo>
                    <a:pt x="244705" y="143822"/>
                    <a:pt x="172867" y="155919"/>
                    <a:pt x="123359" y="154204"/>
                  </a:cubicBezTo>
                  <a:cubicBezTo>
                    <a:pt x="73851" y="152490"/>
                    <a:pt x="7713" y="139726"/>
                    <a:pt x="2772" y="135154"/>
                  </a:cubicBezTo>
                  <a:cubicBezTo>
                    <a:pt x="-2169" y="130582"/>
                    <a:pt x="-1979" y="125629"/>
                    <a:pt x="12750" y="1199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25CF11-A65C-9B49-B60B-92304D95C4AD}"/>
                </a:ext>
              </a:extLst>
            </p:cNvPr>
            <p:cNvGrpSpPr/>
            <p:nvPr/>
          </p:nvGrpSpPr>
          <p:grpSpPr>
            <a:xfrm>
              <a:off x="3869855" y="7214522"/>
              <a:ext cx="4696699" cy="1180110"/>
              <a:chOff x="3869855" y="7214522"/>
              <a:chExt cx="4696699" cy="118011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5C9B8D45-A651-A14B-B0A7-2BAE308CE714}"/>
                  </a:ext>
                </a:extLst>
              </p:cNvPr>
              <p:cNvSpPr/>
              <p:nvPr/>
            </p:nvSpPr>
            <p:spPr>
              <a:xfrm>
                <a:off x="8326199" y="7214522"/>
                <a:ext cx="240355" cy="152279"/>
              </a:xfrm>
              <a:custGeom>
                <a:avLst/>
                <a:gdLst>
                  <a:gd name="connsiteX0" fmla="*/ 9521 w 22099"/>
                  <a:gd name="connsiteY0" fmla="*/ 1227 h 14001"/>
                  <a:gd name="connsiteX1" fmla="*/ 16458 w 22099"/>
                  <a:gd name="connsiteY1" fmla="*/ 9990 h 14001"/>
                  <a:gd name="connsiteX2" fmla="*/ 9616 w 22099"/>
                  <a:gd name="connsiteY2" fmla="*/ 12181 h 14001"/>
                  <a:gd name="connsiteX3" fmla="*/ 5625 w 22099"/>
                  <a:gd name="connsiteY3" fmla="*/ 2656 h 14001"/>
                  <a:gd name="connsiteX4" fmla="*/ 13322 w 22099"/>
                  <a:gd name="connsiteY4" fmla="*/ -11 h 14001"/>
                  <a:gd name="connsiteX5" fmla="*/ 21970 w 22099"/>
                  <a:gd name="connsiteY5" fmla="*/ 7037 h 14001"/>
                  <a:gd name="connsiteX6" fmla="*/ 18073 w 22099"/>
                  <a:gd name="connsiteY6" fmla="*/ 9323 h 14001"/>
                  <a:gd name="connsiteX7" fmla="*/ 11232 w 22099"/>
                  <a:gd name="connsiteY7" fmla="*/ 751 h 14001"/>
                  <a:gd name="connsiteX8" fmla="*/ 494 w 22099"/>
                  <a:gd name="connsiteY8" fmla="*/ 3798 h 14001"/>
                  <a:gd name="connsiteX9" fmla="*/ 4010 w 22099"/>
                  <a:gd name="connsiteY9" fmla="*/ 2846 h 14001"/>
                  <a:gd name="connsiteX10" fmla="*/ 8001 w 22099"/>
                  <a:gd name="connsiteY10" fmla="*/ 12371 h 14001"/>
                  <a:gd name="connsiteX11" fmla="*/ 1349 w 22099"/>
                  <a:gd name="connsiteY11" fmla="*/ 13990 h 14001"/>
                  <a:gd name="connsiteX12" fmla="*/ 494 w 22099"/>
                  <a:gd name="connsiteY12" fmla="*/ 3798 h 1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099" h="14001">
                    <a:moveTo>
                      <a:pt x="9521" y="1227"/>
                    </a:moveTo>
                    <a:lnTo>
                      <a:pt x="16458" y="9990"/>
                    </a:lnTo>
                    <a:cubicBezTo>
                      <a:pt x="14244" y="10923"/>
                      <a:pt x="11954" y="11657"/>
                      <a:pt x="9616" y="12181"/>
                    </a:cubicBezTo>
                    <a:lnTo>
                      <a:pt x="5625" y="2656"/>
                    </a:lnTo>
                    <a:close/>
                    <a:moveTo>
                      <a:pt x="13322" y="-11"/>
                    </a:moveTo>
                    <a:cubicBezTo>
                      <a:pt x="16439" y="2036"/>
                      <a:pt x="19337" y="4399"/>
                      <a:pt x="21970" y="7037"/>
                    </a:cubicBezTo>
                    <a:cubicBezTo>
                      <a:pt x="20725" y="7894"/>
                      <a:pt x="19423" y="8656"/>
                      <a:pt x="18073" y="9323"/>
                    </a:cubicBezTo>
                    <a:lnTo>
                      <a:pt x="11232" y="751"/>
                    </a:lnTo>
                    <a:close/>
                    <a:moveTo>
                      <a:pt x="494" y="3798"/>
                    </a:moveTo>
                    <a:lnTo>
                      <a:pt x="4010" y="2846"/>
                    </a:lnTo>
                    <a:lnTo>
                      <a:pt x="8001" y="12371"/>
                    </a:lnTo>
                    <a:lnTo>
                      <a:pt x="1349" y="13990"/>
                    </a:lnTo>
                    <a:cubicBezTo>
                      <a:pt x="-266" y="10837"/>
                      <a:pt x="-570" y="7180"/>
                      <a:pt x="494" y="3798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76E638D1-B117-4B4B-8E1B-0049BEA06020}"/>
                  </a:ext>
                </a:extLst>
              </p:cNvPr>
              <p:cNvSpPr/>
              <p:nvPr/>
            </p:nvSpPr>
            <p:spPr>
              <a:xfrm rot="20839802">
                <a:off x="7743534" y="7345646"/>
                <a:ext cx="121945" cy="176109"/>
              </a:xfrm>
              <a:custGeom>
                <a:avLst/>
                <a:gdLst>
                  <a:gd name="connsiteX0" fmla="*/ 6426 w 11212"/>
                  <a:gd name="connsiteY0" fmla="*/ -11 h 16192"/>
                  <a:gd name="connsiteX1" fmla="*/ 11082 w 11212"/>
                  <a:gd name="connsiteY1" fmla="*/ -11 h 16192"/>
                  <a:gd name="connsiteX2" fmla="*/ 11082 w 11212"/>
                  <a:gd name="connsiteY2" fmla="*/ 16181 h 16192"/>
                  <a:gd name="connsiteX3" fmla="*/ 6426 w 11212"/>
                  <a:gd name="connsiteY3" fmla="*/ 16181 h 16192"/>
                  <a:gd name="connsiteX4" fmla="*/ 4526 w 11212"/>
                  <a:gd name="connsiteY4" fmla="*/ 16181 h 16192"/>
                  <a:gd name="connsiteX5" fmla="*/ 4526 w 11212"/>
                  <a:gd name="connsiteY5" fmla="*/ -11 h 16192"/>
                  <a:gd name="connsiteX6" fmla="*/ -130 w 11212"/>
                  <a:gd name="connsiteY6" fmla="*/ -11 h 16192"/>
                  <a:gd name="connsiteX7" fmla="*/ 4526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426" y="-11"/>
                    </a:moveTo>
                    <a:cubicBezTo>
                      <a:pt x="8998" y="-11"/>
                      <a:pt x="11082" y="-11"/>
                      <a:pt x="11082" y="-11"/>
                    </a:cubicBezTo>
                    <a:lnTo>
                      <a:pt x="11082" y="16181"/>
                    </a:lnTo>
                    <a:cubicBezTo>
                      <a:pt x="11082" y="16181"/>
                      <a:pt x="8998" y="16181"/>
                      <a:pt x="6426" y="16181"/>
                    </a:cubicBezTo>
                    <a:lnTo>
                      <a:pt x="4526" y="16181"/>
                    </a:lnTo>
                    <a:lnTo>
                      <a:pt x="4526" y="-11"/>
                    </a:lnTo>
                    <a:cubicBezTo>
                      <a:pt x="1954" y="-11"/>
                      <a:pt x="-130" y="-11"/>
                      <a:pt x="-130" y="-11"/>
                    </a:cubicBezTo>
                    <a:cubicBezTo>
                      <a:pt x="-130" y="-11"/>
                      <a:pt x="1954" y="-11"/>
                      <a:pt x="4526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CDC0012F-CA7C-3D42-8198-43717068ED12}"/>
                  </a:ext>
                </a:extLst>
              </p:cNvPr>
              <p:cNvSpPr/>
              <p:nvPr/>
            </p:nvSpPr>
            <p:spPr>
              <a:xfrm rot="20839199">
                <a:off x="7502744" y="7397972"/>
                <a:ext cx="121945" cy="176109"/>
              </a:xfrm>
              <a:custGeom>
                <a:avLst/>
                <a:gdLst>
                  <a:gd name="connsiteX0" fmla="*/ 6997 w 11212"/>
                  <a:gd name="connsiteY0" fmla="*/ -12 h 16192"/>
                  <a:gd name="connsiteX1" fmla="*/ 11083 w 11212"/>
                  <a:gd name="connsiteY1" fmla="*/ -12 h 16192"/>
                  <a:gd name="connsiteX2" fmla="*/ 11083 w 11212"/>
                  <a:gd name="connsiteY2" fmla="*/ 16181 h 16192"/>
                  <a:gd name="connsiteX3" fmla="*/ 6997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2 h 16192"/>
                  <a:gd name="connsiteX6" fmla="*/ -130 w 11212"/>
                  <a:gd name="connsiteY6" fmla="*/ -12 h 16192"/>
                  <a:gd name="connsiteX7" fmla="*/ 3956 w 11212"/>
                  <a:gd name="connsiteY7" fmla="*/ -12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7" y="-12"/>
                    </a:moveTo>
                    <a:cubicBezTo>
                      <a:pt x="9253" y="-12"/>
                      <a:pt x="11083" y="-12"/>
                      <a:pt x="11083" y="-12"/>
                    </a:cubicBezTo>
                    <a:lnTo>
                      <a:pt x="11083" y="16181"/>
                    </a:lnTo>
                    <a:cubicBezTo>
                      <a:pt x="11083" y="16181"/>
                      <a:pt x="9253" y="16181"/>
                      <a:pt x="6997" y="16181"/>
                    </a:cubicBezTo>
                    <a:lnTo>
                      <a:pt x="3956" y="16181"/>
                    </a:lnTo>
                    <a:lnTo>
                      <a:pt x="3956" y="-12"/>
                    </a:lnTo>
                    <a:cubicBezTo>
                      <a:pt x="1699" y="-12"/>
                      <a:pt x="-130" y="-12"/>
                      <a:pt x="-130" y="-12"/>
                    </a:cubicBezTo>
                    <a:cubicBezTo>
                      <a:pt x="-130" y="-12"/>
                      <a:pt x="1699" y="-12"/>
                      <a:pt x="3956" y="-12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0EDEDF0-C8EA-A442-BE2A-E32B2F1E8511}"/>
                  </a:ext>
                </a:extLst>
              </p:cNvPr>
              <p:cNvSpPr/>
              <p:nvPr/>
            </p:nvSpPr>
            <p:spPr>
              <a:xfrm rot="20840400">
                <a:off x="7012712" y="7512880"/>
                <a:ext cx="121945" cy="176109"/>
              </a:xfrm>
              <a:custGeom>
                <a:avLst/>
                <a:gdLst>
                  <a:gd name="connsiteX0" fmla="*/ 6996 w 11212"/>
                  <a:gd name="connsiteY0" fmla="*/ -11 h 16192"/>
                  <a:gd name="connsiteX1" fmla="*/ 11082 w 11212"/>
                  <a:gd name="connsiteY1" fmla="*/ -11 h 16192"/>
                  <a:gd name="connsiteX2" fmla="*/ 11082 w 11212"/>
                  <a:gd name="connsiteY2" fmla="*/ 16181 h 16192"/>
                  <a:gd name="connsiteX3" fmla="*/ 6996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1 h 16192"/>
                  <a:gd name="connsiteX6" fmla="*/ -130 w 11212"/>
                  <a:gd name="connsiteY6" fmla="*/ -11 h 16192"/>
                  <a:gd name="connsiteX7" fmla="*/ 3956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6" y="-11"/>
                    </a:moveTo>
                    <a:cubicBezTo>
                      <a:pt x="9253" y="-11"/>
                      <a:pt x="11082" y="-11"/>
                      <a:pt x="11082" y="-11"/>
                    </a:cubicBezTo>
                    <a:lnTo>
                      <a:pt x="11082" y="16181"/>
                    </a:lnTo>
                    <a:cubicBezTo>
                      <a:pt x="11082" y="16181"/>
                      <a:pt x="9253" y="16181"/>
                      <a:pt x="6996" y="16181"/>
                    </a:cubicBezTo>
                    <a:lnTo>
                      <a:pt x="3956" y="16181"/>
                    </a:lnTo>
                    <a:lnTo>
                      <a:pt x="3956" y="-11"/>
                    </a:lnTo>
                    <a:cubicBezTo>
                      <a:pt x="1699" y="-11"/>
                      <a:pt x="-130" y="-11"/>
                      <a:pt x="-130" y="-11"/>
                    </a:cubicBezTo>
                    <a:cubicBezTo>
                      <a:pt x="-130" y="-11"/>
                      <a:pt x="1699" y="-11"/>
                      <a:pt x="3956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40E3DA86-A446-E443-A570-6F3EC016F4E5}"/>
                  </a:ext>
                </a:extLst>
              </p:cNvPr>
              <p:cNvSpPr/>
              <p:nvPr/>
            </p:nvSpPr>
            <p:spPr>
              <a:xfrm rot="20840400">
                <a:off x="6772216" y="7564673"/>
                <a:ext cx="121945" cy="176109"/>
              </a:xfrm>
              <a:custGeom>
                <a:avLst/>
                <a:gdLst>
                  <a:gd name="connsiteX0" fmla="*/ 6997 w 11212"/>
                  <a:gd name="connsiteY0" fmla="*/ -11 h 16192"/>
                  <a:gd name="connsiteX1" fmla="*/ 11083 w 11212"/>
                  <a:gd name="connsiteY1" fmla="*/ -11 h 16192"/>
                  <a:gd name="connsiteX2" fmla="*/ 11083 w 11212"/>
                  <a:gd name="connsiteY2" fmla="*/ 16181 h 16192"/>
                  <a:gd name="connsiteX3" fmla="*/ 6997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1 h 16192"/>
                  <a:gd name="connsiteX6" fmla="*/ -130 w 11212"/>
                  <a:gd name="connsiteY6" fmla="*/ -11 h 16192"/>
                  <a:gd name="connsiteX7" fmla="*/ 3956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7" y="-11"/>
                    </a:moveTo>
                    <a:cubicBezTo>
                      <a:pt x="9253" y="-11"/>
                      <a:pt x="11083" y="-11"/>
                      <a:pt x="11083" y="-11"/>
                    </a:cubicBezTo>
                    <a:lnTo>
                      <a:pt x="11083" y="16181"/>
                    </a:lnTo>
                    <a:cubicBezTo>
                      <a:pt x="11083" y="16181"/>
                      <a:pt x="9253" y="16181"/>
                      <a:pt x="6997" y="16181"/>
                    </a:cubicBezTo>
                    <a:lnTo>
                      <a:pt x="3956" y="16181"/>
                    </a:lnTo>
                    <a:lnTo>
                      <a:pt x="3956" y="-11"/>
                    </a:lnTo>
                    <a:cubicBezTo>
                      <a:pt x="1699" y="-11"/>
                      <a:pt x="-130" y="-11"/>
                      <a:pt x="-130" y="-11"/>
                    </a:cubicBezTo>
                    <a:cubicBezTo>
                      <a:pt x="-130" y="-11"/>
                      <a:pt x="1699" y="-11"/>
                      <a:pt x="3956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81CBB792-0CAB-8045-B9C9-4EF47103821B}"/>
                  </a:ext>
                </a:extLst>
              </p:cNvPr>
              <p:cNvSpPr/>
              <p:nvPr/>
            </p:nvSpPr>
            <p:spPr>
              <a:xfrm rot="20839199">
                <a:off x="6287927" y="7674839"/>
                <a:ext cx="121945" cy="176109"/>
              </a:xfrm>
              <a:custGeom>
                <a:avLst/>
                <a:gdLst>
                  <a:gd name="connsiteX0" fmla="*/ 6997 w 11212"/>
                  <a:gd name="connsiteY0" fmla="*/ -12 h 16192"/>
                  <a:gd name="connsiteX1" fmla="*/ 11083 w 11212"/>
                  <a:gd name="connsiteY1" fmla="*/ -12 h 16192"/>
                  <a:gd name="connsiteX2" fmla="*/ 11083 w 11212"/>
                  <a:gd name="connsiteY2" fmla="*/ 16181 h 16192"/>
                  <a:gd name="connsiteX3" fmla="*/ 6997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2 h 16192"/>
                  <a:gd name="connsiteX6" fmla="*/ -130 w 11212"/>
                  <a:gd name="connsiteY6" fmla="*/ -12 h 16192"/>
                  <a:gd name="connsiteX7" fmla="*/ 3956 w 11212"/>
                  <a:gd name="connsiteY7" fmla="*/ -12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7" y="-12"/>
                    </a:moveTo>
                    <a:cubicBezTo>
                      <a:pt x="9253" y="-12"/>
                      <a:pt x="11083" y="-12"/>
                      <a:pt x="11083" y="-12"/>
                    </a:cubicBezTo>
                    <a:lnTo>
                      <a:pt x="11083" y="16181"/>
                    </a:lnTo>
                    <a:cubicBezTo>
                      <a:pt x="11083" y="16181"/>
                      <a:pt x="9253" y="16181"/>
                      <a:pt x="6997" y="16181"/>
                    </a:cubicBezTo>
                    <a:lnTo>
                      <a:pt x="3956" y="16181"/>
                    </a:lnTo>
                    <a:lnTo>
                      <a:pt x="3956" y="-12"/>
                    </a:lnTo>
                    <a:cubicBezTo>
                      <a:pt x="1699" y="-12"/>
                      <a:pt x="-130" y="-12"/>
                      <a:pt x="-130" y="-12"/>
                    </a:cubicBezTo>
                    <a:cubicBezTo>
                      <a:pt x="-130" y="-12"/>
                      <a:pt x="1699" y="-12"/>
                      <a:pt x="3956" y="-12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0A75119A-CA61-AE46-9919-0EEEE0216F20}"/>
                  </a:ext>
                </a:extLst>
              </p:cNvPr>
              <p:cNvSpPr/>
              <p:nvPr/>
            </p:nvSpPr>
            <p:spPr>
              <a:xfrm rot="20840400">
                <a:off x="6046375" y="7728372"/>
                <a:ext cx="121945" cy="176109"/>
              </a:xfrm>
              <a:custGeom>
                <a:avLst/>
                <a:gdLst>
                  <a:gd name="connsiteX0" fmla="*/ 6997 w 11212"/>
                  <a:gd name="connsiteY0" fmla="*/ -11 h 16192"/>
                  <a:gd name="connsiteX1" fmla="*/ 11083 w 11212"/>
                  <a:gd name="connsiteY1" fmla="*/ -11 h 16192"/>
                  <a:gd name="connsiteX2" fmla="*/ 11083 w 11212"/>
                  <a:gd name="connsiteY2" fmla="*/ 16181 h 16192"/>
                  <a:gd name="connsiteX3" fmla="*/ 6997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1 h 16192"/>
                  <a:gd name="connsiteX6" fmla="*/ -130 w 11212"/>
                  <a:gd name="connsiteY6" fmla="*/ -11 h 16192"/>
                  <a:gd name="connsiteX7" fmla="*/ 3956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7" y="-11"/>
                    </a:moveTo>
                    <a:cubicBezTo>
                      <a:pt x="9253" y="-11"/>
                      <a:pt x="11083" y="-11"/>
                      <a:pt x="11083" y="-11"/>
                    </a:cubicBezTo>
                    <a:lnTo>
                      <a:pt x="11083" y="16181"/>
                    </a:lnTo>
                    <a:cubicBezTo>
                      <a:pt x="11083" y="16181"/>
                      <a:pt x="9253" y="16181"/>
                      <a:pt x="6997" y="16181"/>
                    </a:cubicBezTo>
                    <a:lnTo>
                      <a:pt x="3956" y="16181"/>
                    </a:lnTo>
                    <a:lnTo>
                      <a:pt x="3956" y="-11"/>
                    </a:lnTo>
                    <a:cubicBezTo>
                      <a:pt x="1699" y="-11"/>
                      <a:pt x="-130" y="-11"/>
                      <a:pt x="-130" y="-11"/>
                    </a:cubicBezTo>
                    <a:cubicBezTo>
                      <a:pt x="-130" y="-11"/>
                      <a:pt x="1699" y="-11"/>
                      <a:pt x="3956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A67AF2A3-A736-564D-AB55-9320B16C5A10}"/>
                  </a:ext>
                </a:extLst>
              </p:cNvPr>
              <p:cNvSpPr/>
              <p:nvPr/>
            </p:nvSpPr>
            <p:spPr>
              <a:xfrm rot="20840400">
                <a:off x="5803584" y="7785375"/>
                <a:ext cx="121945" cy="176109"/>
              </a:xfrm>
              <a:custGeom>
                <a:avLst/>
                <a:gdLst>
                  <a:gd name="connsiteX0" fmla="*/ 6996 w 11212"/>
                  <a:gd name="connsiteY0" fmla="*/ -11 h 16192"/>
                  <a:gd name="connsiteX1" fmla="*/ 11082 w 11212"/>
                  <a:gd name="connsiteY1" fmla="*/ -11 h 16192"/>
                  <a:gd name="connsiteX2" fmla="*/ 11082 w 11212"/>
                  <a:gd name="connsiteY2" fmla="*/ 16181 h 16192"/>
                  <a:gd name="connsiteX3" fmla="*/ 6996 w 11212"/>
                  <a:gd name="connsiteY3" fmla="*/ 16181 h 16192"/>
                  <a:gd name="connsiteX4" fmla="*/ 3955 w 11212"/>
                  <a:gd name="connsiteY4" fmla="*/ 16181 h 16192"/>
                  <a:gd name="connsiteX5" fmla="*/ 3955 w 11212"/>
                  <a:gd name="connsiteY5" fmla="*/ -11 h 16192"/>
                  <a:gd name="connsiteX6" fmla="*/ -131 w 11212"/>
                  <a:gd name="connsiteY6" fmla="*/ -11 h 16192"/>
                  <a:gd name="connsiteX7" fmla="*/ 3955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6" y="-11"/>
                    </a:moveTo>
                    <a:cubicBezTo>
                      <a:pt x="9253" y="-11"/>
                      <a:pt x="11082" y="-11"/>
                      <a:pt x="11082" y="-11"/>
                    </a:cubicBezTo>
                    <a:lnTo>
                      <a:pt x="11082" y="16181"/>
                    </a:lnTo>
                    <a:cubicBezTo>
                      <a:pt x="11082" y="16181"/>
                      <a:pt x="9253" y="16181"/>
                      <a:pt x="6996" y="16181"/>
                    </a:cubicBezTo>
                    <a:lnTo>
                      <a:pt x="3955" y="16181"/>
                    </a:lnTo>
                    <a:lnTo>
                      <a:pt x="3955" y="-11"/>
                    </a:lnTo>
                    <a:cubicBezTo>
                      <a:pt x="1699" y="-11"/>
                      <a:pt x="-131" y="-11"/>
                      <a:pt x="-131" y="-11"/>
                    </a:cubicBezTo>
                    <a:cubicBezTo>
                      <a:pt x="-131" y="-11"/>
                      <a:pt x="1699" y="-11"/>
                      <a:pt x="3955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7957DEE9-DE1B-DA47-8E98-3C630FEF2568}"/>
                  </a:ext>
                </a:extLst>
              </p:cNvPr>
              <p:cNvSpPr/>
              <p:nvPr/>
            </p:nvSpPr>
            <p:spPr>
              <a:xfrm rot="20840400">
                <a:off x="5562054" y="7840279"/>
                <a:ext cx="121945" cy="176109"/>
              </a:xfrm>
              <a:custGeom>
                <a:avLst/>
                <a:gdLst>
                  <a:gd name="connsiteX0" fmla="*/ 6996 w 11212"/>
                  <a:gd name="connsiteY0" fmla="*/ -11 h 16192"/>
                  <a:gd name="connsiteX1" fmla="*/ 11082 w 11212"/>
                  <a:gd name="connsiteY1" fmla="*/ -11 h 16192"/>
                  <a:gd name="connsiteX2" fmla="*/ 11082 w 11212"/>
                  <a:gd name="connsiteY2" fmla="*/ 16181 h 16192"/>
                  <a:gd name="connsiteX3" fmla="*/ 6996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1 h 16192"/>
                  <a:gd name="connsiteX6" fmla="*/ -130 w 11212"/>
                  <a:gd name="connsiteY6" fmla="*/ -11 h 16192"/>
                  <a:gd name="connsiteX7" fmla="*/ 3956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6" y="-11"/>
                    </a:moveTo>
                    <a:cubicBezTo>
                      <a:pt x="9253" y="-11"/>
                      <a:pt x="11082" y="-11"/>
                      <a:pt x="11082" y="-11"/>
                    </a:cubicBezTo>
                    <a:lnTo>
                      <a:pt x="11082" y="16181"/>
                    </a:lnTo>
                    <a:cubicBezTo>
                      <a:pt x="11082" y="16181"/>
                      <a:pt x="9253" y="16181"/>
                      <a:pt x="6996" y="16181"/>
                    </a:cubicBezTo>
                    <a:lnTo>
                      <a:pt x="3956" y="16181"/>
                    </a:lnTo>
                    <a:lnTo>
                      <a:pt x="3956" y="-11"/>
                    </a:lnTo>
                    <a:cubicBezTo>
                      <a:pt x="1699" y="-11"/>
                      <a:pt x="-130" y="-11"/>
                      <a:pt x="-130" y="-11"/>
                    </a:cubicBezTo>
                    <a:cubicBezTo>
                      <a:pt x="-130" y="-11"/>
                      <a:pt x="1699" y="-11"/>
                      <a:pt x="3956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BBEA5AE-2F58-8E4C-A932-043B7343EB66}"/>
                  </a:ext>
                </a:extLst>
              </p:cNvPr>
              <p:cNvSpPr/>
              <p:nvPr/>
            </p:nvSpPr>
            <p:spPr>
              <a:xfrm rot="20840400">
                <a:off x="5321329" y="7891060"/>
                <a:ext cx="121945" cy="176109"/>
              </a:xfrm>
              <a:custGeom>
                <a:avLst/>
                <a:gdLst>
                  <a:gd name="connsiteX0" fmla="*/ 6996 w 11212"/>
                  <a:gd name="connsiteY0" fmla="*/ -11 h 16192"/>
                  <a:gd name="connsiteX1" fmla="*/ 11082 w 11212"/>
                  <a:gd name="connsiteY1" fmla="*/ -11 h 16192"/>
                  <a:gd name="connsiteX2" fmla="*/ 11082 w 11212"/>
                  <a:gd name="connsiteY2" fmla="*/ 16181 h 16192"/>
                  <a:gd name="connsiteX3" fmla="*/ 6996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1 h 16192"/>
                  <a:gd name="connsiteX6" fmla="*/ -130 w 11212"/>
                  <a:gd name="connsiteY6" fmla="*/ -11 h 16192"/>
                  <a:gd name="connsiteX7" fmla="*/ 3956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6" y="-11"/>
                    </a:moveTo>
                    <a:cubicBezTo>
                      <a:pt x="9253" y="-11"/>
                      <a:pt x="11082" y="-11"/>
                      <a:pt x="11082" y="-11"/>
                    </a:cubicBezTo>
                    <a:lnTo>
                      <a:pt x="11082" y="16181"/>
                    </a:lnTo>
                    <a:cubicBezTo>
                      <a:pt x="11082" y="16181"/>
                      <a:pt x="9253" y="16181"/>
                      <a:pt x="6996" y="16181"/>
                    </a:cubicBezTo>
                    <a:lnTo>
                      <a:pt x="3956" y="16181"/>
                    </a:lnTo>
                    <a:lnTo>
                      <a:pt x="3956" y="-11"/>
                    </a:lnTo>
                    <a:cubicBezTo>
                      <a:pt x="1699" y="-11"/>
                      <a:pt x="-130" y="-11"/>
                      <a:pt x="-130" y="-11"/>
                    </a:cubicBezTo>
                    <a:cubicBezTo>
                      <a:pt x="-130" y="-11"/>
                      <a:pt x="1699" y="-11"/>
                      <a:pt x="3956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2D5CC2E3-E6DA-1047-ACBF-BDA530DB56D8}"/>
                  </a:ext>
                </a:extLst>
              </p:cNvPr>
              <p:cNvSpPr/>
              <p:nvPr/>
            </p:nvSpPr>
            <p:spPr>
              <a:xfrm rot="20839199">
                <a:off x="5080016" y="7943582"/>
                <a:ext cx="121945" cy="176109"/>
              </a:xfrm>
              <a:custGeom>
                <a:avLst/>
                <a:gdLst>
                  <a:gd name="connsiteX0" fmla="*/ 6996 w 11212"/>
                  <a:gd name="connsiteY0" fmla="*/ -12 h 16192"/>
                  <a:gd name="connsiteX1" fmla="*/ 11082 w 11212"/>
                  <a:gd name="connsiteY1" fmla="*/ -12 h 16192"/>
                  <a:gd name="connsiteX2" fmla="*/ 11082 w 11212"/>
                  <a:gd name="connsiteY2" fmla="*/ 16181 h 16192"/>
                  <a:gd name="connsiteX3" fmla="*/ 6996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2 h 16192"/>
                  <a:gd name="connsiteX6" fmla="*/ -130 w 11212"/>
                  <a:gd name="connsiteY6" fmla="*/ -12 h 16192"/>
                  <a:gd name="connsiteX7" fmla="*/ 3956 w 11212"/>
                  <a:gd name="connsiteY7" fmla="*/ -12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6" y="-12"/>
                    </a:moveTo>
                    <a:cubicBezTo>
                      <a:pt x="9253" y="-12"/>
                      <a:pt x="11082" y="-12"/>
                      <a:pt x="11082" y="-12"/>
                    </a:cubicBezTo>
                    <a:lnTo>
                      <a:pt x="11082" y="16181"/>
                    </a:lnTo>
                    <a:cubicBezTo>
                      <a:pt x="11082" y="16181"/>
                      <a:pt x="9253" y="16181"/>
                      <a:pt x="6996" y="16181"/>
                    </a:cubicBezTo>
                    <a:lnTo>
                      <a:pt x="3956" y="16181"/>
                    </a:lnTo>
                    <a:lnTo>
                      <a:pt x="3956" y="-12"/>
                    </a:lnTo>
                    <a:cubicBezTo>
                      <a:pt x="1699" y="-12"/>
                      <a:pt x="-130" y="-12"/>
                      <a:pt x="-130" y="-12"/>
                    </a:cubicBezTo>
                    <a:cubicBezTo>
                      <a:pt x="-130" y="-12"/>
                      <a:pt x="1699" y="-12"/>
                      <a:pt x="3956" y="-12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F8BE04A8-FC2F-8441-AC0F-65097F489812}"/>
                  </a:ext>
                </a:extLst>
              </p:cNvPr>
              <p:cNvSpPr/>
              <p:nvPr/>
            </p:nvSpPr>
            <p:spPr>
              <a:xfrm rot="20840400">
                <a:off x="4836213" y="8003967"/>
                <a:ext cx="121945" cy="176109"/>
              </a:xfrm>
              <a:custGeom>
                <a:avLst/>
                <a:gdLst>
                  <a:gd name="connsiteX0" fmla="*/ 6997 w 11212"/>
                  <a:gd name="connsiteY0" fmla="*/ -11 h 16192"/>
                  <a:gd name="connsiteX1" fmla="*/ 11082 w 11212"/>
                  <a:gd name="connsiteY1" fmla="*/ -11 h 16192"/>
                  <a:gd name="connsiteX2" fmla="*/ 11082 w 11212"/>
                  <a:gd name="connsiteY2" fmla="*/ 16181 h 16192"/>
                  <a:gd name="connsiteX3" fmla="*/ 6997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1 h 16192"/>
                  <a:gd name="connsiteX6" fmla="*/ -130 w 11212"/>
                  <a:gd name="connsiteY6" fmla="*/ -11 h 16192"/>
                  <a:gd name="connsiteX7" fmla="*/ 3956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7" y="-11"/>
                    </a:moveTo>
                    <a:cubicBezTo>
                      <a:pt x="9253" y="-11"/>
                      <a:pt x="11082" y="-11"/>
                      <a:pt x="11082" y="-11"/>
                    </a:cubicBezTo>
                    <a:lnTo>
                      <a:pt x="11082" y="16181"/>
                    </a:lnTo>
                    <a:cubicBezTo>
                      <a:pt x="11082" y="16181"/>
                      <a:pt x="9253" y="16181"/>
                      <a:pt x="6997" y="16181"/>
                    </a:cubicBezTo>
                    <a:lnTo>
                      <a:pt x="3956" y="16181"/>
                    </a:lnTo>
                    <a:lnTo>
                      <a:pt x="3956" y="-11"/>
                    </a:lnTo>
                    <a:cubicBezTo>
                      <a:pt x="1699" y="-11"/>
                      <a:pt x="-130" y="-11"/>
                      <a:pt x="-130" y="-11"/>
                    </a:cubicBezTo>
                    <a:cubicBezTo>
                      <a:pt x="-130" y="-11"/>
                      <a:pt x="1699" y="-11"/>
                      <a:pt x="3956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5B10258C-9AF5-0048-9B15-838C0C2B946D}"/>
                  </a:ext>
                </a:extLst>
              </p:cNvPr>
              <p:cNvSpPr/>
              <p:nvPr/>
            </p:nvSpPr>
            <p:spPr>
              <a:xfrm rot="20840400">
                <a:off x="4595488" y="8054748"/>
                <a:ext cx="121945" cy="176109"/>
              </a:xfrm>
              <a:custGeom>
                <a:avLst/>
                <a:gdLst>
                  <a:gd name="connsiteX0" fmla="*/ 6997 w 11212"/>
                  <a:gd name="connsiteY0" fmla="*/ -11 h 16192"/>
                  <a:gd name="connsiteX1" fmla="*/ 11083 w 11212"/>
                  <a:gd name="connsiteY1" fmla="*/ -11 h 16192"/>
                  <a:gd name="connsiteX2" fmla="*/ 11083 w 11212"/>
                  <a:gd name="connsiteY2" fmla="*/ 16181 h 16192"/>
                  <a:gd name="connsiteX3" fmla="*/ 6997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1 h 16192"/>
                  <a:gd name="connsiteX6" fmla="*/ -130 w 11212"/>
                  <a:gd name="connsiteY6" fmla="*/ -11 h 16192"/>
                  <a:gd name="connsiteX7" fmla="*/ 3956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7" y="-11"/>
                    </a:moveTo>
                    <a:cubicBezTo>
                      <a:pt x="9253" y="-11"/>
                      <a:pt x="11083" y="-11"/>
                      <a:pt x="11083" y="-11"/>
                    </a:cubicBezTo>
                    <a:lnTo>
                      <a:pt x="11083" y="16181"/>
                    </a:lnTo>
                    <a:cubicBezTo>
                      <a:pt x="11083" y="16181"/>
                      <a:pt x="9253" y="16181"/>
                      <a:pt x="6997" y="16181"/>
                    </a:cubicBezTo>
                    <a:lnTo>
                      <a:pt x="3956" y="16181"/>
                    </a:lnTo>
                    <a:lnTo>
                      <a:pt x="3956" y="-11"/>
                    </a:lnTo>
                    <a:cubicBezTo>
                      <a:pt x="1699" y="-11"/>
                      <a:pt x="-130" y="-11"/>
                      <a:pt x="-130" y="-11"/>
                    </a:cubicBezTo>
                    <a:cubicBezTo>
                      <a:pt x="-130" y="-11"/>
                      <a:pt x="1699" y="-11"/>
                      <a:pt x="3956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7E42A10D-A192-CB4A-8CB2-264B7A38DBE9}"/>
                  </a:ext>
                </a:extLst>
              </p:cNvPr>
              <p:cNvSpPr/>
              <p:nvPr/>
            </p:nvSpPr>
            <p:spPr>
              <a:xfrm rot="20840400">
                <a:off x="4353959" y="8109652"/>
                <a:ext cx="121945" cy="176109"/>
              </a:xfrm>
              <a:custGeom>
                <a:avLst/>
                <a:gdLst>
                  <a:gd name="connsiteX0" fmla="*/ 6997 w 11212"/>
                  <a:gd name="connsiteY0" fmla="*/ -11 h 16192"/>
                  <a:gd name="connsiteX1" fmla="*/ 11083 w 11212"/>
                  <a:gd name="connsiteY1" fmla="*/ -11 h 16192"/>
                  <a:gd name="connsiteX2" fmla="*/ 11083 w 11212"/>
                  <a:gd name="connsiteY2" fmla="*/ 16181 h 16192"/>
                  <a:gd name="connsiteX3" fmla="*/ 6997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1 h 16192"/>
                  <a:gd name="connsiteX6" fmla="*/ -130 w 11212"/>
                  <a:gd name="connsiteY6" fmla="*/ -11 h 16192"/>
                  <a:gd name="connsiteX7" fmla="*/ 3956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7" y="-11"/>
                    </a:moveTo>
                    <a:cubicBezTo>
                      <a:pt x="9253" y="-11"/>
                      <a:pt x="11083" y="-11"/>
                      <a:pt x="11083" y="-11"/>
                    </a:cubicBezTo>
                    <a:lnTo>
                      <a:pt x="11083" y="16181"/>
                    </a:lnTo>
                    <a:cubicBezTo>
                      <a:pt x="11083" y="16181"/>
                      <a:pt x="9253" y="16181"/>
                      <a:pt x="6997" y="16181"/>
                    </a:cubicBezTo>
                    <a:lnTo>
                      <a:pt x="3956" y="16181"/>
                    </a:lnTo>
                    <a:lnTo>
                      <a:pt x="3956" y="-11"/>
                    </a:lnTo>
                    <a:cubicBezTo>
                      <a:pt x="1699" y="-11"/>
                      <a:pt x="-130" y="-11"/>
                      <a:pt x="-130" y="-11"/>
                    </a:cubicBezTo>
                    <a:cubicBezTo>
                      <a:pt x="-130" y="-11"/>
                      <a:pt x="1699" y="-11"/>
                      <a:pt x="3956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64F80193-BE28-5B41-9742-5F57A3EC08D3}"/>
                  </a:ext>
                </a:extLst>
              </p:cNvPr>
              <p:cNvSpPr/>
              <p:nvPr/>
            </p:nvSpPr>
            <p:spPr>
              <a:xfrm rot="20839199">
                <a:off x="4111537" y="8164588"/>
                <a:ext cx="121945" cy="176109"/>
              </a:xfrm>
              <a:custGeom>
                <a:avLst/>
                <a:gdLst>
                  <a:gd name="connsiteX0" fmla="*/ 6997 w 11212"/>
                  <a:gd name="connsiteY0" fmla="*/ -11 h 16192"/>
                  <a:gd name="connsiteX1" fmla="*/ 11083 w 11212"/>
                  <a:gd name="connsiteY1" fmla="*/ -11 h 16192"/>
                  <a:gd name="connsiteX2" fmla="*/ 11083 w 11212"/>
                  <a:gd name="connsiteY2" fmla="*/ 16181 h 16192"/>
                  <a:gd name="connsiteX3" fmla="*/ 6997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1 h 16192"/>
                  <a:gd name="connsiteX6" fmla="*/ -130 w 11212"/>
                  <a:gd name="connsiteY6" fmla="*/ -11 h 16192"/>
                  <a:gd name="connsiteX7" fmla="*/ 3956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7" y="-11"/>
                    </a:moveTo>
                    <a:cubicBezTo>
                      <a:pt x="9253" y="-11"/>
                      <a:pt x="11083" y="-11"/>
                      <a:pt x="11083" y="-11"/>
                    </a:cubicBezTo>
                    <a:lnTo>
                      <a:pt x="11083" y="16181"/>
                    </a:lnTo>
                    <a:cubicBezTo>
                      <a:pt x="11083" y="16181"/>
                      <a:pt x="9253" y="16181"/>
                      <a:pt x="6997" y="16181"/>
                    </a:cubicBezTo>
                    <a:lnTo>
                      <a:pt x="3956" y="16181"/>
                    </a:lnTo>
                    <a:lnTo>
                      <a:pt x="3956" y="-11"/>
                    </a:lnTo>
                    <a:cubicBezTo>
                      <a:pt x="1699" y="-11"/>
                      <a:pt x="-130" y="-11"/>
                      <a:pt x="-130" y="-11"/>
                    </a:cubicBezTo>
                    <a:cubicBezTo>
                      <a:pt x="-130" y="-11"/>
                      <a:pt x="1699" y="-11"/>
                      <a:pt x="3956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EDE01C78-54D5-4D46-93C2-5CE536EDC6A1}"/>
                  </a:ext>
                </a:extLst>
              </p:cNvPr>
              <p:cNvSpPr/>
              <p:nvPr/>
            </p:nvSpPr>
            <p:spPr>
              <a:xfrm rot="20839802">
                <a:off x="3869855" y="8218523"/>
                <a:ext cx="121945" cy="176109"/>
              </a:xfrm>
              <a:custGeom>
                <a:avLst/>
                <a:gdLst>
                  <a:gd name="connsiteX0" fmla="*/ 6426 w 11212"/>
                  <a:gd name="connsiteY0" fmla="*/ -11 h 16192"/>
                  <a:gd name="connsiteX1" fmla="*/ 11082 w 11212"/>
                  <a:gd name="connsiteY1" fmla="*/ -11 h 16192"/>
                  <a:gd name="connsiteX2" fmla="*/ 11082 w 11212"/>
                  <a:gd name="connsiteY2" fmla="*/ 16181 h 16192"/>
                  <a:gd name="connsiteX3" fmla="*/ 6426 w 11212"/>
                  <a:gd name="connsiteY3" fmla="*/ 16181 h 16192"/>
                  <a:gd name="connsiteX4" fmla="*/ 4526 w 11212"/>
                  <a:gd name="connsiteY4" fmla="*/ 16181 h 16192"/>
                  <a:gd name="connsiteX5" fmla="*/ 4526 w 11212"/>
                  <a:gd name="connsiteY5" fmla="*/ -11 h 16192"/>
                  <a:gd name="connsiteX6" fmla="*/ -131 w 11212"/>
                  <a:gd name="connsiteY6" fmla="*/ -11 h 16192"/>
                  <a:gd name="connsiteX7" fmla="*/ 4526 w 11212"/>
                  <a:gd name="connsiteY7" fmla="*/ -11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426" y="-11"/>
                    </a:moveTo>
                    <a:cubicBezTo>
                      <a:pt x="8998" y="-11"/>
                      <a:pt x="11082" y="-11"/>
                      <a:pt x="11082" y="-11"/>
                    </a:cubicBezTo>
                    <a:lnTo>
                      <a:pt x="11082" y="16181"/>
                    </a:lnTo>
                    <a:cubicBezTo>
                      <a:pt x="11082" y="16181"/>
                      <a:pt x="8998" y="16181"/>
                      <a:pt x="6426" y="16181"/>
                    </a:cubicBezTo>
                    <a:lnTo>
                      <a:pt x="4526" y="16181"/>
                    </a:lnTo>
                    <a:lnTo>
                      <a:pt x="4526" y="-11"/>
                    </a:lnTo>
                    <a:cubicBezTo>
                      <a:pt x="1954" y="-11"/>
                      <a:pt x="-131" y="-11"/>
                      <a:pt x="-131" y="-11"/>
                    </a:cubicBezTo>
                    <a:cubicBezTo>
                      <a:pt x="-131" y="-11"/>
                      <a:pt x="1954" y="-11"/>
                      <a:pt x="4526" y="-11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27F7F6EC-D8E9-6E41-9831-B07CFC42783B}"/>
                  </a:ext>
                </a:extLst>
              </p:cNvPr>
              <p:cNvSpPr/>
              <p:nvPr/>
            </p:nvSpPr>
            <p:spPr>
              <a:xfrm rot="20839199">
                <a:off x="6539063" y="7616884"/>
                <a:ext cx="121945" cy="176109"/>
              </a:xfrm>
              <a:custGeom>
                <a:avLst/>
                <a:gdLst>
                  <a:gd name="connsiteX0" fmla="*/ 6997 w 11212"/>
                  <a:gd name="connsiteY0" fmla="*/ -12 h 16192"/>
                  <a:gd name="connsiteX1" fmla="*/ 11083 w 11212"/>
                  <a:gd name="connsiteY1" fmla="*/ -12 h 16192"/>
                  <a:gd name="connsiteX2" fmla="*/ 11083 w 11212"/>
                  <a:gd name="connsiteY2" fmla="*/ 16181 h 16192"/>
                  <a:gd name="connsiteX3" fmla="*/ 6997 w 11212"/>
                  <a:gd name="connsiteY3" fmla="*/ 16181 h 16192"/>
                  <a:gd name="connsiteX4" fmla="*/ 3956 w 11212"/>
                  <a:gd name="connsiteY4" fmla="*/ 16181 h 16192"/>
                  <a:gd name="connsiteX5" fmla="*/ 3956 w 11212"/>
                  <a:gd name="connsiteY5" fmla="*/ -12 h 16192"/>
                  <a:gd name="connsiteX6" fmla="*/ -130 w 11212"/>
                  <a:gd name="connsiteY6" fmla="*/ -12 h 16192"/>
                  <a:gd name="connsiteX7" fmla="*/ 3956 w 11212"/>
                  <a:gd name="connsiteY7" fmla="*/ -12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2" h="16192">
                    <a:moveTo>
                      <a:pt x="6997" y="-12"/>
                    </a:moveTo>
                    <a:cubicBezTo>
                      <a:pt x="9253" y="-12"/>
                      <a:pt x="11083" y="-12"/>
                      <a:pt x="11083" y="-12"/>
                    </a:cubicBezTo>
                    <a:lnTo>
                      <a:pt x="11083" y="16181"/>
                    </a:lnTo>
                    <a:cubicBezTo>
                      <a:pt x="11083" y="16181"/>
                      <a:pt x="9253" y="16181"/>
                      <a:pt x="6997" y="16181"/>
                    </a:cubicBezTo>
                    <a:lnTo>
                      <a:pt x="3956" y="16181"/>
                    </a:lnTo>
                    <a:lnTo>
                      <a:pt x="3956" y="-12"/>
                    </a:lnTo>
                    <a:cubicBezTo>
                      <a:pt x="1699" y="-12"/>
                      <a:pt x="-130" y="-12"/>
                      <a:pt x="-130" y="-12"/>
                    </a:cubicBezTo>
                    <a:cubicBezTo>
                      <a:pt x="-130" y="-12"/>
                      <a:pt x="1699" y="-12"/>
                      <a:pt x="3956" y="-12"/>
                    </a:cubicBezTo>
                    <a:close/>
                  </a:path>
                </a:pathLst>
              </a:custGeom>
              <a:grpFill/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8D5DD08-C512-E64C-8E8F-084FE5FDBFCA}"/>
                </a:ext>
              </a:extLst>
            </p:cNvPr>
            <p:cNvSpPr/>
            <p:nvPr/>
          </p:nvSpPr>
          <p:spPr>
            <a:xfrm>
              <a:off x="8566565" y="7291189"/>
              <a:ext cx="216960" cy="285927"/>
            </a:xfrm>
            <a:custGeom>
              <a:avLst/>
              <a:gdLst>
                <a:gd name="connsiteX0" fmla="*/ 4051 w 19948"/>
                <a:gd name="connsiteY0" fmla="*/ 12562 h 26289"/>
                <a:gd name="connsiteX1" fmla="*/ -130 w 19948"/>
                <a:gd name="connsiteY1" fmla="*/ -11 h 26289"/>
                <a:gd name="connsiteX2" fmla="*/ 19730 w 19948"/>
                <a:gd name="connsiteY2" fmla="*/ 9514 h 26289"/>
                <a:gd name="connsiteX3" fmla="*/ 5666 w 19948"/>
                <a:gd name="connsiteY3" fmla="*/ 26278 h 26289"/>
                <a:gd name="connsiteX4" fmla="*/ 4051 w 19948"/>
                <a:gd name="connsiteY4" fmla="*/ 12562 h 2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48" h="26289">
                  <a:moveTo>
                    <a:pt x="4051" y="12562"/>
                  </a:moveTo>
                  <a:cubicBezTo>
                    <a:pt x="3044" y="8247"/>
                    <a:pt x="1647" y="4046"/>
                    <a:pt x="-130" y="-11"/>
                  </a:cubicBezTo>
                  <a:cubicBezTo>
                    <a:pt x="10607" y="-11"/>
                    <a:pt x="18875" y="3608"/>
                    <a:pt x="19730" y="9514"/>
                  </a:cubicBezTo>
                  <a:cubicBezTo>
                    <a:pt x="20585" y="15419"/>
                    <a:pt x="15169" y="21420"/>
                    <a:pt x="5666" y="26278"/>
                  </a:cubicBezTo>
                  <a:cubicBezTo>
                    <a:pt x="5609" y="21658"/>
                    <a:pt x="5067" y="17067"/>
                    <a:pt x="4051" y="12562"/>
                  </a:cubicBezTo>
                  <a:close/>
                </a:path>
              </a:pathLst>
            </a:custGeom>
            <a:solidFill>
              <a:srgbClr val="F5F3F1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3273727-AF11-234B-8999-967569D31541}"/>
                </a:ext>
              </a:extLst>
            </p:cNvPr>
            <p:cNvSpPr/>
            <p:nvPr/>
          </p:nvSpPr>
          <p:spPr>
            <a:xfrm>
              <a:off x="8169689" y="8526018"/>
              <a:ext cx="802812" cy="429962"/>
            </a:xfrm>
            <a:custGeom>
              <a:avLst/>
              <a:gdLst>
                <a:gd name="connsiteX0" fmla="*/ 24956 w 73813"/>
                <a:gd name="connsiteY0" fmla="*/ 25614 h 39532"/>
                <a:gd name="connsiteX1" fmla="*/ -130 w 73813"/>
                <a:gd name="connsiteY1" fmla="*/ 39521 h 39532"/>
                <a:gd name="connsiteX2" fmla="*/ 35219 w 73813"/>
                <a:gd name="connsiteY2" fmla="*/ 6755 h 39532"/>
                <a:gd name="connsiteX3" fmla="*/ 71613 w 73813"/>
                <a:gd name="connsiteY3" fmla="*/ 4278 h 39532"/>
                <a:gd name="connsiteX4" fmla="*/ 72374 w 73813"/>
                <a:gd name="connsiteY4" fmla="*/ 12565 h 39532"/>
                <a:gd name="connsiteX5" fmla="*/ 62871 w 73813"/>
                <a:gd name="connsiteY5" fmla="*/ 26853 h 39532"/>
                <a:gd name="connsiteX6" fmla="*/ 24956 w 73813"/>
                <a:gd name="connsiteY6" fmla="*/ 25614 h 3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813" h="39532">
                  <a:moveTo>
                    <a:pt x="24956" y="25614"/>
                  </a:moveTo>
                  <a:cubicBezTo>
                    <a:pt x="16347" y="29777"/>
                    <a:pt x="7966" y="34425"/>
                    <a:pt x="-130" y="39521"/>
                  </a:cubicBezTo>
                  <a:cubicBezTo>
                    <a:pt x="10664" y="27577"/>
                    <a:pt x="22495" y="16613"/>
                    <a:pt x="35219" y="6755"/>
                  </a:cubicBezTo>
                  <a:cubicBezTo>
                    <a:pt x="41205" y="3421"/>
                    <a:pt x="60685" y="-5151"/>
                    <a:pt x="71613" y="4278"/>
                  </a:cubicBezTo>
                  <a:cubicBezTo>
                    <a:pt x="74046" y="6383"/>
                    <a:pt x="74379" y="10050"/>
                    <a:pt x="72374" y="12565"/>
                  </a:cubicBezTo>
                  <a:cubicBezTo>
                    <a:pt x="68953" y="17156"/>
                    <a:pt x="65779" y="21919"/>
                    <a:pt x="62871" y="26853"/>
                  </a:cubicBezTo>
                  <a:cubicBezTo>
                    <a:pt x="50043" y="15994"/>
                    <a:pt x="28282" y="24090"/>
                    <a:pt x="24956" y="25614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8DCC05F-B3EB-F644-A4A5-6939537F99C2}"/>
                </a:ext>
              </a:extLst>
            </p:cNvPr>
            <p:cNvSpPr/>
            <p:nvPr/>
          </p:nvSpPr>
          <p:spPr>
            <a:xfrm>
              <a:off x="7475161" y="8494422"/>
              <a:ext cx="1078983" cy="823107"/>
            </a:xfrm>
            <a:custGeom>
              <a:avLst/>
              <a:gdLst>
                <a:gd name="connsiteX0" fmla="*/ 99076 w 99205"/>
                <a:gd name="connsiteY0" fmla="*/ 9660 h 75679"/>
                <a:gd name="connsiteX1" fmla="*/ 63726 w 99205"/>
                <a:gd name="connsiteY1" fmla="*/ 42426 h 75679"/>
                <a:gd name="connsiteX2" fmla="*/ 63726 w 99205"/>
                <a:gd name="connsiteY2" fmla="*/ 42426 h 75679"/>
                <a:gd name="connsiteX3" fmla="*/ 52418 w 99205"/>
                <a:gd name="connsiteY3" fmla="*/ 49856 h 75679"/>
                <a:gd name="connsiteX4" fmla="*/ 9372 w 99205"/>
                <a:gd name="connsiteY4" fmla="*/ 73573 h 75679"/>
                <a:gd name="connsiteX5" fmla="*/ -130 w 99205"/>
                <a:gd name="connsiteY5" fmla="*/ 75669 h 75679"/>
                <a:gd name="connsiteX6" fmla="*/ 33223 w 99205"/>
                <a:gd name="connsiteY6" fmla="*/ 48427 h 75679"/>
                <a:gd name="connsiteX7" fmla="*/ 81876 w 99205"/>
                <a:gd name="connsiteY7" fmla="*/ 231 h 75679"/>
                <a:gd name="connsiteX8" fmla="*/ 98601 w 99205"/>
                <a:gd name="connsiteY8" fmla="*/ 9756 h 7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205" h="75679">
                  <a:moveTo>
                    <a:pt x="99076" y="9660"/>
                  </a:moveTo>
                  <a:cubicBezTo>
                    <a:pt x="86352" y="19519"/>
                    <a:pt x="74521" y="30482"/>
                    <a:pt x="63726" y="42426"/>
                  </a:cubicBezTo>
                  <a:lnTo>
                    <a:pt x="63726" y="42426"/>
                  </a:lnTo>
                  <a:lnTo>
                    <a:pt x="52418" y="49856"/>
                  </a:lnTo>
                  <a:lnTo>
                    <a:pt x="9372" y="73573"/>
                  </a:lnTo>
                  <a:lnTo>
                    <a:pt x="-130" y="75669"/>
                  </a:lnTo>
                  <a:cubicBezTo>
                    <a:pt x="10607" y="66144"/>
                    <a:pt x="33223" y="48427"/>
                    <a:pt x="33223" y="48427"/>
                  </a:cubicBezTo>
                  <a:cubicBezTo>
                    <a:pt x="44151" y="34616"/>
                    <a:pt x="65057" y="802"/>
                    <a:pt x="81876" y="231"/>
                  </a:cubicBezTo>
                  <a:cubicBezTo>
                    <a:pt x="89013" y="-1065"/>
                    <a:pt x="96054" y="2945"/>
                    <a:pt x="98601" y="9756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2446326-E0B5-F446-AF78-925957D5B3DE}"/>
                </a:ext>
              </a:extLst>
            </p:cNvPr>
            <p:cNvSpPr/>
            <p:nvPr/>
          </p:nvSpPr>
          <p:spPr>
            <a:xfrm>
              <a:off x="8049800" y="8577854"/>
              <a:ext cx="502289" cy="456859"/>
            </a:xfrm>
            <a:custGeom>
              <a:avLst/>
              <a:gdLst>
                <a:gd name="connsiteX0" fmla="*/ -130 w 46182"/>
                <a:gd name="connsiteY0" fmla="*/ 41994 h 42005"/>
                <a:gd name="connsiteX1" fmla="*/ 45196 w 46182"/>
                <a:gd name="connsiteY1" fmla="*/ -11 h 42005"/>
                <a:gd name="connsiteX2" fmla="*/ 45196 w 46182"/>
                <a:gd name="connsiteY2" fmla="*/ -11 h 42005"/>
                <a:gd name="connsiteX3" fmla="*/ 46052 w 46182"/>
                <a:gd name="connsiteY3" fmla="*/ 2179 h 42005"/>
                <a:gd name="connsiteX4" fmla="*/ 46052 w 46182"/>
                <a:gd name="connsiteY4" fmla="*/ 2179 h 42005"/>
                <a:gd name="connsiteX5" fmla="*/ 10703 w 46182"/>
                <a:gd name="connsiteY5" fmla="*/ 34945 h 42005"/>
                <a:gd name="connsiteX6" fmla="*/ 10703 w 46182"/>
                <a:gd name="connsiteY6" fmla="*/ 34945 h 42005"/>
                <a:gd name="connsiteX7" fmla="*/ -130 w 46182"/>
                <a:gd name="connsiteY7" fmla="*/ 41994 h 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82" h="42005">
                  <a:moveTo>
                    <a:pt x="-130" y="41994"/>
                  </a:moveTo>
                  <a:cubicBezTo>
                    <a:pt x="14076" y="27040"/>
                    <a:pt x="29213" y="13019"/>
                    <a:pt x="45196" y="-11"/>
                  </a:cubicBezTo>
                  <a:lnTo>
                    <a:pt x="45196" y="-11"/>
                  </a:lnTo>
                  <a:cubicBezTo>
                    <a:pt x="45196" y="655"/>
                    <a:pt x="45767" y="1322"/>
                    <a:pt x="46052" y="2179"/>
                  </a:cubicBezTo>
                  <a:lnTo>
                    <a:pt x="46052" y="2179"/>
                  </a:lnTo>
                  <a:cubicBezTo>
                    <a:pt x="33328" y="12038"/>
                    <a:pt x="21497" y="23001"/>
                    <a:pt x="10703" y="34945"/>
                  </a:cubicBezTo>
                  <a:lnTo>
                    <a:pt x="10703" y="34945"/>
                  </a:lnTo>
                  <a:cubicBezTo>
                    <a:pt x="6807" y="37327"/>
                    <a:pt x="3006" y="39803"/>
                    <a:pt x="-130" y="41994"/>
                  </a:cubicBez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10A3DECC-883E-7F44-83B7-299CF839CA3D}"/>
                </a:ext>
              </a:extLst>
            </p:cNvPr>
            <p:cNvSpPr/>
            <p:nvPr/>
          </p:nvSpPr>
          <p:spPr>
            <a:xfrm>
              <a:off x="7481372" y="8894866"/>
              <a:ext cx="747234" cy="422664"/>
            </a:xfrm>
            <a:custGeom>
              <a:avLst/>
              <a:gdLst>
                <a:gd name="connsiteX0" fmla="*/ -130 w 68703"/>
                <a:gd name="connsiteY0" fmla="*/ 38850 h 38861"/>
                <a:gd name="connsiteX1" fmla="*/ 3861 w 68703"/>
                <a:gd name="connsiteY1" fmla="*/ 35231 h 38861"/>
                <a:gd name="connsiteX2" fmla="*/ 9847 w 68703"/>
                <a:gd name="connsiteY2" fmla="*/ 33993 h 38861"/>
                <a:gd name="connsiteX3" fmla="*/ 52608 w 68703"/>
                <a:gd name="connsiteY3" fmla="*/ 10180 h 38861"/>
                <a:gd name="connsiteX4" fmla="*/ 68573 w 68703"/>
                <a:gd name="connsiteY4" fmla="*/ -11 h 38861"/>
                <a:gd name="connsiteX5" fmla="*/ 63156 w 68703"/>
                <a:gd name="connsiteY5" fmla="*/ 5608 h 38861"/>
                <a:gd name="connsiteX6" fmla="*/ 63156 w 68703"/>
                <a:gd name="connsiteY6" fmla="*/ 5608 h 38861"/>
                <a:gd name="connsiteX7" fmla="*/ 51848 w 68703"/>
                <a:gd name="connsiteY7" fmla="*/ 13038 h 38861"/>
                <a:gd name="connsiteX8" fmla="*/ 8802 w 68703"/>
                <a:gd name="connsiteY8" fmla="*/ 36755 h 38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03" h="38861">
                  <a:moveTo>
                    <a:pt x="-130" y="38850"/>
                  </a:moveTo>
                  <a:lnTo>
                    <a:pt x="3861" y="35231"/>
                  </a:lnTo>
                  <a:lnTo>
                    <a:pt x="9847" y="33993"/>
                  </a:lnTo>
                  <a:lnTo>
                    <a:pt x="52608" y="10180"/>
                  </a:lnTo>
                  <a:cubicBezTo>
                    <a:pt x="56980" y="7227"/>
                    <a:pt x="62111" y="3608"/>
                    <a:pt x="68573" y="-11"/>
                  </a:cubicBezTo>
                  <a:lnTo>
                    <a:pt x="63156" y="5608"/>
                  </a:lnTo>
                  <a:lnTo>
                    <a:pt x="63156" y="5608"/>
                  </a:lnTo>
                  <a:lnTo>
                    <a:pt x="51848" y="13038"/>
                  </a:lnTo>
                  <a:lnTo>
                    <a:pt x="8802" y="36755"/>
                  </a:ln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7B791B9-ECCB-C94F-8F66-0D5EAD3473C0}"/>
                </a:ext>
              </a:extLst>
            </p:cNvPr>
            <p:cNvSpPr/>
            <p:nvPr/>
          </p:nvSpPr>
          <p:spPr>
            <a:xfrm>
              <a:off x="8169689" y="8726653"/>
              <a:ext cx="694517" cy="229327"/>
            </a:xfrm>
            <a:custGeom>
              <a:avLst/>
              <a:gdLst>
                <a:gd name="connsiteX0" fmla="*/ 24956 w 63856"/>
                <a:gd name="connsiteY0" fmla="*/ 7168 h 21085"/>
                <a:gd name="connsiteX1" fmla="*/ -130 w 63856"/>
                <a:gd name="connsiteY1" fmla="*/ 21074 h 21085"/>
                <a:gd name="connsiteX2" fmla="*/ 5286 w 63856"/>
                <a:gd name="connsiteY2" fmla="*/ 15454 h 21085"/>
                <a:gd name="connsiteX3" fmla="*/ 25716 w 63856"/>
                <a:gd name="connsiteY3" fmla="*/ 4405 h 21085"/>
                <a:gd name="connsiteX4" fmla="*/ 63726 w 63856"/>
                <a:gd name="connsiteY4" fmla="*/ 6120 h 21085"/>
                <a:gd name="connsiteX5" fmla="*/ 62301 w 63856"/>
                <a:gd name="connsiteY5" fmla="*/ 8406 h 21085"/>
                <a:gd name="connsiteX6" fmla="*/ 24956 w 63856"/>
                <a:gd name="connsiteY6" fmla="*/ 7168 h 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856" h="21085">
                  <a:moveTo>
                    <a:pt x="24956" y="7168"/>
                  </a:moveTo>
                  <a:cubicBezTo>
                    <a:pt x="16347" y="11330"/>
                    <a:pt x="7966" y="15978"/>
                    <a:pt x="-130" y="21074"/>
                  </a:cubicBezTo>
                  <a:lnTo>
                    <a:pt x="5286" y="15454"/>
                  </a:lnTo>
                  <a:cubicBezTo>
                    <a:pt x="11653" y="11644"/>
                    <a:pt x="18685" y="7739"/>
                    <a:pt x="25716" y="4405"/>
                  </a:cubicBezTo>
                  <a:cubicBezTo>
                    <a:pt x="29042" y="2786"/>
                    <a:pt x="51373" y="-5596"/>
                    <a:pt x="63726" y="6120"/>
                  </a:cubicBezTo>
                  <a:lnTo>
                    <a:pt x="62301" y="8406"/>
                  </a:lnTo>
                  <a:cubicBezTo>
                    <a:pt x="50043" y="-2453"/>
                    <a:pt x="28282" y="5644"/>
                    <a:pt x="24956" y="7168"/>
                  </a:cubicBez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F6AE8F4-BF9B-C44D-ADB1-D3DC644044D4}"/>
                </a:ext>
              </a:extLst>
            </p:cNvPr>
            <p:cNvSpPr/>
            <p:nvPr/>
          </p:nvSpPr>
          <p:spPr>
            <a:xfrm>
              <a:off x="2933884" y="8762664"/>
              <a:ext cx="5951171" cy="2710721"/>
            </a:xfrm>
            <a:custGeom>
              <a:avLst/>
              <a:gdLst>
                <a:gd name="connsiteX0" fmla="*/ 403155 w 547169"/>
                <a:gd name="connsiteY0" fmla="*/ 54530 h 249232"/>
                <a:gd name="connsiteX1" fmla="*/ 425581 w 547169"/>
                <a:gd name="connsiteY1" fmla="*/ 24050 h 249232"/>
                <a:gd name="connsiteX2" fmla="*/ 395268 w 547169"/>
                <a:gd name="connsiteY2" fmla="*/ 1571 h 249232"/>
                <a:gd name="connsiteX3" fmla="*/ 174240 w 547169"/>
                <a:gd name="connsiteY3" fmla="*/ 40242 h 249232"/>
                <a:gd name="connsiteX4" fmla="*/ 107723 w 547169"/>
                <a:gd name="connsiteY4" fmla="*/ 68246 h 249232"/>
                <a:gd name="connsiteX5" fmla="*/ -130 w 547169"/>
                <a:gd name="connsiteY5" fmla="*/ 182546 h 249232"/>
                <a:gd name="connsiteX6" fmla="*/ 81971 w 547169"/>
                <a:gd name="connsiteY6" fmla="*/ 249221 h 249232"/>
                <a:gd name="connsiteX7" fmla="*/ 125967 w 547169"/>
                <a:gd name="connsiteY7" fmla="*/ 198833 h 249232"/>
                <a:gd name="connsiteX8" fmla="*/ 194005 w 547169"/>
                <a:gd name="connsiteY8" fmla="*/ 174545 h 249232"/>
                <a:gd name="connsiteX9" fmla="*/ 333407 w 547169"/>
                <a:gd name="connsiteY9" fmla="*/ 153590 h 249232"/>
                <a:gd name="connsiteX10" fmla="*/ 364670 w 547169"/>
                <a:gd name="connsiteY10" fmla="*/ 141779 h 249232"/>
                <a:gd name="connsiteX11" fmla="*/ 440690 w 547169"/>
                <a:gd name="connsiteY11" fmla="*/ 100726 h 249232"/>
                <a:gd name="connsiteX12" fmla="*/ 464446 w 547169"/>
                <a:gd name="connsiteY12" fmla="*/ 84152 h 249232"/>
                <a:gd name="connsiteX13" fmla="*/ 534004 w 547169"/>
                <a:gd name="connsiteY13" fmla="*/ 24716 h 249232"/>
                <a:gd name="connsiteX14" fmla="*/ 545977 w 547169"/>
                <a:gd name="connsiteY14" fmla="*/ 13667 h 249232"/>
                <a:gd name="connsiteX15" fmla="*/ 546452 w 547169"/>
                <a:gd name="connsiteY15" fmla="*/ 8429 h 249232"/>
                <a:gd name="connsiteX16" fmla="*/ 506067 w 547169"/>
                <a:gd name="connsiteY16" fmla="*/ 4333 h 249232"/>
                <a:gd name="connsiteX17" fmla="*/ 469672 w 547169"/>
                <a:gd name="connsiteY17" fmla="*/ 25669 h 249232"/>
                <a:gd name="connsiteX18" fmla="*/ 426911 w 547169"/>
                <a:gd name="connsiteY18" fmla="*/ 48910 h 249232"/>
                <a:gd name="connsiteX19" fmla="*/ 403155 w 547169"/>
                <a:gd name="connsiteY19" fmla="*/ 54530 h 24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7169" h="249232">
                  <a:moveTo>
                    <a:pt x="403155" y="54530"/>
                  </a:moveTo>
                  <a:cubicBezTo>
                    <a:pt x="417418" y="51786"/>
                    <a:pt x="427177" y="38518"/>
                    <a:pt x="425581" y="24050"/>
                  </a:cubicBezTo>
                  <a:cubicBezTo>
                    <a:pt x="423386" y="9467"/>
                    <a:pt x="409826" y="-591"/>
                    <a:pt x="395268" y="1571"/>
                  </a:cubicBezTo>
                  <a:cubicBezTo>
                    <a:pt x="373032" y="5000"/>
                    <a:pt x="185263" y="38528"/>
                    <a:pt x="174240" y="40242"/>
                  </a:cubicBezTo>
                  <a:cubicBezTo>
                    <a:pt x="149885" y="43138"/>
                    <a:pt x="126832" y="52844"/>
                    <a:pt x="107723" y="68246"/>
                  </a:cubicBezTo>
                  <a:cubicBezTo>
                    <a:pt x="99171" y="75389"/>
                    <a:pt x="28282" y="141493"/>
                    <a:pt x="-130" y="182546"/>
                  </a:cubicBezTo>
                  <a:cubicBezTo>
                    <a:pt x="16727" y="215302"/>
                    <a:pt x="46498" y="239486"/>
                    <a:pt x="81971" y="249221"/>
                  </a:cubicBezTo>
                  <a:cubicBezTo>
                    <a:pt x="84347" y="246077"/>
                    <a:pt x="108483" y="208358"/>
                    <a:pt x="125967" y="198833"/>
                  </a:cubicBezTo>
                  <a:cubicBezTo>
                    <a:pt x="147025" y="186737"/>
                    <a:pt x="170059" y="178517"/>
                    <a:pt x="194005" y="174545"/>
                  </a:cubicBezTo>
                  <a:lnTo>
                    <a:pt x="333407" y="153590"/>
                  </a:lnTo>
                  <a:cubicBezTo>
                    <a:pt x="344277" y="150989"/>
                    <a:pt x="354787" y="147017"/>
                    <a:pt x="364670" y="141779"/>
                  </a:cubicBezTo>
                  <a:lnTo>
                    <a:pt x="440690" y="100726"/>
                  </a:lnTo>
                  <a:cubicBezTo>
                    <a:pt x="449090" y="95935"/>
                    <a:pt x="457043" y="90391"/>
                    <a:pt x="464446" y="84152"/>
                  </a:cubicBezTo>
                  <a:cubicBezTo>
                    <a:pt x="472523" y="77485"/>
                    <a:pt x="530964" y="27764"/>
                    <a:pt x="534004" y="24716"/>
                  </a:cubicBezTo>
                  <a:cubicBezTo>
                    <a:pt x="538242" y="21316"/>
                    <a:pt x="542243" y="17620"/>
                    <a:pt x="545977" y="13667"/>
                  </a:cubicBezTo>
                  <a:cubicBezTo>
                    <a:pt x="547194" y="12182"/>
                    <a:pt x="547384" y="10105"/>
                    <a:pt x="546452" y="8429"/>
                  </a:cubicBezTo>
                  <a:cubicBezTo>
                    <a:pt x="534479" y="-6621"/>
                    <a:pt x="509678" y="2714"/>
                    <a:pt x="506067" y="4333"/>
                  </a:cubicBezTo>
                  <a:cubicBezTo>
                    <a:pt x="493409" y="10505"/>
                    <a:pt x="481246" y="17639"/>
                    <a:pt x="469672" y="25669"/>
                  </a:cubicBezTo>
                  <a:lnTo>
                    <a:pt x="426911" y="48910"/>
                  </a:lnTo>
                  <a:cubicBezTo>
                    <a:pt x="423870" y="49672"/>
                    <a:pt x="407906" y="53006"/>
                    <a:pt x="403155" y="54530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1788AC1-2273-DB42-A423-96A3B1A40D58}"/>
                </a:ext>
              </a:extLst>
            </p:cNvPr>
            <p:cNvSpPr/>
            <p:nvPr/>
          </p:nvSpPr>
          <p:spPr>
            <a:xfrm>
              <a:off x="3686285" y="8789192"/>
              <a:ext cx="5201871" cy="2681083"/>
            </a:xfrm>
            <a:custGeom>
              <a:avLst/>
              <a:gdLst>
                <a:gd name="connsiteX0" fmla="*/ 50423 w 478276"/>
                <a:gd name="connsiteY0" fmla="*/ 186678 h 246507"/>
                <a:gd name="connsiteX1" fmla="*/ 118461 w 478276"/>
                <a:gd name="connsiteY1" fmla="*/ 162294 h 246507"/>
                <a:gd name="connsiteX2" fmla="*/ 257767 w 478276"/>
                <a:gd name="connsiteY2" fmla="*/ 141435 h 246507"/>
                <a:gd name="connsiteX3" fmla="*/ 289030 w 478276"/>
                <a:gd name="connsiteY3" fmla="*/ 129528 h 246507"/>
                <a:gd name="connsiteX4" fmla="*/ 365050 w 478276"/>
                <a:gd name="connsiteY4" fmla="*/ 88571 h 246507"/>
                <a:gd name="connsiteX5" fmla="*/ 388711 w 478276"/>
                <a:gd name="connsiteY5" fmla="*/ 71998 h 246507"/>
                <a:gd name="connsiteX6" fmla="*/ 458364 w 478276"/>
                <a:gd name="connsiteY6" fmla="*/ 12561 h 246507"/>
                <a:gd name="connsiteX7" fmla="*/ 470243 w 478276"/>
                <a:gd name="connsiteY7" fmla="*/ 1417 h 246507"/>
                <a:gd name="connsiteX8" fmla="*/ 471003 w 478276"/>
                <a:gd name="connsiteY8" fmla="*/ -11 h 246507"/>
                <a:gd name="connsiteX9" fmla="*/ 477559 w 478276"/>
                <a:gd name="connsiteY9" fmla="*/ 5513 h 246507"/>
                <a:gd name="connsiteX10" fmla="*/ 477084 w 478276"/>
                <a:gd name="connsiteY10" fmla="*/ 10752 h 246507"/>
                <a:gd name="connsiteX11" fmla="*/ 465111 w 478276"/>
                <a:gd name="connsiteY11" fmla="*/ 21991 h 246507"/>
                <a:gd name="connsiteX12" fmla="*/ 395553 w 478276"/>
                <a:gd name="connsiteY12" fmla="*/ 81427 h 246507"/>
                <a:gd name="connsiteX13" fmla="*/ 371797 w 478276"/>
                <a:gd name="connsiteY13" fmla="*/ 98001 h 246507"/>
                <a:gd name="connsiteX14" fmla="*/ 295777 w 478276"/>
                <a:gd name="connsiteY14" fmla="*/ 139053 h 246507"/>
                <a:gd name="connsiteX15" fmla="*/ 264514 w 478276"/>
                <a:gd name="connsiteY15" fmla="*/ 150865 h 246507"/>
                <a:gd name="connsiteX16" fmla="*/ 125112 w 478276"/>
                <a:gd name="connsiteY16" fmla="*/ 171819 h 246507"/>
                <a:gd name="connsiteX17" fmla="*/ 57074 w 478276"/>
                <a:gd name="connsiteY17" fmla="*/ 196108 h 246507"/>
                <a:gd name="connsiteX18" fmla="*/ 13078 w 478276"/>
                <a:gd name="connsiteY18" fmla="*/ 246496 h 246507"/>
                <a:gd name="connsiteX19" fmla="*/ -130 w 478276"/>
                <a:gd name="connsiteY19" fmla="*/ 241828 h 246507"/>
                <a:gd name="connsiteX20" fmla="*/ 50423 w 478276"/>
                <a:gd name="connsiteY20" fmla="*/ 186678 h 2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8276" h="246507">
                  <a:moveTo>
                    <a:pt x="50423" y="186678"/>
                  </a:moveTo>
                  <a:cubicBezTo>
                    <a:pt x="71480" y="174563"/>
                    <a:pt x="94514" y="166305"/>
                    <a:pt x="118461" y="162294"/>
                  </a:cubicBezTo>
                  <a:lnTo>
                    <a:pt x="257767" y="141435"/>
                  </a:lnTo>
                  <a:cubicBezTo>
                    <a:pt x="268657" y="138844"/>
                    <a:pt x="279167" y="134834"/>
                    <a:pt x="289030" y="129528"/>
                  </a:cubicBezTo>
                  <a:cubicBezTo>
                    <a:pt x="298533" y="124576"/>
                    <a:pt x="365050" y="88571"/>
                    <a:pt x="365050" y="88571"/>
                  </a:cubicBezTo>
                  <a:cubicBezTo>
                    <a:pt x="373403" y="83751"/>
                    <a:pt x="381328" y="78208"/>
                    <a:pt x="388711" y="71998"/>
                  </a:cubicBezTo>
                  <a:cubicBezTo>
                    <a:pt x="396788" y="65235"/>
                    <a:pt x="455229" y="15610"/>
                    <a:pt x="458364" y="12561"/>
                  </a:cubicBezTo>
                  <a:cubicBezTo>
                    <a:pt x="462603" y="9161"/>
                    <a:pt x="466575" y="5437"/>
                    <a:pt x="470243" y="1417"/>
                  </a:cubicBezTo>
                  <a:cubicBezTo>
                    <a:pt x="470556" y="970"/>
                    <a:pt x="470803" y="493"/>
                    <a:pt x="471003" y="-11"/>
                  </a:cubicBezTo>
                  <a:cubicBezTo>
                    <a:pt x="473521" y="1389"/>
                    <a:pt x="475754" y="3265"/>
                    <a:pt x="477559" y="5513"/>
                  </a:cubicBezTo>
                  <a:cubicBezTo>
                    <a:pt x="478491" y="7189"/>
                    <a:pt x="478301" y="9266"/>
                    <a:pt x="477084" y="10752"/>
                  </a:cubicBezTo>
                  <a:cubicBezTo>
                    <a:pt x="473359" y="14771"/>
                    <a:pt x="469359" y="18524"/>
                    <a:pt x="465111" y="21991"/>
                  </a:cubicBezTo>
                  <a:cubicBezTo>
                    <a:pt x="461690" y="25039"/>
                    <a:pt x="403630" y="74760"/>
                    <a:pt x="395553" y="81427"/>
                  </a:cubicBezTo>
                  <a:cubicBezTo>
                    <a:pt x="388151" y="87666"/>
                    <a:pt x="380197" y="93210"/>
                    <a:pt x="371797" y="98001"/>
                  </a:cubicBezTo>
                  <a:lnTo>
                    <a:pt x="295777" y="139053"/>
                  </a:lnTo>
                  <a:cubicBezTo>
                    <a:pt x="285894" y="144292"/>
                    <a:pt x="275385" y="148264"/>
                    <a:pt x="264514" y="150865"/>
                  </a:cubicBezTo>
                  <a:lnTo>
                    <a:pt x="125112" y="171819"/>
                  </a:lnTo>
                  <a:cubicBezTo>
                    <a:pt x="101166" y="175791"/>
                    <a:pt x="78132" y="184011"/>
                    <a:pt x="57074" y="196108"/>
                  </a:cubicBezTo>
                  <a:cubicBezTo>
                    <a:pt x="39590" y="205633"/>
                    <a:pt x="15454" y="243733"/>
                    <a:pt x="13078" y="246496"/>
                  </a:cubicBezTo>
                  <a:cubicBezTo>
                    <a:pt x="8602" y="245172"/>
                    <a:pt x="4193" y="243609"/>
                    <a:pt x="-130" y="241828"/>
                  </a:cubicBezTo>
                  <a:cubicBezTo>
                    <a:pt x="12698" y="224683"/>
                    <a:pt x="36169" y="194394"/>
                    <a:pt x="50423" y="186678"/>
                  </a:cubicBezTo>
                  <a:close/>
                </a:path>
              </a:pathLst>
            </a:custGeom>
            <a:solidFill>
              <a:srgbClr val="FAD5B4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428A2D2-9214-FF44-A019-A9A533508478}"/>
                </a:ext>
              </a:extLst>
            </p:cNvPr>
            <p:cNvSpPr/>
            <p:nvPr/>
          </p:nvSpPr>
          <p:spPr>
            <a:xfrm>
              <a:off x="5452573" y="9354835"/>
              <a:ext cx="1868602" cy="457892"/>
            </a:xfrm>
            <a:custGeom>
              <a:avLst/>
              <a:gdLst>
                <a:gd name="connsiteX0" fmla="*/ 171805 w 171805"/>
                <a:gd name="connsiteY0" fmla="*/ 0 h 42100"/>
                <a:gd name="connsiteX1" fmla="*/ 37060 w 171805"/>
                <a:gd name="connsiteY1" fmla="*/ 31242 h 42100"/>
                <a:gd name="connsiteX2" fmla="*/ 0 w 171805"/>
                <a:gd name="connsiteY2" fmla="*/ 42100 h 42100"/>
                <a:gd name="connsiteX3" fmla="*/ 38105 w 171805"/>
                <a:gd name="connsiteY3" fmla="*/ 37814 h 42100"/>
                <a:gd name="connsiteX4" fmla="*/ 171805 w 171805"/>
                <a:gd name="connsiteY4" fmla="*/ 0 h 4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05" h="42100">
                  <a:moveTo>
                    <a:pt x="171805" y="0"/>
                  </a:moveTo>
                  <a:lnTo>
                    <a:pt x="37060" y="31242"/>
                  </a:lnTo>
                  <a:lnTo>
                    <a:pt x="0" y="42100"/>
                  </a:lnTo>
                  <a:lnTo>
                    <a:pt x="38105" y="37814"/>
                  </a:lnTo>
                  <a:lnTo>
                    <a:pt x="171805" y="0"/>
                  </a:ln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8267E0E-3389-8042-9F43-6CEAB4336A14}"/>
                </a:ext>
              </a:extLst>
            </p:cNvPr>
            <p:cNvSpPr/>
            <p:nvPr/>
          </p:nvSpPr>
          <p:spPr>
            <a:xfrm>
              <a:off x="7080765" y="8834122"/>
              <a:ext cx="432398" cy="481809"/>
            </a:xfrm>
            <a:custGeom>
              <a:avLst/>
              <a:gdLst>
                <a:gd name="connsiteX0" fmla="*/ -72 w 39756"/>
                <a:gd name="connsiteY0" fmla="*/ 7669 h 44299"/>
                <a:gd name="connsiteX1" fmla="*/ 4774 w 39756"/>
                <a:gd name="connsiteY1" fmla="*/ 40054 h 44299"/>
                <a:gd name="connsiteX2" fmla="*/ 10476 w 39756"/>
                <a:gd name="connsiteY2" fmla="*/ 44245 h 44299"/>
                <a:gd name="connsiteX3" fmla="*/ 20548 w 39756"/>
                <a:gd name="connsiteY3" fmla="*/ 42721 h 44299"/>
                <a:gd name="connsiteX4" fmla="*/ 39553 w 39756"/>
                <a:gd name="connsiteY4" fmla="*/ 19290 h 44299"/>
                <a:gd name="connsiteX5" fmla="*/ 16329 w 39756"/>
                <a:gd name="connsiteY5" fmla="*/ 87 h 44299"/>
                <a:gd name="connsiteX6" fmla="*/ 15132 w 39756"/>
                <a:gd name="connsiteY6" fmla="*/ 240 h 44299"/>
                <a:gd name="connsiteX7" fmla="*/ 4584 w 39756"/>
                <a:gd name="connsiteY7" fmla="*/ 1859 h 44299"/>
                <a:gd name="connsiteX8" fmla="*/ -120 w 39756"/>
                <a:gd name="connsiteY8" fmla="*/ 7221 h 44299"/>
                <a:gd name="connsiteX9" fmla="*/ -72 w 39756"/>
                <a:gd name="connsiteY9" fmla="*/ 7669 h 4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56" h="44299">
                  <a:moveTo>
                    <a:pt x="-72" y="7669"/>
                  </a:moveTo>
                  <a:lnTo>
                    <a:pt x="4774" y="40054"/>
                  </a:lnTo>
                  <a:cubicBezTo>
                    <a:pt x="5259" y="42750"/>
                    <a:pt x="7768" y="44598"/>
                    <a:pt x="10476" y="44245"/>
                  </a:cubicBezTo>
                  <a:lnTo>
                    <a:pt x="20548" y="42721"/>
                  </a:lnTo>
                  <a:cubicBezTo>
                    <a:pt x="32122" y="41283"/>
                    <a:pt x="40503" y="30948"/>
                    <a:pt x="39553" y="19290"/>
                  </a:cubicBezTo>
                  <a:cubicBezTo>
                    <a:pt x="38432" y="7564"/>
                    <a:pt x="28036" y="-1037"/>
                    <a:pt x="16329" y="87"/>
                  </a:cubicBezTo>
                  <a:cubicBezTo>
                    <a:pt x="15930" y="125"/>
                    <a:pt x="15531" y="182"/>
                    <a:pt x="15132" y="240"/>
                  </a:cubicBezTo>
                  <a:lnTo>
                    <a:pt x="4584" y="1859"/>
                  </a:lnTo>
                  <a:cubicBezTo>
                    <a:pt x="1809" y="2040"/>
                    <a:pt x="-300" y="4440"/>
                    <a:pt x="-120" y="7221"/>
                  </a:cubicBezTo>
                  <a:cubicBezTo>
                    <a:pt x="-110" y="7374"/>
                    <a:pt x="-91" y="7517"/>
                    <a:pt x="-72" y="7669"/>
                  </a:cubicBezTo>
                  <a:close/>
                </a:path>
              </a:pathLst>
            </a:custGeom>
            <a:solidFill>
              <a:srgbClr val="FAD5B4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9826B45-C132-214D-948A-E7AEF1313A9E}"/>
                </a:ext>
              </a:extLst>
            </p:cNvPr>
            <p:cNvSpPr/>
            <p:nvPr/>
          </p:nvSpPr>
          <p:spPr>
            <a:xfrm>
              <a:off x="2720981" y="10167033"/>
              <a:ext cx="1690829" cy="1501114"/>
            </a:xfrm>
            <a:custGeom>
              <a:avLst/>
              <a:gdLst>
                <a:gd name="connsiteX0" fmla="*/ 121406 w 155460"/>
                <a:gd name="connsiteY0" fmla="*/ 138006 h 138017"/>
                <a:gd name="connsiteX1" fmla="*/ -130 w 155460"/>
                <a:gd name="connsiteY1" fmla="*/ 43708 h 138017"/>
                <a:gd name="connsiteX2" fmla="*/ 33603 w 155460"/>
                <a:gd name="connsiteY2" fmla="*/ -11 h 138017"/>
                <a:gd name="connsiteX3" fmla="*/ 155330 w 155460"/>
                <a:gd name="connsiteY3" fmla="*/ 94286 h 13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60" h="138017">
                  <a:moveTo>
                    <a:pt x="121406" y="138006"/>
                  </a:moveTo>
                  <a:lnTo>
                    <a:pt x="-130" y="43708"/>
                  </a:lnTo>
                  <a:lnTo>
                    <a:pt x="33603" y="-11"/>
                  </a:lnTo>
                  <a:cubicBezTo>
                    <a:pt x="79158" y="24373"/>
                    <a:pt x="120304" y="56243"/>
                    <a:pt x="155330" y="94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83C5A4B-B15A-8D4F-A6FF-C23F0482C753}"/>
                </a:ext>
              </a:extLst>
            </p:cNvPr>
            <p:cNvSpPr/>
            <p:nvPr/>
          </p:nvSpPr>
          <p:spPr>
            <a:xfrm>
              <a:off x="2386056" y="10335888"/>
              <a:ext cx="1909997" cy="1743818"/>
            </a:xfrm>
            <a:custGeom>
              <a:avLst/>
              <a:gdLst>
                <a:gd name="connsiteX0" fmla="*/ 131960 w 175611"/>
                <a:gd name="connsiteY0" fmla="*/ 160104 h 160332"/>
                <a:gd name="connsiteX1" fmla="*/ 175481 w 175611"/>
                <a:gd name="connsiteY1" fmla="*/ 102097 h 160332"/>
                <a:gd name="connsiteX2" fmla="*/ 43587 w 175611"/>
                <a:gd name="connsiteY2" fmla="*/ -11 h 160332"/>
                <a:gd name="connsiteX3" fmla="*/ -29 w 175611"/>
                <a:gd name="connsiteY3" fmla="*/ 57901 h 160332"/>
                <a:gd name="connsiteX4" fmla="*/ 62307 w 175611"/>
                <a:gd name="connsiteY4" fmla="*/ 113812 h 160332"/>
                <a:gd name="connsiteX5" fmla="*/ 131960 w 175611"/>
                <a:gd name="connsiteY5" fmla="*/ 160104 h 16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611" h="160332">
                  <a:moveTo>
                    <a:pt x="131960" y="160104"/>
                  </a:moveTo>
                  <a:lnTo>
                    <a:pt x="175481" y="102097"/>
                  </a:lnTo>
                  <a:cubicBezTo>
                    <a:pt x="134497" y="64359"/>
                    <a:pt x="90377" y="30192"/>
                    <a:pt x="43587" y="-11"/>
                  </a:cubicBezTo>
                  <a:lnTo>
                    <a:pt x="-29" y="57901"/>
                  </a:lnTo>
                  <a:cubicBezTo>
                    <a:pt x="-2025" y="60568"/>
                    <a:pt x="25817" y="85523"/>
                    <a:pt x="62307" y="113812"/>
                  </a:cubicBezTo>
                  <a:cubicBezTo>
                    <a:pt x="98797" y="142102"/>
                    <a:pt x="129870" y="162676"/>
                    <a:pt x="131960" y="160104"/>
                  </a:cubicBezTo>
                  <a:close/>
                </a:path>
              </a:pathLst>
            </a:custGeom>
            <a:solidFill>
              <a:schemeClr val="tx2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18C2597-9281-CD4F-856E-C4F7EFA26A7B}"/>
                </a:ext>
              </a:extLst>
            </p:cNvPr>
            <p:cNvSpPr/>
            <p:nvPr/>
          </p:nvSpPr>
          <p:spPr>
            <a:xfrm>
              <a:off x="1208186" y="7000030"/>
              <a:ext cx="2895639" cy="1471117"/>
            </a:xfrm>
            <a:custGeom>
              <a:avLst/>
              <a:gdLst>
                <a:gd name="connsiteX0" fmla="*/ 252990 w 266234"/>
                <a:gd name="connsiteY0" fmla="*/ 91243 h 135259"/>
                <a:gd name="connsiteX1" fmla="*/ 170414 w 266234"/>
                <a:gd name="connsiteY1" fmla="*/ 71240 h 135259"/>
                <a:gd name="connsiteX2" fmla="*/ 31013 w 266234"/>
                <a:gd name="connsiteY2" fmla="*/ 374 h 135259"/>
                <a:gd name="connsiteX3" fmla="*/ 26736 w 266234"/>
                <a:gd name="connsiteY3" fmla="*/ 374 h 135259"/>
                <a:gd name="connsiteX4" fmla="*/ 4976 w 266234"/>
                <a:gd name="connsiteY4" fmla="*/ 5232 h 135259"/>
                <a:gd name="connsiteX5" fmla="*/ 15 w 266234"/>
                <a:gd name="connsiteY5" fmla="*/ 12919 h 135259"/>
                <a:gd name="connsiteX6" fmla="*/ 1365 w 266234"/>
                <a:gd name="connsiteY6" fmla="*/ 15710 h 135259"/>
                <a:gd name="connsiteX7" fmla="*/ 98670 w 266234"/>
                <a:gd name="connsiteY7" fmla="*/ 135248 h 135259"/>
                <a:gd name="connsiteX8" fmla="*/ 266104 w 266234"/>
                <a:gd name="connsiteY8" fmla="*/ 100291 h 1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234" h="135259">
                  <a:moveTo>
                    <a:pt x="252990" y="91243"/>
                  </a:moveTo>
                  <a:cubicBezTo>
                    <a:pt x="224132" y="92519"/>
                    <a:pt x="195510" y="85585"/>
                    <a:pt x="170414" y="71240"/>
                  </a:cubicBezTo>
                  <a:cubicBezTo>
                    <a:pt x="144662" y="57905"/>
                    <a:pt x="46882" y="8280"/>
                    <a:pt x="31013" y="374"/>
                  </a:cubicBezTo>
                  <a:cubicBezTo>
                    <a:pt x="29635" y="-140"/>
                    <a:pt x="28114" y="-140"/>
                    <a:pt x="26736" y="374"/>
                  </a:cubicBezTo>
                  <a:lnTo>
                    <a:pt x="4976" y="5232"/>
                  </a:lnTo>
                  <a:cubicBezTo>
                    <a:pt x="1488" y="5984"/>
                    <a:pt x="-735" y="9423"/>
                    <a:pt x="15" y="12919"/>
                  </a:cubicBezTo>
                  <a:cubicBezTo>
                    <a:pt x="234" y="13947"/>
                    <a:pt x="700" y="14900"/>
                    <a:pt x="1365" y="15710"/>
                  </a:cubicBezTo>
                  <a:lnTo>
                    <a:pt x="98670" y="135248"/>
                  </a:lnTo>
                  <a:lnTo>
                    <a:pt x="266104" y="100291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36DC580-ADD9-A748-B091-B295266148F1}"/>
                </a:ext>
              </a:extLst>
            </p:cNvPr>
            <p:cNvSpPr/>
            <p:nvPr/>
          </p:nvSpPr>
          <p:spPr>
            <a:xfrm>
              <a:off x="2119130" y="7350236"/>
              <a:ext cx="6665222" cy="1460415"/>
            </a:xfrm>
            <a:custGeom>
              <a:avLst/>
              <a:gdLst>
                <a:gd name="connsiteX0" fmla="*/ 1042 w 612821"/>
                <a:gd name="connsiteY0" fmla="*/ 107240 h 134275"/>
                <a:gd name="connsiteX1" fmla="*/ 121628 w 612821"/>
                <a:gd name="connsiteY1" fmla="*/ 126290 h 134275"/>
                <a:gd name="connsiteX2" fmla="*/ 285166 w 612821"/>
                <a:gd name="connsiteY2" fmla="*/ 106288 h 134275"/>
                <a:gd name="connsiteX3" fmla="*/ 477971 w 612821"/>
                <a:gd name="connsiteY3" fmla="*/ 62949 h 134275"/>
                <a:gd name="connsiteX4" fmla="*/ 596752 w 612821"/>
                <a:gd name="connsiteY4" fmla="*/ 12561 h 134275"/>
                <a:gd name="connsiteX5" fmla="*/ 610436 w 612821"/>
                <a:gd name="connsiteY5" fmla="*/ -11 h 134275"/>
                <a:gd name="connsiteX6" fmla="*/ 612527 w 612821"/>
                <a:gd name="connsiteY6" fmla="*/ 3608 h 134275"/>
                <a:gd name="connsiteX7" fmla="*/ 598463 w 612821"/>
                <a:gd name="connsiteY7" fmla="*/ 20372 h 134275"/>
                <a:gd name="connsiteX8" fmla="*/ 479777 w 612821"/>
                <a:gd name="connsiteY8" fmla="*/ 70759 h 134275"/>
                <a:gd name="connsiteX9" fmla="*/ 286972 w 612821"/>
                <a:gd name="connsiteY9" fmla="*/ 114193 h 134275"/>
                <a:gd name="connsiteX10" fmla="*/ 123434 w 612821"/>
                <a:gd name="connsiteY10" fmla="*/ 134101 h 134275"/>
                <a:gd name="connsiteX11" fmla="*/ 2847 w 612821"/>
                <a:gd name="connsiteY11" fmla="*/ 115051 h 134275"/>
                <a:gd name="connsiteX12" fmla="*/ 852 w 612821"/>
                <a:gd name="connsiteY12" fmla="*/ 107049 h 1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2821" h="134275">
                  <a:moveTo>
                    <a:pt x="1042" y="107240"/>
                  </a:moveTo>
                  <a:cubicBezTo>
                    <a:pt x="5983" y="111717"/>
                    <a:pt x="71835" y="124576"/>
                    <a:pt x="121628" y="126290"/>
                  </a:cubicBezTo>
                  <a:cubicBezTo>
                    <a:pt x="171421" y="128005"/>
                    <a:pt x="242975" y="115813"/>
                    <a:pt x="285166" y="106288"/>
                  </a:cubicBezTo>
                  <a:cubicBezTo>
                    <a:pt x="327357" y="96763"/>
                    <a:pt x="424567" y="75522"/>
                    <a:pt x="477971" y="62949"/>
                  </a:cubicBezTo>
                  <a:cubicBezTo>
                    <a:pt x="519963" y="52519"/>
                    <a:pt x="560054" y="35517"/>
                    <a:pt x="596752" y="12561"/>
                  </a:cubicBezTo>
                  <a:cubicBezTo>
                    <a:pt x="602653" y="10114"/>
                    <a:pt x="607490" y="5665"/>
                    <a:pt x="610436" y="-11"/>
                  </a:cubicBezTo>
                  <a:cubicBezTo>
                    <a:pt x="611415" y="1008"/>
                    <a:pt x="612128" y="2246"/>
                    <a:pt x="612527" y="3608"/>
                  </a:cubicBezTo>
                  <a:cubicBezTo>
                    <a:pt x="613762" y="9132"/>
                    <a:pt x="607966" y="15514"/>
                    <a:pt x="598463" y="20372"/>
                  </a:cubicBezTo>
                  <a:cubicBezTo>
                    <a:pt x="561812" y="43356"/>
                    <a:pt x="521749" y="60368"/>
                    <a:pt x="479777" y="70759"/>
                  </a:cubicBezTo>
                  <a:cubicBezTo>
                    <a:pt x="426373" y="83332"/>
                    <a:pt x="329162" y="104668"/>
                    <a:pt x="286972" y="114193"/>
                  </a:cubicBezTo>
                  <a:cubicBezTo>
                    <a:pt x="244781" y="123718"/>
                    <a:pt x="172942" y="135815"/>
                    <a:pt x="123434" y="134101"/>
                  </a:cubicBezTo>
                  <a:cubicBezTo>
                    <a:pt x="73926" y="132386"/>
                    <a:pt x="7789" y="119623"/>
                    <a:pt x="2847" y="115051"/>
                  </a:cubicBezTo>
                  <a:cubicBezTo>
                    <a:pt x="92" y="112574"/>
                    <a:pt x="-1144" y="109907"/>
                    <a:pt x="852" y="10704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03A6F1D-EE2E-A247-8956-AE299E0946E4}"/>
                </a:ext>
              </a:extLst>
            </p:cNvPr>
            <p:cNvSpPr/>
            <p:nvPr/>
          </p:nvSpPr>
          <p:spPr>
            <a:xfrm>
              <a:off x="7181056" y="7398299"/>
              <a:ext cx="302133" cy="399247"/>
            </a:xfrm>
            <a:custGeom>
              <a:avLst/>
              <a:gdLst>
                <a:gd name="connsiteX0" fmla="*/ 12847 w 27779"/>
                <a:gd name="connsiteY0" fmla="*/ 36527 h 36708"/>
                <a:gd name="connsiteX1" fmla="*/ 22350 w 27779"/>
                <a:gd name="connsiteY1" fmla="*/ 34337 h 36708"/>
                <a:gd name="connsiteX2" fmla="*/ 27491 w 27779"/>
                <a:gd name="connsiteY2" fmla="*/ 26279 h 36708"/>
                <a:gd name="connsiteX3" fmla="*/ 27481 w 27779"/>
                <a:gd name="connsiteY3" fmla="*/ 26240 h 36708"/>
                <a:gd name="connsiteX4" fmla="*/ 22825 w 27779"/>
                <a:gd name="connsiteY4" fmla="*/ 5285 h 36708"/>
                <a:gd name="connsiteX5" fmla="*/ 14653 w 27779"/>
                <a:gd name="connsiteY5" fmla="*/ 142 h 36708"/>
                <a:gd name="connsiteX6" fmla="*/ 5150 w 27779"/>
                <a:gd name="connsiteY6" fmla="*/ 2333 h 36708"/>
                <a:gd name="connsiteX7" fmla="*/ 19 w 27779"/>
                <a:gd name="connsiteY7" fmla="*/ 10429 h 36708"/>
                <a:gd name="connsiteX8" fmla="*/ 4675 w 27779"/>
                <a:gd name="connsiteY8" fmla="*/ 31384 h 36708"/>
                <a:gd name="connsiteX9" fmla="*/ 12847 w 27779"/>
                <a:gd name="connsiteY9" fmla="*/ 36527 h 36708"/>
                <a:gd name="connsiteX10" fmla="*/ 15128 w 27779"/>
                <a:gd name="connsiteY10" fmla="*/ 1761 h 36708"/>
                <a:gd name="connsiteX11" fmla="*/ 21304 w 27779"/>
                <a:gd name="connsiteY11" fmla="*/ 5666 h 36708"/>
                <a:gd name="connsiteX12" fmla="*/ 25961 w 27779"/>
                <a:gd name="connsiteY12" fmla="*/ 26621 h 36708"/>
                <a:gd name="connsiteX13" fmla="*/ 22207 w 27779"/>
                <a:gd name="connsiteY13" fmla="*/ 32689 h 36708"/>
                <a:gd name="connsiteX14" fmla="*/ 22065 w 27779"/>
                <a:gd name="connsiteY14" fmla="*/ 32717 h 36708"/>
                <a:gd name="connsiteX15" fmla="*/ 12562 w 27779"/>
                <a:gd name="connsiteY15" fmla="*/ 34908 h 36708"/>
                <a:gd name="connsiteX16" fmla="*/ 6386 w 27779"/>
                <a:gd name="connsiteY16" fmla="*/ 31003 h 36708"/>
                <a:gd name="connsiteX17" fmla="*/ 1729 w 27779"/>
                <a:gd name="connsiteY17" fmla="*/ 10143 h 36708"/>
                <a:gd name="connsiteX18" fmla="*/ 5559 w 27779"/>
                <a:gd name="connsiteY18" fmla="*/ 3971 h 36708"/>
                <a:gd name="connsiteX19" fmla="*/ 5625 w 27779"/>
                <a:gd name="connsiteY19" fmla="*/ 3952 h 3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779" h="36708">
                  <a:moveTo>
                    <a:pt x="12847" y="36527"/>
                  </a:moveTo>
                  <a:lnTo>
                    <a:pt x="22350" y="34337"/>
                  </a:lnTo>
                  <a:cubicBezTo>
                    <a:pt x="25989" y="33537"/>
                    <a:pt x="28289" y="29927"/>
                    <a:pt x="27491" y="26279"/>
                  </a:cubicBezTo>
                  <a:cubicBezTo>
                    <a:pt x="27491" y="26269"/>
                    <a:pt x="27481" y="26250"/>
                    <a:pt x="27481" y="26240"/>
                  </a:cubicBezTo>
                  <a:lnTo>
                    <a:pt x="22825" y="5285"/>
                  </a:lnTo>
                  <a:cubicBezTo>
                    <a:pt x="21932" y="1637"/>
                    <a:pt x="18311" y="-639"/>
                    <a:pt x="14653" y="142"/>
                  </a:cubicBezTo>
                  <a:lnTo>
                    <a:pt x="5150" y="2333"/>
                  </a:lnTo>
                  <a:cubicBezTo>
                    <a:pt x="1530" y="3180"/>
                    <a:pt x="-751" y="6781"/>
                    <a:pt x="19" y="10429"/>
                  </a:cubicBezTo>
                  <a:lnTo>
                    <a:pt x="4675" y="31384"/>
                  </a:lnTo>
                  <a:cubicBezTo>
                    <a:pt x="5521" y="35061"/>
                    <a:pt x="9179" y="37356"/>
                    <a:pt x="12847" y="36527"/>
                  </a:cubicBezTo>
                  <a:close/>
                  <a:moveTo>
                    <a:pt x="15128" y="1761"/>
                  </a:moveTo>
                  <a:cubicBezTo>
                    <a:pt x="17903" y="1171"/>
                    <a:pt x="20649" y="2904"/>
                    <a:pt x="21304" y="5666"/>
                  </a:cubicBezTo>
                  <a:lnTo>
                    <a:pt x="25961" y="26621"/>
                  </a:lnTo>
                  <a:cubicBezTo>
                    <a:pt x="26597" y="29336"/>
                    <a:pt x="24915" y="32051"/>
                    <a:pt x="22207" y="32689"/>
                  </a:cubicBezTo>
                  <a:cubicBezTo>
                    <a:pt x="22160" y="32698"/>
                    <a:pt x="22112" y="32708"/>
                    <a:pt x="22065" y="32717"/>
                  </a:cubicBezTo>
                  <a:lnTo>
                    <a:pt x="12562" y="34908"/>
                  </a:lnTo>
                  <a:cubicBezTo>
                    <a:pt x="9787" y="35499"/>
                    <a:pt x="7041" y="33765"/>
                    <a:pt x="6386" y="31003"/>
                  </a:cubicBezTo>
                  <a:lnTo>
                    <a:pt x="1729" y="10143"/>
                  </a:lnTo>
                  <a:cubicBezTo>
                    <a:pt x="1083" y="7381"/>
                    <a:pt x="2803" y="4609"/>
                    <a:pt x="5559" y="3971"/>
                  </a:cubicBezTo>
                  <a:cubicBezTo>
                    <a:pt x="5587" y="3961"/>
                    <a:pt x="5606" y="3952"/>
                    <a:pt x="5625" y="3952"/>
                  </a:cubicBezTo>
                  <a:close/>
                </a:path>
              </a:pathLst>
            </a:custGeom>
            <a:solidFill>
              <a:srgbClr val="C5C4C1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16D9EBF-0DFA-8046-BFAD-3BE963C5AED2}"/>
                </a:ext>
              </a:extLst>
            </p:cNvPr>
            <p:cNvSpPr/>
            <p:nvPr/>
          </p:nvSpPr>
          <p:spPr>
            <a:xfrm>
              <a:off x="1289562" y="8322620"/>
              <a:ext cx="2221777" cy="347052"/>
            </a:xfrm>
            <a:custGeom>
              <a:avLst/>
              <a:gdLst>
                <a:gd name="connsiteX0" fmla="*/ 194005 w 204277"/>
                <a:gd name="connsiteY0" fmla="*/ 119 h 31909"/>
                <a:gd name="connsiteX1" fmla="*/ 36454 w 204277"/>
                <a:gd name="connsiteY1" fmla="*/ 17836 h 31909"/>
                <a:gd name="connsiteX2" fmla="*/ -130 w 204277"/>
                <a:gd name="connsiteY2" fmla="*/ 30218 h 31909"/>
                <a:gd name="connsiteX3" fmla="*/ 93659 w 204277"/>
                <a:gd name="connsiteY3" fmla="*/ 30885 h 31909"/>
                <a:gd name="connsiteX4" fmla="*/ 195811 w 204277"/>
                <a:gd name="connsiteY4" fmla="*/ 7834 h 31909"/>
                <a:gd name="connsiteX5" fmla="*/ 194005 w 204277"/>
                <a:gd name="connsiteY5" fmla="*/ 119 h 3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77" h="31909">
                  <a:moveTo>
                    <a:pt x="194005" y="119"/>
                  </a:moveTo>
                  <a:cubicBezTo>
                    <a:pt x="170439" y="1738"/>
                    <a:pt x="44531" y="17455"/>
                    <a:pt x="36454" y="17836"/>
                  </a:cubicBezTo>
                  <a:cubicBezTo>
                    <a:pt x="23968" y="21027"/>
                    <a:pt x="11738" y="25170"/>
                    <a:pt x="-130" y="30218"/>
                  </a:cubicBezTo>
                  <a:cubicBezTo>
                    <a:pt x="31095" y="32209"/>
                    <a:pt x="62405" y="32428"/>
                    <a:pt x="93659" y="30885"/>
                  </a:cubicBezTo>
                  <a:cubicBezTo>
                    <a:pt x="127868" y="25837"/>
                    <a:pt x="186118" y="10025"/>
                    <a:pt x="195811" y="7834"/>
                  </a:cubicBezTo>
                  <a:cubicBezTo>
                    <a:pt x="205503" y="5644"/>
                    <a:pt x="208924" y="-1024"/>
                    <a:pt x="194005" y="11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E0DEE07-89B9-0C40-A6A0-D09660F3EF2D}"/>
                </a:ext>
              </a:extLst>
            </p:cNvPr>
            <p:cNvSpPr/>
            <p:nvPr/>
          </p:nvSpPr>
          <p:spPr>
            <a:xfrm>
              <a:off x="3826850" y="7829892"/>
              <a:ext cx="3418082" cy="450638"/>
            </a:xfrm>
            <a:custGeom>
              <a:avLst/>
              <a:gdLst>
                <a:gd name="connsiteX0" fmla="*/ 307845 w 314269"/>
                <a:gd name="connsiteY0" fmla="*/ 2370 h 41433"/>
                <a:gd name="connsiteX1" fmla="*/ 292451 w 314269"/>
                <a:gd name="connsiteY1" fmla="*/ 21420 h 41433"/>
                <a:gd name="connsiteX2" fmla="*/ 161032 w 314269"/>
                <a:gd name="connsiteY2" fmla="*/ 41422 h 41433"/>
                <a:gd name="connsiteX3" fmla="*/ 21915 w 314269"/>
                <a:gd name="connsiteY3" fmla="*/ 32564 h 41433"/>
                <a:gd name="connsiteX4" fmla="*/ -130 w 314269"/>
                <a:gd name="connsiteY4" fmla="*/ 4561 h 41433"/>
                <a:gd name="connsiteX5" fmla="*/ 10132 w 314269"/>
                <a:gd name="connsiteY5" fmla="*/ -11 h 41433"/>
                <a:gd name="connsiteX6" fmla="*/ 47572 w 314269"/>
                <a:gd name="connsiteY6" fmla="*/ 24468 h 41433"/>
                <a:gd name="connsiteX7" fmla="*/ 198376 w 314269"/>
                <a:gd name="connsiteY7" fmla="*/ 12752 h 41433"/>
                <a:gd name="connsiteX8" fmla="*/ 307845 w 314269"/>
                <a:gd name="connsiteY8" fmla="*/ 2370 h 4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269" h="41433">
                  <a:moveTo>
                    <a:pt x="307845" y="2370"/>
                  </a:moveTo>
                  <a:cubicBezTo>
                    <a:pt x="317347" y="3513"/>
                    <a:pt x="318868" y="13990"/>
                    <a:pt x="292451" y="21420"/>
                  </a:cubicBezTo>
                  <a:cubicBezTo>
                    <a:pt x="249319" y="31954"/>
                    <a:pt x="205342" y="38651"/>
                    <a:pt x="161032" y="41422"/>
                  </a:cubicBezTo>
                  <a:cubicBezTo>
                    <a:pt x="114526" y="41213"/>
                    <a:pt x="68069" y="38260"/>
                    <a:pt x="21915" y="32564"/>
                  </a:cubicBezTo>
                  <a:cubicBezTo>
                    <a:pt x="13810" y="23858"/>
                    <a:pt x="6436" y="14486"/>
                    <a:pt x="-130" y="4561"/>
                  </a:cubicBezTo>
                  <a:cubicBezTo>
                    <a:pt x="2150" y="-488"/>
                    <a:pt x="6331" y="846"/>
                    <a:pt x="10132" y="-11"/>
                  </a:cubicBezTo>
                  <a:cubicBezTo>
                    <a:pt x="15643" y="6085"/>
                    <a:pt x="39590" y="25135"/>
                    <a:pt x="47572" y="24468"/>
                  </a:cubicBezTo>
                  <a:cubicBezTo>
                    <a:pt x="55554" y="23801"/>
                    <a:pt x="184883" y="14943"/>
                    <a:pt x="198376" y="12752"/>
                  </a:cubicBezTo>
                  <a:cubicBezTo>
                    <a:pt x="211870" y="10561"/>
                    <a:pt x="268790" y="-2297"/>
                    <a:pt x="307845" y="2370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20360DA-94A8-EA44-9DB1-000AE4C733C5}"/>
                </a:ext>
              </a:extLst>
            </p:cNvPr>
            <p:cNvSpPr/>
            <p:nvPr/>
          </p:nvSpPr>
          <p:spPr>
            <a:xfrm>
              <a:off x="5599327" y="7975645"/>
              <a:ext cx="794774" cy="420913"/>
            </a:xfrm>
            <a:custGeom>
              <a:avLst/>
              <a:gdLst>
                <a:gd name="connsiteX0" fmla="*/ 72944 w 73074"/>
                <a:gd name="connsiteY0" fmla="*/ 23354 h 38700"/>
                <a:gd name="connsiteX1" fmla="*/ 47952 w 73074"/>
                <a:gd name="connsiteY1" fmla="*/ 34498 h 38700"/>
                <a:gd name="connsiteX2" fmla="*/ 4811 w 73074"/>
                <a:gd name="connsiteY2" fmla="*/ 38689 h 38700"/>
                <a:gd name="connsiteX3" fmla="*/ -130 w 73074"/>
                <a:gd name="connsiteY3" fmla="*/ 17067 h 38700"/>
                <a:gd name="connsiteX4" fmla="*/ 40730 w 73074"/>
                <a:gd name="connsiteY4" fmla="*/ 2304 h 38700"/>
                <a:gd name="connsiteX5" fmla="*/ 67812 w 73074"/>
                <a:gd name="connsiteY5" fmla="*/ 1542 h 3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074" h="38700">
                  <a:moveTo>
                    <a:pt x="72944" y="23354"/>
                  </a:moveTo>
                  <a:cubicBezTo>
                    <a:pt x="65845" y="29383"/>
                    <a:pt x="57179" y="33260"/>
                    <a:pt x="47952" y="34498"/>
                  </a:cubicBezTo>
                  <a:cubicBezTo>
                    <a:pt x="36644" y="36498"/>
                    <a:pt x="12983" y="36308"/>
                    <a:pt x="4811" y="38689"/>
                  </a:cubicBezTo>
                  <a:lnTo>
                    <a:pt x="-130" y="17067"/>
                  </a:lnTo>
                  <a:cubicBezTo>
                    <a:pt x="8327" y="15638"/>
                    <a:pt x="29612" y="5351"/>
                    <a:pt x="40730" y="2304"/>
                  </a:cubicBezTo>
                  <a:cubicBezTo>
                    <a:pt x="49511" y="-497"/>
                    <a:pt x="58890" y="-764"/>
                    <a:pt x="67812" y="15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77ECE995-50F1-9B49-A17C-A9F732B7C551}"/>
                </a:ext>
              </a:extLst>
            </p:cNvPr>
            <p:cNvSpPr/>
            <p:nvPr/>
          </p:nvSpPr>
          <p:spPr>
            <a:xfrm>
              <a:off x="5651011" y="8098210"/>
              <a:ext cx="195327" cy="287993"/>
            </a:xfrm>
            <a:custGeom>
              <a:avLst/>
              <a:gdLst>
                <a:gd name="connsiteX0" fmla="*/ 17829 w 17959"/>
                <a:gd name="connsiteY0" fmla="*/ 25325 h 26479"/>
                <a:gd name="connsiteX1" fmla="*/ 4811 w 17959"/>
                <a:gd name="connsiteY1" fmla="*/ 26468 h 26479"/>
                <a:gd name="connsiteX2" fmla="*/ -130 w 17959"/>
                <a:gd name="connsiteY2" fmla="*/ 4560 h 26479"/>
                <a:gd name="connsiteX3" fmla="*/ 12128 w 17959"/>
                <a:gd name="connsiteY3" fmla="*/ -11 h 2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59" h="26479">
                  <a:moveTo>
                    <a:pt x="17829" y="25325"/>
                  </a:moveTo>
                  <a:cubicBezTo>
                    <a:pt x="12983" y="25325"/>
                    <a:pt x="8327" y="25992"/>
                    <a:pt x="4811" y="26468"/>
                  </a:cubicBezTo>
                  <a:lnTo>
                    <a:pt x="-130" y="4560"/>
                  </a:lnTo>
                  <a:cubicBezTo>
                    <a:pt x="3386" y="3418"/>
                    <a:pt x="7662" y="1798"/>
                    <a:pt x="12128" y="-11"/>
                  </a:cubicBezTo>
                  <a:close/>
                </a:path>
              </a:pathLst>
            </a:custGeom>
            <a:solidFill>
              <a:schemeClr val="accent2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C307E1A-80ED-D349-8535-B03DED774A40}"/>
                </a:ext>
              </a:extLst>
            </p:cNvPr>
            <p:cNvSpPr/>
            <p:nvPr/>
          </p:nvSpPr>
          <p:spPr>
            <a:xfrm>
              <a:off x="6304187" y="7983215"/>
              <a:ext cx="89914" cy="271418"/>
            </a:xfrm>
            <a:custGeom>
              <a:avLst/>
              <a:gdLst>
                <a:gd name="connsiteX0" fmla="*/ -130 w 8267"/>
                <a:gd name="connsiteY0" fmla="*/ -11 h 24955"/>
                <a:gd name="connsiteX1" fmla="*/ 3290 w 8267"/>
                <a:gd name="connsiteY1" fmla="*/ 941 h 24955"/>
                <a:gd name="connsiteX2" fmla="*/ 8137 w 8267"/>
                <a:gd name="connsiteY2" fmla="*/ 22658 h 24955"/>
                <a:gd name="connsiteX3" fmla="*/ 5476 w 8267"/>
                <a:gd name="connsiteY3" fmla="*/ 24944 h 2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7" h="24955">
                  <a:moveTo>
                    <a:pt x="-130" y="-11"/>
                  </a:moveTo>
                  <a:lnTo>
                    <a:pt x="3290" y="941"/>
                  </a:lnTo>
                  <a:lnTo>
                    <a:pt x="8137" y="22658"/>
                  </a:lnTo>
                  <a:cubicBezTo>
                    <a:pt x="7291" y="23468"/>
                    <a:pt x="6407" y="24230"/>
                    <a:pt x="5476" y="24944"/>
                  </a:cubicBezTo>
                  <a:close/>
                </a:path>
              </a:pathLst>
            </a:custGeom>
            <a:solidFill>
              <a:schemeClr val="accent2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DA9837C6-F44D-7D4C-A35B-4863DBE73DC2}"/>
                </a:ext>
              </a:extLst>
            </p:cNvPr>
            <p:cNvSpPr/>
            <p:nvPr/>
          </p:nvSpPr>
          <p:spPr>
            <a:xfrm>
              <a:off x="1990986" y="7517851"/>
              <a:ext cx="527228" cy="528457"/>
            </a:xfrm>
            <a:custGeom>
              <a:avLst/>
              <a:gdLst>
                <a:gd name="connsiteX0" fmla="*/ 471 w 48475"/>
                <a:gd name="connsiteY0" fmla="*/ 29631 h 48588"/>
                <a:gd name="connsiteX1" fmla="*/ 29444 w 48475"/>
                <a:gd name="connsiteY1" fmla="*/ 47976 h 48588"/>
                <a:gd name="connsiteX2" fmla="*/ 47746 w 48475"/>
                <a:gd name="connsiteY2" fmla="*/ 18934 h 48588"/>
                <a:gd name="connsiteX3" fmla="*/ 18810 w 48475"/>
                <a:gd name="connsiteY3" fmla="*/ 580 h 48588"/>
                <a:gd name="connsiteX4" fmla="*/ 461 w 48475"/>
                <a:gd name="connsiteY4" fmla="*/ 29593 h 48588"/>
                <a:gd name="connsiteX5" fmla="*/ 471 w 48475"/>
                <a:gd name="connsiteY5" fmla="*/ 29631 h 4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75" h="48588">
                  <a:moveTo>
                    <a:pt x="471" y="29631"/>
                  </a:moveTo>
                  <a:cubicBezTo>
                    <a:pt x="3416" y="42718"/>
                    <a:pt x="16387" y="50929"/>
                    <a:pt x="29444" y="47976"/>
                  </a:cubicBezTo>
                  <a:cubicBezTo>
                    <a:pt x="42500" y="45023"/>
                    <a:pt x="50691" y="32012"/>
                    <a:pt x="47746" y="18934"/>
                  </a:cubicBezTo>
                  <a:cubicBezTo>
                    <a:pt x="44800" y="5866"/>
                    <a:pt x="31857" y="-2345"/>
                    <a:pt x="18810" y="580"/>
                  </a:cubicBezTo>
                  <a:cubicBezTo>
                    <a:pt x="5754" y="3513"/>
                    <a:pt x="-2466" y="16496"/>
                    <a:pt x="461" y="29593"/>
                  </a:cubicBezTo>
                  <a:cubicBezTo>
                    <a:pt x="461" y="29602"/>
                    <a:pt x="471" y="29621"/>
                    <a:pt x="471" y="29631"/>
                  </a:cubicBezTo>
                  <a:close/>
                </a:path>
              </a:pathLst>
            </a:custGeom>
            <a:solidFill>
              <a:schemeClr val="accent1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80D87DD-90CE-A149-981B-6349A0B95DDC}"/>
                </a:ext>
              </a:extLst>
            </p:cNvPr>
            <p:cNvSpPr/>
            <p:nvPr/>
          </p:nvSpPr>
          <p:spPr>
            <a:xfrm>
              <a:off x="2028520" y="7642373"/>
              <a:ext cx="628378" cy="139847"/>
            </a:xfrm>
            <a:custGeom>
              <a:avLst/>
              <a:gdLst>
                <a:gd name="connsiteX0" fmla="*/ 57645 w 57775"/>
                <a:gd name="connsiteY0" fmla="*/ -11 h 12858"/>
                <a:gd name="connsiteX1" fmla="*/ 54984 w 57775"/>
                <a:gd name="connsiteY1" fmla="*/ -11 h 12858"/>
                <a:gd name="connsiteX2" fmla="*/ 48142 w 57775"/>
                <a:gd name="connsiteY2" fmla="*/ -11 h 12858"/>
                <a:gd name="connsiteX3" fmla="*/ 27997 w 57775"/>
                <a:gd name="connsiteY3" fmla="*/ 3132 h 12858"/>
                <a:gd name="connsiteX4" fmla="*/ 8422 w 57775"/>
                <a:gd name="connsiteY4" fmla="*/ 8942 h 12858"/>
                <a:gd name="connsiteX5" fmla="*/ 2150 w 57775"/>
                <a:gd name="connsiteY5" fmla="*/ 11609 h 12858"/>
                <a:gd name="connsiteX6" fmla="*/ -130 w 57775"/>
                <a:gd name="connsiteY6" fmla="*/ 12847 h 12858"/>
                <a:gd name="connsiteX7" fmla="*/ 2435 w 57775"/>
                <a:gd name="connsiteY7" fmla="*/ 12847 h 12858"/>
                <a:gd name="connsiteX8" fmla="*/ 9277 w 57775"/>
                <a:gd name="connsiteY8" fmla="*/ 12847 h 12858"/>
                <a:gd name="connsiteX9" fmla="*/ 29423 w 57775"/>
                <a:gd name="connsiteY9" fmla="*/ 9704 h 12858"/>
                <a:gd name="connsiteX10" fmla="*/ 48998 w 57775"/>
                <a:gd name="connsiteY10" fmla="*/ 3894 h 12858"/>
                <a:gd name="connsiteX11" fmla="*/ 55269 w 57775"/>
                <a:gd name="connsiteY11" fmla="*/ 1227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775" h="12858">
                  <a:moveTo>
                    <a:pt x="57645" y="-11"/>
                  </a:moveTo>
                  <a:lnTo>
                    <a:pt x="54984" y="-11"/>
                  </a:lnTo>
                  <a:lnTo>
                    <a:pt x="48142" y="-11"/>
                  </a:lnTo>
                  <a:cubicBezTo>
                    <a:pt x="41357" y="551"/>
                    <a:pt x="34630" y="1608"/>
                    <a:pt x="27997" y="3132"/>
                  </a:cubicBezTo>
                  <a:cubicBezTo>
                    <a:pt x="21336" y="4570"/>
                    <a:pt x="14789" y="6513"/>
                    <a:pt x="8422" y="8942"/>
                  </a:cubicBezTo>
                  <a:lnTo>
                    <a:pt x="2150" y="11609"/>
                  </a:lnTo>
                  <a:lnTo>
                    <a:pt x="-130" y="12847"/>
                  </a:lnTo>
                  <a:lnTo>
                    <a:pt x="2435" y="12847"/>
                  </a:lnTo>
                  <a:lnTo>
                    <a:pt x="9277" y="12847"/>
                  </a:lnTo>
                  <a:cubicBezTo>
                    <a:pt x="16062" y="12285"/>
                    <a:pt x="22790" y="11228"/>
                    <a:pt x="29423" y="9704"/>
                  </a:cubicBezTo>
                  <a:cubicBezTo>
                    <a:pt x="36074" y="8218"/>
                    <a:pt x="42612" y="6275"/>
                    <a:pt x="48998" y="3894"/>
                  </a:cubicBezTo>
                  <a:lnTo>
                    <a:pt x="55269" y="1227"/>
                  </a:lnTo>
                  <a:close/>
                </a:path>
              </a:pathLst>
            </a:custGeom>
            <a:solidFill>
              <a:schemeClr val="accent2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76F4D166-4F07-AB41-8FF5-D38DF57963BB}"/>
                </a:ext>
              </a:extLst>
            </p:cNvPr>
            <p:cNvSpPr/>
            <p:nvPr/>
          </p:nvSpPr>
          <p:spPr>
            <a:xfrm>
              <a:off x="1867300" y="7785342"/>
              <a:ext cx="623201" cy="138814"/>
            </a:xfrm>
            <a:custGeom>
              <a:avLst/>
              <a:gdLst>
                <a:gd name="connsiteX0" fmla="*/ 57170 w 57299"/>
                <a:gd name="connsiteY0" fmla="*/ -11 h 12763"/>
                <a:gd name="connsiteX1" fmla="*/ 54509 w 57299"/>
                <a:gd name="connsiteY1" fmla="*/ -11 h 12763"/>
                <a:gd name="connsiteX2" fmla="*/ 47762 w 57299"/>
                <a:gd name="connsiteY2" fmla="*/ -11 h 12763"/>
                <a:gd name="connsiteX3" fmla="*/ 27522 w 57299"/>
                <a:gd name="connsiteY3" fmla="*/ 3037 h 12763"/>
                <a:gd name="connsiteX4" fmla="*/ 8517 w 57299"/>
                <a:gd name="connsiteY4" fmla="*/ 8942 h 12763"/>
                <a:gd name="connsiteX5" fmla="*/ 2245 w 57299"/>
                <a:gd name="connsiteY5" fmla="*/ 11609 h 12763"/>
                <a:gd name="connsiteX6" fmla="*/ -130 w 57299"/>
                <a:gd name="connsiteY6" fmla="*/ 12752 h 12763"/>
                <a:gd name="connsiteX7" fmla="*/ 2340 w 57299"/>
                <a:gd name="connsiteY7" fmla="*/ 12752 h 12763"/>
                <a:gd name="connsiteX8" fmla="*/ 9087 w 57299"/>
                <a:gd name="connsiteY8" fmla="*/ 12752 h 12763"/>
                <a:gd name="connsiteX9" fmla="*/ 29232 w 57299"/>
                <a:gd name="connsiteY9" fmla="*/ 9609 h 12763"/>
                <a:gd name="connsiteX10" fmla="*/ 48808 w 57299"/>
                <a:gd name="connsiteY10" fmla="*/ 3798 h 12763"/>
                <a:gd name="connsiteX11" fmla="*/ 55079 w 57299"/>
                <a:gd name="connsiteY11" fmla="*/ 1036 h 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299" h="12763">
                  <a:moveTo>
                    <a:pt x="57170" y="-11"/>
                  </a:moveTo>
                  <a:lnTo>
                    <a:pt x="54509" y="-11"/>
                  </a:lnTo>
                  <a:lnTo>
                    <a:pt x="47762" y="-11"/>
                  </a:lnTo>
                  <a:cubicBezTo>
                    <a:pt x="40949" y="512"/>
                    <a:pt x="34183" y="1532"/>
                    <a:pt x="27522" y="3037"/>
                  </a:cubicBezTo>
                  <a:cubicBezTo>
                    <a:pt x="21051" y="4522"/>
                    <a:pt x="14693" y="6504"/>
                    <a:pt x="8517" y="8942"/>
                  </a:cubicBezTo>
                  <a:cubicBezTo>
                    <a:pt x="6370" y="9685"/>
                    <a:pt x="4269" y="10580"/>
                    <a:pt x="2245" y="11609"/>
                  </a:cubicBezTo>
                  <a:lnTo>
                    <a:pt x="-130" y="12752"/>
                  </a:lnTo>
                  <a:lnTo>
                    <a:pt x="2340" y="12752"/>
                  </a:lnTo>
                  <a:cubicBezTo>
                    <a:pt x="3956" y="12752"/>
                    <a:pt x="6332" y="12752"/>
                    <a:pt x="9087" y="12752"/>
                  </a:cubicBezTo>
                  <a:cubicBezTo>
                    <a:pt x="15872" y="12190"/>
                    <a:pt x="22600" y="11133"/>
                    <a:pt x="29232" y="9609"/>
                  </a:cubicBezTo>
                  <a:cubicBezTo>
                    <a:pt x="35884" y="8123"/>
                    <a:pt x="42422" y="6180"/>
                    <a:pt x="48808" y="3798"/>
                  </a:cubicBezTo>
                  <a:cubicBezTo>
                    <a:pt x="50945" y="2989"/>
                    <a:pt x="53036" y="2065"/>
                    <a:pt x="55079" y="1036"/>
                  </a:cubicBezTo>
                  <a:close/>
                </a:path>
              </a:pathLst>
            </a:custGeom>
            <a:solidFill>
              <a:schemeClr val="accent2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A769CA6-A8E6-3448-9A21-840229270F9A}"/>
                </a:ext>
              </a:extLst>
            </p:cNvPr>
            <p:cNvSpPr/>
            <p:nvPr/>
          </p:nvSpPr>
          <p:spPr>
            <a:xfrm>
              <a:off x="3542630" y="5532568"/>
              <a:ext cx="1442784" cy="941256"/>
            </a:xfrm>
            <a:custGeom>
              <a:avLst/>
              <a:gdLst>
                <a:gd name="connsiteX0" fmla="*/ 107058 w 132654"/>
                <a:gd name="connsiteY0" fmla="*/ 26141 h 86542"/>
                <a:gd name="connsiteX1" fmla="*/ 60847 w 132654"/>
                <a:gd name="connsiteY1" fmla="*/ 1642 h 86542"/>
                <a:gd name="connsiteX2" fmla="*/ 36264 w 132654"/>
                <a:gd name="connsiteY2" fmla="*/ 26617 h 86542"/>
                <a:gd name="connsiteX3" fmla="*/ -130 w 132654"/>
                <a:gd name="connsiteY3" fmla="*/ 56240 h 86542"/>
                <a:gd name="connsiteX4" fmla="*/ 46527 w 132654"/>
                <a:gd name="connsiteY4" fmla="*/ 86529 h 86542"/>
                <a:gd name="connsiteX5" fmla="*/ 74274 w 132654"/>
                <a:gd name="connsiteY5" fmla="*/ 80529 h 86542"/>
                <a:gd name="connsiteX6" fmla="*/ 94039 w 132654"/>
                <a:gd name="connsiteY6" fmla="*/ 84910 h 86542"/>
                <a:gd name="connsiteX7" fmla="*/ 132524 w 132654"/>
                <a:gd name="connsiteY7" fmla="*/ 54621 h 86542"/>
                <a:gd name="connsiteX8" fmla="*/ 107058 w 132654"/>
                <a:gd name="connsiteY8" fmla="*/ 26141 h 86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654" h="86542">
                  <a:moveTo>
                    <a:pt x="107058" y="26141"/>
                  </a:moveTo>
                  <a:cubicBezTo>
                    <a:pt x="101042" y="6586"/>
                    <a:pt x="80356" y="-4387"/>
                    <a:pt x="60847" y="1642"/>
                  </a:cubicBezTo>
                  <a:cubicBezTo>
                    <a:pt x="48988" y="5310"/>
                    <a:pt x="39761" y="14682"/>
                    <a:pt x="36264" y="26617"/>
                  </a:cubicBezTo>
                  <a:cubicBezTo>
                    <a:pt x="15358" y="29760"/>
                    <a:pt x="-130" y="41762"/>
                    <a:pt x="-130" y="56240"/>
                  </a:cubicBezTo>
                  <a:cubicBezTo>
                    <a:pt x="-130" y="72909"/>
                    <a:pt x="20775" y="86529"/>
                    <a:pt x="46527" y="86529"/>
                  </a:cubicBezTo>
                  <a:cubicBezTo>
                    <a:pt x="56105" y="86596"/>
                    <a:pt x="65579" y="84548"/>
                    <a:pt x="74274" y="80529"/>
                  </a:cubicBezTo>
                  <a:cubicBezTo>
                    <a:pt x="80460" y="83443"/>
                    <a:pt x="87207" y="84939"/>
                    <a:pt x="94039" y="84910"/>
                  </a:cubicBezTo>
                  <a:cubicBezTo>
                    <a:pt x="115325" y="84910"/>
                    <a:pt x="132524" y="71385"/>
                    <a:pt x="132524" y="54621"/>
                  </a:cubicBezTo>
                  <a:cubicBezTo>
                    <a:pt x="131346" y="40485"/>
                    <a:pt x="120941" y="28855"/>
                    <a:pt x="107058" y="261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9719FD5C-8576-6841-8D4D-6390E9C543FA}"/>
                </a:ext>
              </a:extLst>
            </p:cNvPr>
            <p:cNvSpPr/>
            <p:nvPr/>
          </p:nvSpPr>
          <p:spPr>
            <a:xfrm>
              <a:off x="3545730" y="6055283"/>
              <a:ext cx="1437618" cy="421652"/>
            </a:xfrm>
            <a:custGeom>
              <a:avLst/>
              <a:gdLst>
                <a:gd name="connsiteX0" fmla="*/ 95559 w 132179"/>
                <a:gd name="connsiteY0" fmla="*/ 29802 h 38768"/>
                <a:gd name="connsiteX1" fmla="*/ 76079 w 132179"/>
                <a:gd name="connsiteY1" fmla="*/ 25706 h 38768"/>
                <a:gd name="connsiteX2" fmla="*/ 48427 w 132179"/>
                <a:gd name="connsiteY2" fmla="*/ 31611 h 38768"/>
                <a:gd name="connsiteX3" fmla="*/ 1675 w 132179"/>
                <a:gd name="connsiteY3" fmla="*/ 1322 h 38768"/>
                <a:gd name="connsiteX4" fmla="*/ 1675 w 132179"/>
                <a:gd name="connsiteY4" fmla="*/ -11 h 38768"/>
                <a:gd name="connsiteX5" fmla="*/ -130 w 132179"/>
                <a:gd name="connsiteY5" fmla="*/ 8466 h 38768"/>
                <a:gd name="connsiteX6" fmla="*/ 46527 w 132179"/>
                <a:gd name="connsiteY6" fmla="*/ 38755 h 38768"/>
                <a:gd name="connsiteX7" fmla="*/ 74274 w 132179"/>
                <a:gd name="connsiteY7" fmla="*/ 32755 h 38768"/>
                <a:gd name="connsiteX8" fmla="*/ 94039 w 132179"/>
                <a:gd name="connsiteY8" fmla="*/ 37136 h 38768"/>
                <a:gd name="connsiteX9" fmla="*/ 132049 w 132179"/>
                <a:gd name="connsiteY9" fmla="*/ 9132 h 38768"/>
                <a:gd name="connsiteX10" fmla="*/ 95559 w 132179"/>
                <a:gd name="connsiteY10" fmla="*/ 29802 h 3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179" h="38768">
                  <a:moveTo>
                    <a:pt x="95559" y="29802"/>
                  </a:moveTo>
                  <a:cubicBezTo>
                    <a:pt x="88851" y="29868"/>
                    <a:pt x="82199" y="28478"/>
                    <a:pt x="76079" y="25706"/>
                  </a:cubicBezTo>
                  <a:cubicBezTo>
                    <a:pt x="67413" y="29706"/>
                    <a:pt x="57968" y="31716"/>
                    <a:pt x="48427" y="31611"/>
                  </a:cubicBezTo>
                  <a:cubicBezTo>
                    <a:pt x="22580" y="31611"/>
                    <a:pt x="1675" y="18086"/>
                    <a:pt x="1675" y="1322"/>
                  </a:cubicBezTo>
                  <a:cubicBezTo>
                    <a:pt x="1675" y="1322"/>
                    <a:pt x="1675" y="465"/>
                    <a:pt x="1675" y="-11"/>
                  </a:cubicBezTo>
                  <a:cubicBezTo>
                    <a:pt x="506" y="2665"/>
                    <a:pt x="-112" y="5551"/>
                    <a:pt x="-130" y="8466"/>
                  </a:cubicBezTo>
                  <a:cubicBezTo>
                    <a:pt x="-130" y="25135"/>
                    <a:pt x="20775" y="38755"/>
                    <a:pt x="46527" y="38755"/>
                  </a:cubicBezTo>
                  <a:cubicBezTo>
                    <a:pt x="56105" y="38822"/>
                    <a:pt x="65579" y="36774"/>
                    <a:pt x="74274" y="32755"/>
                  </a:cubicBezTo>
                  <a:cubicBezTo>
                    <a:pt x="80460" y="35669"/>
                    <a:pt x="87207" y="37165"/>
                    <a:pt x="94039" y="37136"/>
                  </a:cubicBezTo>
                  <a:cubicBezTo>
                    <a:pt x="114279" y="37136"/>
                    <a:pt x="130909" y="24849"/>
                    <a:pt x="132049" y="9132"/>
                  </a:cubicBezTo>
                  <a:cubicBezTo>
                    <a:pt x="124970" y="22591"/>
                    <a:pt x="110707" y="30659"/>
                    <a:pt x="95559" y="298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D1971D7-F18F-6A49-B746-74DCE073AFA9}"/>
                </a:ext>
              </a:extLst>
            </p:cNvPr>
            <p:cNvSpPr/>
            <p:nvPr/>
          </p:nvSpPr>
          <p:spPr>
            <a:xfrm>
              <a:off x="5876314" y="6178174"/>
              <a:ext cx="872279" cy="563969"/>
            </a:xfrm>
            <a:custGeom>
              <a:avLst/>
              <a:gdLst>
                <a:gd name="connsiteX0" fmla="*/ 64296 w 80200"/>
                <a:gd name="connsiteY0" fmla="*/ 15835 h 51853"/>
                <a:gd name="connsiteX1" fmla="*/ 36578 w 80200"/>
                <a:gd name="connsiteY1" fmla="*/ 948 h 51853"/>
                <a:gd name="connsiteX2" fmla="*/ 21725 w 80200"/>
                <a:gd name="connsiteY2" fmla="*/ 15835 h 51853"/>
                <a:gd name="connsiteX3" fmla="*/ -130 w 80200"/>
                <a:gd name="connsiteY3" fmla="*/ 33647 h 51853"/>
                <a:gd name="connsiteX4" fmla="*/ 28377 w 80200"/>
                <a:gd name="connsiteY4" fmla="*/ 51840 h 51853"/>
                <a:gd name="connsiteX5" fmla="*/ 45006 w 80200"/>
                <a:gd name="connsiteY5" fmla="*/ 48220 h 51853"/>
                <a:gd name="connsiteX6" fmla="*/ 56885 w 80200"/>
                <a:gd name="connsiteY6" fmla="*/ 50887 h 51853"/>
                <a:gd name="connsiteX7" fmla="*/ 80071 w 80200"/>
                <a:gd name="connsiteY7" fmla="*/ 32695 h 51853"/>
                <a:gd name="connsiteX8" fmla="*/ 64296 w 80200"/>
                <a:gd name="connsiteY8" fmla="*/ 15835 h 5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00" h="51853">
                  <a:moveTo>
                    <a:pt x="64296" y="15835"/>
                  </a:moveTo>
                  <a:cubicBezTo>
                    <a:pt x="60743" y="4053"/>
                    <a:pt x="48332" y="-2615"/>
                    <a:pt x="36578" y="948"/>
                  </a:cubicBezTo>
                  <a:cubicBezTo>
                    <a:pt x="29451" y="3101"/>
                    <a:pt x="23882" y="8692"/>
                    <a:pt x="21725" y="15835"/>
                  </a:cubicBezTo>
                  <a:cubicBezTo>
                    <a:pt x="9182" y="17740"/>
                    <a:pt x="-130" y="25360"/>
                    <a:pt x="-130" y="33647"/>
                  </a:cubicBezTo>
                  <a:cubicBezTo>
                    <a:pt x="-130" y="41934"/>
                    <a:pt x="12413" y="51840"/>
                    <a:pt x="28377" y="51840"/>
                  </a:cubicBezTo>
                  <a:cubicBezTo>
                    <a:pt x="34126" y="51907"/>
                    <a:pt x="39809" y="50668"/>
                    <a:pt x="45006" y="48220"/>
                  </a:cubicBezTo>
                  <a:cubicBezTo>
                    <a:pt x="48713" y="49992"/>
                    <a:pt x="52779" y="50906"/>
                    <a:pt x="56885" y="50887"/>
                  </a:cubicBezTo>
                  <a:cubicBezTo>
                    <a:pt x="68240" y="52078"/>
                    <a:pt x="78493" y="44029"/>
                    <a:pt x="80071" y="32695"/>
                  </a:cubicBezTo>
                  <a:cubicBezTo>
                    <a:pt x="79206" y="24151"/>
                    <a:pt x="72744" y="17255"/>
                    <a:pt x="64296" y="1583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0A874FA-1940-ED44-B641-DC4BDEF7F10F}"/>
                </a:ext>
              </a:extLst>
            </p:cNvPr>
            <p:cNvSpPr/>
            <p:nvPr/>
          </p:nvSpPr>
          <p:spPr>
            <a:xfrm>
              <a:off x="5875280" y="6492455"/>
              <a:ext cx="871256" cy="252798"/>
            </a:xfrm>
            <a:custGeom>
              <a:avLst/>
              <a:gdLst>
                <a:gd name="connsiteX0" fmla="*/ 57645 w 80106"/>
                <a:gd name="connsiteY0" fmla="*/ 17991 h 23243"/>
                <a:gd name="connsiteX1" fmla="*/ 45672 w 80106"/>
                <a:gd name="connsiteY1" fmla="*/ 15419 h 23243"/>
                <a:gd name="connsiteX2" fmla="*/ 29042 w 80106"/>
                <a:gd name="connsiteY2" fmla="*/ 18943 h 23243"/>
                <a:gd name="connsiteX3" fmla="*/ 1010 w 80106"/>
                <a:gd name="connsiteY3" fmla="*/ 751 h 23243"/>
                <a:gd name="connsiteX4" fmla="*/ 1010 w 80106"/>
                <a:gd name="connsiteY4" fmla="*/ -11 h 23243"/>
                <a:gd name="connsiteX5" fmla="*/ -130 w 80106"/>
                <a:gd name="connsiteY5" fmla="*/ 5037 h 23243"/>
                <a:gd name="connsiteX6" fmla="*/ 28377 w 80106"/>
                <a:gd name="connsiteY6" fmla="*/ 23230 h 23243"/>
                <a:gd name="connsiteX7" fmla="*/ 45007 w 80106"/>
                <a:gd name="connsiteY7" fmla="*/ 19610 h 23243"/>
                <a:gd name="connsiteX8" fmla="*/ 56885 w 80106"/>
                <a:gd name="connsiteY8" fmla="*/ 22277 h 23243"/>
                <a:gd name="connsiteX9" fmla="*/ 79976 w 80106"/>
                <a:gd name="connsiteY9" fmla="*/ 5418 h 23243"/>
                <a:gd name="connsiteX10" fmla="*/ 57645 w 80106"/>
                <a:gd name="connsiteY10" fmla="*/ 17991 h 2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106" h="23243">
                  <a:moveTo>
                    <a:pt x="57645" y="17991"/>
                  </a:moveTo>
                  <a:cubicBezTo>
                    <a:pt x="53511" y="18010"/>
                    <a:pt x="49435" y="17134"/>
                    <a:pt x="45672" y="15419"/>
                  </a:cubicBezTo>
                  <a:cubicBezTo>
                    <a:pt x="40455" y="17791"/>
                    <a:pt x="34772" y="19000"/>
                    <a:pt x="29042" y="18943"/>
                  </a:cubicBezTo>
                  <a:cubicBezTo>
                    <a:pt x="13553" y="18943"/>
                    <a:pt x="1010" y="10847"/>
                    <a:pt x="1010" y="751"/>
                  </a:cubicBezTo>
                  <a:cubicBezTo>
                    <a:pt x="953" y="503"/>
                    <a:pt x="953" y="236"/>
                    <a:pt x="1010" y="-11"/>
                  </a:cubicBezTo>
                  <a:cubicBezTo>
                    <a:pt x="250" y="1560"/>
                    <a:pt x="-139" y="3294"/>
                    <a:pt x="-130" y="5037"/>
                  </a:cubicBezTo>
                  <a:cubicBezTo>
                    <a:pt x="-130" y="14562"/>
                    <a:pt x="12413" y="23230"/>
                    <a:pt x="28377" y="23230"/>
                  </a:cubicBezTo>
                  <a:cubicBezTo>
                    <a:pt x="34126" y="23296"/>
                    <a:pt x="39809" y="22058"/>
                    <a:pt x="45007" y="19610"/>
                  </a:cubicBezTo>
                  <a:cubicBezTo>
                    <a:pt x="48713" y="21382"/>
                    <a:pt x="52780" y="22296"/>
                    <a:pt x="56885" y="22277"/>
                  </a:cubicBezTo>
                  <a:cubicBezTo>
                    <a:pt x="67708" y="23258"/>
                    <a:pt x="77591" y="16048"/>
                    <a:pt x="79976" y="5418"/>
                  </a:cubicBezTo>
                  <a:cubicBezTo>
                    <a:pt x="75728" y="13724"/>
                    <a:pt x="66929" y="18676"/>
                    <a:pt x="57645" y="179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0" name="Овал 106">
            <a:extLst>
              <a:ext uri="{FF2B5EF4-FFF2-40B4-BE49-F238E27FC236}">
                <a16:creationId xmlns:a16="http://schemas.microsoft.com/office/drawing/2014/main" id="{C281E1D3-78A6-E540-A58E-F58E4F4A0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547" y="5073787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21" name="Text Box 27">
            <a:extLst>
              <a:ext uri="{FF2B5EF4-FFF2-40B4-BE49-F238E27FC236}">
                <a16:creationId xmlns:a16="http://schemas.microsoft.com/office/drawing/2014/main" id="{7458A820-DB8C-DD47-A6D9-88E6A5444782}"/>
              </a:ext>
            </a:extLst>
          </p:cNvPr>
          <p:cNvSpPr txBox="1">
            <a:spLocks/>
          </p:cNvSpPr>
          <p:nvPr/>
        </p:nvSpPr>
        <p:spPr bwMode="auto">
          <a:xfrm>
            <a:off x="9888889" y="5409984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8B661CB-F8BB-9F47-8FA8-58A2D48CBD84}"/>
              </a:ext>
            </a:extLst>
          </p:cNvPr>
          <p:cNvSpPr txBox="1"/>
          <p:nvPr/>
        </p:nvSpPr>
        <p:spPr>
          <a:xfrm>
            <a:off x="11609364" y="5638139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1CC460F-DCCB-7643-944A-72496D5B6333}"/>
              </a:ext>
            </a:extLst>
          </p:cNvPr>
          <p:cNvSpPr/>
          <p:nvPr/>
        </p:nvSpPr>
        <p:spPr>
          <a:xfrm>
            <a:off x="11609364" y="4989071"/>
            <a:ext cx="450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Accidental Death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6" name="Овал 106">
            <a:extLst>
              <a:ext uri="{FF2B5EF4-FFF2-40B4-BE49-F238E27FC236}">
                <a16:creationId xmlns:a16="http://schemas.microsoft.com/office/drawing/2014/main" id="{BBD1A9D8-393B-5B47-9605-FDB28EB8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9020" y="5073787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27" name="Text Box 27">
            <a:extLst>
              <a:ext uri="{FF2B5EF4-FFF2-40B4-BE49-F238E27FC236}">
                <a16:creationId xmlns:a16="http://schemas.microsoft.com/office/drawing/2014/main" id="{7E2C92CE-44BA-E345-A015-4003C6EB426F}"/>
              </a:ext>
            </a:extLst>
          </p:cNvPr>
          <p:cNvSpPr txBox="1">
            <a:spLocks/>
          </p:cNvSpPr>
          <p:nvPr/>
        </p:nvSpPr>
        <p:spPr bwMode="auto">
          <a:xfrm>
            <a:off x="16511362" y="5409984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630E7BC-6D70-2C4A-B99C-8881F88D479F}"/>
              </a:ext>
            </a:extLst>
          </p:cNvPr>
          <p:cNvSpPr txBox="1"/>
          <p:nvPr/>
        </p:nvSpPr>
        <p:spPr>
          <a:xfrm>
            <a:off x="18231837" y="6218674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C8E7B44-B4C1-3248-9F98-FD298F7C702D}"/>
              </a:ext>
            </a:extLst>
          </p:cNvPr>
          <p:cNvSpPr/>
          <p:nvPr/>
        </p:nvSpPr>
        <p:spPr>
          <a:xfrm>
            <a:off x="18231837" y="4989071"/>
            <a:ext cx="4502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Reparation Of Mortal Remains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2" name="Овал 106">
            <a:extLst>
              <a:ext uri="{FF2B5EF4-FFF2-40B4-BE49-F238E27FC236}">
                <a16:creationId xmlns:a16="http://schemas.microsoft.com/office/drawing/2014/main" id="{0EC5B231-10C8-C546-AFF9-1136ACDB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547" y="7831058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3" name="Text Box 27">
            <a:extLst>
              <a:ext uri="{FF2B5EF4-FFF2-40B4-BE49-F238E27FC236}">
                <a16:creationId xmlns:a16="http://schemas.microsoft.com/office/drawing/2014/main" id="{5DAB353D-2C88-3A40-AE9B-3676154435A0}"/>
              </a:ext>
            </a:extLst>
          </p:cNvPr>
          <p:cNvSpPr txBox="1">
            <a:spLocks/>
          </p:cNvSpPr>
          <p:nvPr/>
        </p:nvSpPr>
        <p:spPr bwMode="auto">
          <a:xfrm>
            <a:off x="9888889" y="8167255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C4D33-028C-1D4B-9E22-0B0FC804FA30}"/>
              </a:ext>
            </a:extLst>
          </p:cNvPr>
          <p:cNvSpPr txBox="1"/>
          <p:nvPr/>
        </p:nvSpPr>
        <p:spPr>
          <a:xfrm>
            <a:off x="11609364" y="8975945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75C8ADE-850D-744A-9016-FDC85247DCF0}"/>
              </a:ext>
            </a:extLst>
          </p:cNvPr>
          <p:cNvSpPr/>
          <p:nvPr/>
        </p:nvSpPr>
        <p:spPr>
          <a:xfrm>
            <a:off x="11609364" y="7746342"/>
            <a:ext cx="4502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Accidental Medical Expenses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8" name="Овал 106">
            <a:extLst>
              <a:ext uri="{FF2B5EF4-FFF2-40B4-BE49-F238E27FC236}">
                <a16:creationId xmlns:a16="http://schemas.microsoft.com/office/drawing/2014/main" id="{278DC051-5004-294C-BFD6-3801A09F2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9020" y="7831058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9" name="Text Box 27">
            <a:extLst>
              <a:ext uri="{FF2B5EF4-FFF2-40B4-BE49-F238E27FC236}">
                <a16:creationId xmlns:a16="http://schemas.microsoft.com/office/drawing/2014/main" id="{63F69801-62EA-794D-89AD-C7E3CB98D9E2}"/>
              </a:ext>
            </a:extLst>
          </p:cNvPr>
          <p:cNvSpPr txBox="1">
            <a:spLocks/>
          </p:cNvSpPr>
          <p:nvPr/>
        </p:nvSpPr>
        <p:spPr bwMode="auto">
          <a:xfrm>
            <a:off x="16511362" y="8167255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5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284CFB-0805-6042-B695-E6152C2F76AB}"/>
              </a:ext>
            </a:extLst>
          </p:cNvPr>
          <p:cNvSpPr txBox="1"/>
          <p:nvPr/>
        </p:nvSpPr>
        <p:spPr>
          <a:xfrm>
            <a:off x="18231837" y="8395410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ABBB6D1-AAA2-2449-B9D5-2D45C48DD7F8}"/>
              </a:ext>
            </a:extLst>
          </p:cNvPr>
          <p:cNvSpPr/>
          <p:nvPr/>
        </p:nvSpPr>
        <p:spPr>
          <a:xfrm>
            <a:off x="18231837" y="7746342"/>
            <a:ext cx="450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Accidental Damage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4" name="Овал 106">
            <a:extLst>
              <a:ext uri="{FF2B5EF4-FFF2-40B4-BE49-F238E27FC236}">
                <a16:creationId xmlns:a16="http://schemas.microsoft.com/office/drawing/2014/main" id="{0FDD9405-0E8A-A64C-B301-638F9869E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547" y="10489326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45" name="Text Box 27">
            <a:extLst>
              <a:ext uri="{FF2B5EF4-FFF2-40B4-BE49-F238E27FC236}">
                <a16:creationId xmlns:a16="http://schemas.microsoft.com/office/drawing/2014/main" id="{0D7BB382-B26E-AB4C-8276-29635862BAD2}"/>
              </a:ext>
            </a:extLst>
          </p:cNvPr>
          <p:cNvSpPr txBox="1">
            <a:spLocks/>
          </p:cNvSpPr>
          <p:nvPr/>
        </p:nvSpPr>
        <p:spPr bwMode="auto">
          <a:xfrm>
            <a:off x="9888889" y="10825523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129426C-C4E3-194D-96A8-486F8DDA6B8E}"/>
              </a:ext>
            </a:extLst>
          </p:cNvPr>
          <p:cNvSpPr txBox="1"/>
          <p:nvPr/>
        </p:nvSpPr>
        <p:spPr>
          <a:xfrm>
            <a:off x="11609364" y="11634213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4F472FA-3D65-A244-8252-8AE14E9B2545}"/>
              </a:ext>
            </a:extLst>
          </p:cNvPr>
          <p:cNvSpPr/>
          <p:nvPr/>
        </p:nvSpPr>
        <p:spPr>
          <a:xfrm>
            <a:off x="11609364" y="10404610"/>
            <a:ext cx="4502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Emergency Medical Evacuation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0" name="Овал 106">
            <a:extLst>
              <a:ext uri="{FF2B5EF4-FFF2-40B4-BE49-F238E27FC236}">
                <a16:creationId xmlns:a16="http://schemas.microsoft.com/office/drawing/2014/main" id="{0644D280-D8B1-C44C-921A-53AC5B034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9020" y="10489326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51" name="Text Box 27">
            <a:extLst>
              <a:ext uri="{FF2B5EF4-FFF2-40B4-BE49-F238E27FC236}">
                <a16:creationId xmlns:a16="http://schemas.microsoft.com/office/drawing/2014/main" id="{4877DE70-8D6B-0543-9170-95A35D4A4D84}"/>
              </a:ext>
            </a:extLst>
          </p:cNvPr>
          <p:cNvSpPr txBox="1">
            <a:spLocks/>
          </p:cNvSpPr>
          <p:nvPr/>
        </p:nvSpPr>
        <p:spPr bwMode="auto">
          <a:xfrm>
            <a:off x="16511362" y="10825523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9064B4-0A09-9A4B-9599-E50439B01255}"/>
              </a:ext>
            </a:extLst>
          </p:cNvPr>
          <p:cNvSpPr txBox="1"/>
          <p:nvPr/>
        </p:nvSpPr>
        <p:spPr>
          <a:xfrm>
            <a:off x="18231837" y="11053678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4F75BB-985A-824E-9771-678F29301375}"/>
              </a:ext>
            </a:extLst>
          </p:cNvPr>
          <p:cNvSpPr/>
          <p:nvPr/>
        </p:nvSpPr>
        <p:spPr>
          <a:xfrm>
            <a:off x="18231837" y="10404610"/>
            <a:ext cx="450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Loss Of Money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409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AE525C-D60F-E146-B25E-814099B3617C}"/>
              </a:ext>
            </a:extLst>
          </p:cNvPr>
          <p:cNvGrpSpPr/>
          <p:nvPr/>
        </p:nvGrpSpPr>
        <p:grpSpPr>
          <a:xfrm>
            <a:off x="6728444" y="5047940"/>
            <a:ext cx="10920762" cy="7280508"/>
            <a:chOff x="11666802" y="3981601"/>
            <a:chExt cx="11512928" cy="7675285"/>
          </a:xfrm>
        </p:grpSpPr>
        <p:graphicFrame>
          <p:nvGraphicFramePr>
            <p:cNvPr id="80" name="Chart 79">
              <a:extLst>
                <a:ext uri="{FF2B5EF4-FFF2-40B4-BE49-F238E27FC236}">
                  <a16:creationId xmlns:a16="http://schemas.microsoft.com/office/drawing/2014/main" id="{C0DD5D5F-ED5E-FE41-A05C-548D150666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37252726"/>
                </p:ext>
              </p:extLst>
            </p:nvPr>
          </p:nvGraphicFramePr>
          <p:xfrm>
            <a:off x="11666802" y="3981601"/>
            <a:ext cx="11512928" cy="76752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01CDA2B-8D38-124E-861A-CE1150692890}"/>
                </a:ext>
              </a:extLst>
            </p:cNvPr>
            <p:cNvSpPr/>
            <p:nvPr/>
          </p:nvSpPr>
          <p:spPr>
            <a:xfrm>
              <a:off x="13698781" y="7926650"/>
              <a:ext cx="3127772" cy="746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24%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A7CDF1D-451B-9C47-A8C1-C1D0A58172C0}"/>
                </a:ext>
              </a:extLst>
            </p:cNvPr>
            <p:cNvSpPr/>
            <p:nvPr/>
          </p:nvSpPr>
          <p:spPr>
            <a:xfrm>
              <a:off x="17722987" y="7926650"/>
              <a:ext cx="3127772" cy="746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55%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4A9FCFA-2350-924B-B303-3D708E2FAC69}"/>
                </a:ext>
              </a:extLst>
            </p:cNvPr>
            <p:cNvSpPr/>
            <p:nvPr/>
          </p:nvSpPr>
          <p:spPr>
            <a:xfrm>
              <a:off x="14004427" y="5732090"/>
              <a:ext cx="3127772" cy="746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11%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6756640-0A62-F647-9F50-52AB98CF0849}"/>
                </a:ext>
              </a:extLst>
            </p:cNvPr>
            <p:cNvSpPr/>
            <p:nvPr/>
          </p:nvSpPr>
          <p:spPr>
            <a:xfrm>
              <a:off x="15193147" y="4756730"/>
              <a:ext cx="3127772" cy="746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10%</a:t>
              </a:r>
            </a:p>
          </p:txBody>
        </p:sp>
      </p:grp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5460225-E7DA-F745-BF22-E17AD1174B3B}"/>
              </a:ext>
            </a:extLst>
          </p:cNvPr>
          <p:cNvCxnSpPr>
            <a:cxnSpLocks/>
          </p:cNvCxnSpPr>
          <p:nvPr/>
        </p:nvCxnSpPr>
        <p:spPr>
          <a:xfrm>
            <a:off x="14410045" y="10448199"/>
            <a:ext cx="2565400" cy="8346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D25E9F5-77C0-A44C-A487-7A507B988E56}"/>
              </a:ext>
            </a:extLst>
          </p:cNvPr>
          <p:cNvCxnSpPr>
            <a:cxnSpLocks/>
          </p:cNvCxnSpPr>
          <p:nvPr/>
        </p:nvCxnSpPr>
        <p:spPr>
          <a:xfrm>
            <a:off x="11836464" y="6766608"/>
            <a:ext cx="4978271" cy="498590"/>
          </a:xfrm>
          <a:prstGeom prst="bentConnector3">
            <a:avLst>
              <a:gd name="adj1" fmla="val 82654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1AB0220D-CBCC-4041-AD92-E03B92890C41}"/>
              </a:ext>
            </a:extLst>
          </p:cNvPr>
          <p:cNvCxnSpPr>
            <a:cxnSpLocks/>
          </p:cNvCxnSpPr>
          <p:nvPr/>
        </p:nvCxnSpPr>
        <p:spPr>
          <a:xfrm flipH="1">
            <a:off x="7035800" y="10015604"/>
            <a:ext cx="2565400" cy="8346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D9A3729B-A0B4-2041-B661-8E599FBEB953}"/>
              </a:ext>
            </a:extLst>
          </p:cNvPr>
          <p:cNvCxnSpPr>
            <a:cxnSpLocks/>
          </p:cNvCxnSpPr>
          <p:nvPr/>
        </p:nvCxnSpPr>
        <p:spPr>
          <a:xfrm flipH="1">
            <a:off x="7055708" y="6789804"/>
            <a:ext cx="2565400" cy="834690"/>
          </a:xfrm>
          <a:prstGeom prst="bentConnector3">
            <a:avLst>
              <a:gd name="adj1" fmla="val 69802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6A6ECD-1CD6-854A-B726-E499CECE8F6E}"/>
              </a:ext>
            </a:extLst>
          </p:cNvPr>
          <p:cNvGrpSpPr/>
          <p:nvPr/>
        </p:nvGrpSpPr>
        <p:grpSpPr>
          <a:xfrm>
            <a:off x="16032429" y="10329060"/>
            <a:ext cx="1879336" cy="1879230"/>
            <a:chOff x="7933520" y="13466737"/>
            <a:chExt cx="2000044" cy="199993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7DFB5908-60AB-4C4B-ADD3-F82D85C1839B}"/>
                </a:ext>
              </a:extLst>
            </p:cNvPr>
            <p:cNvSpPr/>
            <p:nvPr/>
          </p:nvSpPr>
          <p:spPr>
            <a:xfrm>
              <a:off x="7933520" y="13466737"/>
              <a:ext cx="2000044" cy="1999932"/>
            </a:xfrm>
            <a:custGeom>
              <a:avLst/>
              <a:gdLst>
                <a:gd name="connsiteX0" fmla="*/ 504273 w 504273"/>
                <a:gd name="connsiteY0" fmla="*/ 252123 h 504246"/>
                <a:gd name="connsiteX1" fmla="*/ 252137 w 504273"/>
                <a:gd name="connsiteY1" fmla="*/ 504247 h 504246"/>
                <a:gd name="connsiteX2" fmla="*/ 0 w 504273"/>
                <a:gd name="connsiteY2" fmla="*/ 252123 h 504246"/>
                <a:gd name="connsiteX3" fmla="*/ 252137 w 504273"/>
                <a:gd name="connsiteY3" fmla="*/ 0 h 504246"/>
                <a:gd name="connsiteX4" fmla="*/ 504273 w 504273"/>
                <a:gd name="connsiteY4" fmla="*/ 252123 h 50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73" h="504246">
                  <a:moveTo>
                    <a:pt x="504273" y="252123"/>
                  </a:moveTo>
                  <a:cubicBezTo>
                    <a:pt x="504273" y="391367"/>
                    <a:pt x="391388" y="504247"/>
                    <a:pt x="252137" y="504247"/>
                  </a:cubicBezTo>
                  <a:cubicBezTo>
                    <a:pt x="112885" y="504247"/>
                    <a:pt x="0" y="391367"/>
                    <a:pt x="0" y="252123"/>
                  </a:cubicBezTo>
                  <a:cubicBezTo>
                    <a:pt x="0" y="112879"/>
                    <a:pt x="112885" y="0"/>
                    <a:pt x="252137" y="0"/>
                  </a:cubicBezTo>
                  <a:cubicBezTo>
                    <a:pt x="391388" y="0"/>
                    <a:pt x="504273" y="112879"/>
                    <a:pt x="504273" y="252123"/>
                  </a:cubicBezTo>
                  <a:close/>
                </a:path>
              </a:pathLst>
            </a:custGeom>
            <a:solidFill>
              <a:schemeClr val="accent1"/>
            </a:solidFill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52574C1-C1A1-9C4A-94A9-0EF77B40D6DA}"/>
                </a:ext>
              </a:extLst>
            </p:cNvPr>
            <p:cNvGrpSpPr/>
            <p:nvPr/>
          </p:nvGrpSpPr>
          <p:grpSpPr>
            <a:xfrm>
              <a:off x="8245294" y="13950625"/>
              <a:ext cx="1337040" cy="858107"/>
              <a:chOff x="4863328" y="4254531"/>
              <a:chExt cx="656424" cy="421291"/>
            </a:xfrm>
            <a:solidFill>
              <a:schemeClr val="bg1"/>
            </a:solidFill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CE59DF23-3C7E-1E46-A77C-94E8B5559986}"/>
                  </a:ext>
                </a:extLst>
              </p:cNvPr>
              <p:cNvSpPr/>
              <p:nvPr/>
            </p:nvSpPr>
            <p:spPr>
              <a:xfrm>
                <a:off x="5302298" y="4254531"/>
                <a:ext cx="217454" cy="283284"/>
              </a:xfrm>
              <a:custGeom>
                <a:avLst/>
                <a:gdLst>
                  <a:gd name="connsiteX0" fmla="*/ 108574 w 217454"/>
                  <a:gd name="connsiteY0" fmla="*/ 283249 h 283284"/>
                  <a:gd name="connsiteX1" fmla="*/ 102864 w 217454"/>
                  <a:gd name="connsiteY1" fmla="*/ 281726 h 283284"/>
                  <a:gd name="connsiteX2" fmla="*/ 2164 w 217454"/>
                  <a:gd name="connsiteY2" fmla="*/ 61507 h 283284"/>
                  <a:gd name="connsiteX3" fmla="*/ 12538 w 217454"/>
                  <a:gd name="connsiteY3" fmla="*/ 51982 h 283284"/>
                  <a:gd name="connsiteX4" fmla="*/ 40521 w 217454"/>
                  <a:gd name="connsiteY4" fmla="*/ 40552 h 283284"/>
                  <a:gd name="connsiteX5" fmla="*/ 50039 w 217454"/>
                  <a:gd name="connsiteY5" fmla="*/ 11977 h 283284"/>
                  <a:gd name="connsiteX6" fmla="*/ 52990 w 217454"/>
                  <a:gd name="connsiteY6" fmla="*/ 3500 h 283284"/>
                  <a:gd name="connsiteX7" fmla="*/ 61080 w 217454"/>
                  <a:gd name="connsiteY7" fmla="*/ -24 h 283284"/>
                  <a:gd name="connsiteX8" fmla="*/ 156831 w 217454"/>
                  <a:gd name="connsiteY8" fmla="*/ -24 h 283284"/>
                  <a:gd name="connsiteX9" fmla="*/ 165016 w 217454"/>
                  <a:gd name="connsiteY9" fmla="*/ 3595 h 283284"/>
                  <a:gd name="connsiteX10" fmla="*/ 167967 w 217454"/>
                  <a:gd name="connsiteY10" fmla="*/ 11977 h 283284"/>
                  <a:gd name="connsiteX11" fmla="*/ 177009 w 217454"/>
                  <a:gd name="connsiteY11" fmla="*/ 40552 h 283284"/>
                  <a:gd name="connsiteX12" fmla="*/ 204991 w 217454"/>
                  <a:gd name="connsiteY12" fmla="*/ 51982 h 283284"/>
                  <a:gd name="connsiteX13" fmla="*/ 215366 w 217454"/>
                  <a:gd name="connsiteY13" fmla="*/ 61507 h 283284"/>
                  <a:gd name="connsiteX14" fmla="*/ 114666 w 217454"/>
                  <a:gd name="connsiteY14" fmla="*/ 281726 h 283284"/>
                  <a:gd name="connsiteX15" fmla="*/ 108574 w 217454"/>
                  <a:gd name="connsiteY15" fmla="*/ 283249 h 283284"/>
                  <a:gd name="connsiteX16" fmla="*/ 22913 w 217454"/>
                  <a:gd name="connsiteY16" fmla="*/ 73699 h 283284"/>
                  <a:gd name="connsiteX17" fmla="*/ 108574 w 217454"/>
                  <a:gd name="connsiteY17" fmla="*/ 259151 h 283284"/>
                  <a:gd name="connsiteX18" fmla="*/ 194236 w 217454"/>
                  <a:gd name="connsiteY18" fmla="*/ 73699 h 283284"/>
                  <a:gd name="connsiteX19" fmla="*/ 159781 w 217454"/>
                  <a:gd name="connsiteY19" fmla="*/ 55602 h 283284"/>
                  <a:gd name="connsiteX20" fmla="*/ 145885 w 217454"/>
                  <a:gd name="connsiteY20" fmla="*/ 22931 h 283284"/>
                  <a:gd name="connsiteX21" fmla="*/ 71359 w 217454"/>
                  <a:gd name="connsiteY21" fmla="*/ 22931 h 283284"/>
                  <a:gd name="connsiteX22" fmla="*/ 57368 w 217454"/>
                  <a:gd name="connsiteY22" fmla="*/ 55602 h 283284"/>
                  <a:gd name="connsiteX23" fmla="*/ 23008 w 217454"/>
                  <a:gd name="connsiteY23" fmla="*/ 73604 h 283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7454" h="283284">
                    <a:moveTo>
                      <a:pt x="108574" y="283249"/>
                    </a:moveTo>
                    <a:cubicBezTo>
                      <a:pt x="106566" y="283268"/>
                      <a:pt x="104596" y="282735"/>
                      <a:pt x="102864" y="281726"/>
                    </a:cubicBezTo>
                    <a:cubicBezTo>
                      <a:pt x="-23059" y="206478"/>
                      <a:pt x="1878" y="62650"/>
                      <a:pt x="2164" y="61507"/>
                    </a:cubicBezTo>
                    <a:cubicBezTo>
                      <a:pt x="2925" y="56269"/>
                      <a:pt x="7256" y="52287"/>
                      <a:pt x="12538" y="51982"/>
                    </a:cubicBezTo>
                    <a:cubicBezTo>
                      <a:pt x="23046" y="52201"/>
                      <a:pt x="33173" y="48068"/>
                      <a:pt x="40521" y="40552"/>
                    </a:cubicBezTo>
                    <a:cubicBezTo>
                      <a:pt x="46965" y="32447"/>
                      <a:pt x="50334" y="22331"/>
                      <a:pt x="50039" y="11977"/>
                    </a:cubicBezTo>
                    <a:cubicBezTo>
                      <a:pt x="49782" y="8863"/>
                      <a:pt x="50848" y="5777"/>
                      <a:pt x="52990" y="3500"/>
                    </a:cubicBezTo>
                    <a:cubicBezTo>
                      <a:pt x="55103" y="1281"/>
                      <a:pt x="58015" y="4"/>
                      <a:pt x="61080" y="-24"/>
                    </a:cubicBezTo>
                    <a:lnTo>
                      <a:pt x="156831" y="-24"/>
                    </a:lnTo>
                    <a:cubicBezTo>
                      <a:pt x="159943" y="-15"/>
                      <a:pt x="162912" y="1300"/>
                      <a:pt x="165016" y="3595"/>
                    </a:cubicBezTo>
                    <a:cubicBezTo>
                      <a:pt x="167100" y="5872"/>
                      <a:pt x="168166" y="8901"/>
                      <a:pt x="167967" y="11977"/>
                    </a:cubicBezTo>
                    <a:cubicBezTo>
                      <a:pt x="167510" y="22274"/>
                      <a:pt x="170708" y="32399"/>
                      <a:pt x="177009" y="40552"/>
                    </a:cubicBezTo>
                    <a:cubicBezTo>
                      <a:pt x="184394" y="48010"/>
                      <a:pt x="194503" y="52135"/>
                      <a:pt x="204991" y="51982"/>
                    </a:cubicBezTo>
                    <a:cubicBezTo>
                      <a:pt x="210274" y="52287"/>
                      <a:pt x="214604" y="56269"/>
                      <a:pt x="215366" y="61507"/>
                    </a:cubicBezTo>
                    <a:cubicBezTo>
                      <a:pt x="215366" y="62936"/>
                      <a:pt x="240589" y="206478"/>
                      <a:pt x="114666" y="281726"/>
                    </a:cubicBezTo>
                    <a:cubicBezTo>
                      <a:pt x="112829" y="282821"/>
                      <a:pt x="110706" y="283345"/>
                      <a:pt x="108574" y="283249"/>
                    </a:cubicBezTo>
                    <a:close/>
                    <a:moveTo>
                      <a:pt x="22913" y="73699"/>
                    </a:moveTo>
                    <a:cubicBezTo>
                      <a:pt x="19772" y="102274"/>
                      <a:pt x="17012" y="200477"/>
                      <a:pt x="108574" y="259151"/>
                    </a:cubicBezTo>
                    <a:cubicBezTo>
                      <a:pt x="200137" y="200477"/>
                      <a:pt x="197282" y="102655"/>
                      <a:pt x="194236" y="73699"/>
                    </a:cubicBezTo>
                    <a:cubicBezTo>
                      <a:pt x="180959" y="71994"/>
                      <a:pt x="168728" y="65574"/>
                      <a:pt x="159781" y="55602"/>
                    </a:cubicBezTo>
                    <a:cubicBezTo>
                      <a:pt x="152033" y="46324"/>
                      <a:pt x="147198" y="34952"/>
                      <a:pt x="145885" y="22931"/>
                    </a:cubicBezTo>
                    <a:lnTo>
                      <a:pt x="71359" y="22931"/>
                    </a:lnTo>
                    <a:cubicBezTo>
                      <a:pt x="70008" y="34961"/>
                      <a:pt x="65144" y="46324"/>
                      <a:pt x="57368" y="55602"/>
                    </a:cubicBezTo>
                    <a:cubicBezTo>
                      <a:pt x="48449" y="65536"/>
                      <a:pt x="36247" y="71928"/>
                      <a:pt x="23008" y="7360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1F1E864-130B-3F43-99AE-42725A823B55}"/>
                  </a:ext>
                </a:extLst>
              </p:cNvPr>
              <p:cNvSpPr/>
              <p:nvPr/>
            </p:nvSpPr>
            <p:spPr>
              <a:xfrm>
                <a:off x="5339797" y="4347876"/>
                <a:ext cx="142261" cy="148034"/>
              </a:xfrm>
              <a:custGeom>
                <a:avLst/>
                <a:gdLst>
                  <a:gd name="connsiteX0" fmla="*/ 71074 w 142261"/>
                  <a:gd name="connsiteY0" fmla="*/ 147994 h 148034"/>
                  <a:gd name="connsiteX1" fmla="*/ 64222 w 142261"/>
                  <a:gd name="connsiteY1" fmla="*/ 145613 h 148034"/>
                  <a:gd name="connsiteX2" fmla="*/ -25 w 142261"/>
                  <a:gd name="connsiteY2" fmla="*/ 11215 h 148034"/>
                  <a:gd name="connsiteX3" fmla="*/ 11111 w 142261"/>
                  <a:gd name="connsiteY3" fmla="*/ 71 h 148034"/>
                  <a:gd name="connsiteX4" fmla="*/ 22247 w 142261"/>
                  <a:gd name="connsiteY4" fmla="*/ 11215 h 148034"/>
                  <a:gd name="connsiteX5" fmla="*/ 71265 w 142261"/>
                  <a:gd name="connsiteY5" fmla="*/ 122277 h 148034"/>
                  <a:gd name="connsiteX6" fmla="*/ 119902 w 142261"/>
                  <a:gd name="connsiteY6" fmla="*/ 11310 h 148034"/>
                  <a:gd name="connsiteX7" fmla="*/ 130847 w 142261"/>
                  <a:gd name="connsiteY7" fmla="*/ -24 h 148034"/>
                  <a:gd name="connsiteX8" fmla="*/ 130847 w 142261"/>
                  <a:gd name="connsiteY8" fmla="*/ -24 h 148034"/>
                  <a:gd name="connsiteX9" fmla="*/ 142174 w 142261"/>
                  <a:gd name="connsiteY9" fmla="*/ 10930 h 148034"/>
                  <a:gd name="connsiteX10" fmla="*/ 77832 w 142261"/>
                  <a:gd name="connsiteY10" fmla="*/ 146280 h 148034"/>
                  <a:gd name="connsiteX11" fmla="*/ 71074 w 142261"/>
                  <a:gd name="connsiteY11" fmla="*/ 147994 h 148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2261" h="148034">
                    <a:moveTo>
                      <a:pt x="71074" y="147994"/>
                    </a:moveTo>
                    <a:cubicBezTo>
                      <a:pt x="68590" y="148004"/>
                      <a:pt x="66173" y="147165"/>
                      <a:pt x="64222" y="145613"/>
                    </a:cubicBezTo>
                    <a:cubicBezTo>
                      <a:pt x="23570" y="112866"/>
                      <a:pt x="-53" y="63441"/>
                      <a:pt x="-25" y="11215"/>
                    </a:cubicBezTo>
                    <a:cubicBezTo>
                      <a:pt x="-25" y="5062"/>
                      <a:pt x="4963" y="71"/>
                      <a:pt x="11111" y="71"/>
                    </a:cubicBezTo>
                    <a:cubicBezTo>
                      <a:pt x="17260" y="71"/>
                      <a:pt x="22247" y="5062"/>
                      <a:pt x="22247" y="11215"/>
                    </a:cubicBezTo>
                    <a:cubicBezTo>
                      <a:pt x="22257" y="53487"/>
                      <a:pt x="40046" y="93797"/>
                      <a:pt x="71265" y="122277"/>
                    </a:cubicBezTo>
                    <a:cubicBezTo>
                      <a:pt x="103122" y="94340"/>
                      <a:pt x="120939" y="53687"/>
                      <a:pt x="119902" y="11310"/>
                    </a:cubicBezTo>
                    <a:cubicBezTo>
                      <a:pt x="119797" y="5157"/>
                      <a:pt x="124699" y="80"/>
                      <a:pt x="130847" y="-24"/>
                    </a:cubicBezTo>
                    <a:cubicBezTo>
                      <a:pt x="130847" y="-24"/>
                      <a:pt x="130847" y="-24"/>
                      <a:pt x="130847" y="-24"/>
                    </a:cubicBezTo>
                    <a:cubicBezTo>
                      <a:pt x="136920" y="71"/>
                      <a:pt x="141869" y="4862"/>
                      <a:pt x="142174" y="10930"/>
                    </a:cubicBezTo>
                    <a:cubicBezTo>
                      <a:pt x="143630" y="63755"/>
                      <a:pt x="119702" y="114076"/>
                      <a:pt x="77832" y="146280"/>
                    </a:cubicBezTo>
                    <a:cubicBezTo>
                      <a:pt x="75805" y="147528"/>
                      <a:pt x="73445" y="148118"/>
                      <a:pt x="71074" y="14799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6D3F44D8-1BF6-6347-98BA-E0B714BFCFFF}"/>
                  </a:ext>
                </a:extLst>
              </p:cNvPr>
              <p:cNvSpPr/>
              <p:nvPr/>
            </p:nvSpPr>
            <p:spPr>
              <a:xfrm>
                <a:off x="5031892" y="4482084"/>
                <a:ext cx="298292" cy="22288"/>
              </a:xfrm>
              <a:custGeom>
                <a:avLst/>
                <a:gdLst>
                  <a:gd name="connsiteX0" fmla="*/ 287132 w 298292"/>
                  <a:gd name="connsiteY0" fmla="*/ 22264 h 22288"/>
                  <a:gd name="connsiteX1" fmla="*/ 11111 w 298292"/>
                  <a:gd name="connsiteY1" fmla="*/ 22264 h 22288"/>
                  <a:gd name="connsiteX2" fmla="*/ -25 w 298292"/>
                  <a:gd name="connsiteY2" fmla="*/ 11120 h 22288"/>
                  <a:gd name="connsiteX3" fmla="*/ 11111 w 298292"/>
                  <a:gd name="connsiteY3" fmla="*/ -24 h 22288"/>
                  <a:gd name="connsiteX4" fmla="*/ 287132 w 298292"/>
                  <a:gd name="connsiteY4" fmla="*/ -24 h 22288"/>
                  <a:gd name="connsiteX5" fmla="*/ 298268 w 298292"/>
                  <a:gd name="connsiteY5" fmla="*/ 11120 h 22288"/>
                  <a:gd name="connsiteX6" fmla="*/ 287132 w 298292"/>
                  <a:gd name="connsiteY6" fmla="*/ 22264 h 2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292" h="22288">
                    <a:moveTo>
                      <a:pt x="287132" y="22264"/>
                    </a:moveTo>
                    <a:lnTo>
                      <a:pt x="11111" y="22264"/>
                    </a:lnTo>
                    <a:cubicBezTo>
                      <a:pt x="4963" y="22264"/>
                      <a:pt x="-25" y="17273"/>
                      <a:pt x="-25" y="11120"/>
                    </a:cubicBezTo>
                    <a:cubicBezTo>
                      <a:pt x="-25" y="4967"/>
                      <a:pt x="4963" y="-24"/>
                      <a:pt x="11111" y="-24"/>
                    </a:cubicBezTo>
                    <a:lnTo>
                      <a:pt x="287132" y="-24"/>
                    </a:lnTo>
                    <a:cubicBezTo>
                      <a:pt x="293281" y="-24"/>
                      <a:pt x="298268" y="4967"/>
                      <a:pt x="298268" y="11120"/>
                    </a:cubicBezTo>
                    <a:cubicBezTo>
                      <a:pt x="298268" y="17273"/>
                      <a:pt x="293281" y="22264"/>
                      <a:pt x="287132" y="222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BE2BECFA-3F79-D04D-9607-DFFCA5FC627E}"/>
                  </a:ext>
                </a:extLst>
              </p:cNvPr>
              <p:cNvSpPr/>
              <p:nvPr/>
            </p:nvSpPr>
            <p:spPr>
              <a:xfrm>
                <a:off x="5169616" y="4411408"/>
                <a:ext cx="22271" cy="92964"/>
              </a:xfrm>
              <a:custGeom>
                <a:avLst/>
                <a:gdLst>
                  <a:gd name="connsiteX0" fmla="*/ 11111 w 22271"/>
                  <a:gd name="connsiteY0" fmla="*/ 92940 h 92964"/>
                  <a:gd name="connsiteX1" fmla="*/ -25 w 22271"/>
                  <a:gd name="connsiteY1" fmla="*/ 81796 h 92964"/>
                  <a:gd name="connsiteX2" fmla="*/ -25 w 22271"/>
                  <a:gd name="connsiteY2" fmla="*/ 11120 h 92964"/>
                  <a:gd name="connsiteX3" fmla="*/ 11111 w 22271"/>
                  <a:gd name="connsiteY3" fmla="*/ -24 h 92964"/>
                  <a:gd name="connsiteX4" fmla="*/ 22247 w 22271"/>
                  <a:gd name="connsiteY4" fmla="*/ 11120 h 92964"/>
                  <a:gd name="connsiteX5" fmla="*/ 22247 w 22271"/>
                  <a:gd name="connsiteY5" fmla="*/ 81796 h 92964"/>
                  <a:gd name="connsiteX6" fmla="*/ 11111 w 22271"/>
                  <a:gd name="connsiteY6" fmla="*/ 92940 h 92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92964">
                    <a:moveTo>
                      <a:pt x="11111" y="92940"/>
                    </a:moveTo>
                    <a:cubicBezTo>
                      <a:pt x="4963" y="92940"/>
                      <a:pt x="-25" y="87949"/>
                      <a:pt x="-25" y="81796"/>
                    </a:cubicBezTo>
                    <a:lnTo>
                      <a:pt x="-25" y="11120"/>
                    </a:lnTo>
                    <a:cubicBezTo>
                      <a:pt x="-25" y="4967"/>
                      <a:pt x="4963" y="-24"/>
                      <a:pt x="11111" y="-24"/>
                    </a:cubicBezTo>
                    <a:cubicBezTo>
                      <a:pt x="17260" y="-24"/>
                      <a:pt x="22247" y="4967"/>
                      <a:pt x="22247" y="11120"/>
                    </a:cubicBezTo>
                    <a:lnTo>
                      <a:pt x="22247" y="81796"/>
                    </a:lnTo>
                    <a:cubicBezTo>
                      <a:pt x="22247" y="87949"/>
                      <a:pt x="17260" y="92940"/>
                      <a:pt x="11111" y="9294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4B82F9CE-B98B-4B4E-A68A-CD9BC864077D}"/>
                  </a:ext>
                </a:extLst>
              </p:cNvPr>
              <p:cNvSpPr/>
              <p:nvPr/>
            </p:nvSpPr>
            <p:spPr>
              <a:xfrm>
                <a:off x="5261085" y="4411170"/>
                <a:ext cx="69357" cy="93207"/>
              </a:xfrm>
              <a:custGeom>
                <a:avLst/>
                <a:gdLst>
                  <a:gd name="connsiteX0" fmla="*/ 57939 w 69357"/>
                  <a:gd name="connsiteY0" fmla="*/ 93177 h 93207"/>
                  <a:gd name="connsiteX1" fmla="*/ 48421 w 69357"/>
                  <a:gd name="connsiteY1" fmla="*/ 88224 h 93207"/>
                  <a:gd name="connsiteX2" fmla="*/ 1783 w 69357"/>
                  <a:gd name="connsiteY2" fmla="*/ 17454 h 93207"/>
                  <a:gd name="connsiteX3" fmla="*/ 5162 w 69357"/>
                  <a:gd name="connsiteY3" fmla="*/ 1785 h 93207"/>
                  <a:gd name="connsiteX4" fmla="*/ 20819 w 69357"/>
                  <a:gd name="connsiteY4" fmla="*/ 5166 h 93207"/>
                  <a:gd name="connsiteX5" fmla="*/ 67552 w 69357"/>
                  <a:gd name="connsiteY5" fmla="*/ 75937 h 93207"/>
                  <a:gd name="connsiteX6" fmla="*/ 64316 w 69357"/>
                  <a:gd name="connsiteY6" fmla="*/ 91368 h 93207"/>
                  <a:gd name="connsiteX7" fmla="*/ 57939 w 69357"/>
                  <a:gd name="connsiteY7" fmla="*/ 93177 h 9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357" h="93207">
                    <a:moveTo>
                      <a:pt x="57939" y="93177"/>
                    </a:moveTo>
                    <a:cubicBezTo>
                      <a:pt x="54132" y="93244"/>
                      <a:pt x="50553" y="91387"/>
                      <a:pt x="48421" y="88224"/>
                    </a:cubicBezTo>
                    <a:lnTo>
                      <a:pt x="1783" y="17454"/>
                    </a:lnTo>
                    <a:cubicBezTo>
                      <a:pt x="-1605" y="12196"/>
                      <a:pt x="-92" y="5176"/>
                      <a:pt x="5162" y="1785"/>
                    </a:cubicBezTo>
                    <a:cubicBezTo>
                      <a:pt x="10416" y="-1606"/>
                      <a:pt x="17431" y="-91"/>
                      <a:pt x="20819" y="5166"/>
                    </a:cubicBezTo>
                    <a:lnTo>
                      <a:pt x="67552" y="75937"/>
                    </a:lnTo>
                    <a:cubicBezTo>
                      <a:pt x="70865" y="81100"/>
                      <a:pt x="69427" y="87967"/>
                      <a:pt x="64316" y="91368"/>
                    </a:cubicBezTo>
                    <a:cubicBezTo>
                      <a:pt x="62432" y="92625"/>
                      <a:pt x="60204" y="93254"/>
                      <a:pt x="57939" y="93177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51D8209-ED0C-BB43-9B5B-473E5EA419FF}"/>
                  </a:ext>
                </a:extLst>
              </p:cNvPr>
              <p:cNvSpPr/>
              <p:nvPr/>
            </p:nvSpPr>
            <p:spPr>
              <a:xfrm>
                <a:off x="4927860" y="4536376"/>
                <a:ext cx="139342" cy="139446"/>
              </a:xfrm>
              <a:custGeom>
                <a:avLst/>
                <a:gdLst>
                  <a:gd name="connsiteX0" fmla="*/ 69647 w 139342"/>
                  <a:gd name="connsiteY0" fmla="*/ 139422 h 139446"/>
                  <a:gd name="connsiteX1" fmla="*/ -25 w 139342"/>
                  <a:gd name="connsiteY1" fmla="*/ 69699 h 139446"/>
                  <a:gd name="connsiteX2" fmla="*/ 69647 w 139342"/>
                  <a:gd name="connsiteY2" fmla="*/ -24 h 139446"/>
                  <a:gd name="connsiteX3" fmla="*/ 139318 w 139342"/>
                  <a:gd name="connsiteY3" fmla="*/ 69699 h 139446"/>
                  <a:gd name="connsiteX4" fmla="*/ 69647 w 139342"/>
                  <a:gd name="connsiteY4" fmla="*/ 139422 h 139446"/>
                  <a:gd name="connsiteX5" fmla="*/ 69647 w 139342"/>
                  <a:gd name="connsiteY5" fmla="*/ 22264 h 139446"/>
                  <a:gd name="connsiteX6" fmla="*/ 22057 w 139342"/>
                  <a:gd name="connsiteY6" fmla="*/ 69889 h 139446"/>
                  <a:gd name="connsiteX7" fmla="*/ 69647 w 139342"/>
                  <a:gd name="connsiteY7" fmla="*/ 117514 h 139446"/>
                  <a:gd name="connsiteX8" fmla="*/ 117237 w 139342"/>
                  <a:gd name="connsiteY8" fmla="*/ 69889 h 139446"/>
                  <a:gd name="connsiteX9" fmla="*/ 69647 w 139342"/>
                  <a:gd name="connsiteY9" fmla="*/ 22264 h 13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342" h="139446">
                    <a:moveTo>
                      <a:pt x="69647" y="139422"/>
                    </a:moveTo>
                    <a:cubicBezTo>
                      <a:pt x="31166" y="139422"/>
                      <a:pt x="-25" y="108208"/>
                      <a:pt x="-25" y="69699"/>
                    </a:cubicBezTo>
                    <a:cubicBezTo>
                      <a:pt x="-25" y="31189"/>
                      <a:pt x="31166" y="-24"/>
                      <a:pt x="69647" y="-24"/>
                    </a:cubicBezTo>
                    <a:cubicBezTo>
                      <a:pt x="108128" y="-24"/>
                      <a:pt x="139318" y="31189"/>
                      <a:pt x="139318" y="69699"/>
                    </a:cubicBezTo>
                    <a:cubicBezTo>
                      <a:pt x="139271" y="108180"/>
                      <a:pt x="108099" y="139365"/>
                      <a:pt x="69647" y="139422"/>
                    </a:cubicBezTo>
                    <a:close/>
                    <a:moveTo>
                      <a:pt x="69647" y="22264"/>
                    </a:moveTo>
                    <a:cubicBezTo>
                      <a:pt x="43368" y="22264"/>
                      <a:pt x="22057" y="43591"/>
                      <a:pt x="22057" y="69889"/>
                    </a:cubicBezTo>
                    <a:cubicBezTo>
                      <a:pt x="22057" y="96188"/>
                      <a:pt x="43368" y="117514"/>
                      <a:pt x="69647" y="117514"/>
                    </a:cubicBezTo>
                    <a:cubicBezTo>
                      <a:pt x="95926" y="117514"/>
                      <a:pt x="117237" y="96188"/>
                      <a:pt x="117237" y="69889"/>
                    </a:cubicBezTo>
                    <a:cubicBezTo>
                      <a:pt x="117237" y="43591"/>
                      <a:pt x="95926" y="22264"/>
                      <a:pt x="69647" y="222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FAAA793-52C1-524A-9BA1-D7D26F0BFC9B}"/>
                  </a:ext>
                </a:extLst>
              </p:cNvPr>
              <p:cNvSpPr/>
              <p:nvPr/>
            </p:nvSpPr>
            <p:spPr>
              <a:xfrm>
                <a:off x="5271268" y="4536376"/>
                <a:ext cx="139342" cy="139446"/>
              </a:xfrm>
              <a:custGeom>
                <a:avLst/>
                <a:gdLst>
                  <a:gd name="connsiteX0" fmla="*/ 69647 w 139342"/>
                  <a:gd name="connsiteY0" fmla="*/ 139422 h 139446"/>
                  <a:gd name="connsiteX1" fmla="*/ -25 w 139342"/>
                  <a:gd name="connsiteY1" fmla="*/ 69699 h 139446"/>
                  <a:gd name="connsiteX2" fmla="*/ 69647 w 139342"/>
                  <a:gd name="connsiteY2" fmla="*/ -24 h 139446"/>
                  <a:gd name="connsiteX3" fmla="*/ 139318 w 139342"/>
                  <a:gd name="connsiteY3" fmla="*/ 69699 h 139446"/>
                  <a:gd name="connsiteX4" fmla="*/ 69647 w 139342"/>
                  <a:gd name="connsiteY4" fmla="*/ 139422 h 139446"/>
                  <a:gd name="connsiteX5" fmla="*/ 69647 w 139342"/>
                  <a:gd name="connsiteY5" fmla="*/ 22264 h 139446"/>
                  <a:gd name="connsiteX6" fmla="*/ 22057 w 139342"/>
                  <a:gd name="connsiteY6" fmla="*/ 69889 h 139446"/>
                  <a:gd name="connsiteX7" fmla="*/ 69647 w 139342"/>
                  <a:gd name="connsiteY7" fmla="*/ 117514 h 139446"/>
                  <a:gd name="connsiteX8" fmla="*/ 117237 w 139342"/>
                  <a:gd name="connsiteY8" fmla="*/ 69889 h 139446"/>
                  <a:gd name="connsiteX9" fmla="*/ 69647 w 139342"/>
                  <a:gd name="connsiteY9" fmla="*/ 22264 h 13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342" h="139446">
                    <a:moveTo>
                      <a:pt x="69647" y="139422"/>
                    </a:moveTo>
                    <a:cubicBezTo>
                      <a:pt x="31166" y="139422"/>
                      <a:pt x="-25" y="108208"/>
                      <a:pt x="-25" y="69699"/>
                    </a:cubicBezTo>
                    <a:cubicBezTo>
                      <a:pt x="-25" y="31189"/>
                      <a:pt x="31166" y="-24"/>
                      <a:pt x="69647" y="-24"/>
                    </a:cubicBezTo>
                    <a:cubicBezTo>
                      <a:pt x="108128" y="-24"/>
                      <a:pt x="139318" y="31189"/>
                      <a:pt x="139318" y="69699"/>
                    </a:cubicBezTo>
                    <a:cubicBezTo>
                      <a:pt x="139318" y="108208"/>
                      <a:pt x="108128" y="139422"/>
                      <a:pt x="69647" y="139422"/>
                    </a:cubicBezTo>
                    <a:close/>
                    <a:moveTo>
                      <a:pt x="69647" y="22264"/>
                    </a:moveTo>
                    <a:cubicBezTo>
                      <a:pt x="43368" y="22264"/>
                      <a:pt x="22057" y="43591"/>
                      <a:pt x="22057" y="69889"/>
                    </a:cubicBezTo>
                    <a:cubicBezTo>
                      <a:pt x="22057" y="96188"/>
                      <a:pt x="43368" y="117514"/>
                      <a:pt x="69647" y="117514"/>
                    </a:cubicBezTo>
                    <a:cubicBezTo>
                      <a:pt x="95926" y="117514"/>
                      <a:pt x="117237" y="96188"/>
                      <a:pt x="117237" y="69889"/>
                    </a:cubicBezTo>
                    <a:cubicBezTo>
                      <a:pt x="117237" y="43591"/>
                      <a:pt x="95926" y="22264"/>
                      <a:pt x="69647" y="222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D7A2E0FE-22D3-C641-B319-16469899E781}"/>
                  </a:ext>
                </a:extLst>
              </p:cNvPr>
              <p:cNvSpPr/>
              <p:nvPr/>
            </p:nvSpPr>
            <p:spPr>
              <a:xfrm>
                <a:off x="4863328" y="4411408"/>
                <a:ext cx="605722" cy="205835"/>
              </a:xfrm>
              <a:custGeom>
                <a:avLst/>
                <a:gdLst>
                  <a:gd name="connsiteX0" fmla="*/ 573908 w 605722"/>
                  <a:gd name="connsiteY0" fmla="*/ 205811 h 205835"/>
                  <a:gd name="connsiteX1" fmla="*/ 535837 w 605722"/>
                  <a:gd name="connsiteY1" fmla="*/ 205811 h 205835"/>
                  <a:gd name="connsiteX2" fmla="*/ 524701 w 605722"/>
                  <a:gd name="connsiteY2" fmla="*/ 194667 h 205835"/>
                  <a:gd name="connsiteX3" fmla="*/ 477111 w 605722"/>
                  <a:gd name="connsiteY3" fmla="*/ 147042 h 205835"/>
                  <a:gd name="connsiteX4" fmla="*/ 429521 w 605722"/>
                  <a:gd name="connsiteY4" fmla="*/ 194667 h 205835"/>
                  <a:gd name="connsiteX5" fmla="*/ 418385 w 605722"/>
                  <a:gd name="connsiteY5" fmla="*/ 205811 h 205835"/>
                  <a:gd name="connsiteX6" fmla="*/ 193190 w 605722"/>
                  <a:gd name="connsiteY6" fmla="*/ 205811 h 205835"/>
                  <a:gd name="connsiteX7" fmla="*/ 182054 w 605722"/>
                  <a:gd name="connsiteY7" fmla="*/ 194667 h 205835"/>
                  <a:gd name="connsiteX8" fmla="*/ 134464 w 605722"/>
                  <a:gd name="connsiteY8" fmla="*/ 147042 h 205835"/>
                  <a:gd name="connsiteX9" fmla="*/ 86874 w 605722"/>
                  <a:gd name="connsiteY9" fmla="*/ 194667 h 205835"/>
                  <a:gd name="connsiteX10" fmla="*/ 75738 w 605722"/>
                  <a:gd name="connsiteY10" fmla="*/ 205811 h 205835"/>
                  <a:gd name="connsiteX11" fmla="*/ 11111 w 605722"/>
                  <a:gd name="connsiteY11" fmla="*/ 205811 h 205835"/>
                  <a:gd name="connsiteX12" fmla="*/ -25 w 605722"/>
                  <a:gd name="connsiteY12" fmla="*/ 194667 h 205835"/>
                  <a:gd name="connsiteX13" fmla="*/ -25 w 605722"/>
                  <a:gd name="connsiteY13" fmla="*/ 185618 h 205835"/>
                  <a:gd name="connsiteX14" fmla="*/ 114857 w 605722"/>
                  <a:gd name="connsiteY14" fmla="*/ 70651 h 205835"/>
                  <a:gd name="connsiteX15" fmla="*/ 174820 w 605722"/>
                  <a:gd name="connsiteY15" fmla="*/ 70651 h 205835"/>
                  <a:gd name="connsiteX16" fmla="*/ 203850 w 605722"/>
                  <a:gd name="connsiteY16" fmla="*/ 38933 h 205835"/>
                  <a:gd name="connsiteX17" fmla="*/ 273236 w 605722"/>
                  <a:gd name="connsiteY17" fmla="*/ -24 h 205835"/>
                  <a:gd name="connsiteX18" fmla="*/ 409152 w 605722"/>
                  <a:gd name="connsiteY18" fmla="*/ -24 h 205835"/>
                  <a:gd name="connsiteX19" fmla="*/ 420288 w 605722"/>
                  <a:gd name="connsiteY19" fmla="*/ 11120 h 205835"/>
                  <a:gd name="connsiteX20" fmla="*/ 409152 w 605722"/>
                  <a:gd name="connsiteY20" fmla="*/ 22264 h 205835"/>
                  <a:gd name="connsiteX21" fmla="*/ 273141 w 605722"/>
                  <a:gd name="connsiteY21" fmla="*/ 22264 h 205835"/>
                  <a:gd name="connsiteX22" fmla="*/ 220126 w 605722"/>
                  <a:gd name="connsiteY22" fmla="*/ 53983 h 205835"/>
                  <a:gd name="connsiteX23" fmla="*/ 187765 w 605722"/>
                  <a:gd name="connsiteY23" fmla="*/ 89320 h 205835"/>
                  <a:gd name="connsiteX24" fmla="*/ 179579 w 605722"/>
                  <a:gd name="connsiteY24" fmla="*/ 92940 h 205835"/>
                  <a:gd name="connsiteX25" fmla="*/ 114762 w 605722"/>
                  <a:gd name="connsiteY25" fmla="*/ 92940 h 205835"/>
                  <a:gd name="connsiteX26" fmla="*/ 22152 w 605722"/>
                  <a:gd name="connsiteY26" fmla="*/ 183522 h 205835"/>
                  <a:gd name="connsiteX27" fmla="*/ 65364 w 605722"/>
                  <a:gd name="connsiteY27" fmla="*/ 183522 h 205835"/>
                  <a:gd name="connsiteX28" fmla="*/ 145067 w 605722"/>
                  <a:gd name="connsiteY28" fmla="*/ 125553 h 205835"/>
                  <a:gd name="connsiteX29" fmla="*/ 202993 w 605722"/>
                  <a:gd name="connsiteY29" fmla="*/ 183522 h 205835"/>
                  <a:gd name="connsiteX30" fmla="*/ 408772 w 605722"/>
                  <a:gd name="connsiteY30" fmla="*/ 183522 h 205835"/>
                  <a:gd name="connsiteX31" fmla="*/ 488475 w 605722"/>
                  <a:gd name="connsiteY31" fmla="*/ 125553 h 205835"/>
                  <a:gd name="connsiteX32" fmla="*/ 546401 w 605722"/>
                  <a:gd name="connsiteY32" fmla="*/ 183522 h 205835"/>
                  <a:gd name="connsiteX33" fmla="*/ 573908 w 605722"/>
                  <a:gd name="connsiteY33" fmla="*/ 183522 h 205835"/>
                  <a:gd name="connsiteX34" fmla="*/ 583426 w 605722"/>
                  <a:gd name="connsiteY34" fmla="*/ 173997 h 205835"/>
                  <a:gd name="connsiteX35" fmla="*/ 583426 w 605722"/>
                  <a:gd name="connsiteY35" fmla="*/ 122086 h 205835"/>
                  <a:gd name="connsiteX36" fmla="*/ 594562 w 605722"/>
                  <a:gd name="connsiteY36" fmla="*/ 110942 h 205835"/>
                  <a:gd name="connsiteX37" fmla="*/ 605698 w 605722"/>
                  <a:gd name="connsiteY37" fmla="*/ 122086 h 205835"/>
                  <a:gd name="connsiteX38" fmla="*/ 605698 w 605722"/>
                  <a:gd name="connsiteY38" fmla="*/ 173997 h 205835"/>
                  <a:gd name="connsiteX39" fmla="*/ 573908 w 605722"/>
                  <a:gd name="connsiteY39" fmla="*/ 205811 h 20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5722" h="205835">
                    <a:moveTo>
                      <a:pt x="573908" y="205811"/>
                    </a:moveTo>
                    <a:lnTo>
                      <a:pt x="535837" y="205811"/>
                    </a:lnTo>
                    <a:cubicBezTo>
                      <a:pt x="529688" y="205811"/>
                      <a:pt x="524701" y="200820"/>
                      <a:pt x="524701" y="194667"/>
                    </a:cubicBezTo>
                    <a:cubicBezTo>
                      <a:pt x="524701" y="168368"/>
                      <a:pt x="503390" y="147042"/>
                      <a:pt x="477111" y="147042"/>
                    </a:cubicBezTo>
                    <a:cubicBezTo>
                      <a:pt x="450832" y="147042"/>
                      <a:pt x="429521" y="168368"/>
                      <a:pt x="429521" y="194667"/>
                    </a:cubicBezTo>
                    <a:cubicBezTo>
                      <a:pt x="429521" y="200820"/>
                      <a:pt x="424533" y="205811"/>
                      <a:pt x="418385" y="205811"/>
                    </a:cubicBezTo>
                    <a:lnTo>
                      <a:pt x="193190" y="205811"/>
                    </a:lnTo>
                    <a:cubicBezTo>
                      <a:pt x="187041" y="205811"/>
                      <a:pt x="182054" y="200820"/>
                      <a:pt x="182054" y="194667"/>
                    </a:cubicBezTo>
                    <a:cubicBezTo>
                      <a:pt x="182054" y="168368"/>
                      <a:pt x="160743" y="147042"/>
                      <a:pt x="134464" y="147042"/>
                    </a:cubicBezTo>
                    <a:cubicBezTo>
                      <a:pt x="108185" y="147042"/>
                      <a:pt x="86874" y="168368"/>
                      <a:pt x="86874" y="194667"/>
                    </a:cubicBezTo>
                    <a:cubicBezTo>
                      <a:pt x="86874" y="200820"/>
                      <a:pt x="81887" y="205811"/>
                      <a:pt x="75738" y="205811"/>
                    </a:cubicBezTo>
                    <a:lnTo>
                      <a:pt x="11111" y="205811"/>
                    </a:lnTo>
                    <a:cubicBezTo>
                      <a:pt x="4963" y="205811"/>
                      <a:pt x="-25" y="200820"/>
                      <a:pt x="-25" y="194667"/>
                    </a:cubicBezTo>
                    <a:lnTo>
                      <a:pt x="-25" y="185618"/>
                    </a:lnTo>
                    <a:cubicBezTo>
                      <a:pt x="80" y="122163"/>
                      <a:pt x="51448" y="70756"/>
                      <a:pt x="114857" y="70651"/>
                    </a:cubicBezTo>
                    <a:lnTo>
                      <a:pt x="174820" y="70651"/>
                    </a:lnTo>
                    <a:lnTo>
                      <a:pt x="203850" y="38933"/>
                    </a:lnTo>
                    <a:cubicBezTo>
                      <a:pt x="227550" y="13120"/>
                      <a:pt x="250869" y="-24"/>
                      <a:pt x="273236" y="-24"/>
                    </a:cubicBezTo>
                    <a:lnTo>
                      <a:pt x="409152" y="-24"/>
                    </a:lnTo>
                    <a:cubicBezTo>
                      <a:pt x="415301" y="-24"/>
                      <a:pt x="420288" y="4967"/>
                      <a:pt x="420288" y="11120"/>
                    </a:cubicBezTo>
                    <a:cubicBezTo>
                      <a:pt x="420288" y="17273"/>
                      <a:pt x="415301" y="22264"/>
                      <a:pt x="409152" y="22264"/>
                    </a:cubicBezTo>
                    <a:lnTo>
                      <a:pt x="273141" y="22264"/>
                    </a:lnTo>
                    <a:cubicBezTo>
                      <a:pt x="253439" y="22264"/>
                      <a:pt x="233451" y="39505"/>
                      <a:pt x="220126" y="53983"/>
                    </a:cubicBezTo>
                    <a:lnTo>
                      <a:pt x="187765" y="89320"/>
                    </a:lnTo>
                    <a:cubicBezTo>
                      <a:pt x="185690" y="91664"/>
                      <a:pt x="182701" y="92978"/>
                      <a:pt x="179579" y="92940"/>
                    </a:cubicBezTo>
                    <a:lnTo>
                      <a:pt x="114762" y="92940"/>
                    </a:lnTo>
                    <a:cubicBezTo>
                      <a:pt x="64459" y="93026"/>
                      <a:pt x="23390" y="133202"/>
                      <a:pt x="22152" y="183522"/>
                    </a:cubicBezTo>
                    <a:lnTo>
                      <a:pt x="65364" y="183522"/>
                    </a:lnTo>
                    <a:cubicBezTo>
                      <a:pt x="71379" y="145489"/>
                      <a:pt x="107062" y="119534"/>
                      <a:pt x="145067" y="125553"/>
                    </a:cubicBezTo>
                    <a:cubicBezTo>
                      <a:pt x="174887" y="130278"/>
                      <a:pt x="198272" y="153681"/>
                      <a:pt x="202993" y="183522"/>
                    </a:cubicBezTo>
                    <a:lnTo>
                      <a:pt x="408772" y="183522"/>
                    </a:lnTo>
                    <a:cubicBezTo>
                      <a:pt x="414787" y="145489"/>
                      <a:pt x="450470" y="119534"/>
                      <a:pt x="488475" y="125553"/>
                    </a:cubicBezTo>
                    <a:cubicBezTo>
                      <a:pt x="518295" y="130278"/>
                      <a:pt x="541681" y="153681"/>
                      <a:pt x="546401" y="183522"/>
                    </a:cubicBezTo>
                    <a:lnTo>
                      <a:pt x="573908" y="183522"/>
                    </a:lnTo>
                    <a:cubicBezTo>
                      <a:pt x="579162" y="183522"/>
                      <a:pt x="583426" y="179255"/>
                      <a:pt x="583426" y="173997"/>
                    </a:cubicBezTo>
                    <a:lnTo>
                      <a:pt x="583426" y="122086"/>
                    </a:lnTo>
                    <a:cubicBezTo>
                      <a:pt x="583426" y="115933"/>
                      <a:pt x="588414" y="110942"/>
                      <a:pt x="594562" y="110942"/>
                    </a:cubicBezTo>
                    <a:cubicBezTo>
                      <a:pt x="600711" y="110942"/>
                      <a:pt x="605698" y="115933"/>
                      <a:pt x="605698" y="122086"/>
                    </a:cubicBezTo>
                    <a:lnTo>
                      <a:pt x="605698" y="173997"/>
                    </a:lnTo>
                    <a:cubicBezTo>
                      <a:pt x="605651" y="191543"/>
                      <a:pt x="591440" y="205754"/>
                      <a:pt x="573908" y="20581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5FC70464-7671-E847-BD34-FBBADFF97449}"/>
                  </a:ext>
                </a:extLst>
              </p:cNvPr>
              <p:cNvSpPr/>
              <p:nvPr/>
            </p:nvSpPr>
            <p:spPr>
              <a:xfrm>
                <a:off x="4986396" y="4576095"/>
                <a:ext cx="22271" cy="60388"/>
              </a:xfrm>
              <a:custGeom>
                <a:avLst/>
                <a:gdLst>
                  <a:gd name="connsiteX0" fmla="*/ 11111 w 22271"/>
                  <a:gd name="connsiteY0" fmla="*/ 60364 h 60388"/>
                  <a:gd name="connsiteX1" fmla="*/ -25 w 22271"/>
                  <a:gd name="connsiteY1" fmla="*/ 49220 h 60388"/>
                  <a:gd name="connsiteX2" fmla="*/ -25 w 22271"/>
                  <a:gd name="connsiteY2" fmla="*/ 11120 h 60388"/>
                  <a:gd name="connsiteX3" fmla="*/ 11111 w 22271"/>
                  <a:gd name="connsiteY3" fmla="*/ -24 h 60388"/>
                  <a:gd name="connsiteX4" fmla="*/ 22247 w 22271"/>
                  <a:gd name="connsiteY4" fmla="*/ 11120 h 60388"/>
                  <a:gd name="connsiteX5" fmla="*/ 22247 w 22271"/>
                  <a:gd name="connsiteY5" fmla="*/ 49220 h 60388"/>
                  <a:gd name="connsiteX6" fmla="*/ 11111 w 22271"/>
                  <a:gd name="connsiteY6" fmla="*/ 60364 h 6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60388">
                    <a:moveTo>
                      <a:pt x="11111" y="60364"/>
                    </a:moveTo>
                    <a:cubicBezTo>
                      <a:pt x="4963" y="60364"/>
                      <a:pt x="-25" y="55373"/>
                      <a:pt x="-25" y="49220"/>
                    </a:cubicBezTo>
                    <a:lnTo>
                      <a:pt x="-25" y="11120"/>
                    </a:lnTo>
                    <a:cubicBezTo>
                      <a:pt x="-25" y="4967"/>
                      <a:pt x="4963" y="-24"/>
                      <a:pt x="11111" y="-24"/>
                    </a:cubicBezTo>
                    <a:cubicBezTo>
                      <a:pt x="17260" y="-24"/>
                      <a:pt x="22247" y="4967"/>
                      <a:pt x="22247" y="11120"/>
                    </a:cubicBezTo>
                    <a:lnTo>
                      <a:pt x="22247" y="49220"/>
                    </a:lnTo>
                    <a:cubicBezTo>
                      <a:pt x="22247" y="55373"/>
                      <a:pt x="17260" y="60364"/>
                      <a:pt x="11111" y="603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184F0046-C68D-A34F-B648-4885CC10A4A7}"/>
                  </a:ext>
                </a:extLst>
              </p:cNvPr>
              <p:cNvSpPr/>
              <p:nvPr/>
            </p:nvSpPr>
            <p:spPr>
              <a:xfrm>
                <a:off x="4967550" y="4594955"/>
                <a:ext cx="60343" cy="22288"/>
              </a:xfrm>
              <a:custGeom>
                <a:avLst/>
                <a:gdLst>
                  <a:gd name="connsiteX0" fmla="*/ 49183 w 60343"/>
                  <a:gd name="connsiteY0" fmla="*/ 22265 h 22288"/>
                  <a:gd name="connsiteX1" fmla="*/ 11111 w 60343"/>
                  <a:gd name="connsiteY1" fmla="*/ 22265 h 22288"/>
                  <a:gd name="connsiteX2" fmla="*/ -25 w 60343"/>
                  <a:gd name="connsiteY2" fmla="*/ 11120 h 22288"/>
                  <a:gd name="connsiteX3" fmla="*/ 11111 w 60343"/>
                  <a:gd name="connsiteY3" fmla="*/ -24 h 22288"/>
                  <a:gd name="connsiteX4" fmla="*/ 49183 w 60343"/>
                  <a:gd name="connsiteY4" fmla="*/ -24 h 22288"/>
                  <a:gd name="connsiteX5" fmla="*/ 60319 w 60343"/>
                  <a:gd name="connsiteY5" fmla="*/ 11120 h 22288"/>
                  <a:gd name="connsiteX6" fmla="*/ 49183 w 60343"/>
                  <a:gd name="connsiteY6" fmla="*/ 22265 h 2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343" h="22288">
                    <a:moveTo>
                      <a:pt x="49183" y="22265"/>
                    </a:moveTo>
                    <a:lnTo>
                      <a:pt x="11111" y="22265"/>
                    </a:lnTo>
                    <a:cubicBezTo>
                      <a:pt x="4963" y="22265"/>
                      <a:pt x="-25" y="17273"/>
                      <a:pt x="-25" y="11120"/>
                    </a:cubicBezTo>
                    <a:cubicBezTo>
                      <a:pt x="-25" y="4967"/>
                      <a:pt x="4963" y="-24"/>
                      <a:pt x="11111" y="-24"/>
                    </a:cubicBezTo>
                    <a:lnTo>
                      <a:pt x="49183" y="-24"/>
                    </a:lnTo>
                    <a:cubicBezTo>
                      <a:pt x="55332" y="-24"/>
                      <a:pt x="60319" y="4967"/>
                      <a:pt x="60319" y="11120"/>
                    </a:cubicBezTo>
                    <a:cubicBezTo>
                      <a:pt x="60319" y="17273"/>
                      <a:pt x="55332" y="22265"/>
                      <a:pt x="49183" y="22265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F1497167-9D23-2B4F-BB96-1CFCB9642260}"/>
                  </a:ext>
                </a:extLst>
              </p:cNvPr>
              <p:cNvSpPr/>
              <p:nvPr/>
            </p:nvSpPr>
            <p:spPr>
              <a:xfrm>
                <a:off x="5329804" y="4576095"/>
                <a:ext cx="22271" cy="60388"/>
              </a:xfrm>
              <a:custGeom>
                <a:avLst/>
                <a:gdLst>
                  <a:gd name="connsiteX0" fmla="*/ 11111 w 22271"/>
                  <a:gd name="connsiteY0" fmla="*/ 60364 h 60388"/>
                  <a:gd name="connsiteX1" fmla="*/ -25 w 22271"/>
                  <a:gd name="connsiteY1" fmla="*/ 49220 h 60388"/>
                  <a:gd name="connsiteX2" fmla="*/ -25 w 22271"/>
                  <a:gd name="connsiteY2" fmla="*/ 11120 h 60388"/>
                  <a:gd name="connsiteX3" fmla="*/ 11111 w 22271"/>
                  <a:gd name="connsiteY3" fmla="*/ -24 h 60388"/>
                  <a:gd name="connsiteX4" fmla="*/ 22247 w 22271"/>
                  <a:gd name="connsiteY4" fmla="*/ 11120 h 60388"/>
                  <a:gd name="connsiteX5" fmla="*/ 22247 w 22271"/>
                  <a:gd name="connsiteY5" fmla="*/ 49220 h 60388"/>
                  <a:gd name="connsiteX6" fmla="*/ 11111 w 22271"/>
                  <a:gd name="connsiteY6" fmla="*/ 60364 h 6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60388">
                    <a:moveTo>
                      <a:pt x="11111" y="60364"/>
                    </a:moveTo>
                    <a:cubicBezTo>
                      <a:pt x="4963" y="60364"/>
                      <a:pt x="-25" y="55373"/>
                      <a:pt x="-25" y="49220"/>
                    </a:cubicBezTo>
                    <a:lnTo>
                      <a:pt x="-25" y="11120"/>
                    </a:lnTo>
                    <a:cubicBezTo>
                      <a:pt x="-25" y="4967"/>
                      <a:pt x="4963" y="-24"/>
                      <a:pt x="11111" y="-24"/>
                    </a:cubicBezTo>
                    <a:cubicBezTo>
                      <a:pt x="17260" y="-24"/>
                      <a:pt x="22247" y="4967"/>
                      <a:pt x="22247" y="11120"/>
                    </a:cubicBezTo>
                    <a:lnTo>
                      <a:pt x="22247" y="49220"/>
                    </a:lnTo>
                    <a:cubicBezTo>
                      <a:pt x="22247" y="55373"/>
                      <a:pt x="17260" y="60364"/>
                      <a:pt x="11111" y="603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3D54872B-ED33-5445-91CD-5AB88C54CCE6}"/>
                  </a:ext>
                </a:extLst>
              </p:cNvPr>
              <p:cNvSpPr/>
              <p:nvPr/>
            </p:nvSpPr>
            <p:spPr>
              <a:xfrm>
                <a:off x="5310958" y="4594955"/>
                <a:ext cx="60343" cy="22288"/>
              </a:xfrm>
              <a:custGeom>
                <a:avLst/>
                <a:gdLst>
                  <a:gd name="connsiteX0" fmla="*/ 49183 w 60343"/>
                  <a:gd name="connsiteY0" fmla="*/ 22265 h 22288"/>
                  <a:gd name="connsiteX1" fmla="*/ 11111 w 60343"/>
                  <a:gd name="connsiteY1" fmla="*/ 22265 h 22288"/>
                  <a:gd name="connsiteX2" fmla="*/ -25 w 60343"/>
                  <a:gd name="connsiteY2" fmla="*/ 11120 h 22288"/>
                  <a:gd name="connsiteX3" fmla="*/ 11111 w 60343"/>
                  <a:gd name="connsiteY3" fmla="*/ -24 h 22288"/>
                  <a:gd name="connsiteX4" fmla="*/ 49183 w 60343"/>
                  <a:gd name="connsiteY4" fmla="*/ -24 h 22288"/>
                  <a:gd name="connsiteX5" fmla="*/ 60319 w 60343"/>
                  <a:gd name="connsiteY5" fmla="*/ 11120 h 22288"/>
                  <a:gd name="connsiteX6" fmla="*/ 49183 w 60343"/>
                  <a:gd name="connsiteY6" fmla="*/ 22265 h 2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343" h="22288">
                    <a:moveTo>
                      <a:pt x="49183" y="22265"/>
                    </a:moveTo>
                    <a:lnTo>
                      <a:pt x="11111" y="22265"/>
                    </a:lnTo>
                    <a:cubicBezTo>
                      <a:pt x="4963" y="22265"/>
                      <a:pt x="-25" y="17273"/>
                      <a:pt x="-25" y="11120"/>
                    </a:cubicBezTo>
                    <a:cubicBezTo>
                      <a:pt x="-25" y="4967"/>
                      <a:pt x="4963" y="-24"/>
                      <a:pt x="11111" y="-24"/>
                    </a:cubicBezTo>
                    <a:lnTo>
                      <a:pt x="49183" y="-24"/>
                    </a:lnTo>
                    <a:cubicBezTo>
                      <a:pt x="55332" y="-24"/>
                      <a:pt x="60319" y="4967"/>
                      <a:pt x="60319" y="11120"/>
                    </a:cubicBezTo>
                    <a:cubicBezTo>
                      <a:pt x="60319" y="17273"/>
                      <a:pt x="55332" y="22265"/>
                      <a:pt x="49183" y="22265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982C46-E1F2-4841-950A-9A4F9162DD70}"/>
              </a:ext>
            </a:extLst>
          </p:cNvPr>
          <p:cNvGrpSpPr/>
          <p:nvPr/>
        </p:nvGrpSpPr>
        <p:grpSpPr>
          <a:xfrm>
            <a:off x="5613011" y="6667364"/>
            <a:ext cx="1879336" cy="1879230"/>
            <a:chOff x="13515105" y="13466737"/>
            <a:chExt cx="2000044" cy="1999932"/>
          </a:xfrm>
        </p:grpSpPr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296CA878-C40D-6C42-A9EC-4163484BC064}"/>
                </a:ext>
              </a:extLst>
            </p:cNvPr>
            <p:cNvSpPr/>
            <p:nvPr/>
          </p:nvSpPr>
          <p:spPr>
            <a:xfrm>
              <a:off x="13515105" y="13466737"/>
              <a:ext cx="2000044" cy="1999932"/>
            </a:xfrm>
            <a:custGeom>
              <a:avLst/>
              <a:gdLst>
                <a:gd name="connsiteX0" fmla="*/ 504274 w 504273"/>
                <a:gd name="connsiteY0" fmla="*/ 252123 h 504246"/>
                <a:gd name="connsiteX1" fmla="*/ 252137 w 504273"/>
                <a:gd name="connsiteY1" fmla="*/ 504247 h 504246"/>
                <a:gd name="connsiteX2" fmla="*/ 0 w 504273"/>
                <a:gd name="connsiteY2" fmla="*/ 252123 h 504246"/>
                <a:gd name="connsiteX3" fmla="*/ 252137 w 504273"/>
                <a:gd name="connsiteY3" fmla="*/ 0 h 504246"/>
                <a:gd name="connsiteX4" fmla="*/ 504274 w 504273"/>
                <a:gd name="connsiteY4" fmla="*/ 252123 h 50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73" h="504246">
                  <a:moveTo>
                    <a:pt x="504274" y="252123"/>
                  </a:moveTo>
                  <a:cubicBezTo>
                    <a:pt x="504274" y="391367"/>
                    <a:pt x="391388" y="504247"/>
                    <a:pt x="252137" y="504247"/>
                  </a:cubicBezTo>
                  <a:cubicBezTo>
                    <a:pt x="112886" y="504247"/>
                    <a:pt x="0" y="391367"/>
                    <a:pt x="0" y="252123"/>
                  </a:cubicBezTo>
                  <a:cubicBezTo>
                    <a:pt x="0" y="112879"/>
                    <a:pt x="112886" y="0"/>
                    <a:pt x="252137" y="0"/>
                  </a:cubicBezTo>
                  <a:cubicBezTo>
                    <a:pt x="391388" y="0"/>
                    <a:pt x="504274" y="112879"/>
                    <a:pt x="504274" y="252123"/>
                  </a:cubicBezTo>
                  <a:close/>
                </a:path>
              </a:pathLst>
            </a:custGeom>
            <a:solidFill>
              <a:schemeClr val="accent3"/>
            </a:solidFill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7F704CD-76DF-C44A-A0E9-278C02C2D4E1}"/>
                </a:ext>
              </a:extLst>
            </p:cNvPr>
            <p:cNvGrpSpPr/>
            <p:nvPr/>
          </p:nvGrpSpPr>
          <p:grpSpPr>
            <a:xfrm>
              <a:off x="14022086" y="14037348"/>
              <a:ext cx="1018159" cy="918437"/>
              <a:chOff x="7179494" y="3258121"/>
              <a:chExt cx="453104" cy="408727"/>
            </a:xfrm>
            <a:solidFill>
              <a:schemeClr val="bg1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F399702A-0B26-C74D-BE0A-F4F02784573F}"/>
                  </a:ext>
                </a:extLst>
              </p:cNvPr>
              <p:cNvSpPr/>
              <p:nvPr/>
            </p:nvSpPr>
            <p:spPr>
              <a:xfrm>
                <a:off x="7379941" y="3571875"/>
                <a:ext cx="14636" cy="94965"/>
              </a:xfrm>
              <a:custGeom>
                <a:avLst/>
                <a:gdLst>
                  <a:gd name="connsiteX0" fmla="*/ 7299 w 14636"/>
                  <a:gd name="connsiteY0" fmla="*/ 94946 h 94965"/>
                  <a:gd name="connsiteX1" fmla="*/ -20 w 14636"/>
                  <a:gd name="connsiteY1" fmla="*/ 87803 h 94965"/>
                  <a:gd name="connsiteX2" fmla="*/ -20 w 14636"/>
                  <a:gd name="connsiteY2" fmla="*/ 87612 h 94965"/>
                  <a:gd name="connsiteX3" fmla="*/ -20 w 14636"/>
                  <a:gd name="connsiteY3" fmla="*/ 7316 h 94965"/>
                  <a:gd name="connsiteX4" fmla="*/ 7299 w 14636"/>
                  <a:gd name="connsiteY4" fmla="*/ -18 h 94965"/>
                  <a:gd name="connsiteX5" fmla="*/ 14617 w 14636"/>
                  <a:gd name="connsiteY5" fmla="*/ 7316 h 94965"/>
                  <a:gd name="connsiteX6" fmla="*/ 14617 w 14636"/>
                  <a:gd name="connsiteY6" fmla="*/ 87612 h 94965"/>
                  <a:gd name="connsiteX7" fmla="*/ 7299 w 14636"/>
                  <a:gd name="connsiteY7" fmla="*/ 94946 h 9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6" h="94965">
                    <a:moveTo>
                      <a:pt x="7299" y="94946"/>
                    </a:moveTo>
                    <a:cubicBezTo>
                      <a:pt x="3307" y="95003"/>
                      <a:pt x="37" y="91803"/>
                      <a:pt x="-20" y="87803"/>
                    </a:cubicBezTo>
                    <a:cubicBezTo>
                      <a:pt x="-20" y="87736"/>
                      <a:pt x="-20" y="87679"/>
                      <a:pt x="-20" y="87612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87612"/>
                    </a:lnTo>
                    <a:cubicBezTo>
                      <a:pt x="14617" y="91660"/>
                      <a:pt x="11338" y="94946"/>
                      <a:pt x="7299" y="94946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707B136E-7FEF-4345-A1AD-8D2FC6581718}"/>
                  </a:ext>
                </a:extLst>
              </p:cNvPr>
              <p:cNvSpPr/>
              <p:nvPr/>
            </p:nvSpPr>
            <p:spPr>
              <a:xfrm>
                <a:off x="7348862" y="3497103"/>
                <a:ext cx="14636" cy="71818"/>
              </a:xfrm>
              <a:custGeom>
                <a:avLst/>
                <a:gdLst>
                  <a:gd name="connsiteX0" fmla="*/ 7299 w 14636"/>
                  <a:gd name="connsiteY0" fmla="*/ 71800 h 71818"/>
                  <a:gd name="connsiteX1" fmla="*/ -20 w 14636"/>
                  <a:gd name="connsiteY1" fmla="*/ 64466 h 71818"/>
                  <a:gd name="connsiteX2" fmla="*/ -20 w 14636"/>
                  <a:gd name="connsiteY2" fmla="*/ 7316 h 71818"/>
                  <a:gd name="connsiteX3" fmla="*/ 7299 w 14636"/>
                  <a:gd name="connsiteY3" fmla="*/ -18 h 71818"/>
                  <a:gd name="connsiteX4" fmla="*/ 14617 w 14636"/>
                  <a:gd name="connsiteY4" fmla="*/ 7316 h 71818"/>
                  <a:gd name="connsiteX5" fmla="*/ 14617 w 14636"/>
                  <a:gd name="connsiteY5" fmla="*/ 64466 h 71818"/>
                  <a:gd name="connsiteX6" fmla="*/ 7299 w 14636"/>
                  <a:gd name="connsiteY6" fmla="*/ 71800 h 7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36" h="71818">
                    <a:moveTo>
                      <a:pt x="7299" y="71800"/>
                    </a:moveTo>
                    <a:cubicBezTo>
                      <a:pt x="3259" y="71800"/>
                      <a:pt x="-20" y="68515"/>
                      <a:pt x="-20" y="64466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64466"/>
                    </a:lnTo>
                    <a:cubicBezTo>
                      <a:pt x="14569" y="68495"/>
                      <a:pt x="11319" y="71753"/>
                      <a:pt x="7299" y="7180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B7B77101-1028-D64E-B4E2-B4A50C237A5C}"/>
                  </a:ext>
                </a:extLst>
              </p:cNvPr>
              <p:cNvSpPr/>
              <p:nvPr/>
            </p:nvSpPr>
            <p:spPr>
              <a:xfrm>
                <a:off x="7326241" y="3488150"/>
                <a:ext cx="68336" cy="178689"/>
              </a:xfrm>
              <a:custGeom>
                <a:avLst/>
                <a:gdLst>
                  <a:gd name="connsiteX0" fmla="*/ 60998 w 68336"/>
                  <a:gd name="connsiteY0" fmla="*/ 178671 h 178689"/>
                  <a:gd name="connsiteX1" fmla="*/ 29919 w 68336"/>
                  <a:gd name="connsiteY1" fmla="*/ 178671 h 178689"/>
                  <a:gd name="connsiteX2" fmla="*/ 22601 w 68336"/>
                  <a:gd name="connsiteY2" fmla="*/ 171527 h 178689"/>
                  <a:gd name="connsiteX3" fmla="*/ 22601 w 68336"/>
                  <a:gd name="connsiteY3" fmla="*/ 171337 h 178689"/>
                  <a:gd name="connsiteX4" fmla="*/ 22601 w 68336"/>
                  <a:gd name="connsiteY4" fmla="*/ 80754 h 178689"/>
                  <a:gd name="connsiteX5" fmla="*/ 17753 w 68336"/>
                  <a:gd name="connsiteY5" fmla="*/ 80754 h 178689"/>
                  <a:gd name="connsiteX6" fmla="*/ -20 w 68336"/>
                  <a:gd name="connsiteY6" fmla="*/ 62942 h 178689"/>
                  <a:gd name="connsiteX7" fmla="*/ -20 w 68336"/>
                  <a:gd name="connsiteY7" fmla="*/ 7316 h 178689"/>
                  <a:gd name="connsiteX8" fmla="*/ 7299 w 68336"/>
                  <a:gd name="connsiteY8" fmla="*/ -18 h 178689"/>
                  <a:gd name="connsiteX9" fmla="*/ 14617 w 68336"/>
                  <a:gd name="connsiteY9" fmla="*/ 7316 h 178689"/>
                  <a:gd name="connsiteX10" fmla="*/ 14617 w 68336"/>
                  <a:gd name="connsiteY10" fmla="*/ 62942 h 178689"/>
                  <a:gd name="connsiteX11" fmla="*/ 17753 w 68336"/>
                  <a:gd name="connsiteY11" fmla="*/ 66086 h 178689"/>
                  <a:gd name="connsiteX12" fmla="*/ 29919 w 68336"/>
                  <a:gd name="connsiteY12" fmla="*/ 66086 h 178689"/>
                  <a:gd name="connsiteX13" fmla="*/ 37237 w 68336"/>
                  <a:gd name="connsiteY13" fmla="*/ 73420 h 178689"/>
                  <a:gd name="connsiteX14" fmla="*/ 37237 w 68336"/>
                  <a:gd name="connsiteY14" fmla="*/ 164003 h 178689"/>
                  <a:gd name="connsiteX15" fmla="*/ 60998 w 68336"/>
                  <a:gd name="connsiteY15" fmla="*/ 164003 h 178689"/>
                  <a:gd name="connsiteX16" fmla="*/ 68317 w 68336"/>
                  <a:gd name="connsiteY16" fmla="*/ 171337 h 178689"/>
                  <a:gd name="connsiteX17" fmla="*/ 60998 w 68336"/>
                  <a:gd name="connsiteY17" fmla="*/ 178671 h 178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336" h="178689">
                    <a:moveTo>
                      <a:pt x="60998" y="178671"/>
                    </a:moveTo>
                    <a:lnTo>
                      <a:pt x="29919" y="178671"/>
                    </a:lnTo>
                    <a:cubicBezTo>
                      <a:pt x="25927" y="178728"/>
                      <a:pt x="22658" y="175528"/>
                      <a:pt x="22601" y="171527"/>
                    </a:cubicBezTo>
                    <a:cubicBezTo>
                      <a:pt x="22601" y="171461"/>
                      <a:pt x="22601" y="171404"/>
                      <a:pt x="22601" y="171337"/>
                    </a:cubicBezTo>
                    <a:lnTo>
                      <a:pt x="22601" y="80754"/>
                    </a:lnTo>
                    <a:lnTo>
                      <a:pt x="17753" y="80754"/>
                    </a:lnTo>
                    <a:cubicBezTo>
                      <a:pt x="7935" y="80754"/>
                      <a:pt x="-20" y="72782"/>
                      <a:pt x="-20" y="62942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62942"/>
                    </a:lnTo>
                    <a:cubicBezTo>
                      <a:pt x="14617" y="64676"/>
                      <a:pt x="16024" y="66086"/>
                      <a:pt x="17753" y="66086"/>
                    </a:cubicBezTo>
                    <a:lnTo>
                      <a:pt x="29919" y="66086"/>
                    </a:lnTo>
                    <a:cubicBezTo>
                      <a:pt x="33958" y="66086"/>
                      <a:pt x="37237" y="69372"/>
                      <a:pt x="37237" y="73420"/>
                    </a:cubicBezTo>
                    <a:lnTo>
                      <a:pt x="37237" y="164003"/>
                    </a:lnTo>
                    <a:lnTo>
                      <a:pt x="60998" y="164003"/>
                    </a:lnTo>
                    <a:cubicBezTo>
                      <a:pt x="65038" y="164003"/>
                      <a:pt x="68317" y="167289"/>
                      <a:pt x="68317" y="171337"/>
                    </a:cubicBezTo>
                    <a:cubicBezTo>
                      <a:pt x="68317" y="175385"/>
                      <a:pt x="65038" y="178671"/>
                      <a:pt x="60998" y="17867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90CDBDDC-DB5F-CA41-B416-66F28F4E3732}"/>
                  </a:ext>
                </a:extLst>
              </p:cNvPr>
              <p:cNvSpPr/>
              <p:nvPr/>
            </p:nvSpPr>
            <p:spPr>
              <a:xfrm>
                <a:off x="7326241" y="3456908"/>
                <a:ext cx="113766" cy="14668"/>
              </a:xfrm>
              <a:custGeom>
                <a:avLst/>
                <a:gdLst>
                  <a:gd name="connsiteX0" fmla="*/ 106429 w 113766"/>
                  <a:gd name="connsiteY0" fmla="*/ 14651 h 14668"/>
                  <a:gd name="connsiteX1" fmla="*/ 7299 w 113766"/>
                  <a:gd name="connsiteY1" fmla="*/ 14651 h 14668"/>
                  <a:gd name="connsiteX2" fmla="*/ -20 w 113766"/>
                  <a:gd name="connsiteY2" fmla="*/ 7316 h 14668"/>
                  <a:gd name="connsiteX3" fmla="*/ 7299 w 113766"/>
                  <a:gd name="connsiteY3" fmla="*/ -18 h 14668"/>
                  <a:gd name="connsiteX4" fmla="*/ 106429 w 113766"/>
                  <a:gd name="connsiteY4" fmla="*/ -18 h 14668"/>
                  <a:gd name="connsiteX5" fmla="*/ 113747 w 113766"/>
                  <a:gd name="connsiteY5" fmla="*/ 7316 h 14668"/>
                  <a:gd name="connsiteX6" fmla="*/ 106429 w 113766"/>
                  <a:gd name="connsiteY6" fmla="*/ 14651 h 14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766" h="14668">
                    <a:moveTo>
                      <a:pt x="106429" y="14651"/>
                    </a:moveTo>
                    <a:lnTo>
                      <a:pt x="7299" y="14651"/>
                    </a:lnTo>
                    <a:cubicBezTo>
                      <a:pt x="3259" y="14651"/>
                      <a:pt x="-20" y="11364"/>
                      <a:pt x="-20" y="7316"/>
                    </a:cubicBezTo>
                    <a:cubicBezTo>
                      <a:pt x="-20" y="3268"/>
                      <a:pt x="3259" y="-18"/>
                      <a:pt x="7299" y="-18"/>
                    </a:cubicBezTo>
                    <a:lnTo>
                      <a:pt x="106429" y="-18"/>
                    </a:lnTo>
                    <a:cubicBezTo>
                      <a:pt x="110468" y="-18"/>
                      <a:pt x="113747" y="3268"/>
                      <a:pt x="113747" y="7316"/>
                    </a:cubicBezTo>
                    <a:cubicBezTo>
                      <a:pt x="113747" y="11364"/>
                      <a:pt x="110468" y="14651"/>
                      <a:pt x="106429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6C8B1185-0637-CA4B-A0FC-12AAB1505FD8}"/>
                  </a:ext>
                </a:extLst>
              </p:cNvPr>
              <p:cNvSpPr/>
              <p:nvPr/>
            </p:nvSpPr>
            <p:spPr>
              <a:xfrm>
                <a:off x="7379941" y="3459289"/>
                <a:ext cx="68241" cy="207559"/>
              </a:xfrm>
              <a:custGeom>
                <a:avLst/>
                <a:gdLst>
                  <a:gd name="connsiteX0" fmla="*/ 38378 w 68241"/>
                  <a:gd name="connsiteY0" fmla="*/ 207532 h 207559"/>
                  <a:gd name="connsiteX1" fmla="*/ 7299 w 68241"/>
                  <a:gd name="connsiteY1" fmla="*/ 207532 h 207559"/>
                  <a:gd name="connsiteX2" fmla="*/ -20 w 68241"/>
                  <a:gd name="connsiteY2" fmla="*/ 200197 h 207559"/>
                  <a:gd name="connsiteX3" fmla="*/ 7299 w 68241"/>
                  <a:gd name="connsiteY3" fmla="*/ 192863 h 207559"/>
                  <a:gd name="connsiteX4" fmla="*/ 31060 w 68241"/>
                  <a:gd name="connsiteY4" fmla="*/ 192863 h 207559"/>
                  <a:gd name="connsiteX5" fmla="*/ 31060 w 68241"/>
                  <a:gd name="connsiteY5" fmla="*/ 102280 h 207559"/>
                  <a:gd name="connsiteX6" fmla="*/ 38188 w 68241"/>
                  <a:gd name="connsiteY6" fmla="*/ 94946 h 207559"/>
                  <a:gd name="connsiteX7" fmla="*/ 38378 w 68241"/>
                  <a:gd name="connsiteY7" fmla="*/ 94946 h 207559"/>
                  <a:gd name="connsiteX8" fmla="*/ 50544 w 68241"/>
                  <a:gd name="connsiteY8" fmla="*/ 94946 h 207559"/>
                  <a:gd name="connsiteX9" fmla="*/ 53585 w 68241"/>
                  <a:gd name="connsiteY9" fmla="*/ 91898 h 207559"/>
                  <a:gd name="connsiteX10" fmla="*/ 53585 w 68241"/>
                  <a:gd name="connsiteY10" fmla="*/ 91803 h 207559"/>
                  <a:gd name="connsiteX11" fmla="*/ 53585 w 68241"/>
                  <a:gd name="connsiteY11" fmla="*/ 7316 h 207559"/>
                  <a:gd name="connsiteX12" fmla="*/ 60903 w 68241"/>
                  <a:gd name="connsiteY12" fmla="*/ -18 h 207559"/>
                  <a:gd name="connsiteX13" fmla="*/ 68222 w 68241"/>
                  <a:gd name="connsiteY13" fmla="*/ 7316 h 207559"/>
                  <a:gd name="connsiteX14" fmla="*/ 68222 w 68241"/>
                  <a:gd name="connsiteY14" fmla="*/ 91803 h 207559"/>
                  <a:gd name="connsiteX15" fmla="*/ 50544 w 68241"/>
                  <a:gd name="connsiteY15" fmla="*/ 109615 h 207559"/>
                  <a:gd name="connsiteX16" fmla="*/ 45981 w 68241"/>
                  <a:gd name="connsiteY16" fmla="*/ 109615 h 207559"/>
                  <a:gd name="connsiteX17" fmla="*/ 45981 w 68241"/>
                  <a:gd name="connsiteY17" fmla="*/ 200197 h 207559"/>
                  <a:gd name="connsiteX18" fmla="*/ 38672 w 68241"/>
                  <a:gd name="connsiteY18" fmla="*/ 207541 h 207559"/>
                  <a:gd name="connsiteX19" fmla="*/ 38378 w 68241"/>
                  <a:gd name="connsiteY19" fmla="*/ 207532 h 207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8241" h="207559">
                    <a:moveTo>
                      <a:pt x="38378" y="207532"/>
                    </a:moveTo>
                    <a:lnTo>
                      <a:pt x="7299" y="207532"/>
                    </a:lnTo>
                    <a:cubicBezTo>
                      <a:pt x="3259" y="207532"/>
                      <a:pt x="-20" y="204246"/>
                      <a:pt x="-20" y="200197"/>
                    </a:cubicBezTo>
                    <a:cubicBezTo>
                      <a:pt x="-20" y="196149"/>
                      <a:pt x="3259" y="192863"/>
                      <a:pt x="7299" y="192863"/>
                    </a:cubicBezTo>
                    <a:lnTo>
                      <a:pt x="31060" y="192863"/>
                    </a:lnTo>
                    <a:lnTo>
                      <a:pt x="31060" y="102280"/>
                    </a:lnTo>
                    <a:cubicBezTo>
                      <a:pt x="31003" y="98280"/>
                      <a:pt x="34196" y="95003"/>
                      <a:pt x="38188" y="94946"/>
                    </a:cubicBezTo>
                    <a:cubicBezTo>
                      <a:pt x="38254" y="94946"/>
                      <a:pt x="38311" y="94946"/>
                      <a:pt x="38378" y="94946"/>
                    </a:cubicBezTo>
                    <a:lnTo>
                      <a:pt x="50544" y="94946"/>
                    </a:lnTo>
                    <a:cubicBezTo>
                      <a:pt x="52226" y="94946"/>
                      <a:pt x="53585" y="93584"/>
                      <a:pt x="53585" y="91898"/>
                    </a:cubicBezTo>
                    <a:cubicBezTo>
                      <a:pt x="53585" y="91870"/>
                      <a:pt x="53585" y="91832"/>
                      <a:pt x="53585" y="91803"/>
                    </a:cubicBezTo>
                    <a:lnTo>
                      <a:pt x="53585" y="7316"/>
                    </a:lnTo>
                    <a:cubicBezTo>
                      <a:pt x="53585" y="3268"/>
                      <a:pt x="56864" y="-18"/>
                      <a:pt x="60903" y="-18"/>
                    </a:cubicBezTo>
                    <a:cubicBezTo>
                      <a:pt x="64943" y="-18"/>
                      <a:pt x="68222" y="3268"/>
                      <a:pt x="68222" y="7316"/>
                    </a:cubicBezTo>
                    <a:lnTo>
                      <a:pt x="68222" y="91803"/>
                    </a:lnTo>
                    <a:cubicBezTo>
                      <a:pt x="68222" y="101604"/>
                      <a:pt x="60323" y="109558"/>
                      <a:pt x="50544" y="109615"/>
                    </a:cubicBezTo>
                    <a:lnTo>
                      <a:pt x="45981" y="109615"/>
                    </a:lnTo>
                    <a:lnTo>
                      <a:pt x="45981" y="200197"/>
                    </a:lnTo>
                    <a:cubicBezTo>
                      <a:pt x="45981" y="204246"/>
                      <a:pt x="42712" y="207532"/>
                      <a:pt x="38672" y="207541"/>
                    </a:cubicBezTo>
                    <a:cubicBezTo>
                      <a:pt x="38568" y="207541"/>
                      <a:pt x="38473" y="207532"/>
                      <a:pt x="38378" y="207532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504FF885-A7AB-C543-A71D-DB125EEE562F}"/>
                  </a:ext>
                </a:extLst>
              </p:cNvPr>
              <p:cNvSpPr/>
              <p:nvPr/>
            </p:nvSpPr>
            <p:spPr>
              <a:xfrm>
                <a:off x="7411020" y="3497103"/>
                <a:ext cx="14636" cy="71818"/>
              </a:xfrm>
              <a:custGeom>
                <a:avLst/>
                <a:gdLst>
                  <a:gd name="connsiteX0" fmla="*/ 7299 w 14636"/>
                  <a:gd name="connsiteY0" fmla="*/ 71800 h 71818"/>
                  <a:gd name="connsiteX1" fmla="*/ -20 w 14636"/>
                  <a:gd name="connsiteY1" fmla="*/ 64466 h 71818"/>
                  <a:gd name="connsiteX2" fmla="*/ -20 w 14636"/>
                  <a:gd name="connsiteY2" fmla="*/ 7316 h 71818"/>
                  <a:gd name="connsiteX3" fmla="*/ 7299 w 14636"/>
                  <a:gd name="connsiteY3" fmla="*/ -18 h 71818"/>
                  <a:gd name="connsiteX4" fmla="*/ 14617 w 14636"/>
                  <a:gd name="connsiteY4" fmla="*/ 7316 h 71818"/>
                  <a:gd name="connsiteX5" fmla="*/ 14617 w 14636"/>
                  <a:gd name="connsiteY5" fmla="*/ 64466 h 71818"/>
                  <a:gd name="connsiteX6" fmla="*/ 7299 w 14636"/>
                  <a:gd name="connsiteY6" fmla="*/ 71800 h 7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36" h="71818">
                    <a:moveTo>
                      <a:pt x="7299" y="71800"/>
                    </a:moveTo>
                    <a:cubicBezTo>
                      <a:pt x="3259" y="71800"/>
                      <a:pt x="-20" y="68515"/>
                      <a:pt x="-20" y="64466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64466"/>
                    </a:lnTo>
                    <a:cubicBezTo>
                      <a:pt x="14570" y="68495"/>
                      <a:pt x="11319" y="71753"/>
                      <a:pt x="7299" y="7180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E18A27F-1A30-6E48-82FF-C51B888590E3}"/>
                  </a:ext>
                </a:extLst>
              </p:cNvPr>
              <p:cNvSpPr/>
              <p:nvPr/>
            </p:nvSpPr>
            <p:spPr>
              <a:xfrm>
                <a:off x="7356940" y="3393186"/>
                <a:ext cx="60637" cy="60769"/>
              </a:xfrm>
              <a:custGeom>
                <a:avLst/>
                <a:gdLst>
                  <a:gd name="connsiteX0" fmla="*/ 30299 w 60637"/>
                  <a:gd name="connsiteY0" fmla="*/ 60751 h 60769"/>
                  <a:gd name="connsiteX1" fmla="*/ -20 w 60637"/>
                  <a:gd name="connsiteY1" fmla="*/ 30367 h 60769"/>
                  <a:gd name="connsiteX2" fmla="*/ 30299 w 60637"/>
                  <a:gd name="connsiteY2" fmla="*/ -18 h 60769"/>
                  <a:gd name="connsiteX3" fmla="*/ 60618 w 60637"/>
                  <a:gd name="connsiteY3" fmla="*/ 30367 h 60769"/>
                  <a:gd name="connsiteX4" fmla="*/ 30299 w 60637"/>
                  <a:gd name="connsiteY4" fmla="*/ 60751 h 60769"/>
                  <a:gd name="connsiteX5" fmla="*/ 30299 w 60637"/>
                  <a:gd name="connsiteY5" fmla="*/ 14651 h 60769"/>
                  <a:gd name="connsiteX6" fmla="*/ 14617 w 60637"/>
                  <a:gd name="connsiteY6" fmla="*/ 30367 h 60769"/>
                  <a:gd name="connsiteX7" fmla="*/ 30299 w 60637"/>
                  <a:gd name="connsiteY7" fmla="*/ 46083 h 60769"/>
                  <a:gd name="connsiteX8" fmla="*/ 45981 w 60637"/>
                  <a:gd name="connsiteY8" fmla="*/ 30367 h 60769"/>
                  <a:gd name="connsiteX9" fmla="*/ 30299 w 60637"/>
                  <a:gd name="connsiteY9" fmla="*/ 14651 h 60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637" h="60769">
                    <a:moveTo>
                      <a:pt x="30299" y="60751"/>
                    </a:moveTo>
                    <a:cubicBezTo>
                      <a:pt x="13553" y="60751"/>
                      <a:pt x="-20" y="47150"/>
                      <a:pt x="-20" y="30367"/>
                    </a:cubicBezTo>
                    <a:cubicBezTo>
                      <a:pt x="-20" y="13584"/>
                      <a:pt x="13553" y="-18"/>
                      <a:pt x="30299" y="-18"/>
                    </a:cubicBezTo>
                    <a:cubicBezTo>
                      <a:pt x="47046" y="-18"/>
                      <a:pt x="60618" y="13584"/>
                      <a:pt x="60618" y="30367"/>
                    </a:cubicBezTo>
                    <a:cubicBezTo>
                      <a:pt x="60618" y="47150"/>
                      <a:pt x="47046" y="60751"/>
                      <a:pt x="30299" y="60751"/>
                    </a:cubicBezTo>
                    <a:close/>
                    <a:moveTo>
                      <a:pt x="30299" y="14651"/>
                    </a:moveTo>
                    <a:cubicBezTo>
                      <a:pt x="21641" y="14651"/>
                      <a:pt x="14617" y="21689"/>
                      <a:pt x="14617" y="30367"/>
                    </a:cubicBezTo>
                    <a:cubicBezTo>
                      <a:pt x="14617" y="39044"/>
                      <a:pt x="21641" y="46083"/>
                      <a:pt x="30299" y="46083"/>
                    </a:cubicBezTo>
                    <a:cubicBezTo>
                      <a:pt x="38958" y="46083"/>
                      <a:pt x="45981" y="39044"/>
                      <a:pt x="45981" y="30367"/>
                    </a:cubicBezTo>
                    <a:cubicBezTo>
                      <a:pt x="45934" y="21709"/>
                      <a:pt x="38939" y="14698"/>
                      <a:pt x="30299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C61C822-0F4D-3942-A2B9-5E8CC1DE0B20}"/>
                  </a:ext>
                </a:extLst>
              </p:cNvPr>
              <p:cNvSpPr/>
              <p:nvPr/>
            </p:nvSpPr>
            <p:spPr>
              <a:xfrm>
                <a:off x="7252915" y="3527507"/>
                <a:ext cx="14639" cy="139331"/>
              </a:xfrm>
              <a:custGeom>
                <a:avLst/>
                <a:gdLst>
                  <a:gd name="connsiteX0" fmla="*/ 7251 w 14639"/>
                  <a:gd name="connsiteY0" fmla="*/ 139314 h 139331"/>
                  <a:gd name="connsiteX1" fmla="*/ 28 w 14639"/>
                  <a:gd name="connsiteY1" fmla="*/ 132075 h 139331"/>
                  <a:gd name="connsiteX2" fmla="*/ 28 w 14639"/>
                  <a:gd name="connsiteY2" fmla="*/ 131980 h 139331"/>
                  <a:gd name="connsiteX3" fmla="*/ 28 w 14639"/>
                  <a:gd name="connsiteY3" fmla="*/ 8155 h 139331"/>
                  <a:gd name="connsiteX4" fmla="*/ 6462 w 14639"/>
                  <a:gd name="connsiteY4" fmla="*/ 30 h 139331"/>
                  <a:gd name="connsiteX5" fmla="*/ 14570 w 14639"/>
                  <a:gd name="connsiteY5" fmla="*/ 6488 h 139331"/>
                  <a:gd name="connsiteX6" fmla="*/ 14570 w 14639"/>
                  <a:gd name="connsiteY6" fmla="*/ 8155 h 139331"/>
                  <a:gd name="connsiteX7" fmla="*/ 14570 w 14639"/>
                  <a:gd name="connsiteY7" fmla="*/ 131980 h 139331"/>
                  <a:gd name="connsiteX8" fmla="*/ 7441 w 14639"/>
                  <a:gd name="connsiteY8" fmla="*/ 139314 h 139331"/>
                  <a:gd name="connsiteX9" fmla="*/ 7251 w 14639"/>
                  <a:gd name="connsiteY9" fmla="*/ 139314 h 13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9" h="139331">
                    <a:moveTo>
                      <a:pt x="7251" y="139314"/>
                    </a:moveTo>
                    <a:cubicBezTo>
                      <a:pt x="3260" y="139314"/>
                      <a:pt x="28" y="136075"/>
                      <a:pt x="28" y="132075"/>
                    </a:cubicBezTo>
                    <a:cubicBezTo>
                      <a:pt x="28" y="132046"/>
                      <a:pt x="28" y="132008"/>
                      <a:pt x="28" y="131980"/>
                    </a:cubicBezTo>
                    <a:lnTo>
                      <a:pt x="28" y="8155"/>
                    </a:lnTo>
                    <a:cubicBezTo>
                      <a:pt x="-428" y="4135"/>
                      <a:pt x="2452" y="497"/>
                      <a:pt x="6462" y="30"/>
                    </a:cubicBezTo>
                    <a:cubicBezTo>
                      <a:pt x="10483" y="-428"/>
                      <a:pt x="14114" y="2459"/>
                      <a:pt x="14570" y="6488"/>
                    </a:cubicBezTo>
                    <a:cubicBezTo>
                      <a:pt x="14636" y="7040"/>
                      <a:pt x="14636" y="7602"/>
                      <a:pt x="14570" y="8155"/>
                    </a:cubicBezTo>
                    <a:lnTo>
                      <a:pt x="14570" y="131980"/>
                    </a:lnTo>
                    <a:cubicBezTo>
                      <a:pt x="14627" y="135980"/>
                      <a:pt x="11433" y="139257"/>
                      <a:pt x="7441" y="139314"/>
                    </a:cubicBezTo>
                    <a:cubicBezTo>
                      <a:pt x="7375" y="139314"/>
                      <a:pt x="7318" y="139314"/>
                      <a:pt x="7251" y="13931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5090DB4D-01FE-204F-838B-17F68E65B400}"/>
                  </a:ext>
                </a:extLst>
              </p:cNvPr>
              <p:cNvSpPr/>
              <p:nvPr/>
            </p:nvSpPr>
            <p:spPr>
              <a:xfrm>
                <a:off x="7209528" y="3411759"/>
                <a:ext cx="14637" cy="103727"/>
              </a:xfrm>
              <a:custGeom>
                <a:avLst/>
                <a:gdLst>
                  <a:gd name="connsiteX0" fmla="*/ 7299 w 14637"/>
                  <a:gd name="connsiteY0" fmla="*/ 103709 h 103727"/>
                  <a:gd name="connsiteX1" fmla="*/ -20 w 14637"/>
                  <a:gd name="connsiteY1" fmla="*/ 96375 h 103727"/>
                  <a:gd name="connsiteX2" fmla="*/ -20 w 14637"/>
                  <a:gd name="connsiteY2" fmla="*/ 7316 h 103727"/>
                  <a:gd name="connsiteX3" fmla="*/ 7299 w 14637"/>
                  <a:gd name="connsiteY3" fmla="*/ -18 h 103727"/>
                  <a:gd name="connsiteX4" fmla="*/ 14617 w 14637"/>
                  <a:gd name="connsiteY4" fmla="*/ 7316 h 103727"/>
                  <a:gd name="connsiteX5" fmla="*/ 14617 w 14637"/>
                  <a:gd name="connsiteY5" fmla="*/ 96375 h 103727"/>
                  <a:gd name="connsiteX6" fmla="*/ 7489 w 14637"/>
                  <a:gd name="connsiteY6" fmla="*/ 103709 h 103727"/>
                  <a:gd name="connsiteX7" fmla="*/ 7299 w 14637"/>
                  <a:gd name="connsiteY7" fmla="*/ 103709 h 10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7" h="103727">
                    <a:moveTo>
                      <a:pt x="7299" y="103709"/>
                    </a:moveTo>
                    <a:cubicBezTo>
                      <a:pt x="3259" y="103709"/>
                      <a:pt x="-20" y="100423"/>
                      <a:pt x="-20" y="9637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96375"/>
                    </a:lnTo>
                    <a:cubicBezTo>
                      <a:pt x="14674" y="100376"/>
                      <a:pt x="11481" y="103652"/>
                      <a:pt x="7489" y="103709"/>
                    </a:cubicBezTo>
                    <a:cubicBezTo>
                      <a:pt x="7422" y="103709"/>
                      <a:pt x="7365" y="103709"/>
                      <a:pt x="7299" y="103709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19D73EFD-944B-3E40-B802-D5880CF6A2FF}"/>
                  </a:ext>
                </a:extLst>
              </p:cNvPr>
              <p:cNvSpPr/>
              <p:nvPr/>
            </p:nvSpPr>
            <p:spPr>
              <a:xfrm>
                <a:off x="7179494" y="3349561"/>
                <a:ext cx="161288" cy="317277"/>
              </a:xfrm>
              <a:custGeom>
                <a:avLst/>
                <a:gdLst>
                  <a:gd name="connsiteX0" fmla="*/ 124012 w 161288"/>
                  <a:gd name="connsiteY0" fmla="*/ 317260 h 317277"/>
                  <a:gd name="connsiteX1" fmla="*/ 37332 w 161288"/>
                  <a:gd name="connsiteY1" fmla="*/ 317260 h 317277"/>
                  <a:gd name="connsiteX2" fmla="*/ 30014 w 161288"/>
                  <a:gd name="connsiteY2" fmla="*/ 309926 h 317277"/>
                  <a:gd name="connsiteX3" fmla="*/ 30014 w 161288"/>
                  <a:gd name="connsiteY3" fmla="*/ 165908 h 317277"/>
                  <a:gd name="connsiteX4" fmla="*/ 22411 w 161288"/>
                  <a:gd name="connsiteY4" fmla="*/ 165908 h 317277"/>
                  <a:gd name="connsiteX5" fmla="*/ -20 w 161288"/>
                  <a:gd name="connsiteY5" fmla="*/ 143524 h 317277"/>
                  <a:gd name="connsiteX6" fmla="*/ -20 w 161288"/>
                  <a:gd name="connsiteY6" fmla="*/ 52655 h 317277"/>
                  <a:gd name="connsiteX7" fmla="*/ 52539 w 161288"/>
                  <a:gd name="connsiteY7" fmla="*/ -18 h 317277"/>
                  <a:gd name="connsiteX8" fmla="*/ 108710 w 161288"/>
                  <a:gd name="connsiteY8" fmla="*/ -18 h 317277"/>
                  <a:gd name="connsiteX9" fmla="*/ 161269 w 161288"/>
                  <a:gd name="connsiteY9" fmla="*/ 52655 h 317277"/>
                  <a:gd name="connsiteX10" fmla="*/ 161269 w 161288"/>
                  <a:gd name="connsiteY10" fmla="*/ 143524 h 317277"/>
                  <a:gd name="connsiteX11" fmla="*/ 138839 w 161288"/>
                  <a:gd name="connsiteY11" fmla="*/ 165908 h 317277"/>
                  <a:gd name="connsiteX12" fmla="*/ 131235 w 161288"/>
                  <a:gd name="connsiteY12" fmla="*/ 165908 h 317277"/>
                  <a:gd name="connsiteX13" fmla="*/ 131235 w 161288"/>
                  <a:gd name="connsiteY13" fmla="*/ 310211 h 317277"/>
                  <a:gd name="connsiteX14" fmla="*/ 124012 w 161288"/>
                  <a:gd name="connsiteY14" fmla="*/ 317260 h 317277"/>
                  <a:gd name="connsiteX15" fmla="*/ 44746 w 161288"/>
                  <a:gd name="connsiteY15" fmla="*/ 302591 h 317277"/>
                  <a:gd name="connsiteX16" fmla="*/ 116694 w 161288"/>
                  <a:gd name="connsiteY16" fmla="*/ 302591 h 317277"/>
                  <a:gd name="connsiteX17" fmla="*/ 116694 w 161288"/>
                  <a:gd name="connsiteY17" fmla="*/ 158288 h 317277"/>
                  <a:gd name="connsiteX18" fmla="*/ 124012 w 161288"/>
                  <a:gd name="connsiteY18" fmla="*/ 150953 h 317277"/>
                  <a:gd name="connsiteX19" fmla="*/ 138934 w 161288"/>
                  <a:gd name="connsiteY19" fmla="*/ 150953 h 317277"/>
                  <a:gd name="connsiteX20" fmla="*/ 146727 w 161288"/>
                  <a:gd name="connsiteY20" fmla="*/ 143333 h 317277"/>
                  <a:gd name="connsiteX21" fmla="*/ 146727 w 161288"/>
                  <a:gd name="connsiteY21" fmla="*/ 143238 h 317277"/>
                  <a:gd name="connsiteX22" fmla="*/ 146727 w 161288"/>
                  <a:gd name="connsiteY22" fmla="*/ 52370 h 317277"/>
                  <a:gd name="connsiteX23" fmla="*/ 108710 w 161288"/>
                  <a:gd name="connsiteY23" fmla="*/ 14270 h 317277"/>
                  <a:gd name="connsiteX24" fmla="*/ 52539 w 161288"/>
                  <a:gd name="connsiteY24" fmla="*/ 14270 h 317277"/>
                  <a:gd name="connsiteX25" fmla="*/ 14522 w 161288"/>
                  <a:gd name="connsiteY25" fmla="*/ 52370 h 317277"/>
                  <a:gd name="connsiteX26" fmla="*/ 14522 w 161288"/>
                  <a:gd name="connsiteY26" fmla="*/ 143238 h 317277"/>
                  <a:gd name="connsiteX27" fmla="*/ 22221 w 161288"/>
                  <a:gd name="connsiteY27" fmla="*/ 150953 h 317277"/>
                  <a:gd name="connsiteX28" fmla="*/ 22316 w 161288"/>
                  <a:gd name="connsiteY28" fmla="*/ 150953 h 317277"/>
                  <a:gd name="connsiteX29" fmla="*/ 37332 w 161288"/>
                  <a:gd name="connsiteY29" fmla="*/ 150953 h 317277"/>
                  <a:gd name="connsiteX30" fmla="*/ 44651 w 161288"/>
                  <a:gd name="connsiteY30" fmla="*/ 158288 h 31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1288" h="317277">
                    <a:moveTo>
                      <a:pt x="124012" y="317260"/>
                    </a:moveTo>
                    <a:lnTo>
                      <a:pt x="37332" y="317260"/>
                    </a:lnTo>
                    <a:cubicBezTo>
                      <a:pt x="33293" y="317260"/>
                      <a:pt x="30014" y="313974"/>
                      <a:pt x="30014" y="309926"/>
                    </a:cubicBezTo>
                    <a:lnTo>
                      <a:pt x="30014" y="165908"/>
                    </a:lnTo>
                    <a:lnTo>
                      <a:pt x="22411" y="165908"/>
                    </a:lnTo>
                    <a:cubicBezTo>
                      <a:pt x="10055" y="165908"/>
                      <a:pt x="37" y="155897"/>
                      <a:pt x="-20" y="143524"/>
                    </a:cubicBezTo>
                    <a:lnTo>
                      <a:pt x="-20" y="52655"/>
                    </a:lnTo>
                    <a:cubicBezTo>
                      <a:pt x="37" y="23585"/>
                      <a:pt x="23532" y="39"/>
                      <a:pt x="52539" y="-18"/>
                    </a:cubicBezTo>
                    <a:lnTo>
                      <a:pt x="108710" y="-18"/>
                    </a:lnTo>
                    <a:cubicBezTo>
                      <a:pt x="137717" y="39"/>
                      <a:pt x="161222" y="23585"/>
                      <a:pt x="161269" y="52655"/>
                    </a:cubicBezTo>
                    <a:lnTo>
                      <a:pt x="161269" y="143524"/>
                    </a:lnTo>
                    <a:cubicBezTo>
                      <a:pt x="161222" y="155897"/>
                      <a:pt x="151185" y="165908"/>
                      <a:pt x="138839" y="165908"/>
                    </a:cubicBezTo>
                    <a:lnTo>
                      <a:pt x="131235" y="165908"/>
                    </a:lnTo>
                    <a:lnTo>
                      <a:pt x="131235" y="310211"/>
                    </a:lnTo>
                    <a:cubicBezTo>
                      <a:pt x="131083" y="314117"/>
                      <a:pt x="127909" y="317212"/>
                      <a:pt x="124012" y="317260"/>
                    </a:cubicBezTo>
                    <a:close/>
                    <a:moveTo>
                      <a:pt x="44746" y="302591"/>
                    </a:moveTo>
                    <a:lnTo>
                      <a:pt x="116694" y="302591"/>
                    </a:lnTo>
                    <a:lnTo>
                      <a:pt x="116694" y="158288"/>
                    </a:lnTo>
                    <a:cubicBezTo>
                      <a:pt x="116694" y="154239"/>
                      <a:pt x="119973" y="150953"/>
                      <a:pt x="124012" y="150953"/>
                    </a:cubicBezTo>
                    <a:lnTo>
                      <a:pt x="138934" y="150953"/>
                    </a:lnTo>
                    <a:cubicBezTo>
                      <a:pt x="143182" y="151011"/>
                      <a:pt x="146670" y="147591"/>
                      <a:pt x="146727" y="143333"/>
                    </a:cubicBezTo>
                    <a:cubicBezTo>
                      <a:pt x="146727" y="143305"/>
                      <a:pt x="146727" y="143267"/>
                      <a:pt x="146727" y="143238"/>
                    </a:cubicBezTo>
                    <a:lnTo>
                      <a:pt x="146727" y="52370"/>
                    </a:lnTo>
                    <a:cubicBezTo>
                      <a:pt x="146727" y="31329"/>
                      <a:pt x="129705" y="14270"/>
                      <a:pt x="108710" y="14270"/>
                    </a:cubicBezTo>
                    <a:lnTo>
                      <a:pt x="52539" y="14270"/>
                    </a:lnTo>
                    <a:cubicBezTo>
                      <a:pt x="31544" y="14270"/>
                      <a:pt x="14522" y="31329"/>
                      <a:pt x="14522" y="52370"/>
                    </a:cubicBezTo>
                    <a:lnTo>
                      <a:pt x="14522" y="143238"/>
                    </a:lnTo>
                    <a:cubicBezTo>
                      <a:pt x="14522" y="147496"/>
                      <a:pt x="17972" y="150953"/>
                      <a:pt x="22221" y="150953"/>
                    </a:cubicBezTo>
                    <a:cubicBezTo>
                      <a:pt x="22249" y="150953"/>
                      <a:pt x="22287" y="150953"/>
                      <a:pt x="22316" y="150953"/>
                    </a:cubicBezTo>
                    <a:lnTo>
                      <a:pt x="37332" y="150953"/>
                    </a:lnTo>
                    <a:cubicBezTo>
                      <a:pt x="41372" y="150953"/>
                      <a:pt x="44651" y="154239"/>
                      <a:pt x="44651" y="15828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4D2FC1AF-E54B-ED4E-817E-1E49059AE787}"/>
                  </a:ext>
                </a:extLst>
              </p:cNvPr>
              <p:cNvSpPr/>
              <p:nvPr/>
            </p:nvSpPr>
            <p:spPr>
              <a:xfrm>
                <a:off x="7296207" y="3411759"/>
                <a:ext cx="14636" cy="103728"/>
              </a:xfrm>
              <a:custGeom>
                <a:avLst/>
                <a:gdLst>
                  <a:gd name="connsiteX0" fmla="*/ 7299 w 14636"/>
                  <a:gd name="connsiteY0" fmla="*/ 103709 h 103728"/>
                  <a:gd name="connsiteX1" fmla="*/ -20 w 14636"/>
                  <a:gd name="connsiteY1" fmla="*/ 96566 h 103728"/>
                  <a:gd name="connsiteX2" fmla="*/ -20 w 14636"/>
                  <a:gd name="connsiteY2" fmla="*/ 96375 h 103728"/>
                  <a:gd name="connsiteX3" fmla="*/ -20 w 14636"/>
                  <a:gd name="connsiteY3" fmla="*/ 7316 h 103728"/>
                  <a:gd name="connsiteX4" fmla="*/ 7299 w 14636"/>
                  <a:gd name="connsiteY4" fmla="*/ -18 h 103728"/>
                  <a:gd name="connsiteX5" fmla="*/ 14617 w 14636"/>
                  <a:gd name="connsiteY5" fmla="*/ 7316 h 103728"/>
                  <a:gd name="connsiteX6" fmla="*/ 14617 w 14636"/>
                  <a:gd name="connsiteY6" fmla="*/ 96375 h 103728"/>
                  <a:gd name="connsiteX7" fmla="*/ 7299 w 14636"/>
                  <a:gd name="connsiteY7" fmla="*/ 103709 h 10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6" h="103728">
                    <a:moveTo>
                      <a:pt x="7299" y="103709"/>
                    </a:moveTo>
                    <a:cubicBezTo>
                      <a:pt x="3307" y="103767"/>
                      <a:pt x="37" y="100566"/>
                      <a:pt x="-20" y="96566"/>
                    </a:cubicBezTo>
                    <a:cubicBezTo>
                      <a:pt x="-20" y="96499"/>
                      <a:pt x="-20" y="96442"/>
                      <a:pt x="-20" y="9637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96375"/>
                    </a:lnTo>
                    <a:cubicBezTo>
                      <a:pt x="14617" y="100423"/>
                      <a:pt x="11338" y="103709"/>
                      <a:pt x="7299" y="103709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BC4F776A-DA59-164F-A59A-2474C3246273}"/>
                  </a:ext>
                </a:extLst>
              </p:cNvPr>
              <p:cNvSpPr/>
              <p:nvPr/>
            </p:nvSpPr>
            <p:spPr>
              <a:xfrm>
                <a:off x="7219982" y="3258121"/>
                <a:ext cx="80406" cy="80581"/>
              </a:xfrm>
              <a:custGeom>
                <a:avLst/>
                <a:gdLst>
                  <a:gd name="connsiteX0" fmla="*/ 40184 w 80406"/>
                  <a:gd name="connsiteY0" fmla="*/ 80564 h 80581"/>
                  <a:gd name="connsiteX1" fmla="*/ -20 w 80406"/>
                  <a:gd name="connsiteY1" fmla="*/ 40273 h 80581"/>
                  <a:gd name="connsiteX2" fmla="*/ 40184 w 80406"/>
                  <a:gd name="connsiteY2" fmla="*/ -18 h 80581"/>
                  <a:gd name="connsiteX3" fmla="*/ 80387 w 80406"/>
                  <a:gd name="connsiteY3" fmla="*/ 40273 h 80581"/>
                  <a:gd name="connsiteX4" fmla="*/ 40184 w 80406"/>
                  <a:gd name="connsiteY4" fmla="*/ 80564 h 80581"/>
                  <a:gd name="connsiteX5" fmla="*/ 40184 w 80406"/>
                  <a:gd name="connsiteY5" fmla="*/ 14651 h 80581"/>
                  <a:gd name="connsiteX6" fmla="*/ 14617 w 80406"/>
                  <a:gd name="connsiteY6" fmla="*/ 40273 h 80581"/>
                  <a:gd name="connsiteX7" fmla="*/ 40184 w 80406"/>
                  <a:gd name="connsiteY7" fmla="*/ 65895 h 80581"/>
                  <a:gd name="connsiteX8" fmla="*/ 65751 w 80406"/>
                  <a:gd name="connsiteY8" fmla="*/ 40273 h 80581"/>
                  <a:gd name="connsiteX9" fmla="*/ 40184 w 80406"/>
                  <a:gd name="connsiteY9" fmla="*/ 14651 h 80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406" h="80581">
                    <a:moveTo>
                      <a:pt x="40184" y="80564"/>
                    </a:moveTo>
                    <a:cubicBezTo>
                      <a:pt x="17982" y="80564"/>
                      <a:pt x="-20" y="62523"/>
                      <a:pt x="-20" y="40273"/>
                    </a:cubicBezTo>
                    <a:cubicBezTo>
                      <a:pt x="-20" y="18022"/>
                      <a:pt x="17982" y="-18"/>
                      <a:pt x="40184" y="-18"/>
                    </a:cubicBezTo>
                    <a:cubicBezTo>
                      <a:pt x="62386" y="-18"/>
                      <a:pt x="80387" y="18022"/>
                      <a:pt x="80387" y="40273"/>
                    </a:cubicBezTo>
                    <a:cubicBezTo>
                      <a:pt x="80387" y="62523"/>
                      <a:pt x="62386" y="80564"/>
                      <a:pt x="40184" y="80564"/>
                    </a:cubicBezTo>
                    <a:close/>
                    <a:moveTo>
                      <a:pt x="40184" y="14651"/>
                    </a:moveTo>
                    <a:cubicBezTo>
                      <a:pt x="26061" y="14651"/>
                      <a:pt x="14617" y="26119"/>
                      <a:pt x="14617" y="40273"/>
                    </a:cubicBezTo>
                    <a:cubicBezTo>
                      <a:pt x="14617" y="54427"/>
                      <a:pt x="26061" y="65895"/>
                      <a:pt x="40184" y="65895"/>
                    </a:cubicBezTo>
                    <a:cubicBezTo>
                      <a:pt x="54307" y="65895"/>
                      <a:pt x="65751" y="54427"/>
                      <a:pt x="65751" y="40273"/>
                    </a:cubicBezTo>
                    <a:cubicBezTo>
                      <a:pt x="65751" y="26119"/>
                      <a:pt x="54307" y="14651"/>
                      <a:pt x="40184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74E3145D-004F-984B-8C8C-852FB3E6F786}"/>
                  </a:ext>
                </a:extLst>
              </p:cNvPr>
              <p:cNvSpPr/>
              <p:nvPr/>
            </p:nvSpPr>
            <p:spPr>
              <a:xfrm>
                <a:off x="7487625" y="3260598"/>
                <a:ext cx="76034" cy="76200"/>
              </a:xfrm>
              <a:custGeom>
                <a:avLst/>
                <a:gdLst>
                  <a:gd name="connsiteX0" fmla="*/ 37998 w 76034"/>
                  <a:gd name="connsiteY0" fmla="*/ 76182 h 76200"/>
                  <a:gd name="connsiteX1" fmla="*/ -20 w 76034"/>
                  <a:gd name="connsiteY1" fmla="*/ 38082 h 76200"/>
                  <a:gd name="connsiteX2" fmla="*/ 37998 w 76034"/>
                  <a:gd name="connsiteY2" fmla="*/ -18 h 76200"/>
                  <a:gd name="connsiteX3" fmla="*/ 76015 w 76034"/>
                  <a:gd name="connsiteY3" fmla="*/ 38082 h 76200"/>
                  <a:gd name="connsiteX4" fmla="*/ 37998 w 76034"/>
                  <a:gd name="connsiteY4" fmla="*/ 76182 h 76200"/>
                  <a:gd name="connsiteX5" fmla="*/ 37998 w 76034"/>
                  <a:gd name="connsiteY5" fmla="*/ 15508 h 76200"/>
                  <a:gd name="connsiteX6" fmla="*/ 14997 w 76034"/>
                  <a:gd name="connsiteY6" fmla="*/ 38558 h 76200"/>
                  <a:gd name="connsiteX7" fmla="*/ 37998 w 76034"/>
                  <a:gd name="connsiteY7" fmla="*/ 61609 h 76200"/>
                  <a:gd name="connsiteX8" fmla="*/ 60998 w 76034"/>
                  <a:gd name="connsiteY8" fmla="*/ 38558 h 76200"/>
                  <a:gd name="connsiteX9" fmla="*/ 37998 w 76034"/>
                  <a:gd name="connsiteY9" fmla="*/ 15508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034" h="76200">
                    <a:moveTo>
                      <a:pt x="37998" y="76182"/>
                    </a:moveTo>
                    <a:cubicBezTo>
                      <a:pt x="17003" y="76182"/>
                      <a:pt x="-20" y="59123"/>
                      <a:pt x="-20" y="38082"/>
                    </a:cubicBezTo>
                    <a:cubicBezTo>
                      <a:pt x="-20" y="17041"/>
                      <a:pt x="17003" y="-18"/>
                      <a:pt x="37998" y="-18"/>
                    </a:cubicBezTo>
                    <a:cubicBezTo>
                      <a:pt x="58993" y="-18"/>
                      <a:pt x="76015" y="17041"/>
                      <a:pt x="76015" y="38082"/>
                    </a:cubicBezTo>
                    <a:cubicBezTo>
                      <a:pt x="76015" y="59123"/>
                      <a:pt x="58993" y="76182"/>
                      <a:pt x="37998" y="76182"/>
                    </a:cubicBezTo>
                    <a:close/>
                    <a:moveTo>
                      <a:pt x="37998" y="15508"/>
                    </a:moveTo>
                    <a:cubicBezTo>
                      <a:pt x="25291" y="15508"/>
                      <a:pt x="14997" y="25823"/>
                      <a:pt x="14997" y="38558"/>
                    </a:cubicBezTo>
                    <a:cubicBezTo>
                      <a:pt x="14997" y="51293"/>
                      <a:pt x="25291" y="61609"/>
                      <a:pt x="37998" y="61609"/>
                    </a:cubicBezTo>
                    <a:cubicBezTo>
                      <a:pt x="50705" y="61609"/>
                      <a:pt x="60998" y="51293"/>
                      <a:pt x="60998" y="38558"/>
                    </a:cubicBezTo>
                    <a:cubicBezTo>
                      <a:pt x="60998" y="25823"/>
                      <a:pt x="50705" y="15508"/>
                      <a:pt x="37998" y="1550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387DA49C-8FE8-5041-842E-07148974D93F}"/>
                  </a:ext>
                </a:extLst>
              </p:cNvPr>
              <p:cNvSpPr/>
              <p:nvPr/>
            </p:nvSpPr>
            <p:spPr>
              <a:xfrm>
                <a:off x="7480877" y="3542252"/>
                <a:ext cx="91241" cy="124587"/>
              </a:xfrm>
              <a:custGeom>
                <a:avLst/>
                <a:gdLst>
                  <a:gd name="connsiteX0" fmla="*/ 83904 w 91241"/>
                  <a:gd name="connsiteY0" fmla="*/ 124569 h 124587"/>
                  <a:gd name="connsiteX1" fmla="*/ 7299 w 91241"/>
                  <a:gd name="connsiteY1" fmla="*/ 124569 h 124587"/>
                  <a:gd name="connsiteX2" fmla="*/ -20 w 91241"/>
                  <a:gd name="connsiteY2" fmla="*/ 117425 h 124587"/>
                  <a:gd name="connsiteX3" fmla="*/ -20 w 91241"/>
                  <a:gd name="connsiteY3" fmla="*/ 117235 h 124587"/>
                  <a:gd name="connsiteX4" fmla="*/ -20 w 91241"/>
                  <a:gd name="connsiteY4" fmla="*/ 7316 h 124587"/>
                  <a:gd name="connsiteX5" fmla="*/ 7299 w 91241"/>
                  <a:gd name="connsiteY5" fmla="*/ -18 h 124587"/>
                  <a:gd name="connsiteX6" fmla="*/ 83904 w 91241"/>
                  <a:gd name="connsiteY6" fmla="*/ -18 h 124587"/>
                  <a:gd name="connsiteX7" fmla="*/ 91222 w 91241"/>
                  <a:gd name="connsiteY7" fmla="*/ 7316 h 124587"/>
                  <a:gd name="connsiteX8" fmla="*/ 91222 w 91241"/>
                  <a:gd name="connsiteY8" fmla="*/ 117235 h 124587"/>
                  <a:gd name="connsiteX9" fmla="*/ 83904 w 91241"/>
                  <a:gd name="connsiteY9" fmla="*/ 124569 h 124587"/>
                  <a:gd name="connsiteX10" fmla="*/ 14522 w 91241"/>
                  <a:gd name="connsiteY10" fmla="*/ 109901 h 124587"/>
                  <a:gd name="connsiteX11" fmla="*/ 76585 w 91241"/>
                  <a:gd name="connsiteY11" fmla="*/ 109901 h 124587"/>
                  <a:gd name="connsiteX12" fmla="*/ 76585 w 91241"/>
                  <a:gd name="connsiteY12" fmla="*/ 14651 h 124587"/>
                  <a:gd name="connsiteX13" fmla="*/ 14522 w 91241"/>
                  <a:gd name="connsiteY13" fmla="*/ 14651 h 1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1241" h="124587">
                    <a:moveTo>
                      <a:pt x="83904" y="124569"/>
                    </a:moveTo>
                    <a:lnTo>
                      <a:pt x="7299" y="124569"/>
                    </a:lnTo>
                    <a:cubicBezTo>
                      <a:pt x="3307" y="124626"/>
                      <a:pt x="38" y="121426"/>
                      <a:pt x="-20" y="117425"/>
                    </a:cubicBezTo>
                    <a:cubicBezTo>
                      <a:pt x="-20" y="117359"/>
                      <a:pt x="-20" y="117302"/>
                      <a:pt x="-20" y="11723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lnTo>
                      <a:pt x="83904" y="-18"/>
                    </a:lnTo>
                    <a:cubicBezTo>
                      <a:pt x="87924" y="30"/>
                      <a:pt x="91175" y="3287"/>
                      <a:pt x="91222" y="7316"/>
                    </a:cubicBezTo>
                    <a:lnTo>
                      <a:pt x="91222" y="117235"/>
                    </a:lnTo>
                    <a:cubicBezTo>
                      <a:pt x="91222" y="121283"/>
                      <a:pt x="87943" y="124569"/>
                      <a:pt x="83904" y="124569"/>
                    </a:cubicBezTo>
                    <a:close/>
                    <a:moveTo>
                      <a:pt x="14522" y="109901"/>
                    </a:moveTo>
                    <a:lnTo>
                      <a:pt x="76585" y="109901"/>
                    </a:lnTo>
                    <a:lnTo>
                      <a:pt x="76585" y="14651"/>
                    </a:lnTo>
                    <a:lnTo>
                      <a:pt x="14522" y="14651"/>
                    </a:ln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B257047C-B833-B446-860F-03CCBA737D84}"/>
                  </a:ext>
                </a:extLst>
              </p:cNvPr>
              <p:cNvSpPr/>
              <p:nvPr/>
            </p:nvSpPr>
            <p:spPr>
              <a:xfrm>
                <a:off x="7519179" y="3542252"/>
                <a:ext cx="14636" cy="124587"/>
              </a:xfrm>
              <a:custGeom>
                <a:avLst/>
                <a:gdLst>
                  <a:gd name="connsiteX0" fmla="*/ 7299 w 14636"/>
                  <a:gd name="connsiteY0" fmla="*/ 124569 h 124587"/>
                  <a:gd name="connsiteX1" fmla="*/ -20 w 14636"/>
                  <a:gd name="connsiteY1" fmla="*/ 117425 h 124587"/>
                  <a:gd name="connsiteX2" fmla="*/ -20 w 14636"/>
                  <a:gd name="connsiteY2" fmla="*/ 117235 h 124587"/>
                  <a:gd name="connsiteX3" fmla="*/ -20 w 14636"/>
                  <a:gd name="connsiteY3" fmla="*/ 7316 h 124587"/>
                  <a:gd name="connsiteX4" fmla="*/ 7299 w 14636"/>
                  <a:gd name="connsiteY4" fmla="*/ -18 h 124587"/>
                  <a:gd name="connsiteX5" fmla="*/ 14617 w 14636"/>
                  <a:gd name="connsiteY5" fmla="*/ 7316 h 124587"/>
                  <a:gd name="connsiteX6" fmla="*/ 14617 w 14636"/>
                  <a:gd name="connsiteY6" fmla="*/ 117235 h 124587"/>
                  <a:gd name="connsiteX7" fmla="*/ 7299 w 14636"/>
                  <a:gd name="connsiteY7" fmla="*/ 124569 h 1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6" h="124587">
                    <a:moveTo>
                      <a:pt x="7299" y="124569"/>
                    </a:moveTo>
                    <a:cubicBezTo>
                      <a:pt x="3307" y="124626"/>
                      <a:pt x="38" y="121426"/>
                      <a:pt x="-20" y="117425"/>
                    </a:cubicBezTo>
                    <a:cubicBezTo>
                      <a:pt x="-20" y="117359"/>
                      <a:pt x="-20" y="117302"/>
                      <a:pt x="-20" y="11723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117235"/>
                    </a:lnTo>
                    <a:cubicBezTo>
                      <a:pt x="14617" y="121283"/>
                      <a:pt x="11338" y="124569"/>
                      <a:pt x="7299" y="124569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6FE96AA7-D5FE-6D40-887F-82F8D8D5C32C}"/>
                  </a:ext>
                </a:extLst>
              </p:cNvPr>
              <p:cNvSpPr/>
              <p:nvPr/>
            </p:nvSpPr>
            <p:spPr>
              <a:xfrm>
                <a:off x="7418926" y="3339750"/>
                <a:ext cx="213672" cy="217171"/>
              </a:xfrm>
              <a:custGeom>
                <a:avLst/>
                <a:gdLst>
                  <a:gd name="connsiteX0" fmla="*/ 172276 w 213672"/>
                  <a:gd name="connsiteY0" fmla="*/ 217152 h 217171"/>
                  <a:gd name="connsiteX1" fmla="*/ 41211 w 213672"/>
                  <a:gd name="connsiteY1" fmla="*/ 217152 h 217171"/>
                  <a:gd name="connsiteX2" fmla="*/ 35699 w 213672"/>
                  <a:gd name="connsiteY2" fmla="*/ 214580 h 217171"/>
                  <a:gd name="connsiteX3" fmla="*/ 33988 w 213672"/>
                  <a:gd name="connsiteY3" fmla="*/ 208770 h 217171"/>
                  <a:gd name="connsiteX4" fmla="*/ 49575 w 213672"/>
                  <a:gd name="connsiteY4" fmla="*/ 106853 h 217171"/>
                  <a:gd name="connsiteX5" fmla="*/ 41211 w 213672"/>
                  <a:gd name="connsiteY5" fmla="*/ 122569 h 217171"/>
                  <a:gd name="connsiteX6" fmla="*/ 11510 w 213672"/>
                  <a:gd name="connsiteY6" fmla="*/ 131646 h 217171"/>
                  <a:gd name="connsiteX7" fmla="*/ 4715 w 213672"/>
                  <a:gd name="connsiteY7" fmla="*/ 125998 h 217171"/>
                  <a:gd name="connsiteX8" fmla="*/ 2814 w 213672"/>
                  <a:gd name="connsiteY8" fmla="*/ 101138 h 217171"/>
                  <a:gd name="connsiteX9" fmla="*/ 44823 w 213672"/>
                  <a:gd name="connsiteY9" fmla="*/ 15413 h 217171"/>
                  <a:gd name="connsiteX10" fmla="*/ 69439 w 213672"/>
                  <a:gd name="connsiteY10" fmla="*/ -18 h 217171"/>
                  <a:gd name="connsiteX11" fmla="*/ 74286 w 213672"/>
                  <a:gd name="connsiteY11" fmla="*/ -18 h 217171"/>
                  <a:gd name="connsiteX12" fmla="*/ 87973 w 213672"/>
                  <a:gd name="connsiteY12" fmla="*/ 5792 h 217171"/>
                  <a:gd name="connsiteX13" fmla="*/ 106411 w 213672"/>
                  <a:gd name="connsiteY13" fmla="*/ 13508 h 217171"/>
                  <a:gd name="connsiteX14" fmla="*/ 107076 w 213672"/>
                  <a:gd name="connsiteY14" fmla="*/ 13508 h 217171"/>
                  <a:gd name="connsiteX15" fmla="*/ 125515 w 213672"/>
                  <a:gd name="connsiteY15" fmla="*/ 5792 h 217171"/>
                  <a:gd name="connsiteX16" fmla="*/ 139106 w 213672"/>
                  <a:gd name="connsiteY16" fmla="*/ -18 h 217171"/>
                  <a:gd name="connsiteX17" fmla="*/ 144048 w 213672"/>
                  <a:gd name="connsiteY17" fmla="*/ -18 h 217171"/>
                  <a:gd name="connsiteX18" fmla="*/ 168665 w 213672"/>
                  <a:gd name="connsiteY18" fmla="*/ 15413 h 217171"/>
                  <a:gd name="connsiteX19" fmla="*/ 210959 w 213672"/>
                  <a:gd name="connsiteY19" fmla="*/ 101804 h 217171"/>
                  <a:gd name="connsiteX20" fmla="*/ 204401 w 213672"/>
                  <a:gd name="connsiteY20" fmla="*/ 130379 h 217171"/>
                  <a:gd name="connsiteX21" fmla="*/ 187008 w 213672"/>
                  <a:gd name="connsiteY21" fmla="*/ 133904 h 217171"/>
                  <a:gd name="connsiteX22" fmla="*/ 171896 w 213672"/>
                  <a:gd name="connsiteY22" fmla="*/ 122283 h 217171"/>
                  <a:gd name="connsiteX23" fmla="*/ 163817 w 213672"/>
                  <a:gd name="connsiteY23" fmla="*/ 107138 h 217171"/>
                  <a:gd name="connsiteX24" fmla="*/ 179499 w 213672"/>
                  <a:gd name="connsiteY24" fmla="*/ 209056 h 217171"/>
                  <a:gd name="connsiteX25" fmla="*/ 177789 w 213672"/>
                  <a:gd name="connsiteY25" fmla="*/ 214866 h 217171"/>
                  <a:gd name="connsiteX26" fmla="*/ 172276 w 213672"/>
                  <a:gd name="connsiteY26" fmla="*/ 217152 h 217171"/>
                  <a:gd name="connsiteX27" fmla="*/ 106696 w 213672"/>
                  <a:gd name="connsiteY27" fmla="*/ 202484 h 217171"/>
                  <a:gd name="connsiteX28" fmla="*/ 163722 w 213672"/>
                  <a:gd name="connsiteY28" fmla="*/ 202484 h 217171"/>
                  <a:gd name="connsiteX29" fmla="*/ 142908 w 213672"/>
                  <a:gd name="connsiteY29" fmla="*/ 66848 h 217171"/>
                  <a:gd name="connsiteX30" fmla="*/ 149029 w 213672"/>
                  <a:gd name="connsiteY30" fmla="*/ 58485 h 217171"/>
                  <a:gd name="connsiteX31" fmla="*/ 156594 w 213672"/>
                  <a:gd name="connsiteY31" fmla="*/ 62276 h 217171"/>
                  <a:gd name="connsiteX32" fmla="*/ 185107 w 213672"/>
                  <a:gd name="connsiteY32" fmla="*/ 115044 h 217171"/>
                  <a:gd name="connsiteX33" fmla="*/ 190524 w 213672"/>
                  <a:gd name="connsiteY33" fmla="*/ 119330 h 217171"/>
                  <a:gd name="connsiteX34" fmla="*/ 196132 w 213672"/>
                  <a:gd name="connsiteY34" fmla="*/ 118187 h 217171"/>
                  <a:gd name="connsiteX35" fmla="*/ 198318 w 213672"/>
                  <a:gd name="connsiteY35" fmla="*/ 108662 h 217171"/>
                  <a:gd name="connsiteX36" fmla="*/ 155834 w 213672"/>
                  <a:gd name="connsiteY36" fmla="*/ 21890 h 217171"/>
                  <a:gd name="connsiteX37" fmla="*/ 144333 w 213672"/>
                  <a:gd name="connsiteY37" fmla="*/ 14651 h 217171"/>
                  <a:gd name="connsiteX38" fmla="*/ 139391 w 213672"/>
                  <a:gd name="connsiteY38" fmla="*/ 14651 h 217171"/>
                  <a:gd name="connsiteX39" fmla="*/ 135874 w 213672"/>
                  <a:gd name="connsiteY39" fmla="*/ 16365 h 217171"/>
                  <a:gd name="connsiteX40" fmla="*/ 78183 w 213672"/>
                  <a:gd name="connsiteY40" fmla="*/ 16365 h 217171"/>
                  <a:gd name="connsiteX41" fmla="*/ 74571 w 213672"/>
                  <a:gd name="connsiteY41" fmla="*/ 14651 h 217171"/>
                  <a:gd name="connsiteX42" fmla="*/ 69724 w 213672"/>
                  <a:gd name="connsiteY42" fmla="*/ 14651 h 217171"/>
                  <a:gd name="connsiteX43" fmla="*/ 58224 w 213672"/>
                  <a:gd name="connsiteY43" fmla="*/ 21890 h 217171"/>
                  <a:gd name="connsiteX44" fmla="*/ 16120 w 213672"/>
                  <a:gd name="connsiteY44" fmla="*/ 107615 h 217171"/>
                  <a:gd name="connsiteX45" fmla="*/ 16120 w 213672"/>
                  <a:gd name="connsiteY45" fmla="*/ 116473 h 217171"/>
                  <a:gd name="connsiteX46" fmla="*/ 26403 w 213672"/>
                  <a:gd name="connsiteY46" fmla="*/ 117673 h 217171"/>
                  <a:gd name="connsiteX47" fmla="*/ 28285 w 213672"/>
                  <a:gd name="connsiteY47" fmla="*/ 115425 h 217171"/>
                  <a:gd name="connsiteX48" fmla="*/ 56798 w 213672"/>
                  <a:gd name="connsiteY48" fmla="*/ 61990 h 217171"/>
                  <a:gd name="connsiteX49" fmla="*/ 66806 w 213672"/>
                  <a:gd name="connsiteY49" fmla="*/ 59332 h 217171"/>
                  <a:gd name="connsiteX50" fmla="*/ 70390 w 213672"/>
                  <a:gd name="connsiteY50" fmla="*/ 66562 h 217171"/>
                  <a:gd name="connsiteX51" fmla="*/ 49670 w 213672"/>
                  <a:gd name="connsiteY51" fmla="*/ 202198 h 21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3672" h="217171">
                    <a:moveTo>
                      <a:pt x="172276" y="217152"/>
                    </a:moveTo>
                    <a:lnTo>
                      <a:pt x="41211" y="217152"/>
                    </a:lnTo>
                    <a:cubicBezTo>
                      <a:pt x="39092" y="217123"/>
                      <a:pt x="37086" y="216190"/>
                      <a:pt x="35699" y="214580"/>
                    </a:cubicBezTo>
                    <a:cubicBezTo>
                      <a:pt x="34311" y="212990"/>
                      <a:pt x="33684" y="210866"/>
                      <a:pt x="33988" y="208770"/>
                    </a:cubicBezTo>
                    <a:lnTo>
                      <a:pt x="49575" y="106853"/>
                    </a:lnTo>
                    <a:lnTo>
                      <a:pt x="41211" y="122569"/>
                    </a:lnTo>
                    <a:cubicBezTo>
                      <a:pt x="35509" y="133294"/>
                      <a:pt x="22212" y="137352"/>
                      <a:pt x="11510" y="131646"/>
                    </a:cubicBezTo>
                    <a:cubicBezTo>
                      <a:pt x="8887" y="130236"/>
                      <a:pt x="6577" y="128322"/>
                      <a:pt x="4715" y="125998"/>
                    </a:cubicBezTo>
                    <a:cubicBezTo>
                      <a:pt x="-817" y="118835"/>
                      <a:pt x="-1568" y="109062"/>
                      <a:pt x="2814" y="101138"/>
                    </a:cubicBezTo>
                    <a:lnTo>
                      <a:pt x="44823" y="15413"/>
                    </a:lnTo>
                    <a:cubicBezTo>
                      <a:pt x="49442" y="6002"/>
                      <a:pt x="58975" y="30"/>
                      <a:pt x="69439" y="-18"/>
                    </a:cubicBezTo>
                    <a:lnTo>
                      <a:pt x="74286" y="-18"/>
                    </a:lnTo>
                    <a:cubicBezTo>
                      <a:pt x="79428" y="77"/>
                      <a:pt x="84323" y="2163"/>
                      <a:pt x="87973" y="5792"/>
                    </a:cubicBezTo>
                    <a:cubicBezTo>
                      <a:pt x="93133" y="10288"/>
                      <a:pt x="99597" y="12993"/>
                      <a:pt x="106411" y="13508"/>
                    </a:cubicBezTo>
                    <a:lnTo>
                      <a:pt x="107076" y="13508"/>
                    </a:lnTo>
                    <a:cubicBezTo>
                      <a:pt x="113881" y="12974"/>
                      <a:pt x="120344" y="10269"/>
                      <a:pt x="125515" y="5792"/>
                    </a:cubicBezTo>
                    <a:cubicBezTo>
                      <a:pt x="129136" y="2182"/>
                      <a:pt x="134002" y="106"/>
                      <a:pt x="139106" y="-18"/>
                    </a:cubicBezTo>
                    <a:lnTo>
                      <a:pt x="144048" y="-18"/>
                    </a:lnTo>
                    <a:cubicBezTo>
                      <a:pt x="154503" y="49"/>
                      <a:pt x="164026" y="6021"/>
                      <a:pt x="168665" y="15413"/>
                    </a:cubicBezTo>
                    <a:lnTo>
                      <a:pt x="210959" y="101804"/>
                    </a:lnTo>
                    <a:cubicBezTo>
                      <a:pt x="216300" y="111625"/>
                      <a:pt x="213487" y="123893"/>
                      <a:pt x="204401" y="130379"/>
                    </a:cubicBezTo>
                    <a:cubicBezTo>
                      <a:pt x="199411" y="134075"/>
                      <a:pt x="193043" y="135361"/>
                      <a:pt x="187008" y="133904"/>
                    </a:cubicBezTo>
                    <a:cubicBezTo>
                      <a:pt x="180545" y="132370"/>
                      <a:pt x="175051" y="128141"/>
                      <a:pt x="171896" y="122283"/>
                    </a:cubicBezTo>
                    <a:lnTo>
                      <a:pt x="163817" y="107138"/>
                    </a:lnTo>
                    <a:lnTo>
                      <a:pt x="179499" y="209056"/>
                    </a:lnTo>
                    <a:cubicBezTo>
                      <a:pt x="179804" y="211151"/>
                      <a:pt x="179176" y="213275"/>
                      <a:pt x="177789" y="214866"/>
                    </a:cubicBezTo>
                    <a:cubicBezTo>
                      <a:pt x="176353" y="216371"/>
                      <a:pt x="174348" y="217200"/>
                      <a:pt x="172276" y="217152"/>
                    </a:cubicBezTo>
                    <a:close/>
                    <a:moveTo>
                      <a:pt x="106696" y="202484"/>
                    </a:moveTo>
                    <a:lnTo>
                      <a:pt x="163722" y="202484"/>
                    </a:lnTo>
                    <a:lnTo>
                      <a:pt x="142908" y="66848"/>
                    </a:lnTo>
                    <a:cubicBezTo>
                      <a:pt x="142299" y="62847"/>
                      <a:pt x="145037" y="59104"/>
                      <a:pt x="149029" y="58485"/>
                    </a:cubicBezTo>
                    <a:cubicBezTo>
                      <a:pt x="152098" y="58018"/>
                      <a:pt x="155130" y="59532"/>
                      <a:pt x="156594" y="62276"/>
                    </a:cubicBezTo>
                    <a:lnTo>
                      <a:pt x="185107" y="115044"/>
                    </a:lnTo>
                    <a:cubicBezTo>
                      <a:pt x="186190" y="117206"/>
                      <a:pt x="188177" y="118778"/>
                      <a:pt x="190524" y="119330"/>
                    </a:cubicBezTo>
                    <a:cubicBezTo>
                      <a:pt x="192473" y="119826"/>
                      <a:pt x="194535" y="119406"/>
                      <a:pt x="196132" y="118187"/>
                    </a:cubicBezTo>
                    <a:cubicBezTo>
                      <a:pt x="199211" y="116063"/>
                      <a:pt x="200162" y="111929"/>
                      <a:pt x="198318" y="108662"/>
                    </a:cubicBezTo>
                    <a:lnTo>
                      <a:pt x="155834" y="21890"/>
                    </a:lnTo>
                    <a:cubicBezTo>
                      <a:pt x="153695" y="17470"/>
                      <a:pt x="149228" y="14670"/>
                      <a:pt x="144333" y="14651"/>
                    </a:cubicBezTo>
                    <a:lnTo>
                      <a:pt x="139391" y="14651"/>
                    </a:lnTo>
                    <a:cubicBezTo>
                      <a:pt x="138051" y="14765"/>
                      <a:pt x="136797" y="15374"/>
                      <a:pt x="135874" y="16365"/>
                    </a:cubicBezTo>
                    <a:cubicBezTo>
                      <a:pt x="119860" y="32138"/>
                      <a:pt x="94198" y="32138"/>
                      <a:pt x="78183" y="16365"/>
                    </a:cubicBezTo>
                    <a:cubicBezTo>
                      <a:pt x="77242" y="15355"/>
                      <a:pt x="75950" y="14736"/>
                      <a:pt x="74571" y="14651"/>
                    </a:cubicBezTo>
                    <a:lnTo>
                      <a:pt x="69724" y="14651"/>
                    </a:lnTo>
                    <a:cubicBezTo>
                      <a:pt x="64829" y="14670"/>
                      <a:pt x="60362" y="17470"/>
                      <a:pt x="58224" y="21890"/>
                    </a:cubicBezTo>
                    <a:lnTo>
                      <a:pt x="16120" y="107615"/>
                    </a:lnTo>
                    <a:cubicBezTo>
                      <a:pt x="14343" y="110301"/>
                      <a:pt x="14343" y="113787"/>
                      <a:pt x="16120" y="116473"/>
                    </a:cubicBezTo>
                    <a:cubicBezTo>
                      <a:pt x="18629" y="119645"/>
                      <a:pt x="23229" y="120188"/>
                      <a:pt x="26403" y="117673"/>
                    </a:cubicBezTo>
                    <a:cubicBezTo>
                      <a:pt x="27173" y="117054"/>
                      <a:pt x="27810" y="116292"/>
                      <a:pt x="28285" y="115425"/>
                    </a:cubicBezTo>
                    <a:lnTo>
                      <a:pt x="56798" y="61990"/>
                    </a:lnTo>
                    <a:cubicBezTo>
                      <a:pt x="58832" y="58485"/>
                      <a:pt x="63309" y="57303"/>
                      <a:pt x="66806" y="59332"/>
                    </a:cubicBezTo>
                    <a:cubicBezTo>
                      <a:pt x="69335" y="60809"/>
                      <a:pt x="70741" y="63647"/>
                      <a:pt x="70390" y="66562"/>
                    </a:cubicBezTo>
                    <a:lnTo>
                      <a:pt x="49670" y="202198"/>
                    </a:ln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6D4E9F85-AED6-2647-9F45-0BA8E7949227}"/>
                  </a:ext>
                </a:extLst>
              </p:cNvPr>
              <p:cNvSpPr/>
              <p:nvPr/>
            </p:nvSpPr>
            <p:spPr>
              <a:xfrm>
                <a:off x="7209528" y="3488150"/>
                <a:ext cx="101221" cy="14668"/>
              </a:xfrm>
              <a:custGeom>
                <a:avLst/>
                <a:gdLst>
                  <a:gd name="connsiteX0" fmla="*/ 93978 w 101221"/>
                  <a:gd name="connsiteY0" fmla="*/ 14651 h 14668"/>
                  <a:gd name="connsiteX1" fmla="*/ 7299 w 101221"/>
                  <a:gd name="connsiteY1" fmla="*/ 14651 h 14668"/>
                  <a:gd name="connsiteX2" fmla="*/ -20 w 101221"/>
                  <a:gd name="connsiteY2" fmla="*/ 7316 h 14668"/>
                  <a:gd name="connsiteX3" fmla="*/ 7299 w 101221"/>
                  <a:gd name="connsiteY3" fmla="*/ -18 h 14668"/>
                  <a:gd name="connsiteX4" fmla="*/ 93883 w 101221"/>
                  <a:gd name="connsiteY4" fmla="*/ -18 h 14668"/>
                  <a:gd name="connsiteX5" fmla="*/ 101202 w 101221"/>
                  <a:gd name="connsiteY5" fmla="*/ 7316 h 14668"/>
                  <a:gd name="connsiteX6" fmla="*/ 93883 w 101221"/>
                  <a:gd name="connsiteY6" fmla="*/ 14651 h 14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221" h="14668">
                    <a:moveTo>
                      <a:pt x="93978" y="14651"/>
                    </a:moveTo>
                    <a:lnTo>
                      <a:pt x="7299" y="14651"/>
                    </a:lnTo>
                    <a:cubicBezTo>
                      <a:pt x="3259" y="14651"/>
                      <a:pt x="-20" y="11364"/>
                      <a:pt x="-20" y="7316"/>
                    </a:cubicBezTo>
                    <a:cubicBezTo>
                      <a:pt x="-20" y="3268"/>
                      <a:pt x="3259" y="-18"/>
                      <a:pt x="7299" y="-18"/>
                    </a:cubicBezTo>
                    <a:lnTo>
                      <a:pt x="93883" y="-18"/>
                    </a:lnTo>
                    <a:cubicBezTo>
                      <a:pt x="97923" y="-18"/>
                      <a:pt x="101202" y="3268"/>
                      <a:pt x="101202" y="7316"/>
                    </a:cubicBezTo>
                    <a:cubicBezTo>
                      <a:pt x="101202" y="11364"/>
                      <a:pt x="97923" y="14651"/>
                      <a:pt x="93883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4B8EDF-542B-7A4B-B073-13C3809CBF71}"/>
              </a:ext>
            </a:extLst>
          </p:cNvPr>
          <p:cNvGrpSpPr/>
          <p:nvPr/>
        </p:nvGrpSpPr>
        <p:grpSpPr>
          <a:xfrm>
            <a:off x="6174946" y="9947414"/>
            <a:ext cx="1879336" cy="1879230"/>
            <a:chOff x="9186527" y="16378271"/>
            <a:chExt cx="2000044" cy="1999932"/>
          </a:xfrm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11D1E15-6797-2542-846E-C0E8B07D66FF}"/>
                </a:ext>
              </a:extLst>
            </p:cNvPr>
            <p:cNvSpPr/>
            <p:nvPr/>
          </p:nvSpPr>
          <p:spPr>
            <a:xfrm>
              <a:off x="9186527" y="16378271"/>
              <a:ext cx="2000044" cy="1999932"/>
            </a:xfrm>
            <a:custGeom>
              <a:avLst/>
              <a:gdLst>
                <a:gd name="connsiteX0" fmla="*/ 504273 w 504273"/>
                <a:gd name="connsiteY0" fmla="*/ 252123 h 504246"/>
                <a:gd name="connsiteX1" fmla="*/ 252137 w 504273"/>
                <a:gd name="connsiteY1" fmla="*/ 504247 h 504246"/>
                <a:gd name="connsiteX2" fmla="*/ 0 w 504273"/>
                <a:gd name="connsiteY2" fmla="*/ 252123 h 504246"/>
                <a:gd name="connsiteX3" fmla="*/ 252137 w 504273"/>
                <a:gd name="connsiteY3" fmla="*/ 0 h 504246"/>
                <a:gd name="connsiteX4" fmla="*/ 504273 w 504273"/>
                <a:gd name="connsiteY4" fmla="*/ 252123 h 50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73" h="504246">
                  <a:moveTo>
                    <a:pt x="504273" y="252123"/>
                  </a:moveTo>
                  <a:cubicBezTo>
                    <a:pt x="504273" y="391367"/>
                    <a:pt x="391388" y="504247"/>
                    <a:pt x="252137" y="504247"/>
                  </a:cubicBezTo>
                  <a:cubicBezTo>
                    <a:pt x="112885" y="504247"/>
                    <a:pt x="0" y="391367"/>
                    <a:pt x="0" y="252123"/>
                  </a:cubicBezTo>
                  <a:cubicBezTo>
                    <a:pt x="0" y="112879"/>
                    <a:pt x="112885" y="0"/>
                    <a:pt x="252137" y="0"/>
                  </a:cubicBezTo>
                  <a:cubicBezTo>
                    <a:pt x="391388" y="0"/>
                    <a:pt x="504273" y="112879"/>
                    <a:pt x="504273" y="252123"/>
                  </a:cubicBezTo>
                  <a:close/>
                </a:path>
              </a:pathLst>
            </a:custGeom>
            <a:solidFill>
              <a:schemeClr val="accent2"/>
            </a:solidFill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B9AA0D5-7016-C14F-AB9E-FCE638F21942}"/>
                </a:ext>
              </a:extLst>
            </p:cNvPr>
            <p:cNvGrpSpPr/>
            <p:nvPr/>
          </p:nvGrpSpPr>
          <p:grpSpPr>
            <a:xfrm>
              <a:off x="9712864" y="16904303"/>
              <a:ext cx="935042" cy="884839"/>
              <a:chOff x="7519460" y="1323772"/>
              <a:chExt cx="716367" cy="677906"/>
            </a:xfrm>
            <a:solidFill>
              <a:schemeClr val="bg1"/>
            </a:solidFill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941BFE56-7484-924B-BD2D-517CD7C6F9A9}"/>
                  </a:ext>
                </a:extLst>
              </p:cNvPr>
              <p:cNvSpPr/>
              <p:nvPr/>
            </p:nvSpPr>
            <p:spPr>
              <a:xfrm>
                <a:off x="7604977" y="1462384"/>
                <a:ext cx="509211" cy="539294"/>
              </a:xfrm>
              <a:custGeom>
                <a:avLst/>
                <a:gdLst>
                  <a:gd name="connsiteX0" fmla="*/ 498050 w 509211"/>
                  <a:gd name="connsiteY0" fmla="*/ 539270 h 539294"/>
                  <a:gd name="connsiteX1" fmla="*/ 11016 w 509211"/>
                  <a:gd name="connsiteY1" fmla="*/ 539270 h 539294"/>
                  <a:gd name="connsiteX2" fmla="*/ -25 w 509211"/>
                  <a:gd name="connsiteY2" fmla="*/ 528126 h 539294"/>
                  <a:gd name="connsiteX3" fmla="*/ -25 w 509211"/>
                  <a:gd name="connsiteY3" fmla="*/ 196846 h 539294"/>
                  <a:gd name="connsiteX4" fmla="*/ 4354 w 509211"/>
                  <a:gd name="connsiteY4" fmla="*/ 187988 h 539294"/>
                  <a:gd name="connsiteX5" fmla="*/ 247823 w 509211"/>
                  <a:gd name="connsiteY5" fmla="*/ 2250 h 539294"/>
                  <a:gd name="connsiteX6" fmla="*/ 261244 w 509211"/>
                  <a:gd name="connsiteY6" fmla="*/ 2250 h 539294"/>
                  <a:gd name="connsiteX7" fmla="*/ 495100 w 509211"/>
                  <a:gd name="connsiteY7" fmla="*/ 180654 h 539294"/>
                  <a:gd name="connsiteX8" fmla="*/ 496128 w 509211"/>
                  <a:gd name="connsiteY8" fmla="*/ 196380 h 539294"/>
                  <a:gd name="connsiteX9" fmla="*/ 481679 w 509211"/>
                  <a:gd name="connsiteY9" fmla="*/ 198370 h 539294"/>
                  <a:gd name="connsiteX10" fmla="*/ 254581 w 509211"/>
                  <a:gd name="connsiteY10" fmla="*/ 25110 h 539294"/>
                  <a:gd name="connsiteX11" fmla="*/ 22152 w 509211"/>
                  <a:gd name="connsiteY11" fmla="*/ 202847 h 539294"/>
                  <a:gd name="connsiteX12" fmla="*/ 22152 w 509211"/>
                  <a:gd name="connsiteY12" fmla="*/ 517172 h 539294"/>
                  <a:gd name="connsiteX13" fmla="*/ 486914 w 509211"/>
                  <a:gd name="connsiteY13" fmla="*/ 517172 h 539294"/>
                  <a:gd name="connsiteX14" fmla="*/ 486914 w 509211"/>
                  <a:gd name="connsiteY14" fmla="*/ 495169 h 539294"/>
                  <a:gd name="connsiteX15" fmla="*/ 498050 w 509211"/>
                  <a:gd name="connsiteY15" fmla="*/ 484025 h 539294"/>
                  <a:gd name="connsiteX16" fmla="*/ 509186 w 509211"/>
                  <a:gd name="connsiteY16" fmla="*/ 495169 h 539294"/>
                  <a:gd name="connsiteX17" fmla="*/ 509186 w 509211"/>
                  <a:gd name="connsiteY17" fmla="*/ 528126 h 539294"/>
                  <a:gd name="connsiteX18" fmla="*/ 498050 w 509211"/>
                  <a:gd name="connsiteY18" fmla="*/ 539270 h 539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9211" h="539294">
                    <a:moveTo>
                      <a:pt x="498050" y="539270"/>
                    </a:moveTo>
                    <a:lnTo>
                      <a:pt x="11016" y="539270"/>
                    </a:lnTo>
                    <a:cubicBezTo>
                      <a:pt x="4906" y="539222"/>
                      <a:pt x="-25" y="534244"/>
                      <a:pt x="-25" y="528126"/>
                    </a:cubicBezTo>
                    <a:lnTo>
                      <a:pt x="-25" y="196846"/>
                    </a:lnTo>
                    <a:cubicBezTo>
                      <a:pt x="-44" y="193369"/>
                      <a:pt x="1584" y="190086"/>
                      <a:pt x="4354" y="187988"/>
                    </a:cubicBezTo>
                    <a:lnTo>
                      <a:pt x="247823" y="2250"/>
                    </a:lnTo>
                    <a:cubicBezTo>
                      <a:pt x="251783" y="-782"/>
                      <a:pt x="257284" y="-782"/>
                      <a:pt x="261244" y="2250"/>
                    </a:cubicBezTo>
                    <a:lnTo>
                      <a:pt x="495100" y="180654"/>
                    </a:lnTo>
                    <a:cubicBezTo>
                      <a:pt x="499726" y="184712"/>
                      <a:pt x="500182" y="191753"/>
                      <a:pt x="496128" y="196380"/>
                    </a:cubicBezTo>
                    <a:cubicBezTo>
                      <a:pt x="492473" y="200547"/>
                      <a:pt x="486324" y="201394"/>
                      <a:pt x="481679" y="198370"/>
                    </a:cubicBezTo>
                    <a:lnTo>
                      <a:pt x="254581" y="25110"/>
                    </a:lnTo>
                    <a:lnTo>
                      <a:pt x="22152" y="202847"/>
                    </a:lnTo>
                    <a:lnTo>
                      <a:pt x="22152" y="517172"/>
                    </a:lnTo>
                    <a:lnTo>
                      <a:pt x="486914" y="517172"/>
                    </a:lnTo>
                    <a:lnTo>
                      <a:pt x="486914" y="495169"/>
                    </a:lnTo>
                    <a:cubicBezTo>
                      <a:pt x="486914" y="489014"/>
                      <a:pt x="491902" y="484025"/>
                      <a:pt x="498050" y="484025"/>
                    </a:cubicBezTo>
                    <a:cubicBezTo>
                      <a:pt x="504199" y="484025"/>
                      <a:pt x="509186" y="489014"/>
                      <a:pt x="509186" y="495169"/>
                    </a:cubicBezTo>
                    <a:lnTo>
                      <a:pt x="509186" y="528126"/>
                    </a:lnTo>
                    <a:cubicBezTo>
                      <a:pt x="509139" y="534259"/>
                      <a:pt x="504180" y="539222"/>
                      <a:pt x="498050" y="53927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8A635674-1CB5-444B-8250-286FC07701CC}"/>
                  </a:ext>
                </a:extLst>
              </p:cNvPr>
              <p:cNvSpPr/>
              <p:nvPr/>
            </p:nvSpPr>
            <p:spPr>
              <a:xfrm>
                <a:off x="7776490" y="1791938"/>
                <a:ext cx="166088" cy="209740"/>
              </a:xfrm>
              <a:custGeom>
                <a:avLst/>
                <a:gdLst>
                  <a:gd name="connsiteX0" fmla="*/ 154928 w 166088"/>
                  <a:gd name="connsiteY0" fmla="*/ 209716 h 209740"/>
                  <a:gd name="connsiteX1" fmla="*/ 11111 w 166088"/>
                  <a:gd name="connsiteY1" fmla="*/ 209716 h 209740"/>
                  <a:gd name="connsiteX2" fmla="*/ -25 w 166088"/>
                  <a:gd name="connsiteY2" fmla="*/ 198572 h 209740"/>
                  <a:gd name="connsiteX3" fmla="*/ -25 w 166088"/>
                  <a:gd name="connsiteY3" fmla="*/ 11120 h 209740"/>
                  <a:gd name="connsiteX4" fmla="*/ 11111 w 166088"/>
                  <a:gd name="connsiteY4" fmla="*/ -24 h 209740"/>
                  <a:gd name="connsiteX5" fmla="*/ 154928 w 166088"/>
                  <a:gd name="connsiteY5" fmla="*/ -24 h 209740"/>
                  <a:gd name="connsiteX6" fmla="*/ 166064 w 166088"/>
                  <a:gd name="connsiteY6" fmla="*/ 11120 h 209740"/>
                  <a:gd name="connsiteX7" fmla="*/ 166064 w 166088"/>
                  <a:gd name="connsiteY7" fmla="*/ 198572 h 209740"/>
                  <a:gd name="connsiteX8" fmla="*/ 154928 w 166088"/>
                  <a:gd name="connsiteY8" fmla="*/ 209716 h 209740"/>
                  <a:gd name="connsiteX9" fmla="*/ 22247 w 166088"/>
                  <a:gd name="connsiteY9" fmla="*/ 187618 h 209740"/>
                  <a:gd name="connsiteX10" fmla="*/ 143792 w 166088"/>
                  <a:gd name="connsiteY10" fmla="*/ 187618 h 209740"/>
                  <a:gd name="connsiteX11" fmla="*/ 143792 w 166088"/>
                  <a:gd name="connsiteY11" fmla="*/ 22264 h 209740"/>
                  <a:gd name="connsiteX12" fmla="*/ 22247 w 166088"/>
                  <a:gd name="connsiteY12" fmla="*/ 22264 h 20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6088" h="209740">
                    <a:moveTo>
                      <a:pt x="154928" y="209716"/>
                    </a:moveTo>
                    <a:lnTo>
                      <a:pt x="11111" y="209716"/>
                    </a:lnTo>
                    <a:cubicBezTo>
                      <a:pt x="4982" y="209669"/>
                      <a:pt x="23" y="204705"/>
                      <a:pt x="-25" y="198572"/>
                    </a:cubicBezTo>
                    <a:lnTo>
                      <a:pt x="-25" y="11120"/>
                    </a:lnTo>
                    <a:cubicBezTo>
                      <a:pt x="23" y="4987"/>
                      <a:pt x="4982" y="27"/>
                      <a:pt x="11111" y="-24"/>
                    </a:cubicBezTo>
                    <a:lnTo>
                      <a:pt x="154928" y="-24"/>
                    </a:lnTo>
                    <a:cubicBezTo>
                      <a:pt x="161077" y="-24"/>
                      <a:pt x="166064" y="4965"/>
                      <a:pt x="166064" y="11120"/>
                    </a:cubicBezTo>
                    <a:lnTo>
                      <a:pt x="166064" y="198572"/>
                    </a:lnTo>
                    <a:cubicBezTo>
                      <a:pt x="166064" y="204727"/>
                      <a:pt x="161077" y="209716"/>
                      <a:pt x="154928" y="209716"/>
                    </a:cubicBezTo>
                    <a:close/>
                    <a:moveTo>
                      <a:pt x="22247" y="187618"/>
                    </a:moveTo>
                    <a:lnTo>
                      <a:pt x="143792" y="187618"/>
                    </a:lnTo>
                    <a:lnTo>
                      <a:pt x="143792" y="22264"/>
                    </a:lnTo>
                    <a:lnTo>
                      <a:pt x="22247" y="22264"/>
                    </a:ln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950184B8-D37C-6941-A189-BCDB8D7B6D01}"/>
                  </a:ext>
                </a:extLst>
              </p:cNvPr>
              <p:cNvSpPr/>
              <p:nvPr/>
            </p:nvSpPr>
            <p:spPr>
              <a:xfrm>
                <a:off x="7519460" y="1323772"/>
                <a:ext cx="678555" cy="318593"/>
              </a:xfrm>
              <a:custGeom>
                <a:avLst/>
                <a:gdLst>
                  <a:gd name="connsiteX0" fmla="*/ 633441 w 678555"/>
                  <a:gd name="connsiteY0" fmla="*/ 317551 h 318593"/>
                  <a:gd name="connsiteX1" fmla="*/ 606125 w 678555"/>
                  <a:gd name="connsiteY1" fmla="*/ 308026 h 318593"/>
                  <a:gd name="connsiteX2" fmla="*/ 340098 w 678555"/>
                  <a:gd name="connsiteY2" fmla="*/ 105334 h 318593"/>
                  <a:gd name="connsiteX3" fmla="*/ 73595 w 678555"/>
                  <a:gd name="connsiteY3" fmla="*/ 308312 h 318593"/>
                  <a:gd name="connsiteX4" fmla="*/ 10224 w 678555"/>
                  <a:gd name="connsiteY4" fmla="*/ 302133 h 318593"/>
                  <a:gd name="connsiteX5" fmla="*/ 16401 w 678555"/>
                  <a:gd name="connsiteY5" fmla="*/ 238718 h 318593"/>
                  <a:gd name="connsiteX6" fmla="*/ 19342 w 678555"/>
                  <a:gd name="connsiteY6" fmla="*/ 236493 h 318593"/>
                  <a:gd name="connsiteX7" fmla="*/ 333435 w 678555"/>
                  <a:gd name="connsiteY7" fmla="*/ 2178 h 318593"/>
                  <a:gd name="connsiteX8" fmla="*/ 346665 w 678555"/>
                  <a:gd name="connsiteY8" fmla="*/ 2178 h 318593"/>
                  <a:gd name="connsiteX9" fmla="*/ 478774 w 678555"/>
                  <a:gd name="connsiteY9" fmla="*/ 100857 h 318593"/>
                  <a:gd name="connsiteX10" fmla="*/ 478774 w 678555"/>
                  <a:gd name="connsiteY10" fmla="*/ 72282 h 318593"/>
                  <a:gd name="connsiteX11" fmla="*/ 489910 w 678555"/>
                  <a:gd name="connsiteY11" fmla="*/ 61138 h 318593"/>
                  <a:gd name="connsiteX12" fmla="*/ 578903 w 678555"/>
                  <a:gd name="connsiteY12" fmla="*/ 61138 h 318593"/>
                  <a:gd name="connsiteX13" fmla="*/ 590039 w 678555"/>
                  <a:gd name="connsiteY13" fmla="*/ 72282 h 318593"/>
                  <a:gd name="connsiteX14" fmla="*/ 590039 w 678555"/>
                  <a:gd name="connsiteY14" fmla="*/ 183915 h 318593"/>
                  <a:gd name="connsiteX15" fmla="*/ 660377 w 678555"/>
                  <a:gd name="connsiteY15" fmla="*/ 236684 h 318593"/>
                  <a:gd name="connsiteX16" fmla="*/ 669676 w 678555"/>
                  <a:gd name="connsiteY16" fmla="*/ 299579 h 318593"/>
                  <a:gd name="connsiteX17" fmla="*/ 633441 w 678555"/>
                  <a:gd name="connsiteY17" fmla="*/ 317742 h 318593"/>
                  <a:gd name="connsiteX18" fmla="*/ 340098 w 678555"/>
                  <a:gd name="connsiteY18" fmla="*/ 80188 h 318593"/>
                  <a:gd name="connsiteX19" fmla="*/ 346760 w 678555"/>
                  <a:gd name="connsiteY19" fmla="*/ 82474 h 318593"/>
                  <a:gd name="connsiteX20" fmla="*/ 619640 w 678555"/>
                  <a:gd name="connsiteY20" fmla="*/ 290595 h 318593"/>
                  <a:gd name="connsiteX21" fmla="*/ 651659 w 678555"/>
                  <a:gd name="connsiteY21" fmla="*/ 287464 h 318593"/>
                  <a:gd name="connsiteX22" fmla="*/ 648527 w 678555"/>
                  <a:gd name="connsiteY22" fmla="*/ 255423 h 318593"/>
                  <a:gd name="connsiteX23" fmla="*/ 647052 w 678555"/>
                  <a:gd name="connsiteY23" fmla="*/ 254305 h 318593"/>
                  <a:gd name="connsiteX24" fmla="*/ 572241 w 678555"/>
                  <a:gd name="connsiteY24" fmla="*/ 198584 h 318593"/>
                  <a:gd name="connsiteX25" fmla="*/ 567767 w 678555"/>
                  <a:gd name="connsiteY25" fmla="*/ 189630 h 318593"/>
                  <a:gd name="connsiteX26" fmla="*/ 567767 w 678555"/>
                  <a:gd name="connsiteY26" fmla="*/ 83522 h 318593"/>
                  <a:gd name="connsiteX27" fmla="*/ 501142 w 678555"/>
                  <a:gd name="connsiteY27" fmla="*/ 83522 h 318593"/>
                  <a:gd name="connsiteX28" fmla="*/ 501142 w 678555"/>
                  <a:gd name="connsiteY28" fmla="*/ 123051 h 318593"/>
                  <a:gd name="connsiteX29" fmla="*/ 494955 w 678555"/>
                  <a:gd name="connsiteY29" fmla="*/ 132576 h 318593"/>
                  <a:gd name="connsiteX30" fmla="*/ 483343 w 678555"/>
                  <a:gd name="connsiteY30" fmla="*/ 131528 h 318593"/>
                  <a:gd name="connsiteX31" fmla="*/ 340573 w 678555"/>
                  <a:gd name="connsiteY31" fmla="*/ 24657 h 318593"/>
                  <a:gd name="connsiteX32" fmla="*/ 33048 w 678555"/>
                  <a:gd name="connsiteY32" fmla="*/ 254305 h 318593"/>
                  <a:gd name="connsiteX33" fmla="*/ 24006 w 678555"/>
                  <a:gd name="connsiteY33" fmla="*/ 270879 h 318593"/>
                  <a:gd name="connsiteX34" fmla="*/ 45107 w 678555"/>
                  <a:gd name="connsiteY34" fmla="*/ 295178 h 318593"/>
                  <a:gd name="connsiteX35" fmla="*/ 60460 w 678555"/>
                  <a:gd name="connsiteY35" fmla="*/ 290595 h 318593"/>
                  <a:gd name="connsiteX36" fmla="*/ 333340 w 678555"/>
                  <a:gd name="connsiteY36" fmla="*/ 82474 h 318593"/>
                  <a:gd name="connsiteX37" fmla="*/ 340098 w 678555"/>
                  <a:gd name="connsiteY37" fmla="*/ 80188 h 31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78555" h="318593">
                    <a:moveTo>
                      <a:pt x="633441" y="317551"/>
                    </a:moveTo>
                    <a:cubicBezTo>
                      <a:pt x="623533" y="317484"/>
                      <a:pt x="613929" y="314134"/>
                      <a:pt x="606125" y="308026"/>
                    </a:cubicBezTo>
                    <a:lnTo>
                      <a:pt x="340098" y="105334"/>
                    </a:lnTo>
                    <a:lnTo>
                      <a:pt x="73595" y="308312"/>
                    </a:lnTo>
                    <a:cubicBezTo>
                      <a:pt x="54387" y="324117"/>
                      <a:pt x="26024" y="321351"/>
                      <a:pt x="10224" y="302133"/>
                    </a:cubicBezTo>
                    <a:cubicBezTo>
                      <a:pt x="-5566" y="282914"/>
                      <a:pt x="-2806" y="254523"/>
                      <a:pt x="16401" y="238718"/>
                    </a:cubicBezTo>
                    <a:cubicBezTo>
                      <a:pt x="17353" y="237936"/>
                      <a:pt x="18333" y="237194"/>
                      <a:pt x="19342" y="236493"/>
                    </a:cubicBezTo>
                    <a:lnTo>
                      <a:pt x="333435" y="2178"/>
                    </a:lnTo>
                    <a:cubicBezTo>
                      <a:pt x="337357" y="-758"/>
                      <a:pt x="342744" y="-758"/>
                      <a:pt x="346665" y="2178"/>
                    </a:cubicBezTo>
                    <a:lnTo>
                      <a:pt x="478774" y="100857"/>
                    </a:lnTo>
                    <a:lnTo>
                      <a:pt x="478774" y="72282"/>
                    </a:lnTo>
                    <a:cubicBezTo>
                      <a:pt x="478774" y="66127"/>
                      <a:pt x="483762" y="61138"/>
                      <a:pt x="489910" y="61138"/>
                    </a:cubicBezTo>
                    <a:lnTo>
                      <a:pt x="578903" y="61138"/>
                    </a:lnTo>
                    <a:cubicBezTo>
                      <a:pt x="585052" y="61138"/>
                      <a:pt x="590039" y="66127"/>
                      <a:pt x="590039" y="72282"/>
                    </a:cubicBezTo>
                    <a:lnTo>
                      <a:pt x="590039" y="183915"/>
                    </a:lnTo>
                    <a:lnTo>
                      <a:pt x="660377" y="236684"/>
                    </a:lnTo>
                    <a:cubicBezTo>
                      <a:pt x="680298" y="251483"/>
                      <a:pt x="684467" y="279642"/>
                      <a:pt x="669676" y="299579"/>
                    </a:cubicBezTo>
                    <a:cubicBezTo>
                      <a:pt x="661167" y="311050"/>
                      <a:pt x="647718" y="317792"/>
                      <a:pt x="633441" y="317742"/>
                    </a:cubicBezTo>
                    <a:close/>
                    <a:moveTo>
                      <a:pt x="340098" y="80188"/>
                    </a:moveTo>
                    <a:cubicBezTo>
                      <a:pt x="342515" y="80173"/>
                      <a:pt x="344866" y="80979"/>
                      <a:pt x="346760" y="82474"/>
                    </a:cubicBezTo>
                    <a:lnTo>
                      <a:pt x="619640" y="290595"/>
                    </a:lnTo>
                    <a:cubicBezTo>
                      <a:pt x="629349" y="298579"/>
                      <a:pt x="643682" y="297177"/>
                      <a:pt x="651659" y="287464"/>
                    </a:cubicBezTo>
                    <a:cubicBezTo>
                      <a:pt x="659635" y="277753"/>
                      <a:pt x="658235" y="263407"/>
                      <a:pt x="648527" y="255423"/>
                    </a:cubicBezTo>
                    <a:cubicBezTo>
                      <a:pt x="648051" y="255031"/>
                      <a:pt x="647556" y="254657"/>
                      <a:pt x="647052" y="254305"/>
                    </a:cubicBezTo>
                    <a:lnTo>
                      <a:pt x="572241" y="198584"/>
                    </a:lnTo>
                    <a:cubicBezTo>
                      <a:pt x="569443" y="196456"/>
                      <a:pt x="567786" y="193148"/>
                      <a:pt x="567767" y="189630"/>
                    </a:cubicBezTo>
                    <a:lnTo>
                      <a:pt x="567767" y="83522"/>
                    </a:lnTo>
                    <a:lnTo>
                      <a:pt x="501142" y="83522"/>
                    </a:lnTo>
                    <a:lnTo>
                      <a:pt x="501142" y="123051"/>
                    </a:lnTo>
                    <a:cubicBezTo>
                      <a:pt x="500989" y="127124"/>
                      <a:pt x="498619" y="130786"/>
                      <a:pt x="494955" y="132576"/>
                    </a:cubicBezTo>
                    <a:cubicBezTo>
                      <a:pt x="491205" y="134490"/>
                      <a:pt x="486693" y="134082"/>
                      <a:pt x="483343" y="131528"/>
                    </a:cubicBezTo>
                    <a:lnTo>
                      <a:pt x="340573" y="24657"/>
                    </a:lnTo>
                    <a:lnTo>
                      <a:pt x="33048" y="254305"/>
                    </a:lnTo>
                    <a:cubicBezTo>
                      <a:pt x="27794" y="258276"/>
                      <a:pt x="24501" y="264312"/>
                      <a:pt x="24006" y="270879"/>
                    </a:cubicBezTo>
                    <a:cubicBezTo>
                      <a:pt x="23131" y="283420"/>
                      <a:pt x="32572" y="294300"/>
                      <a:pt x="45107" y="295178"/>
                    </a:cubicBezTo>
                    <a:cubicBezTo>
                      <a:pt x="50609" y="295563"/>
                      <a:pt x="56072" y="293935"/>
                      <a:pt x="60460" y="290595"/>
                    </a:cubicBezTo>
                    <a:lnTo>
                      <a:pt x="333340" y="82474"/>
                    </a:lnTo>
                    <a:cubicBezTo>
                      <a:pt x="335281" y="80991"/>
                      <a:pt x="337652" y="80188"/>
                      <a:pt x="340098" y="8018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DF6AC43A-D28C-8E45-BA85-EEEFCA96277B}"/>
                  </a:ext>
                </a:extLst>
              </p:cNvPr>
              <p:cNvSpPr/>
              <p:nvPr/>
            </p:nvSpPr>
            <p:spPr>
              <a:xfrm>
                <a:off x="8051845" y="1720214"/>
                <a:ext cx="102413" cy="165735"/>
              </a:xfrm>
              <a:custGeom>
                <a:avLst/>
                <a:gdLst>
                  <a:gd name="connsiteX0" fmla="*/ 54037 w 102413"/>
                  <a:gd name="connsiteY0" fmla="*/ 165711 h 165735"/>
                  <a:gd name="connsiteX1" fmla="*/ 48231 w 102413"/>
                  <a:gd name="connsiteY1" fmla="*/ 165711 h 165735"/>
                  <a:gd name="connsiteX2" fmla="*/ -25 w 102413"/>
                  <a:gd name="connsiteY2" fmla="*/ 117419 h 165735"/>
                  <a:gd name="connsiteX3" fmla="*/ 11111 w 102413"/>
                  <a:gd name="connsiteY3" fmla="*/ 106275 h 165735"/>
                  <a:gd name="connsiteX4" fmla="*/ 22247 w 102413"/>
                  <a:gd name="connsiteY4" fmla="*/ 117419 h 165735"/>
                  <a:gd name="connsiteX5" fmla="*/ 48231 w 102413"/>
                  <a:gd name="connsiteY5" fmla="*/ 143518 h 165735"/>
                  <a:gd name="connsiteX6" fmla="*/ 54037 w 102413"/>
                  <a:gd name="connsiteY6" fmla="*/ 143518 h 165735"/>
                  <a:gd name="connsiteX7" fmla="*/ 80116 w 102413"/>
                  <a:gd name="connsiteY7" fmla="*/ 117419 h 165735"/>
                  <a:gd name="connsiteX8" fmla="*/ 56702 w 102413"/>
                  <a:gd name="connsiteY8" fmla="*/ 93988 h 165735"/>
                  <a:gd name="connsiteX9" fmla="*/ 45566 w 102413"/>
                  <a:gd name="connsiteY9" fmla="*/ 93988 h 165735"/>
                  <a:gd name="connsiteX10" fmla="*/ -25 w 102413"/>
                  <a:gd name="connsiteY10" fmla="*/ 48363 h 165735"/>
                  <a:gd name="connsiteX11" fmla="*/ 48231 w 102413"/>
                  <a:gd name="connsiteY11" fmla="*/ -24 h 165735"/>
                  <a:gd name="connsiteX12" fmla="*/ 54037 w 102413"/>
                  <a:gd name="connsiteY12" fmla="*/ -24 h 165735"/>
                  <a:gd name="connsiteX13" fmla="*/ 102388 w 102413"/>
                  <a:gd name="connsiteY13" fmla="*/ 48363 h 165735"/>
                  <a:gd name="connsiteX14" fmla="*/ 91252 w 102413"/>
                  <a:gd name="connsiteY14" fmla="*/ 59507 h 165735"/>
                  <a:gd name="connsiteX15" fmla="*/ 80116 w 102413"/>
                  <a:gd name="connsiteY15" fmla="*/ 48363 h 165735"/>
                  <a:gd name="connsiteX16" fmla="*/ 54037 w 102413"/>
                  <a:gd name="connsiteY16" fmla="*/ 22264 h 165735"/>
                  <a:gd name="connsiteX17" fmla="*/ 48231 w 102413"/>
                  <a:gd name="connsiteY17" fmla="*/ 22264 h 165735"/>
                  <a:gd name="connsiteX18" fmla="*/ 21866 w 102413"/>
                  <a:gd name="connsiteY18" fmla="*/ 48075 h 165735"/>
                  <a:gd name="connsiteX19" fmla="*/ 21866 w 102413"/>
                  <a:gd name="connsiteY19" fmla="*/ 48363 h 165735"/>
                  <a:gd name="connsiteX20" fmla="*/ 45186 w 102413"/>
                  <a:gd name="connsiteY20" fmla="*/ 71699 h 165735"/>
                  <a:gd name="connsiteX21" fmla="*/ 56321 w 102413"/>
                  <a:gd name="connsiteY21" fmla="*/ 71699 h 165735"/>
                  <a:gd name="connsiteX22" fmla="*/ 102008 w 102413"/>
                  <a:gd name="connsiteY22" fmla="*/ 117419 h 165735"/>
                  <a:gd name="connsiteX23" fmla="*/ 54037 w 102413"/>
                  <a:gd name="connsiteY23" fmla="*/ 165711 h 165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2413" h="165735">
                    <a:moveTo>
                      <a:pt x="54037" y="165711"/>
                    </a:moveTo>
                    <a:lnTo>
                      <a:pt x="48231" y="165711"/>
                    </a:lnTo>
                    <a:cubicBezTo>
                      <a:pt x="21581" y="165711"/>
                      <a:pt x="-25" y="144090"/>
                      <a:pt x="-25" y="117419"/>
                    </a:cubicBezTo>
                    <a:cubicBezTo>
                      <a:pt x="-25" y="111264"/>
                      <a:pt x="4963" y="106275"/>
                      <a:pt x="11111" y="106275"/>
                    </a:cubicBezTo>
                    <a:cubicBezTo>
                      <a:pt x="17260" y="106275"/>
                      <a:pt x="22247" y="111264"/>
                      <a:pt x="22247" y="117419"/>
                    </a:cubicBezTo>
                    <a:cubicBezTo>
                      <a:pt x="22247" y="131796"/>
                      <a:pt x="33869" y="143465"/>
                      <a:pt x="48231" y="143518"/>
                    </a:cubicBezTo>
                    <a:lnTo>
                      <a:pt x="54037" y="143518"/>
                    </a:lnTo>
                    <a:cubicBezTo>
                      <a:pt x="68438" y="143518"/>
                      <a:pt x="80116" y="131833"/>
                      <a:pt x="80116" y="117419"/>
                    </a:cubicBezTo>
                    <a:cubicBezTo>
                      <a:pt x="80116" y="104478"/>
                      <a:pt x="69637" y="93988"/>
                      <a:pt x="56702" y="93988"/>
                    </a:cubicBezTo>
                    <a:lnTo>
                      <a:pt x="45566" y="93988"/>
                    </a:lnTo>
                    <a:cubicBezTo>
                      <a:pt x="20410" y="93935"/>
                      <a:pt x="32" y="73539"/>
                      <a:pt x="-25" y="48363"/>
                    </a:cubicBezTo>
                    <a:cubicBezTo>
                      <a:pt x="-25" y="21677"/>
                      <a:pt x="21562" y="28"/>
                      <a:pt x="48231" y="-24"/>
                    </a:cubicBezTo>
                    <a:lnTo>
                      <a:pt x="54037" y="-24"/>
                    </a:lnTo>
                    <a:cubicBezTo>
                      <a:pt x="80716" y="28"/>
                      <a:pt x="102331" y="21661"/>
                      <a:pt x="102388" y="48363"/>
                    </a:cubicBezTo>
                    <a:cubicBezTo>
                      <a:pt x="102388" y="54518"/>
                      <a:pt x="97401" y="59507"/>
                      <a:pt x="91252" y="59507"/>
                    </a:cubicBezTo>
                    <a:cubicBezTo>
                      <a:pt x="85104" y="59507"/>
                      <a:pt x="80116" y="54518"/>
                      <a:pt x="80116" y="48363"/>
                    </a:cubicBezTo>
                    <a:cubicBezTo>
                      <a:pt x="80116" y="33949"/>
                      <a:pt x="68438" y="22264"/>
                      <a:pt x="54037" y="22264"/>
                    </a:cubicBezTo>
                    <a:lnTo>
                      <a:pt x="48231" y="22264"/>
                    </a:lnTo>
                    <a:cubicBezTo>
                      <a:pt x="33830" y="22106"/>
                      <a:pt x="22028" y="33663"/>
                      <a:pt x="21866" y="48075"/>
                    </a:cubicBezTo>
                    <a:cubicBezTo>
                      <a:pt x="21866" y="48171"/>
                      <a:pt x="21866" y="48268"/>
                      <a:pt x="21866" y="48363"/>
                    </a:cubicBezTo>
                    <a:cubicBezTo>
                      <a:pt x="21866" y="61251"/>
                      <a:pt x="32308" y="71699"/>
                      <a:pt x="45186" y="71699"/>
                    </a:cubicBezTo>
                    <a:lnTo>
                      <a:pt x="56321" y="71699"/>
                    </a:lnTo>
                    <a:cubicBezTo>
                      <a:pt x="81554" y="71699"/>
                      <a:pt x="102008" y="92168"/>
                      <a:pt x="102008" y="117419"/>
                    </a:cubicBezTo>
                    <a:cubicBezTo>
                      <a:pt x="101960" y="143958"/>
                      <a:pt x="80554" y="165502"/>
                      <a:pt x="54037" y="16571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4CB1936B-F0C2-C841-AF56-1E5C884C0BF2}"/>
                  </a:ext>
                </a:extLst>
              </p:cNvPr>
              <p:cNvSpPr/>
              <p:nvPr/>
            </p:nvSpPr>
            <p:spPr>
              <a:xfrm>
                <a:off x="8091916" y="1705070"/>
                <a:ext cx="22271" cy="196024"/>
              </a:xfrm>
              <a:custGeom>
                <a:avLst/>
                <a:gdLst>
                  <a:gd name="connsiteX0" fmla="*/ 11111 w 22271"/>
                  <a:gd name="connsiteY0" fmla="*/ 196000 h 196024"/>
                  <a:gd name="connsiteX1" fmla="*/ -25 w 22271"/>
                  <a:gd name="connsiteY1" fmla="*/ 184856 h 196024"/>
                  <a:gd name="connsiteX2" fmla="*/ -25 w 22271"/>
                  <a:gd name="connsiteY2" fmla="*/ 11120 h 196024"/>
                  <a:gd name="connsiteX3" fmla="*/ 11111 w 22271"/>
                  <a:gd name="connsiteY3" fmla="*/ -24 h 196024"/>
                  <a:gd name="connsiteX4" fmla="*/ 22247 w 22271"/>
                  <a:gd name="connsiteY4" fmla="*/ 11120 h 196024"/>
                  <a:gd name="connsiteX5" fmla="*/ 22247 w 22271"/>
                  <a:gd name="connsiteY5" fmla="*/ 184856 h 196024"/>
                  <a:gd name="connsiteX6" fmla="*/ 11111 w 22271"/>
                  <a:gd name="connsiteY6" fmla="*/ 196000 h 19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196024">
                    <a:moveTo>
                      <a:pt x="11111" y="196000"/>
                    </a:moveTo>
                    <a:cubicBezTo>
                      <a:pt x="4963" y="196000"/>
                      <a:pt x="-25" y="191011"/>
                      <a:pt x="-25" y="184856"/>
                    </a:cubicBezTo>
                    <a:lnTo>
                      <a:pt x="-25" y="11120"/>
                    </a:lnTo>
                    <a:cubicBezTo>
                      <a:pt x="-25" y="4965"/>
                      <a:pt x="4963" y="-24"/>
                      <a:pt x="11111" y="-24"/>
                    </a:cubicBezTo>
                    <a:cubicBezTo>
                      <a:pt x="17260" y="-24"/>
                      <a:pt x="22247" y="4965"/>
                      <a:pt x="22247" y="11120"/>
                    </a:cubicBezTo>
                    <a:lnTo>
                      <a:pt x="22247" y="184856"/>
                    </a:lnTo>
                    <a:cubicBezTo>
                      <a:pt x="22247" y="191011"/>
                      <a:pt x="17260" y="196000"/>
                      <a:pt x="11111" y="19600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CE9F4AD3-DD6D-2D43-9481-463F96A37608}"/>
                  </a:ext>
                </a:extLst>
              </p:cNvPr>
              <p:cNvSpPr/>
              <p:nvPr/>
            </p:nvSpPr>
            <p:spPr>
              <a:xfrm>
                <a:off x="7969324" y="1669352"/>
                <a:ext cx="266503" cy="266699"/>
              </a:xfrm>
              <a:custGeom>
                <a:avLst/>
                <a:gdLst>
                  <a:gd name="connsiteX0" fmla="*/ 133703 w 266503"/>
                  <a:gd name="connsiteY0" fmla="*/ 266675 h 266699"/>
                  <a:gd name="connsiteX1" fmla="*/ -24 w 266503"/>
                  <a:gd name="connsiteY1" fmla="*/ 133802 h 266699"/>
                  <a:gd name="connsiteX2" fmla="*/ 132752 w 266503"/>
                  <a:gd name="connsiteY2" fmla="*/ -23 h 266699"/>
                  <a:gd name="connsiteX3" fmla="*/ 266479 w 266503"/>
                  <a:gd name="connsiteY3" fmla="*/ 132849 h 266699"/>
                  <a:gd name="connsiteX4" fmla="*/ 266479 w 266503"/>
                  <a:gd name="connsiteY4" fmla="*/ 133325 h 266699"/>
                  <a:gd name="connsiteX5" fmla="*/ 133703 w 266503"/>
                  <a:gd name="connsiteY5" fmla="*/ 266675 h 266699"/>
                  <a:gd name="connsiteX6" fmla="*/ 133703 w 266503"/>
                  <a:gd name="connsiteY6" fmla="*/ 23121 h 266699"/>
                  <a:gd name="connsiteX7" fmla="*/ 23010 w 266503"/>
                  <a:gd name="connsiteY7" fmla="*/ 133706 h 266699"/>
                  <a:gd name="connsiteX8" fmla="*/ 133513 w 266503"/>
                  <a:gd name="connsiteY8" fmla="*/ 244482 h 266699"/>
                  <a:gd name="connsiteX9" fmla="*/ 244207 w 266503"/>
                  <a:gd name="connsiteY9" fmla="*/ 133896 h 266699"/>
                  <a:gd name="connsiteX10" fmla="*/ 244207 w 266503"/>
                  <a:gd name="connsiteY10" fmla="*/ 133706 h 266699"/>
                  <a:gd name="connsiteX11" fmla="*/ 133703 w 266503"/>
                  <a:gd name="connsiteY11" fmla="*/ 23121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6503" h="266699">
                    <a:moveTo>
                      <a:pt x="133703" y="266675"/>
                    </a:moveTo>
                    <a:cubicBezTo>
                      <a:pt x="60111" y="266938"/>
                      <a:pt x="243" y="207448"/>
                      <a:pt x="-24" y="133802"/>
                    </a:cubicBezTo>
                    <a:cubicBezTo>
                      <a:pt x="-290" y="60156"/>
                      <a:pt x="59159" y="240"/>
                      <a:pt x="132752" y="-23"/>
                    </a:cubicBezTo>
                    <a:cubicBezTo>
                      <a:pt x="206345" y="-286"/>
                      <a:pt x="266213" y="59202"/>
                      <a:pt x="266479" y="132849"/>
                    </a:cubicBezTo>
                    <a:cubicBezTo>
                      <a:pt x="266479" y="133008"/>
                      <a:pt x="266479" y="133167"/>
                      <a:pt x="266479" y="133325"/>
                    </a:cubicBezTo>
                    <a:cubicBezTo>
                      <a:pt x="266479" y="206786"/>
                      <a:pt x="207106" y="266413"/>
                      <a:pt x="133703" y="266675"/>
                    </a:cubicBezTo>
                    <a:close/>
                    <a:moveTo>
                      <a:pt x="133703" y="23121"/>
                    </a:moveTo>
                    <a:cubicBezTo>
                      <a:pt x="72617" y="23068"/>
                      <a:pt x="23067" y="72579"/>
                      <a:pt x="23010" y="133706"/>
                    </a:cubicBezTo>
                    <a:cubicBezTo>
                      <a:pt x="22953" y="194833"/>
                      <a:pt x="72427" y="244429"/>
                      <a:pt x="133513" y="244482"/>
                    </a:cubicBezTo>
                    <a:cubicBezTo>
                      <a:pt x="194599" y="244534"/>
                      <a:pt x="244150" y="195023"/>
                      <a:pt x="244207" y="133896"/>
                    </a:cubicBezTo>
                    <a:cubicBezTo>
                      <a:pt x="244207" y="133832"/>
                      <a:pt x="244207" y="133770"/>
                      <a:pt x="244207" y="133706"/>
                    </a:cubicBezTo>
                    <a:cubicBezTo>
                      <a:pt x="244102" y="72674"/>
                      <a:pt x="194685" y="23225"/>
                      <a:pt x="133703" y="2312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7F794799-78EA-534C-8EDA-D0C74A485BC4}"/>
                  </a:ext>
                </a:extLst>
              </p:cNvPr>
              <p:cNvSpPr/>
              <p:nvPr/>
            </p:nvSpPr>
            <p:spPr>
              <a:xfrm>
                <a:off x="7605072" y="1648110"/>
                <a:ext cx="364918" cy="22288"/>
              </a:xfrm>
              <a:custGeom>
                <a:avLst/>
                <a:gdLst>
                  <a:gd name="connsiteX0" fmla="*/ 353758 w 364918"/>
                  <a:gd name="connsiteY0" fmla="*/ 22264 h 22288"/>
                  <a:gd name="connsiteX1" fmla="*/ 11111 w 364918"/>
                  <a:gd name="connsiteY1" fmla="*/ 22264 h 22288"/>
                  <a:gd name="connsiteX2" fmla="*/ -25 w 364918"/>
                  <a:gd name="connsiteY2" fmla="*/ 11120 h 22288"/>
                  <a:gd name="connsiteX3" fmla="*/ 11111 w 364918"/>
                  <a:gd name="connsiteY3" fmla="*/ -24 h 22288"/>
                  <a:gd name="connsiteX4" fmla="*/ 353758 w 364918"/>
                  <a:gd name="connsiteY4" fmla="*/ -24 h 22288"/>
                  <a:gd name="connsiteX5" fmla="*/ 364894 w 364918"/>
                  <a:gd name="connsiteY5" fmla="*/ 11120 h 22288"/>
                  <a:gd name="connsiteX6" fmla="*/ 353758 w 364918"/>
                  <a:gd name="connsiteY6" fmla="*/ 22264 h 2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4918" h="22288">
                    <a:moveTo>
                      <a:pt x="353758" y="22264"/>
                    </a:moveTo>
                    <a:lnTo>
                      <a:pt x="11111" y="22264"/>
                    </a:lnTo>
                    <a:cubicBezTo>
                      <a:pt x="4963" y="22264"/>
                      <a:pt x="-25" y="17275"/>
                      <a:pt x="-25" y="11120"/>
                    </a:cubicBezTo>
                    <a:cubicBezTo>
                      <a:pt x="-25" y="4965"/>
                      <a:pt x="4963" y="-24"/>
                      <a:pt x="11111" y="-24"/>
                    </a:cubicBezTo>
                    <a:lnTo>
                      <a:pt x="353758" y="-24"/>
                    </a:lnTo>
                    <a:cubicBezTo>
                      <a:pt x="359906" y="-24"/>
                      <a:pt x="364894" y="4965"/>
                      <a:pt x="364894" y="11120"/>
                    </a:cubicBezTo>
                    <a:cubicBezTo>
                      <a:pt x="364894" y="17275"/>
                      <a:pt x="359906" y="22264"/>
                      <a:pt x="353758" y="222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8B6C79BE-B8C0-0249-9B02-333B8DC0851E}"/>
                  </a:ext>
                </a:extLst>
              </p:cNvPr>
              <p:cNvSpPr/>
              <p:nvPr/>
            </p:nvSpPr>
            <p:spPr>
              <a:xfrm>
                <a:off x="7882425" y="1869186"/>
                <a:ext cx="22271" cy="57911"/>
              </a:xfrm>
              <a:custGeom>
                <a:avLst/>
                <a:gdLst>
                  <a:gd name="connsiteX0" fmla="*/ 11111 w 22271"/>
                  <a:gd name="connsiteY0" fmla="*/ 57888 h 57911"/>
                  <a:gd name="connsiteX1" fmla="*/ -25 w 22271"/>
                  <a:gd name="connsiteY1" fmla="*/ 46744 h 57911"/>
                  <a:gd name="connsiteX2" fmla="*/ -25 w 22271"/>
                  <a:gd name="connsiteY2" fmla="*/ 11120 h 57911"/>
                  <a:gd name="connsiteX3" fmla="*/ 11111 w 22271"/>
                  <a:gd name="connsiteY3" fmla="*/ -24 h 57911"/>
                  <a:gd name="connsiteX4" fmla="*/ 22247 w 22271"/>
                  <a:gd name="connsiteY4" fmla="*/ 11120 h 57911"/>
                  <a:gd name="connsiteX5" fmla="*/ 22247 w 22271"/>
                  <a:gd name="connsiteY5" fmla="*/ 46744 h 57911"/>
                  <a:gd name="connsiteX6" fmla="*/ 11111 w 22271"/>
                  <a:gd name="connsiteY6" fmla="*/ 57888 h 5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57911">
                    <a:moveTo>
                      <a:pt x="11111" y="57888"/>
                    </a:moveTo>
                    <a:cubicBezTo>
                      <a:pt x="4963" y="57888"/>
                      <a:pt x="-25" y="52899"/>
                      <a:pt x="-25" y="46744"/>
                    </a:cubicBezTo>
                    <a:lnTo>
                      <a:pt x="-25" y="11120"/>
                    </a:lnTo>
                    <a:cubicBezTo>
                      <a:pt x="-25" y="4965"/>
                      <a:pt x="4963" y="-24"/>
                      <a:pt x="11111" y="-24"/>
                    </a:cubicBezTo>
                    <a:cubicBezTo>
                      <a:pt x="17260" y="-24"/>
                      <a:pt x="22247" y="4965"/>
                      <a:pt x="22247" y="11120"/>
                    </a:cubicBezTo>
                    <a:lnTo>
                      <a:pt x="22247" y="46744"/>
                    </a:lnTo>
                    <a:cubicBezTo>
                      <a:pt x="22247" y="52899"/>
                      <a:pt x="17260" y="57888"/>
                      <a:pt x="11111" y="5788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F91325-5FA1-A344-A5E9-280B3F6DBB6A}"/>
              </a:ext>
            </a:extLst>
          </p:cNvPr>
          <p:cNvGrpSpPr/>
          <p:nvPr/>
        </p:nvGrpSpPr>
        <p:grpSpPr>
          <a:xfrm>
            <a:off x="16320596" y="6325583"/>
            <a:ext cx="1879336" cy="1879230"/>
            <a:chOff x="12309475" y="16380080"/>
            <a:chExt cx="2000044" cy="1999932"/>
          </a:xfrm>
        </p:grpSpPr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FAEFEEE0-2BAD-C54A-AAE3-C5683E72D6FD}"/>
                </a:ext>
              </a:extLst>
            </p:cNvPr>
            <p:cNvSpPr/>
            <p:nvPr/>
          </p:nvSpPr>
          <p:spPr>
            <a:xfrm>
              <a:off x="12309475" y="16380080"/>
              <a:ext cx="2000044" cy="1999932"/>
            </a:xfrm>
            <a:custGeom>
              <a:avLst/>
              <a:gdLst>
                <a:gd name="connsiteX0" fmla="*/ 252034 w 504273"/>
                <a:gd name="connsiteY0" fmla="*/ 504120 h 504246"/>
                <a:gd name="connsiteX1" fmla="*/ 504170 w 504273"/>
                <a:gd name="connsiteY1" fmla="*/ 251997 h 504246"/>
                <a:gd name="connsiteX2" fmla="*/ 252034 w 504273"/>
                <a:gd name="connsiteY2" fmla="*/ -127 h 504246"/>
                <a:gd name="connsiteX3" fmla="*/ -103 w 504273"/>
                <a:gd name="connsiteY3" fmla="*/ 251997 h 504246"/>
                <a:gd name="connsiteX4" fmla="*/ 252034 w 504273"/>
                <a:gd name="connsiteY4" fmla="*/ 504120 h 50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73" h="504246">
                  <a:moveTo>
                    <a:pt x="252034" y="504120"/>
                  </a:moveTo>
                  <a:cubicBezTo>
                    <a:pt x="391289" y="504120"/>
                    <a:pt x="504170" y="391245"/>
                    <a:pt x="504170" y="251997"/>
                  </a:cubicBezTo>
                  <a:cubicBezTo>
                    <a:pt x="504170" y="112749"/>
                    <a:pt x="391289" y="-127"/>
                    <a:pt x="252034" y="-127"/>
                  </a:cubicBezTo>
                  <a:cubicBezTo>
                    <a:pt x="112778" y="-127"/>
                    <a:pt x="-103" y="112749"/>
                    <a:pt x="-103" y="251997"/>
                  </a:cubicBezTo>
                  <a:cubicBezTo>
                    <a:pt x="163" y="391131"/>
                    <a:pt x="112892" y="503854"/>
                    <a:pt x="252034" y="504120"/>
                  </a:cubicBezTo>
                  <a:close/>
                </a:path>
              </a:pathLst>
            </a:custGeom>
            <a:solidFill>
              <a:schemeClr val="accent4"/>
            </a:solidFill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5BCCE21-2F79-1641-A4CD-E8C9B0AB929F}"/>
                </a:ext>
              </a:extLst>
            </p:cNvPr>
            <p:cNvGrpSpPr/>
            <p:nvPr/>
          </p:nvGrpSpPr>
          <p:grpSpPr>
            <a:xfrm>
              <a:off x="12715117" y="16950109"/>
              <a:ext cx="1188758" cy="830729"/>
              <a:chOff x="6626878" y="3271170"/>
              <a:chExt cx="715103" cy="499731"/>
            </a:xfrm>
            <a:solidFill>
              <a:schemeClr val="bg1"/>
            </a:solidFill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A57C79F-10FB-8C4D-BAED-0D411BBCA1DE}"/>
                  </a:ext>
                </a:extLst>
              </p:cNvPr>
              <p:cNvSpPr/>
              <p:nvPr/>
            </p:nvSpPr>
            <p:spPr>
              <a:xfrm>
                <a:off x="6626878" y="3271170"/>
                <a:ext cx="715103" cy="250188"/>
              </a:xfrm>
              <a:custGeom>
                <a:avLst/>
                <a:gdLst>
                  <a:gd name="connsiteX0" fmla="*/ 10764 w 715103"/>
                  <a:gd name="connsiteY0" fmla="*/ 250102 h 250188"/>
                  <a:gd name="connsiteX1" fmla="*/ 1246 w 715103"/>
                  <a:gd name="connsiteY1" fmla="*/ 245149 h 250188"/>
                  <a:gd name="connsiteX2" fmla="*/ 580 w 715103"/>
                  <a:gd name="connsiteY2" fmla="*/ 234767 h 250188"/>
                  <a:gd name="connsiteX3" fmla="*/ 580 w 715103"/>
                  <a:gd name="connsiteY3" fmla="*/ 233338 h 250188"/>
                  <a:gd name="connsiteX4" fmla="*/ 23328 w 715103"/>
                  <a:gd name="connsiteY4" fmla="*/ 176760 h 250188"/>
                  <a:gd name="connsiteX5" fmla="*/ 357123 w 715103"/>
                  <a:gd name="connsiteY5" fmla="*/ -24 h 250188"/>
                  <a:gd name="connsiteX6" fmla="*/ 714807 w 715103"/>
                  <a:gd name="connsiteY6" fmla="*/ 236577 h 250188"/>
                  <a:gd name="connsiteX7" fmla="*/ 706375 w 715103"/>
                  <a:gd name="connsiteY7" fmla="*/ 249893 h 250188"/>
                  <a:gd name="connsiteX8" fmla="*/ 693678 w 715103"/>
                  <a:gd name="connsiteY8" fmla="*/ 243339 h 250188"/>
                  <a:gd name="connsiteX9" fmla="*/ 584954 w 715103"/>
                  <a:gd name="connsiteY9" fmla="*/ 199077 h 250188"/>
                  <a:gd name="connsiteX10" fmla="*/ 540724 w 715103"/>
                  <a:gd name="connsiteY10" fmla="*/ 243339 h 250188"/>
                  <a:gd name="connsiteX11" fmla="*/ 530540 w 715103"/>
                  <a:gd name="connsiteY11" fmla="*/ 250102 h 250188"/>
                  <a:gd name="connsiteX12" fmla="*/ 520260 w 715103"/>
                  <a:gd name="connsiteY12" fmla="*/ 243339 h 250188"/>
                  <a:gd name="connsiteX13" fmla="*/ 411718 w 715103"/>
                  <a:gd name="connsiteY13" fmla="*/ 198991 h 250188"/>
                  <a:gd name="connsiteX14" fmla="*/ 367402 w 715103"/>
                  <a:gd name="connsiteY14" fmla="*/ 243339 h 250188"/>
                  <a:gd name="connsiteX15" fmla="*/ 352602 w 715103"/>
                  <a:gd name="connsiteY15" fmla="*/ 249102 h 250188"/>
                  <a:gd name="connsiteX16" fmla="*/ 346843 w 715103"/>
                  <a:gd name="connsiteY16" fmla="*/ 243339 h 250188"/>
                  <a:gd name="connsiteX17" fmla="*/ 238300 w 715103"/>
                  <a:gd name="connsiteY17" fmla="*/ 198991 h 250188"/>
                  <a:gd name="connsiteX18" fmla="*/ 193985 w 715103"/>
                  <a:gd name="connsiteY18" fmla="*/ 243339 h 250188"/>
                  <a:gd name="connsiteX19" fmla="*/ 179184 w 715103"/>
                  <a:gd name="connsiteY19" fmla="*/ 249102 h 250188"/>
                  <a:gd name="connsiteX20" fmla="*/ 173426 w 715103"/>
                  <a:gd name="connsiteY20" fmla="*/ 243339 h 250188"/>
                  <a:gd name="connsiteX21" fmla="*/ 64883 w 715103"/>
                  <a:gd name="connsiteY21" fmla="*/ 198991 h 250188"/>
                  <a:gd name="connsiteX22" fmla="*/ 20567 w 715103"/>
                  <a:gd name="connsiteY22" fmla="*/ 243339 h 250188"/>
                  <a:gd name="connsiteX23" fmla="*/ 11049 w 715103"/>
                  <a:gd name="connsiteY23" fmla="*/ 250102 h 250188"/>
                  <a:gd name="connsiteX24" fmla="*/ 97473 w 715103"/>
                  <a:gd name="connsiteY24" fmla="*/ 170378 h 250188"/>
                  <a:gd name="connsiteX25" fmla="*/ 184181 w 715103"/>
                  <a:gd name="connsiteY25" fmla="*/ 215907 h 250188"/>
                  <a:gd name="connsiteX26" fmla="*/ 330748 w 715103"/>
                  <a:gd name="connsiteY26" fmla="*/ 189038 h 250188"/>
                  <a:gd name="connsiteX27" fmla="*/ 357598 w 715103"/>
                  <a:gd name="connsiteY27" fmla="*/ 215907 h 250188"/>
                  <a:gd name="connsiteX28" fmla="*/ 504166 w 715103"/>
                  <a:gd name="connsiteY28" fmla="*/ 189038 h 250188"/>
                  <a:gd name="connsiteX29" fmla="*/ 531016 w 715103"/>
                  <a:gd name="connsiteY29" fmla="*/ 215907 h 250188"/>
                  <a:gd name="connsiteX30" fmla="*/ 670930 w 715103"/>
                  <a:gd name="connsiteY30" fmla="*/ 184761 h 250188"/>
                  <a:gd name="connsiteX31" fmla="*/ 357598 w 715103"/>
                  <a:gd name="connsiteY31" fmla="*/ 22264 h 250188"/>
                  <a:gd name="connsiteX32" fmla="*/ 45504 w 715103"/>
                  <a:gd name="connsiteY32" fmla="*/ 184189 h 250188"/>
                  <a:gd name="connsiteX33" fmla="*/ 97473 w 715103"/>
                  <a:gd name="connsiteY33" fmla="*/ 170378 h 25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15103" h="250188">
                    <a:moveTo>
                      <a:pt x="10764" y="250102"/>
                    </a:moveTo>
                    <a:cubicBezTo>
                      <a:pt x="6947" y="250207"/>
                      <a:pt x="3349" y="248331"/>
                      <a:pt x="1246" y="245149"/>
                    </a:cubicBezTo>
                    <a:cubicBezTo>
                      <a:pt x="-182" y="241873"/>
                      <a:pt x="-410" y="238196"/>
                      <a:pt x="580" y="234767"/>
                    </a:cubicBezTo>
                    <a:cubicBezTo>
                      <a:pt x="380" y="234310"/>
                      <a:pt x="380" y="233796"/>
                      <a:pt x="580" y="233338"/>
                    </a:cubicBezTo>
                    <a:cubicBezTo>
                      <a:pt x="6195" y="213745"/>
                      <a:pt x="13819" y="194791"/>
                      <a:pt x="23328" y="176760"/>
                    </a:cubicBezTo>
                    <a:cubicBezTo>
                      <a:pt x="58639" y="110751"/>
                      <a:pt x="148965" y="-24"/>
                      <a:pt x="357123" y="-24"/>
                    </a:cubicBezTo>
                    <a:cubicBezTo>
                      <a:pt x="659413" y="-24"/>
                      <a:pt x="714236" y="234196"/>
                      <a:pt x="714807" y="236577"/>
                    </a:cubicBezTo>
                    <a:cubicBezTo>
                      <a:pt x="716149" y="242578"/>
                      <a:pt x="712380" y="248540"/>
                      <a:pt x="706375" y="249893"/>
                    </a:cubicBezTo>
                    <a:cubicBezTo>
                      <a:pt x="701121" y="251074"/>
                      <a:pt x="695772" y="248312"/>
                      <a:pt x="693678" y="243339"/>
                    </a:cubicBezTo>
                    <a:cubicBezTo>
                      <a:pt x="675869" y="201068"/>
                      <a:pt x="627195" y="181256"/>
                      <a:pt x="584954" y="199077"/>
                    </a:cubicBezTo>
                    <a:cubicBezTo>
                      <a:pt x="565004" y="207497"/>
                      <a:pt x="549138" y="223375"/>
                      <a:pt x="540724" y="243339"/>
                    </a:cubicBezTo>
                    <a:cubicBezTo>
                      <a:pt x="539001" y="247445"/>
                      <a:pt x="534985" y="250102"/>
                      <a:pt x="530540" y="250102"/>
                    </a:cubicBezTo>
                    <a:cubicBezTo>
                      <a:pt x="526066" y="250121"/>
                      <a:pt x="522021" y="247454"/>
                      <a:pt x="520260" y="243339"/>
                    </a:cubicBezTo>
                    <a:cubicBezTo>
                      <a:pt x="502528" y="201096"/>
                      <a:pt x="453930" y="181246"/>
                      <a:pt x="411718" y="198991"/>
                    </a:cubicBezTo>
                    <a:cubicBezTo>
                      <a:pt x="391720" y="207402"/>
                      <a:pt x="375806" y="223328"/>
                      <a:pt x="367402" y="243339"/>
                    </a:cubicBezTo>
                    <a:cubicBezTo>
                      <a:pt x="364899" y="249016"/>
                      <a:pt x="358274" y="251598"/>
                      <a:pt x="352602" y="249102"/>
                    </a:cubicBezTo>
                    <a:cubicBezTo>
                      <a:pt x="350032" y="247969"/>
                      <a:pt x="347976" y="245911"/>
                      <a:pt x="346843" y="243339"/>
                    </a:cubicBezTo>
                    <a:cubicBezTo>
                      <a:pt x="329111" y="201096"/>
                      <a:pt x="280512" y="181246"/>
                      <a:pt x="238300" y="198991"/>
                    </a:cubicBezTo>
                    <a:cubicBezTo>
                      <a:pt x="218303" y="207402"/>
                      <a:pt x="202389" y="223328"/>
                      <a:pt x="193985" y="243339"/>
                    </a:cubicBezTo>
                    <a:cubicBezTo>
                      <a:pt x="191481" y="249016"/>
                      <a:pt x="184857" y="251598"/>
                      <a:pt x="179184" y="249102"/>
                    </a:cubicBezTo>
                    <a:cubicBezTo>
                      <a:pt x="176615" y="247969"/>
                      <a:pt x="174559" y="245911"/>
                      <a:pt x="173426" y="243339"/>
                    </a:cubicBezTo>
                    <a:cubicBezTo>
                      <a:pt x="155694" y="201096"/>
                      <a:pt x="107095" y="181246"/>
                      <a:pt x="64883" y="198991"/>
                    </a:cubicBezTo>
                    <a:cubicBezTo>
                      <a:pt x="44886" y="207402"/>
                      <a:pt x="28972" y="223328"/>
                      <a:pt x="20567" y="243339"/>
                    </a:cubicBezTo>
                    <a:cubicBezTo>
                      <a:pt x="18892" y="247178"/>
                      <a:pt x="15228" y="249788"/>
                      <a:pt x="11049" y="250102"/>
                    </a:cubicBezTo>
                    <a:close/>
                    <a:moveTo>
                      <a:pt x="97473" y="170378"/>
                    </a:moveTo>
                    <a:cubicBezTo>
                      <a:pt x="132127" y="170264"/>
                      <a:pt x="164584" y="187304"/>
                      <a:pt x="184181" y="215907"/>
                    </a:cubicBezTo>
                    <a:cubicBezTo>
                      <a:pt x="217237" y="167987"/>
                      <a:pt x="282863" y="155957"/>
                      <a:pt x="330748" y="189038"/>
                    </a:cubicBezTo>
                    <a:cubicBezTo>
                      <a:pt x="341247" y="196296"/>
                      <a:pt x="350346" y="205402"/>
                      <a:pt x="357598" y="215907"/>
                    </a:cubicBezTo>
                    <a:cubicBezTo>
                      <a:pt x="390654" y="167987"/>
                      <a:pt x="456281" y="155957"/>
                      <a:pt x="504166" y="189038"/>
                    </a:cubicBezTo>
                    <a:cubicBezTo>
                      <a:pt x="514664" y="196296"/>
                      <a:pt x="523763" y="205402"/>
                      <a:pt x="531016" y="215907"/>
                    </a:cubicBezTo>
                    <a:cubicBezTo>
                      <a:pt x="562358" y="170530"/>
                      <a:pt x="623321" y="156957"/>
                      <a:pt x="670930" y="184761"/>
                    </a:cubicBezTo>
                    <a:cubicBezTo>
                      <a:pt x="635809" y="119705"/>
                      <a:pt x="550908" y="22264"/>
                      <a:pt x="357598" y="22264"/>
                    </a:cubicBezTo>
                    <a:cubicBezTo>
                      <a:pt x="167239" y="22264"/>
                      <a:pt x="81578" y="119134"/>
                      <a:pt x="45504" y="184189"/>
                    </a:cubicBezTo>
                    <a:cubicBezTo>
                      <a:pt x="61333" y="175141"/>
                      <a:pt x="79246" y="170378"/>
                      <a:pt x="97473" y="17037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CA086A09-24E1-DD47-BD09-8DC30C91B820}"/>
                  </a:ext>
                </a:extLst>
              </p:cNvPr>
              <p:cNvSpPr/>
              <p:nvPr/>
            </p:nvSpPr>
            <p:spPr>
              <a:xfrm>
                <a:off x="6793952" y="3546175"/>
                <a:ext cx="381529" cy="224676"/>
              </a:xfrm>
              <a:custGeom>
                <a:avLst/>
                <a:gdLst>
                  <a:gd name="connsiteX0" fmla="*/ 347000 w 381529"/>
                  <a:gd name="connsiteY0" fmla="*/ 224653 h 224676"/>
                  <a:gd name="connsiteX1" fmla="*/ 34430 w 381529"/>
                  <a:gd name="connsiteY1" fmla="*/ 224653 h 224676"/>
                  <a:gd name="connsiteX2" fmla="*/ -25 w 381529"/>
                  <a:gd name="connsiteY2" fmla="*/ 190172 h 224676"/>
                  <a:gd name="connsiteX3" fmla="*/ -25 w 381529"/>
                  <a:gd name="connsiteY3" fmla="*/ 12150 h 224676"/>
                  <a:gd name="connsiteX4" fmla="*/ 11111 w 381529"/>
                  <a:gd name="connsiteY4" fmla="*/ 1006 h 224676"/>
                  <a:gd name="connsiteX5" fmla="*/ 22247 w 381529"/>
                  <a:gd name="connsiteY5" fmla="*/ 12150 h 224676"/>
                  <a:gd name="connsiteX6" fmla="*/ 22247 w 381529"/>
                  <a:gd name="connsiteY6" fmla="*/ 190172 h 224676"/>
                  <a:gd name="connsiteX7" fmla="*/ 34430 w 381529"/>
                  <a:gd name="connsiteY7" fmla="*/ 202460 h 224676"/>
                  <a:gd name="connsiteX8" fmla="*/ 347000 w 381529"/>
                  <a:gd name="connsiteY8" fmla="*/ 202460 h 224676"/>
                  <a:gd name="connsiteX9" fmla="*/ 359278 w 381529"/>
                  <a:gd name="connsiteY9" fmla="*/ 190172 h 224676"/>
                  <a:gd name="connsiteX10" fmla="*/ 359278 w 381529"/>
                  <a:gd name="connsiteY10" fmla="*/ 12150 h 224676"/>
                  <a:gd name="connsiteX11" fmla="*/ 369339 w 381529"/>
                  <a:gd name="connsiteY11" fmla="*/ 25 h 224676"/>
                  <a:gd name="connsiteX12" fmla="*/ 381455 w 381529"/>
                  <a:gd name="connsiteY12" fmla="*/ 10093 h 224676"/>
                  <a:gd name="connsiteX13" fmla="*/ 381455 w 381529"/>
                  <a:gd name="connsiteY13" fmla="*/ 12150 h 224676"/>
                  <a:gd name="connsiteX14" fmla="*/ 381455 w 381529"/>
                  <a:gd name="connsiteY14" fmla="*/ 190172 h 224676"/>
                  <a:gd name="connsiteX15" fmla="*/ 347000 w 381529"/>
                  <a:gd name="connsiteY15" fmla="*/ 224653 h 22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1529" h="224676">
                    <a:moveTo>
                      <a:pt x="347000" y="224653"/>
                    </a:moveTo>
                    <a:lnTo>
                      <a:pt x="34430" y="224653"/>
                    </a:lnTo>
                    <a:cubicBezTo>
                      <a:pt x="15423" y="224605"/>
                      <a:pt x="32" y="209194"/>
                      <a:pt x="-25" y="190172"/>
                    </a:cubicBezTo>
                    <a:lnTo>
                      <a:pt x="-25" y="12150"/>
                    </a:lnTo>
                    <a:cubicBezTo>
                      <a:pt x="-25" y="5997"/>
                      <a:pt x="4963" y="1006"/>
                      <a:pt x="11111" y="1006"/>
                    </a:cubicBezTo>
                    <a:cubicBezTo>
                      <a:pt x="17260" y="1006"/>
                      <a:pt x="22247" y="5997"/>
                      <a:pt x="22247" y="12150"/>
                    </a:cubicBezTo>
                    <a:lnTo>
                      <a:pt x="22247" y="190172"/>
                    </a:lnTo>
                    <a:cubicBezTo>
                      <a:pt x="22247" y="196925"/>
                      <a:pt x="27682" y="202412"/>
                      <a:pt x="34430" y="202460"/>
                    </a:cubicBezTo>
                    <a:lnTo>
                      <a:pt x="347000" y="202460"/>
                    </a:lnTo>
                    <a:cubicBezTo>
                      <a:pt x="353777" y="202460"/>
                      <a:pt x="359278" y="196954"/>
                      <a:pt x="359278" y="190172"/>
                    </a:cubicBezTo>
                    <a:lnTo>
                      <a:pt x="359278" y="12150"/>
                    </a:lnTo>
                    <a:cubicBezTo>
                      <a:pt x="358707" y="6025"/>
                      <a:pt x="363219" y="596"/>
                      <a:pt x="369339" y="25"/>
                    </a:cubicBezTo>
                    <a:cubicBezTo>
                      <a:pt x="375459" y="-547"/>
                      <a:pt x="380884" y="3968"/>
                      <a:pt x="381455" y="10093"/>
                    </a:cubicBezTo>
                    <a:cubicBezTo>
                      <a:pt x="381522" y="10778"/>
                      <a:pt x="381522" y="11464"/>
                      <a:pt x="381455" y="12150"/>
                    </a:cubicBezTo>
                    <a:lnTo>
                      <a:pt x="381455" y="190172"/>
                    </a:lnTo>
                    <a:cubicBezTo>
                      <a:pt x="381455" y="209213"/>
                      <a:pt x="366026" y="224653"/>
                      <a:pt x="347000" y="224653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D7190546-BECF-DE4A-8C2B-EDBF103B9B2C}"/>
                  </a:ext>
                </a:extLst>
              </p:cNvPr>
              <p:cNvSpPr/>
              <p:nvPr/>
            </p:nvSpPr>
            <p:spPr>
              <a:xfrm>
                <a:off x="6897222" y="3543014"/>
                <a:ext cx="174559" cy="174688"/>
              </a:xfrm>
              <a:custGeom>
                <a:avLst/>
                <a:gdLst>
                  <a:gd name="connsiteX0" fmla="*/ 112763 w 174559"/>
                  <a:gd name="connsiteY0" fmla="*/ 174664 h 174688"/>
                  <a:gd name="connsiteX1" fmla="*/ 61651 w 174559"/>
                  <a:gd name="connsiteY1" fmla="*/ 174664 h 174688"/>
                  <a:gd name="connsiteX2" fmla="*/ 50611 w 174559"/>
                  <a:gd name="connsiteY2" fmla="*/ 163615 h 174688"/>
                  <a:gd name="connsiteX3" fmla="*/ 50611 w 174559"/>
                  <a:gd name="connsiteY3" fmla="*/ 163520 h 174688"/>
                  <a:gd name="connsiteX4" fmla="*/ 50611 w 174559"/>
                  <a:gd name="connsiteY4" fmla="*/ 123991 h 174688"/>
                  <a:gd name="connsiteX5" fmla="*/ 11111 w 174559"/>
                  <a:gd name="connsiteY5" fmla="*/ 123991 h 174688"/>
                  <a:gd name="connsiteX6" fmla="*/ -25 w 174559"/>
                  <a:gd name="connsiteY6" fmla="*/ 112847 h 174688"/>
                  <a:gd name="connsiteX7" fmla="*/ -25 w 174559"/>
                  <a:gd name="connsiteY7" fmla="*/ 61793 h 174688"/>
                  <a:gd name="connsiteX8" fmla="*/ 11111 w 174559"/>
                  <a:gd name="connsiteY8" fmla="*/ 50649 h 174688"/>
                  <a:gd name="connsiteX9" fmla="*/ 50611 w 174559"/>
                  <a:gd name="connsiteY9" fmla="*/ 50649 h 174688"/>
                  <a:gd name="connsiteX10" fmla="*/ 50611 w 174559"/>
                  <a:gd name="connsiteY10" fmla="*/ 11120 h 174688"/>
                  <a:gd name="connsiteX11" fmla="*/ 61556 w 174559"/>
                  <a:gd name="connsiteY11" fmla="*/ -24 h 174688"/>
                  <a:gd name="connsiteX12" fmla="*/ 61651 w 174559"/>
                  <a:gd name="connsiteY12" fmla="*/ -24 h 174688"/>
                  <a:gd name="connsiteX13" fmla="*/ 112763 w 174559"/>
                  <a:gd name="connsiteY13" fmla="*/ -24 h 174688"/>
                  <a:gd name="connsiteX14" fmla="*/ 123899 w 174559"/>
                  <a:gd name="connsiteY14" fmla="*/ 11120 h 174688"/>
                  <a:gd name="connsiteX15" fmla="*/ 123899 w 174559"/>
                  <a:gd name="connsiteY15" fmla="*/ 50649 h 174688"/>
                  <a:gd name="connsiteX16" fmla="*/ 163399 w 174559"/>
                  <a:gd name="connsiteY16" fmla="*/ 50649 h 174688"/>
                  <a:gd name="connsiteX17" fmla="*/ 174535 w 174559"/>
                  <a:gd name="connsiteY17" fmla="*/ 61793 h 174688"/>
                  <a:gd name="connsiteX18" fmla="*/ 174535 w 174559"/>
                  <a:gd name="connsiteY18" fmla="*/ 112942 h 174688"/>
                  <a:gd name="connsiteX19" fmla="*/ 163399 w 174559"/>
                  <a:gd name="connsiteY19" fmla="*/ 124087 h 174688"/>
                  <a:gd name="connsiteX20" fmla="*/ 123899 w 174559"/>
                  <a:gd name="connsiteY20" fmla="*/ 124087 h 174688"/>
                  <a:gd name="connsiteX21" fmla="*/ 123899 w 174559"/>
                  <a:gd name="connsiteY21" fmla="*/ 163615 h 174688"/>
                  <a:gd name="connsiteX22" fmla="*/ 112763 w 174559"/>
                  <a:gd name="connsiteY22" fmla="*/ 174664 h 174688"/>
                  <a:gd name="connsiteX23" fmla="*/ 72788 w 174559"/>
                  <a:gd name="connsiteY23" fmla="*/ 152376 h 174688"/>
                  <a:gd name="connsiteX24" fmla="*/ 101342 w 174559"/>
                  <a:gd name="connsiteY24" fmla="*/ 152376 h 174688"/>
                  <a:gd name="connsiteX25" fmla="*/ 101342 w 174559"/>
                  <a:gd name="connsiteY25" fmla="*/ 112942 h 174688"/>
                  <a:gd name="connsiteX26" fmla="*/ 112477 w 174559"/>
                  <a:gd name="connsiteY26" fmla="*/ 101798 h 174688"/>
                  <a:gd name="connsiteX27" fmla="*/ 151977 w 174559"/>
                  <a:gd name="connsiteY27" fmla="*/ 101798 h 174688"/>
                  <a:gd name="connsiteX28" fmla="*/ 151977 w 174559"/>
                  <a:gd name="connsiteY28" fmla="*/ 73223 h 174688"/>
                  <a:gd name="connsiteX29" fmla="*/ 112477 w 174559"/>
                  <a:gd name="connsiteY29" fmla="*/ 73223 h 174688"/>
                  <a:gd name="connsiteX30" fmla="*/ 101342 w 174559"/>
                  <a:gd name="connsiteY30" fmla="*/ 62079 h 174688"/>
                  <a:gd name="connsiteX31" fmla="*/ 101342 w 174559"/>
                  <a:gd name="connsiteY31" fmla="*/ 22550 h 174688"/>
                  <a:gd name="connsiteX32" fmla="*/ 72788 w 174559"/>
                  <a:gd name="connsiteY32" fmla="*/ 22550 h 174688"/>
                  <a:gd name="connsiteX33" fmla="*/ 72788 w 174559"/>
                  <a:gd name="connsiteY33" fmla="*/ 62079 h 174688"/>
                  <a:gd name="connsiteX34" fmla="*/ 61651 w 174559"/>
                  <a:gd name="connsiteY34" fmla="*/ 73223 h 174688"/>
                  <a:gd name="connsiteX35" fmla="*/ 22247 w 174559"/>
                  <a:gd name="connsiteY35" fmla="*/ 73223 h 174688"/>
                  <a:gd name="connsiteX36" fmla="*/ 22247 w 174559"/>
                  <a:gd name="connsiteY36" fmla="*/ 101798 h 174688"/>
                  <a:gd name="connsiteX37" fmla="*/ 61651 w 174559"/>
                  <a:gd name="connsiteY37" fmla="*/ 101798 h 174688"/>
                  <a:gd name="connsiteX38" fmla="*/ 72407 w 174559"/>
                  <a:gd name="connsiteY38" fmla="*/ 112942 h 17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74559" h="174688">
                    <a:moveTo>
                      <a:pt x="112763" y="174664"/>
                    </a:moveTo>
                    <a:lnTo>
                      <a:pt x="61651" y="174664"/>
                    </a:lnTo>
                    <a:cubicBezTo>
                      <a:pt x="55551" y="174664"/>
                      <a:pt x="50611" y="169721"/>
                      <a:pt x="50611" y="163615"/>
                    </a:cubicBezTo>
                    <a:cubicBezTo>
                      <a:pt x="50611" y="163586"/>
                      <a:pt x="50611" y="163548"/>
                      <a:pt x="50611" y="163520"/>
                    </a:cubicBezTo>
                    <a:lnTo>
                      <a:pt x="50611" y="123991"/>
                    </a:lnTo>
                    <a:lnTo>
                      <a:pt x="11111" y="123991"/>
                    </a:lnTo>
                    <a:cubicBezTo>
                      <a:pt x="4963" y="123991"/>
                      <a:pt x="-25" y="119000"/>
                      <a:pt x="-25" y="112847"/>
                    </a:cubicBezTo>
                    <a:lnTo>
                      <a:pt x="-25" y="61793"/>
                    </a:lnTo>
                    <a:cubicBezTo>
                      <a:pt x="-25" y="55640"/>
                      <a:pt x="4963" y="50649"/>
                      <a:pt x="11111" y="50649"/>
                    </a:cubicBezTo>
                    <a:lnTo>
                      <a:pt x="50611" y="50649"/>
                    </a:lnTo>
                    <a:lnTo>
                      <a:pt x="50611" y="11120"/>
                    </a:lnTo>
                    <a:cubicBezTo>
                      <a:pt x="50554" y="5014"/>
                      <a:pt x="55455" y="33"/>
                      <a:pt x="61556" y="-24"/>
                    </a:cubicBezTo>
                    <a:cubicBezTo>
                      <a:pt x="61585" y="-24"/>
                      <a:pt x="61623" y="-24"/>
                      <a:pt x="61651" y="-24"/>
                    </a:cubicBezTo>
                    <a:lnTo>
                      <a:pt x="112763" y="-24"/>
                    </a:lnTo>
                    <a:cubicBezTo>
                      <a:pt x="118911" y="-24"/>
                      <a:pt x="123899" y="4967"/>
                      <a:pt x="123899" y="11120"/>
                    </a:cubicBezTo>
                    <a:lnTo>
                      <a:pt x="123899" y="50649"/>
                    </a:lnTo>
                    <a:lnTo>
                      <a:pt x="163399" y="50649"/>
                    </a:lnTo>
                    <a:cubicBezTo>
                      <a:pt x="169547" y="50649"/>
                      <a:pt x="174535" y="55640"/>
                      <a:pt x="174535" y="61793"/>
                    </a:cubicBezTo>
                    <a:lnTo>
                      <a:pt x="174535" y="112942"/>
                    </a:lnTo>
                    <a:cubicBezTo>
                      <a:pt x="174535" y="119095"/>
                      <a:pt x="169547" y="124087"/>
                      <a:pt x="163399" y="124087"/>
                    </a:cubicBezTo>
                    <a:lnTo>
                      <a:pt x="123899" y="124087"/>
                    </a:lnTo>
                    <a:lnTo>
                      <a:pt x="123899" y="163615"/>
                    </a:lnTo>
                    <a:cubicBezTo>
                      <a:pt x="123851" y="169730"/>
                      <a:pt x="118873" y="174664"/>
                      <a:pt x="112763" y="174664"/>
                    </a:cubicBezTo>
                    <a:close/>
                    <a:moveTo>
                      <a:pt x="72788" y="152376"/>
                    </a:moveTo>
                    <a:lnTo>
                      <a:pt x="101342" y="152376"/>
                    </a:lnTo>
                    <a:lnTo>
                      <a:pt x="101342" y="112942"/>
                    </a:lnTo>
                    <a:cubicBezTo>
                      <a:pt x="101389" y="106808"/>
                      <a:pt x="106348" y="101845"/>
                      <a:pt x="112477" y="101798"/>
                    </a:cubicBezTo>
                    <a:lnTo>
                      <a:pt x="151977" y="101798"/>
                    </a:lnTo>
                    <a:lnTo>
                      <a:pt x="151977" y="73223"/>
                    </a:lnTo>
                    <a:lnTo>
                      <a:pt x="112477" y="73223"/>
                    </a:lnTo>
                    <a:cubicBezTo>
                      <a:pt x="106348" y="73175"/>
                      <a:pt x="101389" y="68213"/>
                      <a:pt x="101342" y="62079"/>
                    </a:cubicBezTo>
                    <a:lnTo>
                      <a:pt x="101342" y="22550"/>
                    </a:lnTo>
                    <a:lnTo>
                      <a:pt x="72788" y="22550"/>
                    </a:lnTo>
                    <a:lnTo>
                      <a:pt x="72788" y="62079"/>
                    </a:lnTo>
                    <a:cubicBezTo>
                      <a:pt x="72788" y="68232"/>
                      <a:pt x="67800" y="73223"/>
                      <a:pt x="61651" y="73223"/>
                    </a:cubicBezTo>
                    <a:lnTo>
                      <a:pt x="22247" y="73223"/>
                    </a:lnTo>
                    <a:lnTo>
                      <a:pt x="22247" y="101798"/>
                    </a:lnTo>
                    <a:lnTo>
                      <a:pt x="61651" y="101798"/>
                    </a:lnTo>
                    <a:cubicBezTo>
                      <a:pt x="67648" y="102007"/>
                      <a:pt x="72407" y="106932"/>
                      <a:pt x="72407" y="112942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78FD08F9-9810-5245-B900-761B42ECEB83}"/>
                  </a:ext>
                </a:extLst>
              </p:cNvPr>
              <p:cNvSpPr/>
              <p:nvPr/>
            </p:nvSpPr>
            <p:spPr>
              <a:xfrm>
                <a:off x="7102951" y="3530744"/>
                <a:ext cx="22275" cy="128950"/>
              </a:xfrm>
              <a:custGeom>
                <a:avLst/>
                <a:gdLst>
                  <a:gd name="connsiteX0" fmla="*/ 11160 w 22275"/>
                  <a:gd name="connsiteY0" fmla="*/ 128927 h 128950"/>
                  <a:gd name="connsiteX1" fmla="*/ 24 w 22275"/>
                  <a:gd name="connsiteY1" fmla="*/ 117782 h 128950"/>
                  <a:gd name="connsiteX2" fmla="*/ 24 w 22275"/>
                  <a:gd name="connsiteY2" fmla="*/ 12150 h 128950"/>
                  <a:gd name="connsiteX3" fmla="*/ 10084 w 22275"/>
                  <a:gd name="connsiteY3" fmla="*/ 25 h 128950"/>
                  <a:gd name="connsiteX4" fmla="*/ 22201 w 22275"/>
                  <a:gd name="connsiteY4" fmla="*/ 10093 h 128950"/>
                  <a:gd name="connsiteX5" fmla="*/ 22201 w 22275"/>
                  <a:gd name="connsiteY5" fmla="*/ 12150 h 128950"/>
                  <a:gd name="connsiteX6" fmla="*/ 22201 w 22275"/>
                  <a:gd name="connsiteY6" fmla="*/ 117782 h 128950"/>
                  <a:gd name="connsiteX7" fmla="*/ 11255 w 22275"/>
                  <a:gd name="connsiteY7" fmla="*/ 128927 h 128950"/>
                  <a:gd name="connsiteX8" fmla="*/ 11160 w 22275"/>
                  <a:gd name="connsiteY8" fmla="*/ 128927 h 12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75" h="128950">
                    <a:moveTo>
                      <a:pt x="11160" y="128927"/>
                    </a:moveTo>
                    <a:cubicBezTo>
                      <a:pt x="5011" y="128927"/>
                      <a:pt x="24" y="123935"/>
                      <a:pt x="24" y="117782"/>
                    </a:cubicBezTo>
                    <a:lnTo>
                      <a:pt x="24" y="12150"/>
                    </a:lnTo>
                    <a:cubicBezTo>
                      <a:pt x="-547" y="6025"/>
                      <a:pt x="3964" y="596"/>
                      <a:pt x="10084" y="25"/>
                    </a:cubicBezTo>
                    <a:cubicBezTo>
                      <a:pt x="16204" y="-547"/>
                      <a:pt x="21630" y="3968"/>
                      <a:pt x="22201" y="10093"/>
                    </a:cubicBezTo>
                    <a:cubicBezTo>
                      <a:pt x="22267" y="10778"/>
                      <a:pt x="22267" y="11464"/>
                      <a:pt x="22201" y="12150"/>
                    </a:cubicBezTo>
                    <a:lnTo>
                      <a:pt x="22201" y="117782"/>
                    </a:lnTo>
                    <a:cubicBezTo>
                      <a:pt x="22258" y="123888"/>
                      <a:pt x="17356" y="128869"/>
                      <a:pt x="11255" y="128927"/>
                    </a:cubicBezTo>
                    <a:cubicBezTo>
                      <a:pt x="11227" y="128927"/>
                      <a:pt x="11189" y="128927"/>
                      <a:pt x="11160" y="128927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F5161FDB-03D4-2A42-ADDE-78BB0A2234D5}"/>
                  </a:ext>
                </a:extLst>
              </p:cNvPr>
              <p:cNvSpPr/>
              <p:nvPr/>
            </p:nvSpPr>
            <p:spPr>
              <a:xfrm>
                <a:off x="6973365" y="3369182"/>
                <a:ext cx="22271" cy="152114"/>
              </a:xfrm>
              <a:custGeom>
                <a:avLst/>
                <a:gdLst>
                  <a:gd name="connsiteX0" fmla="*/ 11111 w 22271"/>
                  <a:gd name="connsiteY0" fmla="*/ 152090 h 152114"/>
                  <a:gd name="connsiteX1" fmla="*/ -25 w 22271"/>
                  <a:gd name="connsiteY1" fmla="*/ 140946 h 152114"/>
                  <a:gd name="connsiteX2" fmla="*/ -25 w 22271"/>
                  <a:gd name="connsiteY2" fmla="*/ 11120 h 152114"/>
                  <a:gd name="connsiteX3" fmla="*/ 11111 w 22271"/>
                  <a:gd name="connsiteY3" fmla="*/ -24 h 152114"/>
                  <a:gd name="connsiteX4" fmla="*/ 22247 w 22271"/>
                  <a:gd name="connsiteY4" fmla="*/ 11120 h 152114"/>
                  <a:gd name="connsiteX5" fmla="*/ 22247 w 22271"/>
                  <a:gd name="connsiteY5" fmla="*/ 140946 h 152114"/>
                  <a:gd name="connsiteX6" fmla="*/ 11111 w 22271"/>
                  <a:gd name="connsiteY6" fmla="*/ 152090 h 15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152114">
                    <a:moveTo>
                      <a:pt x="11111" y="152090"/>
                    </a:moveTo>
                    <a:cubicBezTo>
                      <a:pt x="4963" y="152090"/>
                      <a:pt x="-25" y="147099"/>
                      <a:pt x="-25" y="140946"/>
                    </a:cubicBezTo>
                    <a:lnTo>
                      <a:pt x="-25" y="11120"/>
                    </a:lnTo>
                    <a:cubicBezTo>
                      <a:pt x="-25" y="4967"/>
                      <a:pt x="4963" y="-24"/>
                      <a:pt x="11111" y="-24"/>
                    </a:cubicBezTo>
                    <a:cubicBezTo>
                      <a:pt x="17260" y="-24"/>
                      <a:pt x="22247" y="4967"/>
                      <a:pt x="22247" y="11120"/>
                    </a:cubicBezTo>
                    <a:lnTo>
                      <a:pt x="22247" y="140946"/>
                    </a:lnTo>
                    <a:cubicBezTo>
                      <a:pt x="22247" y="147099"/>
                      <a:pt x="17260" y="152090"/>
                      <a:pt x="11111" y="15209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9862DCEA-BB30-D44C-9BDB-F4C4303D2246}"/>
                  </a:ext>
                </a:extLst>
              </p:cNvPr>
              <p:cNvSpPr/>
              <p:nvPr/>
            </p:nvSpPr>
            <p:spPr>
              <a:xfrm>
                <a:off x="6799948" y="3369432"/>
                <a:ext cx="75285" cy="151865"/>
              </a:xfrm>
              <a:custGeom>
                <a:avLst/>
                <a:gdLst>
                  <a:gd name="connsiteX0" fmla="*/ 11111 w 75285"/>
                  <a:gd name="connsiteY0" fmla="*/ 151841 h 151865"/>
                  <a:gd name="connsiteX1" fmla="*/ -25 w 75285"/>
                  <a:gd name="connsiteY1" fmla="*/ 140697 h 151865"/>
                  <a:gd name="connsiteX2" fmla="*/ -25 w 75285"/>
                  <a:gd name="connsiteY2" fmla="*/ 140601 h 151865"/>
                  <a:gd name="connsiteX3" fmla="*/ 57083 w 75285"/>
                  <a:gd name="connsiteY3" fmla="*/ 2489 h 151865"/>
                  <a:gd name="connsiteX4" fmla="*/ 72750 w 75285"/>
                  <a:gd name="connsiteY4" fmla="*/ 4070 h 151865"/>
                  <a:gd name="connsiteX5" fmla="*/ 71741 w 75285"/>
                  <a:gd name="connsiteY5" fmla="*/ 19253 h 151865"/>
                  <a:gd name="connsiteX6" fmla="*/ 22438 w 75285"/>
                  <a:gd name="connsiteY6" fmla="*/ 140792 h 151865"/>
                  <a:gd name="connsiteX7" fmla="*/ 11206 w 75285"/>
                  <a:gd name="connsiteY7" fmla="*/ 151841 h 151865"/>
                  <a:gd name="connsiteX8" fmla="*/ 11111 w 75285"/>
                  <a:gd name="connsiteY8" fmla="*/ 151841 h 15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285" h="151865">
                    <a:moveTo>
                      <a:pt x="11111" y="151841"/>
                    </a:moveTo>
                    <a:cubicBezTo>
                      <a:pt x="4963" y="151841"/>
                      <a:pt x="-25" y="146850"/>
                      <a:pt x="-25" y="140697"/>
                    </a:cubicBezTo>
                    <a:cubicBezTo>
                      <a:pt x="-25" y="140668"/>
                      <a:pt x="-25" y="140630"/>
                      <a:pt x="-25" y="140601"/>
                    </a:cubicBezTo>
                    <a:cubicBezTo>
                      <a:pt x="-25" y="136982"/>
                      <a:pt x="1403" y="51352"/>
                      <a:pt x="57083" y="2489"/>
                    </a:cubicBezTo>
                    <a:cubicBezTo>
                      <a:pt x="61851" y="-1407"/>
                      <a:pt x="68866" y="-692"/>
                      <a:pt x="72750" y="4070"/>
                    </a:cubicBezTo>
                    <a:cubicBezTo>
                      <a:pt x="76452" y="8614"/>
                      <a:pt x="76014" y="15243"/>
                      <a:pt x="71741" y="19253"/>
                    </a:cubicBezTo>
                    <a:cubicBezTo>
                      <a:pt x="23675" y="61639"/>
                      <a:pt x="22438" y="140030"/>
                      <a:pt x="22438" y="140792"/>
                    </a:cubicBezTo>
                    <a:cubicBezTo>
                      <a:pt x="22390" y="146945"/>
                      <a:pt x="17355" y="151898"/>
                      <a:pt x="11206" y="151841"/>
                    </a:cubicBezTo>
                    <a:cubicBezTo>
                      <a:pt x="11178" y="151841"/>
                      <a:pt x="11140" y="151841"/>
                      <a:pt x="11111" y="15184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0422F1EC-8CC1-8742-ACC6-25FCA978E39E}"/>
                  </a:ext>
                </a:extLst>
              </p:cNvPr>
              <p:cNvSpPr/>
              <p:nvPr/>
            </p:nvSpPr>
            <p:spPr>
              <a:xfrm>
                <a:off x="7093385" y="3368932"/>
                <a:ext cx="75860" cy="152365"/>
              </a:xfrm>
              <a:custGeom>
                <a:avLst/>
                <a:gdLst>
                  <a:gd name="connsiteX0" fmla="*/ 64509 w 75860"/>
                  <a:gd name="connsiteY0" fmla="*/ 152341 h 152365"/>
                  <a:gd name="connsiteX1" fmla="*/ 53373 w 75860"/>
                  <a:gd name="connsiteY1" fmla="*/ 141387 h 152365"/>
                  <a:gd name="connsiteX2" fmla="*/ 53373 w 75860"/>
                  <a:gd name="connsiteY2" fmla="*/ 141292 h 152365"/>
                  <a:gd name="connsiteX3" fmla="*/ 4070 w 75860"/>
                  <a:gd name="connsiteY3" fmla="*/ 19753 h 152365"/>
                  <a:gd name="connsiteX4" fmla="*/ 2490 w 75860"/>
                  <a:gd name="connsiteY4" fmla="*/ 4075 h 152365"/>
                  <a:gd name="connsiteX5" fmla="*/ 18156 w 75860"/>
                  <a:gd name="connsiteY5" fmla="*/ 2484 h 152365"/>
                  <a:gd name="connsiteX6" fmla="*/ 18727 w 75860"/>
                  <a:gd name="connsiteY6" fmla="*/ 2989 h 152365"/>
                  <a:gd name="connsiteX7" fmla="*/ 75835 w 75860"/>
                  <a:gd name="connsiteY7" fmla="*/ 141102 h 152365"/>
                  <a:gd name="connsiteX8" fmla="*/ 64794 w 75860"/>
                  <a:gd name="connsiteY8" fmla="*/ 152341 h 152365"/>
                  <a:gd name="connsiteX9" fmla="*/ 64794 w 75860"/>
                  <a:gd name="connsiteY9" fmla="*/ 152341 h 15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860" h="152365">
                    <a:moveTo>
                      <a:pt x="64509" y="152341"/>
                    </a:moveTo>
                    <a:cubicBezTo>
                      <a:pt x="58408" y="152398"/>
                      <a:pt x="53430" y="147493"/>
                      <a:pt x="53373" y="141387"/>
                    </a:cubicBezTo>
                    <a:cubicBezTo>
                      <a:pt x="53373" y="141359"/>
                      <a:pt x="53373" y="141321"/>
                      <a:pt x="53373" y="141292"/>
                    </a:cubicBezTo>
                    <a:cubicBezTo>
                      <a:pt x="53373" y="140530"/>
                      <a:pt x="51945" y="61949"/>
                      <a:pt x="4070" y="19753"/>
                    </a:cubicBezTo>
                    <a:cubicBezTo>
                      <a:pt x="-699" y="15857"/>
                      <a:pt x="-1403" y="8837"/>
                      <a:pt x="2490" y="4075"/>
                    </a:cubicBezTo>
                    <a:cubicBezTo>
                      <a:pt x="6373" y="-697"/>
                      <a:pt x="13388" y="-1402"/>
                      <a:pt x="18156" y="2484"/>
                    </a:cubicBezTo>
                    <a:cubicBezTo>
                      <a:pt x="18346" y="2646"/>
                      <a:pt x="18546" y="2818"/>
                      <a:pt x="18727" y="2989"/>
                    </a:cubicBezTo>
                    <a:cubicBezTo>
                      <a:pt x="74217" y="51852"/>
                      <a:pt x="75835" y="137482"/>
                      <a:pt x="75835" y="141102"/>
                    </a:cubicBezTo>
                    <a:cubicBezTo>
                      <a:pt x="75892" y="147255"/>
                      <a:pt x="70943" y="152284"/>
                      <a:pt x="64794" y="152341"/>
                    </a:cubicBezTo>
                    <a:cubicBezTo>
                      <a:pt x="64794" y="152341"/>
                      <a:pt x="64794" y="152341"/>
                      <a:pt x="64794" y="15234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943310D5-1A66-0544-A5E1-B0167707FBE0}"/>
                  </a:ext>
                </a:extLst>
              </p:cNvPr>
              <p:cNvSpPr/>
              <p:nvPr/>
            </p:nvSpPr>
            <p:spPr>
              <a:xfrm>
                <a:off x="6738575" y="3748608"/>
                <a:ext cx="491281" cy="22293"/>
              </a:xfrm>
              <a:custGeom>
                <a:avLst/>
                <a:gdLst>
                  <a:gd name="connsiteX0" fmla="*/ 479377 w 491281"/>
                  <a:gd name="connsiteY0" fmla="*/ 22219 h 22293"/>
                  <a:gd name="connsiteX1" fmla="*/ 12141 w 491281"/>
                  <a:gd name="connsiteY1" fmla="*/ 22219 h 22293"/>
                  <a:gd name="connsiteX2" fmla="*/ 24 w 491281"/>
                  <a:gd name="connsiteY2" fmla="*/ 12151 h 22293"/>
                  <a:gd name="connsiteX3" fmla="*/ 10085 w 491281"/>
                  <a:gd name="connsiteY3" fmla="*/ 26 h 22293"/>
                  <a:gd name="connsiteX4" fmla="*/ 12141 w 491281"/>
                  <a:gd name="connsiteY4" fmla="*/ 26 h 22293"/>
                  <a:gd name="connsiteX5" fmla="*/ 479092 w 491281"/>
                  <a:gd name="connsiteY5" fmla="*/ 26 h 22293"/>
                  <a:gd name="connsiteX6" fmla="*/ 491208 w 491281"/>
                  <a:gd name="connsiteY6" fmla="*/ 10094 h 22293"/>
                  <a:gd name="connsiteX7" fmla="*/ 481148 w 491281"/>
                  <a:gd name="connsiteY7" fmla="*/ 22219 h 22293"/>
                  <a:gd name="connsiteX8" fmla="*/ 479092 w 491281"/>
                  <a:gd name="connsiteY8" fmla="*/ 22219 h 2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1281" h="22293">
                    <a:moveTo>
                      <a:pt x="479377" y="22219"/>
                    </a:moveTo>
                    <a:lnTo>
                      <a:pt x="12141" y="22219"/>
                    </a:lnTo>
                    <a:cubicBezTo>
                      <a:pt x="6020" y="22791"/>
                      <a:pt x="595" y="18276"/>
                      <a:pt x="24" y="12151"/>
                    </a:cubicBezTo>
                    <a:cubicBezTo>
                      <a:pt x="-547" y="6026"/>
                      <a:pt x="3964" y="597"/>
                      <a:pt x="10085" y="26"/>
                    </a:cubicBezTo>
                    <a:cubicBezTo>
                      <a:pt x="10770" y="-41"/>
                      <a:pt x="11455" y="-41"/>
                      <a:pt x="12141" y="26"/>
                    </a:cubicBezTo>
                    <a:lnTo>
                      <a:pt x="479092" y="26"/>
                    </a:lnTo>
                    <a:cubicBezTo>
                      <a:pt x="485212" y="-546"/>
                      <a:pt x="490637" y="3969"/>
                      <a:pt x="491208" y="10094"/>
                    </a:cubicBezTo>
                    <a:cubicBezTo>
                      <a:pt x="491779" y="16218"/>
                      <a:pt x="487268" y="21648"/>
                      <a:pt x="481148" y="22219"/>
                    </a:cubicBezTo>
                    <a:cubicBezTo>
                      <a:pt x="480462" y="22286"/>
                      <a:pt x="479777" y="22286"/>
                      <a:pt x="479092" y="22219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FBA3399-0AC8-C644-9F9D-E3175F741882}"/>
              </a:ext>
            </a:extLst>
          </p:cNvPr>
          <p:cNvGrpSpPr/>
          <p:nvPr/>
        </p:nvGrpSpPr>
        <p:grpSpPr>
          <a:xfrm>
            <a:off x="18186047" y="10351481"/>
            <a:ext cx="3653451" cy="1849397"/>
            <a:chOff x="18018259" y="8565841"/>
            <a:chExt cx="3653451" cy="1849397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66E0895-259A-4E4D-8CCE-6599A18909B7}"/>
                </a:ext>
              </a:extLst>
            </p:cNvPr>
            <p:cNvSpPr txBox="1"/>
            <p:nvPr/>
          </p:nvSpPr>
          <p:spPr>
            <a:xfrm>
              <a:off x="18018259" y="9214909"/>
              <a:ext cx="36534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4DCF767-35B3-F043-98CC-9F0763D4E4F0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Car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A07FDD8-986E-9645-9FC5-B213A353D78B}"/>
              </a:ext>
            </a:extLst>
          </p:cNvPr>
          <p:cNvGrpSpPr/>
          <p:nvPr/>
        </p:nvGrpSpPr>
        <p:grpSpPr>
          <a:xfrm flipH="1">
            <a:off x="1657594" y="6635818"/>
            <a:ext cx="3670713" cy="1849397"/>
            <a:chOff x="18018259" y="8565841"/>
            <a:chExt cx="3670713" cy="1849397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5AEFE22-7EE6-9F40-9310-78D7A6230104}"/>
                </a:ext>
              </a:extLst>
            </p:cNvPr>
            <p:cNvSpPr txBox="1"/>
            <p:nvPr/>
          </p:nvSpPr>
          <p:spPr>
            <a:xfrm>
              <a:off x="18018260" y="9214909"/>
              <a:ext cx="36707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F28DD88-AB74-DF41-A521-2CAEBFD62CA4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AE5391A-CEED-5A48-A35A-CF65B0C7D894}"/>
              </a:ext>
            </a:extLst>
          </p:cNvPr>
          <p:cNvGrpSpPr/>
          <p:nvPr/>
        </p:nvGrpSpPr>
        <p:grpSpPr>
          <a:xfrm>
            <a:off x="18488460" y="6306726"/>
            <a:ext cx="4346498" cy="1849397"/>
            <a:chOff x="18018259" y="8565841"/>
            <a:chExt cx="4346498" cy="1849397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F198801-1150-324C-9668-0B0B6A7BCB9D}"/>
                </a:ext>
              </a:extLst>
            </p:cNvPr>
            <p:cNvSpPr txBox="1"/>
            <p:nvPr/>
          </p:nvSpPr>
          <p:spPr>
            <a:xfrm>
              <a:off x="18018260" y="9214909"/>
              <a:ext cx="37144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5FEE66-ADA7-CC4C-BF12-1056E1D9ED99}"/>
                </a:ext>
              </a:extLst>
            </p:cNvPr>
            <p:cNvSpPr/>
            <p:nvPr/>
          </p:nvSpPr>
          <p:spPr>
            <a:xfrm>
              <a:off x="18018259" y="8565841"/>
              <a:ext cx="434649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Health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  <a:p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096C39-2B0F-D344-A58E-D4B221567079}"/>
              </a:ext>
            </a:extLst>
          </p:cNvPr>
          <p:cNvGrpSpPr/>
          <p:nvPr/>
        </p:nvGrpSpPr>
        <p:grpSpPr>
          <a:xfrm flipH="1">
            <a:off x="2169894" y="9987839"/>
            <a:ext cx="3653454" cy="1849397"/>
            <a:chOff x="18018259" y="8565841"/>
            <a:chExt cx="3653454" cy="1849397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92AEE0A-F7B0-0948-A6AF-3DFDFFE2C37B}"/>
                </a:ext>
              </a:extLst>
            </p:cNvPr>
            <p:cNvSpPr txBox="1"/>
            <p:nvPr/>
          </p:nvSpPr>
          <p:spPr>
            <a:xfrm>
              <a:off x="18018260" y="9214909"/>
              <a:ext cx="36534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59B60DF-38E3-564B-8D8A-CCDC2F488CE0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Home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8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7AA2151-6C16-D246-A296-E300C01A5B1A}"/>
              </a:ext>
            </a:extLst>
          </p:cNvPr>
          <p:cNvSpPr/>
          <p:nvPr/>
        </p:nvSpPr>
        <p:spPr>
          <a:xfrm>
            <a:off x="2483504" y="4545618"/>
            <a:ext cx="6921938" cy="8079017"/>
          </a:xfrm>
          <a:custGeom>
            <a:avLst/>
            <a:gdLst>
              <a:gd name="connsiteX0" fmla="*/ 2176 w 2183780"/>
              <a:gd name="connsiteY0" fmla="*/ 330678 h 2548824"/>
              <a:gd name="connsiteX1" fmla="*/ 1091787 w 2183780"/>
              <a:gd name="connsiteY1" fmla="*/ 2548698 h 2548824"/>
              <a:gd name="connsiteX2" fmla="*/ 2181398 w 2183780"/>
              <a:gd name="connsiteY2" fmla="*/ 330678 h 2548824"/>
              <a:gd name="connsiteX3" fmla="*/ 1091787 w 2183780"/>
              <a:gd name="connsiteY3" fmla="*/ -127 h 2548824"/>
              <a:gd name="connsiteX4" fmla="*/ 2176 w 2183780"/>
              <a:gd name="connsiteY4" fmla="*/ 330678 h 2548824"/>
              <a:gd name="connsiteX5" fmla="*/ 178577 w 2183780"/>
              <a:gd name="connsiteY5" fmla="*/ 554164 h 2548824"/>
              <a:gd name="connsiteX6" fmla="*/ 928612 w 2183780"/>
              <a:gd name="connsiteY6" fmla="*/ 408504 h 2548824"/>
              <a:gd name="connsiteX7" fmla="*/ 1091787 w 2183780"/>
              <a:gd name="connsiteY7" fmla="*/ 278922 h 2548824"/>
              <a:gd name="connsiteX8" fmla="*/ 1254963 w 2183780"/>
              <a:gd name="connsiteY8" fmla="*/ 408504 h 2548824"/>
              <a:gd name="connsiteX9" fmla="*/ 2004998 w 2183780"/>
              <a:gd name="connsiteY9" fmla="*/ 554164 h 2548824"/>
              <a:gd name="connsiteX10" fmla="*/ 2002333 w 2183780"/>
              <a:gd name="connsiteY10" fmla="*/ 615340 h 2548824"/>
              <a:gd name="connsiteX11" fmla="*/ 1912325 w 2183780"/>
              <a:gd name="connsiteY11" fmla="*/ 1248122 h 2548824"/>
              <a:gd name="connsiteX12" fmla="*/ 1091787 w 2183780"/>
              <a:gd name="connsiteY12" fmla="*/ 2359748 h 2548824"/>
              <a:gd name="connsiteX13" fmla="*/ 271249 w 2183780"/>
              <a:gd name="connsiteY13" fmla="*/ 1248122 h 2548824"/>
              <a:gd name="connsiteX14" fmla="*/ 181241 w 2183780"/>
              <a:gd name="connsiteY14" fmla="*/ 615340 h 2548824"/>
              <a:gd name="connsiteX15" fmla="*/ 178577 w 2183780"/>
              <a:gd name="connsiteY15" fmla="*/ 554164 h 2548824"/>
              <a:gd name="connsiteX16" fmla="*/ 2095862 w 2183780"/>
              <a:gd name="connsiteY16" fmla="*/ 446370 h 2548824"/>
              <a:gd name="connsiteX17" fmla="*/ 2090724 w 2183780"/>
              <a:gd name="connsiteY17" fmla="*/ 619811 h 2548824"/>
              <a:gd name="connsiteX18" fmla="*/ 1998337 w 2183780"/>
              <a:gd name="connsiteY18" fmla="*/ 1269243 h 2548824"/>
              <a:gd name="connsiteX19" fmla="*/ 1091787 w 2183780"/>
              <a:gd name="connsiteY19" fmla="*/ 2454699 h 2548824"/>
              <a:gd name="connsiteX20" fmla="*/ 185237 w 2183780"/>
              <a:gd name="connsiteY20" fmla="*/ 1269243 h 2548824"/>
              <a:gd name="connsiteX21" fmla="*/ 92850 w 2183780"/>
              <a:gd name="connsiteY21" fmla="*/ 619716 h 2548824"/>
              <a:gd name="connsiteX22" fmla="*/ 87712 w 2183780"/>
              <a:gd name="connsiteY22" fmla="*/ 446275 h 2548824"/>
              <a:gd name="connsiteX23" fmla="*/ 880849 w 2183780"/>
              <a:gd name="connsiteY23" fmla="*/ 333818 h 2548824"/>
              <a:gd name="connsiteX24" fmla="*/ 1091787 w 2183780"/>
              <a:gd name="connsiteY24" fmla="*/ 150672 h 2548824"/>
              <a:gd name="connsiteX25" fmla="*/ 1302726 w 2183780"/>
              <a:gd name="connsiteY25" fmla="*/ 334294 h 2548824"/>
              <a:gd name="connsiteX26" fmla="*/ 2095862 w 2183780"/>
              <a:gd name="connsiteY26" fmla="*/ 446370 h 254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83780" h="2548824">
                <a:moveTo>
                  <a:pt x="2176" y="330678"/>
                </a:moveTo>
                <a:cubicBezTo>
                  <a:pt x="2176" y="330678"/>
                  <a:pt x="-101628" y="2140068"/>
                  <a:pt x="1091787" y="2548698"/>
                </a:cubicBezTo>
                <a:cubicBezTo>
                  <a:pt x="2285202" y="2140068"/>
                  <a:pt x="2181398" y="330678"/>
                  <a:pt x="2181398" y="330678"/>
                </a:cubicBezTo>
                <a:cubicBezTo>
                  <a:pt x="1416044" y="577093"/>
                  <a:pt x="1091787" y="-127"/>
                  <a:pt x="1091787" y="-127"/>
                </a:cubicBezTo>
                <a:cubicBezTo>
                  <a:pt x="1091787" y="-127"/>
                  <a:pt x="767530" y="577093"/>
                  <a:pt x="2176" y="330678"/>
                </a:cubicBezTo>
                <a:close/>
                <a:moveTo>
                  <a:pt x="178577" y="554164"/>
                </a:moveTo>
                <a:cubicBezTo>
                  <a:pt x="437659" y="593648"/>
                  <a:pt x="697788" y="556257"/>
                  <a:pt x="928612" y="408504"/>
                </a:cubicBezTo>
                <a:cubicBezTo>
                  <a:pt x="986984" y="370571"/>
                  <a:pt x="1041616" y="327187"/>
                  <a:pt x="1091787" y="278922"/>
                </a:cubicBezTo>
                <a:cubicBezTo>
                  <a:pt x="1141958" y="327187"/>
                  <a:pt x="1196590" y="370571"/>
                  <a:pt x="1254963" y="408504"/>
                </a:cubicBezTo>
                <a:cubicBezTo>
                  <a:pt x="1485787" y="556257"/>
                  <a:pt x="1745915" y="593648"/>
                  <a:pt x="2004998" y="554164"/>
                </a:cubicBezTo>
                <a:cubicBezTo>
                  <a:pt x="2004236" y="574810"/>
                  <a:pt x="2003285" y="595265"/>
                  <a:pt x="2002333" y="615340"/>
                </a:cubicBezTo>
                <a:cubicBezTo>
                  <a:pt x="1992391" y="828636"/>
                  <a:pt x="1962248" y="1040515"/>
                  <a:pt x="1912325" y="1248122"/>
                </a:cubicBezTo>
                <a:cubicBezTo>
                  <a:pt x="1796628" y="1719355"/>
                  <a:pt x="1559239" y="2171750"/>
                  <a:pt x="1091787" y="2359748"/>
                </a:cubicBezTo>
                <a:cubicBezTo>
                  <a:pt x="624335" y="2171750"/>
                  <a:pt x="386946" y="1719355"/>
                  <a:pt x="271249" y="1248122"/>
                </a:cubicBezTo>
                <a:cubicBezTo>
                  <a:pt x="221326" y="1040515"/>
                  <a:pt x="191183" y="828636"/>
                  <a:pt x="181241" y="615340"/>
                </a:cubicBezTo>
                <a:cubicBezTo>
                  <a:pt x="180289" y="595265"/>
                  <a:pt x="179338" y="574810"/>
                  <a:pt x="178577" y="554164"/>
                </a:cubicBezTo>
                <a:close/>
                <a:moveTo>
                  <a:pt x="2095862" y="446370"/>
                </a:moveTo>
                <a:cubicBezTo>
                  <a:pt x="2095862" y="504691"/>
                  <a:pt x="2093579" y="563488"/>
                  <a:pt x="2090724" y="619811"/>
                </a:cubicBezTo>
                <a:cubicBezTo>
                  <a:pt x="2080515" y="838721"/>
                  <a:pt x="2049583" y="1056166"/>
                  <a:pt x="1998337" y="1269243"/>
                </a:cubicBezTo>
                <a:cubicBezTo>
                  <a:pt x="1872745" y="1780816"/>
                  <a:pt x="1608810" y="2263656"/>
                  <a:pt x="1091787" y="2454699"/>
                </a:cubicBezTo>
                <a:cubicBezTo>
                  <a:pt x="574574" y="2263656"/>
                  <a:pt x="310830" y="1780435"/>
                  <a:pt x="185237" y="1269243"/>
                </a:cubicBezTo>
                <a:cubicBezTo>
                  <a:pt x="133944" y="1056147"/>
                  <a:pt x="103012" y="838664"/>
                  <a:pt x="92850" y="619716"/>
                </a:cubicBezTo>
                <a:cubicBezTo>
                  <a:pt x="89996" y="563393"/>
                  <a:pt x="87808" y="504596"/>
                  <a:pt x="87712" y="446275"/>
                </a:cubicBezTo>
                <a:cubicBezTo>
                  <a:pt x="359449" y="510399"/>
                  <a:pt x="637561" y="489564"/>
                  <a:pt x="880849" y="333818"/>
                </a:cubicBezTo>
                <a:cubicBezTo>
                  <a:pt x="959192" y="282689"/>
                  <a:pt x="1030170" y="221066"/>
                  <a:pt x="1091787" y="150672"/>
                </a:cubicBezTo>
                <a:cubicBezTo>
                  <a:pt x="1153375" y="221238"/>
                  <a:pt x="1224344" y="283013"/>
                  <a:pt x="1302726" y="334294"/>
                </a:cubicBezTo>
                <a:cubicBezTo>
                  <a:pt x="1546013" y="489659"/>
                  <a:pt x="1824125" y="510495"/>
                  <a:pt x="2095862" y="446370"/>
                </a:cubicBezTo>
                <a:close/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0F2EA474-0512-4141-A789-6710C00B5EDF}"/>
              </a:ext>
            </a:extLst>
          </p:cNvPr>
          <p:cNvSpPr/>
          <p:nvPr/>
        </p:nvSpPr>
        <p:spPr>
          <a:xfrm>
            <a:off x="5145277" y="4355632"/>
            <a:ext cx="1598397" cy="1598311"/>
          </a:xfrm>
          <a:custGeom>
            <a:avLst/>
            <a:gdLst>
              <a:gd name="connsiteX0" fmla="*/ 504273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3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3" y="252123"/>
                </a:moveTo>
                <a:cubicBezTo>
                  <a:pt x="504273" y="391367"/>
                  <a:pt x="391388" y="504247"/>
                  <a:pt x="252137" y="504247"/>
                </a:cubicBezTo>
                <a:cubicBezTo>
                  <a:pt x="112885" y="504247"/>
                  <a:pt x="0" y="391367"/>
                  <a:pt x="0" y="252123"/>
                </a:cubicBezTo>
                <a:cubicBezTo>
                  <a:pt x="0" y="112879"/>
                  <a:pt x="112885" y="0"/>
                  <a:pt x="252137" y="0"/>
                </a:cubicBezTo>
                <a:cubicBezTo>
                  <a:pt x="391388" y="0"/>
                  <a:pt x="504273" y="112879"/>
                  <a:pt x="504273" y="252123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DD3CB0-16DB-7040-8E20-302B504663F9}"/>
              </a:ext>
            </a:extLst>
          </p:cNvPr>
          <p:cNvSpPr/>
          <p:nvPr/>
        </p:nvSpPr>
        <p:spPr>
          <a:xfrm>
            <a:off x="7540761" y="5347790"/>
            <a:ext cx="1598397" cy="1598311"/>
          </a:xfrm>
          <a:custGeom>
            <a:avLst/>
            <a:gdLst>
              <a:gd name="connsiteX0" fmla="*/ 504274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4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4" y="252123"/>
                </a:moveTo>
                <a:cubicBezTo>
                  <a:pt x="504274" y="391367"/>
                  <a:pt x="391388" y="504247"/>
                  <a:pt x="252137" y="504247"/>
                </a:cubicBezTo>
                <a:cubicBezTo>
                  <a:pt x="112886" y="504247"/>
                  <a:pt x="0" y="391367"/>
                  <a:pt x="0" y="252123"/>
                </a:cubicBezTo>
                <a:cubicBezTo>
                  <a:pt x="0" y="112879"/>
                  <a:pt x="112886" y="0"/>
                  <a:pt x="252137" y="0"/>
                </a:cubicBezTo>
                <a:cubicBezTo>
                  <a:pt x="391388" y="0"/>
                  <a:pt x="504274" y="112879"/>
                  <a:pt x="504274" y="252123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E10C248-E88B-704C-B6B0-0CF07DDE9235}"/>
              </a:ext>
            </a:extLst>
          </p:cNvPr>
          <p:cNvSpPr/>
          <p:nvPr/>
        </p:nvSpPr>
        <p:spPr>
          <a:xfrm>
            <a:off x="8532974" y="7743148"/>
            <a:ext cx="1598397" cy="1598311"/>
          </a:xfrm>
          <a:custGeom>
            <a:avLst/>
            <a:gdLst>
              <a:gd name="connsiteX0" fmla="*/ 504273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3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3" y="252123"/>
                </a:moveTo>
                <a:cubicBezTo>
                  <a:pt x="504273" y="391367"/>
                  <a:pt x="391388" y="504247"/>
                  <a:pt x="252137" y="504247"/>
                </a:cubicBezTo>
                <a:cubicBezTo>
                  <a:pt x="112885" y="504247"/>
                  <a:pt x="0" y="391367"/>
                  <a:pt x="0" y="252123"/>
                </a:cubicBezTo>
                <a:cubicBezTo>
                  <a:pt x="0" y="112880"/>
                  <a:pt x="112885" y="0"/>
                  <a:pt x="252137" y="0"/>
                </a:cubicBezTo>
                <a:cubicBezTo>
                  <a:pt x="391388" y="0"/>
                  <a:pt x="504273" y="112880"/>
                  <a:pt x="504273" y="252123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B26C9E1-05C8-E140-8943-9758FD8CA0C9}"/>
              </a:ext>
            </a:extLst>
          </p:cNvPr>
          <p:cNvSpPr/>
          <p:nvPr/>
        </p:nvSpPr>
        <p:spPr>
          <a:xfrm>
            <a:off x="7540761" y="10138506"/>
            <a:ext cx="1598397" cy="1598311"/>
          </a:xfrm>
          <a:custGeom>
            <a:avLst/>
            <a:gdLst>
              <a:gd name="connsiteX0" fmla="*/ 252034 w 504273"/>
              <a:gd name="connsiteY0" fmla="*/ 504120 h 504246"/>
              <a:gd name="connsiteX1" fmla="*/ 504170 w 504273"/>
              <a:gd name="connsiteY1" fmla="*/ 251997 h 504246"/>
              <a:gd name="connsiteX2" fmla="*/ 252034 w 504273"/>
              <a:gd name="connsiteY2" fmla="*/ -127 h 504246"/>
              <a:gd name="connsiteX3" fmla="*/ -103 w 504273"/>
              <a:gd name="connsiteY3" fmla="*/ 251997 h 504246"/>
              <a:gd name="connsiteX4" fmla="*/ 252034 w 504273"/>
              <a:gd name="connsiteY4" fmla="*/ 504120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252034" y="504120"/>
                </a:moveTo>
                <a:cubicBezTo>
                  <a:pt x="391290" y="504120"/>
                  <a:pt x="504170" y="391245"/>
                  <a:pt x="504170" y="251997"/>
                </a:cubicBezTo>
                <a:cubicBezTo>
                  <a:pt x="504170" y="112749"/>
                  <a:pt x="391290" y="-127"/>
                  <a:pt x="252034" y="-127"/>
                </a:cubicBezTo>
                <a:cubicBezTo>
                  <a:pt x="112778" y="-127"/>
                  <a:pt x="-103" y="112749"/>
                  <a:pt x="-103" y="251997"/>
                </a:cubicBezTo>
                <a:cubicBezTo>
                  <a:pt x="163" y="391131"/>
                  <a:pt x="112892" y="503854"/>
                  <a:pt x="252034" y="504120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A4A6BA93-33E2-2C49-BA5E-66E1F9D13651}"/>
              </a:ext>
            </a:extLst>
          </p:cNvPr>
          <p:cNvSpPr/>
          <p:nvPr/>
        </p:nvSpPr>
        <p:spPr>
          <a:xfrm>
            <a:off x="5145277" y="11130668"/>
            <a:ext cx="1598397" cy="1598311"/>
          </a:xfrm>
          <a:custGeom>
            <a:avLst/>
            <a:gdLst>
              <a:gd name="connsiteX0" fmla="*/ 504273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3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3" y="252123"/>
                </a:moveTo>
                <a:cubicBezTo>
                  <a:pt x="504273" y="391367"/>
                  <a:pt x="391388" y="504247"/>
                  <a:pt x="252137" y="504247"/>
                </a:cubicBezTo>
                <a:cubicBezTo>
                  <a:pt x="112885" y="504247"/>
                  <a:pt x="0" y="391367"/>
                  <a:pt x="0" y="252123"/>
                </a:cubicBezTo>
                <a:cubicBezTo>
                  <a:pt x="0" y="112880"/>
                  <a:pt x="112885" y="0"/>
                  <a:pt x="252137" y="0"/>
                </a:cubicBezTo>
                <a:cubicBezTo>
                  <a:pt x="391388" y="0"/>
                  <a:pt x="504273" y="112880"/>
                  <a:pt x="504273" y="252123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3AFF3F00-F75B-6242-9DBA-3805F46E1FEB}"/>
              </a:ext>
            </a:extLst>
          </p:cNvPr>
          <p:cNvSpPr/>
          <p:nvPr/>
        </p:nvSpPr>
        <p:spPr>
          <a:xfrm>
            <a:off x="2749791" y="10138506"/>
            <a:ext cx="1598397" cy="1598311"/>
          </a:xfrm>
          <a:custGeom>
            <a:avLst/>
            <a:gdLst>
              <a:gd name="connsiteX0" fmla="*/ 252034 w 504273"/>
              <a:gd name="connsiteY0" fmla="*/ 504120 h 504246"/>
              <a:gd name="connsiteX1" fmla="*/ 504170 w 504273"/>
              <a:gd name="connsiteY1" fmla="*/ 251997 h 504246"/>
              <a:gd name="connsiteX2" fmla="*/ 252034 w 504273"/>
              <a:gd name="connsiteY2" fmla="*/ -127 h 504246"/>
              <a:gd name="connsiteX3" fmla="*/ -103 w 504273"/>
              <a:gd name="connsiteY3" fmla="*/ 251997 h 504246"/>
              <a:gd name="connsiteX4" fmla="*/ 252034 w 504273"/>
              <a:gd name="connsiteY4" fmla="*/ 504120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252034" y="504120"/>
                </a:moveTo>
                <a:cubicBezTo>
                  <a:pt x="391289" y="504120"/>
                  <a:pt x="504170" y="391245"/>
                  <a:pt x="504170" y="251997"/>
                </a:cubicBezTo>
                <a:cubicBezTo>
                  <a:pt x="504170" y="112749"/>
                  <a:pt x="391289" y="-127"/>
                  <a:pt x="252034" y="-127"/>
                </a:cubicBezTo>
                <a:cubicBezTo>
                  <a:pt x="112778" y="-127"/>
                  <a:pt x="-103" y="112749"/>
                  <a:pt x="-103" y="251997"/>
                </a:cubicBezTo>
                <a:cubicBezTo>
                  <a:pt x="163" y="391131"/>
                  <a:pt x="112892" y="503854"/>
                  <a:pt x="252034" y="504120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BC1250DE-EA63-D043-866D-BE8197E1C108}"/>
              </a:ext>
            </a:extLst>
          </p:cNvPr>
          <p:cNvSpPr/>
          <p:nvPr/>
        </p:nvSpPr>
        <p:spPr>
          <a:xfrm>
            <a:off x="1757579" y="7743148"/>
            <a:ext cx="1598397" cy="1598311"/>
          </a:xfrm>
          <a:custGeom>
            <a:avLst/>
            <a:gdLst>
              <a:gd name="connsiteX0" fmla="*/ 504273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3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3" y="252123"/>
                </a:moveTo>
                <a:cubicBezTo>
                  <a:pt x="504273" y="391367"/>
                  <a:pt x="391388" y="504247"/>
                  <a:pt x="252137" y="504247"/>
                </a:cubicBezTo>
                <a:cubicBezTo>
                  <a:pt x="112885" y="504247"/>
                  <a:pt x="0" y="391367"/>
                  <a:pt x="0" y="252123"/>
                </a:cubicBezTo>
                <a:cubicBezTo>
                  <a:pt x="0" y="112880"/>
                  <a:pt x="112885" y="0"/>
                  <a:pt x="252137" y="0"/>
                </a:cubicBezTo>
                <a:cubicBezTo>
                  <a:pt x="391388" y="0"/>
                  <a:pt x="504273" y="112880"/>
                  <a:pt x="504273" y="252123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A7B60658-A219-BE4D-954D-3142B312A714}"/>
              </a:ext>
            </a:extLst>
          </p:cNvPr>
          <p:cNvSpPr/>
          <p:nvPr/>
        </p:nvSpPr>
        <p:spPr>
          <a:xfrm>
            <a:off x="2749791" y="5347790"/>
            <a:ext cx="1598397" cy="1598311"/>
          </a:xfrm>
          <a:custGeom>
            <a:avLst/>
            <a:gdLst>
              <a:gd name="connsiteX0" fmla="*/ 504273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3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3" y="252123"/>
                </a:moveTo>
                <a:cubicBezTo>
                  <a:pt x="504273" y="391367"/>
                  <a:pt x="391388" y="504247"/>
                  <a:pt x="252137" y="504247"/>
                </a:cubicBezTo>
                <a:cubicBezTo>
                  <a:pt x="112885" y="504247"/>
                  <a:pt x="0" y="391367"/>
                  <a:pt x="0" y="252123"/>
                </a:cubicBezTo>
                <a:cubicBezTo>
                  <a:pt x="0" y="112879"/>
                  <a:pt x="112885" y="0"/>
                  <a:pt x="252137" y="0"/>
                </a:cubicBezTo>
                <a:cubicBezTo>
                  <a:pt x="391388" y="0"/>
                  <a:pt x="504273" y="112879"/>
                  <a:pt x="504273" y="252123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67381FFA-339A-5043-9C5D-7D458B483318}"/>
              </a:ext>
            </a:extLst>
          </p:cNvPr>
          <p:cNvSpPr/>
          <p:nvPr/>
        </p:nvSpPr>
        <p:spPr>
          <a:xfrm>
            <a:off x="5415497" y="11482294"/>
            <a:ext cx="1057654" cy="895657"/>
          </a:xfrm>
          <a:custGeom>
            <a:avLst/>
            <a:gdLst>
              <a:gd name="connsiteX0" fmla="*/ 166783 w 333676"/>
              <a:gd name="connsiteY0" fmla="*/ 21185 h 282568"/>
              <a:gd name="connsiteX1" fmla="*/ 55367 w 333676"/>
              <a:gd name="connsiteY1" fmla="*/ 86737 h 282568"/>
              <a:gd name="connsiteX2" fmla="*/ 55367 w 333676"/>
              <a:gd name="connsiteY2" fmla="*/ 86737 h 282568"/>
              <a:gd name="connsiteX3" fmla="*/ 63549 w 333676"/>
              <a:gd name="connsiteY3" fmla="*/ 95014 h 282568"/>
              <a:gd name="connsiteX4" fmla="*/ 269921 w 333676"/>
              <a:gd name="connsiteY4" fmla="*/ 95014 h 282568"/>
              <a:gd name="connsiteX5" fmla="*/ 278199 w 333676"/>
              <a:gd name="connsiteY5" fmla="*/ 86737 h 282568"/>
              <a:gd name="connsiteX6" fmla="*/ 278199 w 333676"/>
              <a:gd name="connsiteY6" fmla="*/ 86737 h 282568"/>
              <a:gd name="connsiteX7" fmla="*/ 166783 w 333676"/>
              <a:gd name="connsiteY7" fmla="*/ 21185 h 282568"/>
              <a:gd name="connsiteX8" fmla="*/ 71637 w 333676"/>
              <a:gd name="connsiteY8" fmla="*/ 127077 h 282568"/>
              <a:gd name="connsiteX9" fmla="*/ 37384 w 333676"/>
              <a:gd name="connsiteY9" fmla="*/ 152194 h 282568"/>
              <a:gd name="connsiteX10" fmla="*/ 71637 w 333676"/>
              <a:gd name="connsiteY10" fmla="*/ 166560 h 282568"/>
              <a:gd name="connsiteX11" fmla="*/ 105794 w 333676"/>
              <a:gd name="connsiteY11" fmla="*/ 152194 h 282568"/>
              <a:gd name="connsiteX12" fmla="*/ 71637 w 333676"/>
              <a:gd name="connsiteY12" fmla="*/ 127077 h 282568"/>
              <a:gd name="connsiteX13" fmla="*/ 262690 w 333676"/>
              <a:gd name="connsiteY13" fmla="*/ 127077 h 282568"/>
              <a:gd name="connsiteX14" fmla="*/ 228532 w 333676"/>
              <a:gd name="connsiteY14" fmla="*/ 152194 h 282568"/>
              <a:gd name="connsiteX15" fmla="*/ 262690 w 333676"/>
              <a:gd name="connsiteY15" fmla="*/ 166560 h 282568"/>
              <a:gd name="connsiteX16" fmla="*/ 296942 w 333676"/>
              <a:gd name="connsiteY16" fmla="*/ 152194 h 282568"/>
              <a:gd name="connsiteX17" fmla="*/ 262690 w 333676"/>
              <a:gd name="connsiteY17" fmla="*/ 127077 h 282568"/>
              <a:gd name="connsiteX18" fmla="*/ 129486 w 333676"/>
              <a:gd name="connsiteY18" fmla="*/ 180641 h 282568"/>
              <a:gd name="connsiteX19" fmla="*/ 119971 w 333676"/>
              <a:gd name="connsiteY19" fmla="*/ 190155 h 282568"/>
              <a:gd name="connsiteX20" fmla="*/ 119971 w 333676"/>
              <a:gd name="connsiteY20" fmla="*/ 199003 h 282568"/>
              <a:gd name="connsiteX21" fmla="*/ 129486 w 333676"/>
              <a:gd name="connsiteY21" fmla="*/ 208517 h 282568"/>
              <a:gd name="connsiteX22" fmla="*/ 204080 w 333676"/>
              <a:gd name="connsiteY22" fmla="*/ 208517 h 282568"/>
              <a:gd name="connsiteX23" fmla="*/ 213595 w 333676"/>
              <a:gd name="connsiteY23" fmla="*/ 199003 h 282568"/>
              <a:gd name="connsiteX24" fmla="*/ 213595 w 333676"/>
              <a:gd name="connsiteY24" fmla="*/ 190155 h 282568"/>
              <a:gd name="connsiteX25" fmla="*/ 204080 w 333676"/>
              <a:gd name="connsiteY25" fmla="*/ 180641 h 282568"/>
              <a:gd name="connsiteX26" fmla="*/ 166783 w 333676"/>
              <a:gd name="connsiteY26" fmla="*/ -127 h 282568"/>
              <a:gd name="connsiteX27" fmla="*/ 290472 w 333676"/>
              <a:gd name="connsiteY27" fmla="*/ 48966 h 282568"/>
              <a:gd name="connsiteX28" fmla="*/ 299987 w 333676"/>
              <a:gd name="connsiteY28" fmla="*/ 62286 h 282568"/>
              <a:gd name="connsiteX29" fmla="*/ 333574 w 333676"/>
              <a:gd name="connsiteY29" fmla="*/ 84834 h 282568"/>
              <a:gd name="connsiteX30" fmla="*/ 321205 w 333676"/>
              <a:gd name="connsiteY30" fmla="*/ 101960 h 282568"/>
              <a:gd name="connsiteX31" fmla="*/ 327104 w 333676"/>
              <a:gd name="connsiteY31" fmla="*/ 127267 h 282568"/>
              <a:gd name="connsiteX32" fmla="*/ 317589 w 333676"/>
              <a:gd name="connsiteY32" fmla="*/ 209183 h 282568"/>
              <a:gd name="connsiteX33" fmla="*/ 317589 w 333676"/>
              <a:gd name="connsiteY33" fmla="*/ 268266 h 282568"/>
              <a:gd name="connsiteX34" fmla="*/ 303412 w 333676"/>
              <a:gd name="connsiteY34" fmla="*/ 282442 h 282568"/>
              <a:gd name="connsiteX35" fmla="*/ 274297 w 333676"/>
              <a:gd name="connsiteY35" fmla="*/ 282442 h 282568"/>
              <a:gd name="connsiteX36" fmla="*/ 260121 w 333676"/>
              <a:gd name="connsiteY36" fmla="*/ 268266 h 282568"/>
              <a:gd name="connsiteX37" fmla="*/ 260121 w 333676"/>
              <a:gd name="connsiteY37" fmla="*/ 226594 h 282568"/>
              <a:gd name="connsiteX38" fmla="*/ 166593 w 333676"/>
              <a:gd name="connsiteY38" fmla="*/ 228687 h 282568"/>
              <a:gd name="connsiteX39" fmla="*/ 74586 w 333676"/>
              <a:gd name="connsiteY39" fmla="*/ 226024 h 282568"/>
              <a:gd name="connsiteX40" fmla="*/ 74586 w 333676"/>
              <a:gd name="connsiteY40" fmla="*/ 267505 h 282568"/>
              <a:gd name="connsiteX41" fmla="*/ 60410 w 333676"/>
              <a:gd name="connsiteY41" fmla="*/ 281681 h 282568"/>
              <a:gd name="connsiteX42" fmla="*/ 31295 w 333676"/>
              <a:gd name="connsiteY42" fmla="*/ 281681 h 282568"/>
              <a:gd name="connsiteX43" fmla="*/ 17118 w 333676"/>
              <a:gd name="connsiteY43" fmla="*/ 267505 h 282568"/>
              <a:gd name="connsiteX44" fmla="*/ 17118 w 333676"/>
              <a:gd name="connsiteY44" fmla="*/ 207471 h 282568"/>
              <a:gd name="connsiteX45" fmla="*/ 6367 w 333676"/>
              <a:gd name="connsiteY45" fmla="*/ 127457 h 282568"/>
              <a:gd name="connsiteX46" fmla="*/ 12361 w 333676"/>
              <a:gd name="connsiteY46" fmla="*/ 102150 h 282568"/>
              <a:gd name="connsiteX47" fmla="*/ -103 w 333676"/>
              <a:gd name="connsiteY47" fmla="*/ 85025 h 282568"/>
              <a:gd name="connsiteX48" fmla="*/ 34149 w 333676"/>
              <a:gd name="connsiteY48" fmla="*/ 62476 h 282568"/>
              <a:gd name="connsiteX49" fmla="*/ 44235 w 333676"/>
              <a:gd name="connsiteY49" fmla="*/ 48586 h 282568"/>
              <a:gd name="connsiteX50" fmla="*/ 166593 w 333676"/>
              <a:gd name="connsiteY50" fmla="*/ 64 h 28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3676" h="282568">
                <a:moveTo>
                  <a:pt x="166783" y="21185"/>
                </a:moveTo>
                <a:cubicBezTo>
                  <a:pt x="78963" y="21185"/>
                  <a:pt x="55367" y="41926"/>
                  <a:pt x="55367" y="86737"/>
                </a:cubicBezTo>
                <a:lnTo>
                  <a:pt x="55367" y="86737"/>
                </a:lnTo>
                <a:cubicBezTo>
                  <a:pt x="55367" y="91275"/>
                  <a:pt x="59011" y="94967"/>
                  <a:pt x="63549" y="95014"/>
                </a:cubicBezTo>
                <a:lnTo>
                  <a:pt x="269921" y="95014"/>
                </a:lnTo>
                <a:cubicBezTo>
                  <a:pt x="274488" y="95014"/>
                  <a:pt x="278199" y="91304"/>
                  <a:pt x="278199" y="86737"/>
                </a:cubicBezTo>
                <a:lnTo>
                  <a:pt x="278199" y="86737"/>
                </a:lnTo>
                <a:cubicBezTo>
                  <a:pt x="278199" y="41926"/>
                  <a:pt x="254603" y="21185"/>
                  <a:pt x="166783" y="21185"/>
                </a:cubicBezTo>
                <a:close/>
                <a:moveTo>
                  <a:pt x="71637" y="127077"/>
                </a:moveTo>
                <a:cubicBezTo>
                  <a:pt x="52607" y="121749"/>
                  <a:pt x="37384" y="124984"/>
                  <a:pt x="37384" y="152194"/>
                </a:cubicBezTo>
                <a:cubicBezTo>
                  <a:pt x="37384" y="165989"/>
                  <a:pt x="52703" y="166560"/>
                  <a:pt x="71637" y="166560"/>
                </a:cubicBezTo>
                <a:cubicBezTo>
                  <a:pt x="90571" y="166560"/>
                  <a:pt x="105794" y="163325"/>
                  <a:pt x="105794" y="152194"/>
                </a:cubicBezTo>
                <a:cubicBezTo>
                  <a:pt x="105794" y="141063"/>
                  <a:pt x="90476" y="132405"/>
                  <a:pt x="71637" y="127077"/>
                </a:cubicBezTo>
                <a:close/>
                <a:moveTo>
                  <a:pt x="262690" y="127077"/>
                </a:moveTo>
                <a:cubicBezTo>
                  <a:pt x="243661" y="132405"/>
                  <a:pt x="228532" y="140968"/>
                  <a:pt x="228532" y="152194"/>
                </a:cubicBezTo>
                <a:cubicBezTo>
                  <a:pt x="228532" y="163421"/>
                  <a:pt x="243851" y="166560"/>
                  <a:pt x="262690" y="166560"/>
                </a:cubicBezTo>
                <a:cubicBezTo>
                  <a:pt x="281529" y="166560"/>
                  <a:pt x="296942" y="165989"/>
                  <a:pt x="296942" y="152194"/>
                </a:cubicBezTo>
                <a:cubicBezTo>
                  <a:pt x="296942" y="124984"/>
                  <a:pt x="281624" y="121749"/>
                  <a:pt x="262690" y="127077"/>
                </a:cubicBezTo>
                <a:close/>
                <a:moveTo>
                  <a:pt x="129486" y="180641"/>
                </a:moveTo>
                <a:cubicBezTo>
                  <a:pt x="124233" y="180641"/>
                  <a:pt x="119971" y="184903"/>
                  <a:pt x="119971" y="190155"/>
                </a:cubicBezTo>
                <a:lnTo>
                  <a:pt x="119971" y="199003"/>
                </a:lnTo>
                <a:cubicBezTo>
                  <a:pt x="119971" y="204255"/>
                  <a:pt x="124233" y="208517"/>
                  <a:pt x="129486" y="208517"/>
                </a:cubicBezTo>
                <a:lnTo>
                  <a:pt x="204080" y="208517"/>
                </a:lnTo>
                <a:cubicBezTo>
                  <a:pt x="209332" y="208517"/>
                  <a:pt x="213595" y="204255"/>
                  <a:pt x="213595" y="199003"/>
                </a:cubicBezTo>
                <a:lnTo>
                  <a:pt x="213595" y="190155"/>
                </a:lnTo>
                <a:cubicBezTo>
                  <a:pt x="213595" y="184903"/>
                  <a:pt x="209332" y="180641"/>
                  <a:pt x="204080" y="180641"/>
                </a:cubicBezTo>
                <a:close/>
                <a:moveTo>
                  <a:pt x="166783" y="-127"/>
                </a:moveTo>
                <a:cubicBezTo>
                  <a:pt x="260787" y="-127"/>
                  <a:pt x="270587" y="22327"/>
                  <a:pt x="290472" y="48966"/>
                </a:cubicBezTo>
                <a:cubicBezTo>
                  <a:pt x="293803" y="53343"/>
                  <a:pt x="296942" y="57814"/>
                  <a:pt x="299987" y="62286"/>
                </a:cubicBezTo>
                <a:cubicBezTo>
                  <a:pt x="319016" y="62952"/>
                  <a:pt x="333574" y="72751"/>
                  <a:pt x="333574" y="84834"/>
                </a:cubicBezTo>
                <a:cubicBezTo>
                  <a:pt x="332927" y="92388"/>
                  <a:pt x="328169" y="98972"/>
                  <a:pt x="321205" y="101960"/>
                </a:cubicBezTo>
                <a:cubicBezTo>
                  <a:pt x="324563" y="110009"/>
                  <a:pt x="326561" y="118562"/>
                  <a:pt x="327104" y="127267"/>
                </a:cubicBezTo>
                <a:cubicBezTo>
                  <a:pt x="328626" y="169985"/>
                  <a:pt x="331004" y="194817"/>
                  <a:pt x="317589" y="209183"/>
                </a:cubicBezTo>
                <a:lnTo>
                  <a:pt x="317589" y="268266"/>
                </a:lnTo>
                <a:cubicBezTo>
                  <a:pt x="317589" y="276096"/>
                  <a:pt x="311243" y="282442"/>
                  <a:pt x="303412" y="282442"/>
                </a:cubicBezTo>
                <a:lnTo>
                  <a:pt x="274297" y="282442"/>
                </a:lnTo>
                <a:cubicBezTo>
                  <a:pt x="266467" y="282442"/>
                  <a:pt x="260121" y="276096"/>
                  <a:pt x="260121" y="268266"/>
                </a:cubicBezTo>
                <a:lnTo>
                  <a:pt x="260121" y="226594"/>
                </a:lnTo>
                <a:cubicBezTo>
                  <a:pt x="237286" y="228307"/>
                  <a:pt x="206839" y="228687"/>
                  <a:pt x="166593" y="228687"/>
                </a:cubicBezTo>
                <a:cubicBezTo>
                  <a:pt x="126346" y="228687"/>
                  <a:pt x="97136" y="228116"/>
                  <a:pt x="74586" y="226024"/>
                </a:cubicBezTo>
                <a:lnTo>
                  <a:pt x="74586" y="267505"/>
                </a:lnTo>
                <a:cubicBezTo>
                  <a:pt x="74586" y="275335"/>
                  <a:pt x="68240" y="281681"/>
                  <a:pt x="60410" y="281681"/>
                </a:cubicBezTo>
                <a:lnTo>
                  <a:pt x="31295" y="281681"/>
                </a:lnTo>
                <a:cubicBezTo>
                  <a:pt x="23464" y="281681"/>
                  <a:pt x="17118" y="275335"/>
                  <a:pt x="17118" y="267505"/>
                </a:cubicBezTo>
                <a:lnTo>
                  <a:pt x="17118" y="207471"/>
                </a:lnTo>
                <a:cubicBezTo>
                  <a:pt x="4083" y="192724"/>
                  <a:pt x="6367" y="168082"/>
                  <a:pt x="6367" y="127457"/>
                </a:cubicBezTo>
                <a:cubicBezTo>
                  <a:pt x="6814" y="118723"/>
                  <a:pt x="8841" y="110151"/>
                  <a:pt x="12361" y="102150"/>
                </a:cubicBezTo>
                <a:cubicBezTo>
                  <a:pt x="5330" y="99220"/>
                  <a:pt x="525" y="92617"/>
                  <a:pt x="-103" y="85025"/>
                </a:cubicBezTo>
                <a:cubicBezTo>
                  <a:pt x="-103" y="72847"/>
                  <a:pt x="15120" y="62857"/>
                  <a:pt x="34149" y="62476"/>
                </a:cubicBezTo>
                <a:cubicBezTo>
                  <a:pt x="37289" y="57719"/>
                  <a:pt x="40714" y="52962"/>
                  <a:pt x="44235" y="48586"/>
                </a:cubicBezTo>
                <a:cubicBezTo>
                  <a:pt x="65072" y="21661"/>
                  <a:pt x="73635" y="64"/>
                  <a:pt x="166593" y="64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3A624A6B-291C-0C43-A606-5D9511F66300}"/>
              </a:ext>
            </a:extLst>
          </p:cNvPr>
          <p:cNvSpPr/>
          <p:nvPr/>
        </p:nvSpPr>
        <p:spPr>
          <a:xfrm>
            <a:off x="5377901" y="4718718"/>
            <a:ext cx="1130735" cy="871532"/>
          </a:xfrm>
          <a:custGeom>
            <a:avLst/>
            <a:gdLst>
              <a:gd name="connsiteX0" fmla="*/ 47247 w 356732"/>
              <a:gd name="connsiteY0" fmla="*/ 125079 h 274957"/>
              <a:gd name="connsiteX1" fmla="*/ 18703 w 356732"/>
              <a:gd name="connsiteY1" fmla="*/ 153621 h 274957"/>
              <a:gd name="connsiteX2" fmla="*/ 47247 w 356732"/>
              <a:gd name="connsiteY2" fmla="*/ 182163 h 274957"/>
              <a:gd name="connsiteX3" fmla="*/ 75791 w 356732"/>
              <a:gd name="connsiteY3" fmla="*/ 153621 h 274957"/>
              <a:gd name="connsiteX4" fmla="*/ 47247 w 356732"/>
              <a:gd name="connsiteY4" fmla="*/ 125079 h 274957"/>
              <a:gd name="connsiteX5" fmla="*/ 310040 w 356732"/>
              <a:gd name="connsiteY5" fmla="*/ 125079 h 274957"/>
              <a:gd name="connsiteX6" fmla="*/ 281496 w 356732"/>
              <a:gd name="connsiteY6" fmla="*/ 153621 h 274957"/>
              <a:gd name="connsiteX7" fmla="*/ 310040 w 356732"/>
              <a:gd name="connsiteY7" fmla="*/ 182163 h 274957"/>
              <a:gd name="connsiteX8" fmla="*/ 338584 w 356732"/>
              <a:gd name="connsiteY8" fmla="*/ 153621 h 274957"/>
              <a:gd name="connsiteX9" fmla="*/ 310040 w 356732"/>
              <a:gd name="connsiteY9" fmla="*/ 125079 h 274957"/>
              <a:gd name="connsiteX10" fmla="*/ 108616 w 356732"/>
              <a:gd name="connsiteY10" fmla="*/ 196815 h 274957"/>
              <a:gd name="connsiteX11" fmla="*/ 95772 w 356732"/>
              <a:gd name="connsiteY11" fmla="*/ 211181 h 274957"/>
              <a:gd name="connsiteX12" fmla="*/ 95772 w 356732"/>
              <a:gd name="connsiteY12" fmla="*/ 211181 h 274957"/>
              <a:gd name="connsiteX13" fmla="*/ 108616 w 356732"/>
              <a:gd name="connsiteY13" fmla="*/ 225453 h 274957"/>
              <a:gd name="connsiteX14" fmla="*/ 247910 w 356732"/>
              <a:gd name="connsiteY14" fmla="*/ 225453 h 274957"/>
              <a:gd name="connsiteX15" fmla="*/ 260755 w 356732"/>
              <a:gd name="connsiteY15" fmla="*/ 211181 h 274957"/>
              <a:gd name="connsiteX16" fmla="*/ 260755 w 356732"/>
              <a:gd name="connsiteY16" fmla="*/ 211181 h 274957"/>
              <a:gd name="connsiteX17" fmla="*/ 247910 w 356732"/>
              <a:gd name="connsiteY17" fmla="*/ 196815 h 274957"/>
              <a:gd name="connsiteX18" fmla="*/ 108616 w 356732"/>
              <a:gd name="connsiteY18" fmla="*/ 153716 h 274957"/>
              <a:gd name="connsiteX19" fmla="*/ 95772 w 356732"/>
              <a:gd name="connsiteY19" fmla="*/ 168083 h 274957"/>
              <a:gd name="connsiteX20" fmla="*/ 95772 w 356732"/>
              <a:gd name="connsiteY20" fmla="*/ 168083 h 274957"/>
              <a:gd name="connsiteX21" fmla="*/ 108616 w 356732"/>
              <a:gd name="connsiteY21" fmla="*/ 182449 h 274957"/>
              <a:gd name="connsiteX22" fmla="*/ 247910 w 356732"/>
              <a:gd name="connsiteY22" fmla="*/ 182449 h 274957"/>
              <a:gd name="connsiteX23" fmla="*/ 260755 w 356732"/>
              <a:gd name="connsiteY23" fmla="*/ 168083 h 274957"/>
              <a:gd name="connsiteX24" fmla="*/ 260755 w 356732"/>
              <a:gd name="connsiteY24" fmla="*/ 168083 h 274957"/>
              <a:gd name="connsiteX25" fmla="*/ 247910 w 356732"/>
              <a:gd name="connsiteY25" fmla="*/ 153716 h 274957"/>
              <a:gd name="connsiteX26" fmla="*/ 340773 w 356732"/>
              <a:gd name="connsiteY26" fmla="*/ 214226 h 274957"/>
              <a:gd name="connsiteX27" fmla="*/ 340773 w 356732"/>
              <a:gd name="connsiteY27" fmla="*/ 252282 h 274957"/>
              <a:gd name="connsiteX28" fmla="*/ 318128 w 356732"/>
              <a:gd name="connsiteY28" fmla="*/ 274831 h 274957"/>
              <a:gd name="connsiteX29" fmla="*/ 301192 w 356732"/>
              <a:gd name="connsiteY29" fmla="*/ 274831 h 274957"/>
              <a:gd name="connsiteX30" fmla="*/ 278547 w 356732"/>
              <a:gd name="connsiteY30" fmla="*/ 252282 h 274957"/>
              <a:gd name="connsiteX31" fmla="*/ 278547 w 356732"/>
              <a:gd name="connsiteY31" fmla="*/ 237250 h 274957"/>
              <a:gd name="connsiteX32" fmla="*/ 178263 w 356732"/>
              <a:gd name="connsiteY32" fmla="*/ 238867 h 274957"/>
              <a:gd name="connsiteX33" fmla="*/ 77980 w 356732"/>
              <a:gd name="connsiteY33" fmla="*/ 237250 h 274957"/>
              <a:gd name="connsiteX34" fmla="*/ 77980 w 356732"/>
              <a:gd name="connsiteY34" fmla="*/ 252282 h 274957"/>
              <a:gd name="connsiteX35" fmla="*/ 55335 w 356732"/>
              <a:gd name="connsiteY35" fmla="*/ 274831 h 274957"/>
              <a:gd name="connsiteX36" fmla="*/ 38399 w 356732"/>
              <a:gd name="connsiteY36" fmla="*/ 274831 h 274957"/>
              <a:gd name="connsiteX37" fmla="*/ 15754 w 356732"/>
              <a:gd name="connsiteY37" fmla="*/ 252282 h 274957"/>
              <a:gd name="connsiteX38" fmla="*/ 15754 w 356732"/>
              <a:gd name="connsiteY38" fmla="*/ 214226 h 274957"/>
              <a:gd name="connsiteX39" fmla="*/ 55 w 356732"/>
              <a:gd name="connsiteY39" fmla="*/ 167321 h 274957"/>
              <a:gd name="connsiteX40" fmla="*/ 42395 w 356732"/>
              <a:gd name="connsiteY40" fmla="*/ 104243 h 274957"/>
              <a:gd name="connsiteX41" fmla="*/ 42395 w 356732"/>
              <a:gd name="connsiteY41" fmla="*/ 67138 h 274957"/>
              <a:gd name="connsiteX42" fmla="*/ 98721 w 356732"/>
              <a:gd name="connsiteY42" fmla="*/ -127 h 274957"/>
              <a:gd name="connsiteX43" fmla="*/ 257805 w 356732"/>
              <a:gd name="connsiteY43" fmla="*/ -127 h 274957"/>
              <a:gd name="connsiteX44" fmla="*/ 314131 w 356732"/>
              <a:gd name="connsiteY44" fmla="*/ 67138 h 274957"/>
              <a:gd name="connsiteX45" fmla="*/ 314131 w 356732"/>
              <a:gd name="connsiteY45" fmla="*/ 104243 h 274957"/>
              <a:gd name="connsiteX46" fmla="*/ 356471 w 356732"/>
              <a:gd name="connsiteY46" fmla="*/ 167321 h 274957"/>
              <a:gd name="connsiteX47" fmla="*/ 340773 w 356732"/>
              <a:gd name="connsiteY47" fmla="*/ 214226 h 274957"/>
              <a:gd name="connsiteX48" fmla="*/ 178263 w 356732"/>
              <a:gd name="connsiteY48" fmla="*/ 95585 h 274957"/>
              <a:gd name="connsiteX49" fmla="*/ 296434 w 356732"/>
              <a:gd name="connsiteY49" fmla="*/ 99676 h 274957"/>
              <a:gd name="connsiteX50" fmla="*/ 296434 w 356732"/>
              <a:gd name="connsiteY50" fmla="*/ 91018 h 274957"/>
              <a:gd name="connsiteX51" fmla="*/ 244295 w 356732"/>
              <a:gd name="connsiteY51" fmla="*/ 21661 h 274957"/>
              <a:gd name="connsiteX52" fmla="*/ 112612 w 356732"/>
              <a:gd name="connsiteY52" fmla="*/ 21661 h 274957"/>
              <a:gd name="connsiteX53" fmla="*/ 60473 w 356732"/>
              <a:gd name="connsiteY53" fmla="*/ 91018 h 274957"/>
              <a:gd name="connsiteX54" fmla="*/ 60473 w 356732"/>
              <a:gd name="connsiteY54" fmla="*/ 99676 h 274957"/>
              <a:gd name="connsiteX55" fmla="*/ 178644 w 356732"/>
              <a:gd name="connsiteY55" fmla="*/ 95585 h 27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56732" h="274957">
                <a:moveTo>
                  <a:pt x="47247" y="125079"/>
                </a:moveTo>
                <a:cubicBezTo>
                  <a:pt x="31482" y="125079"/>
                  <a:pt x="18703" y="137856"/>
                  <a:pt x="18703" y="153621"/>
                </a:cubicBezTo>
                <a:cubicBezTo>
                  <a:pt x="18703" y="169386"/>
                  <a:pt x="31482" y="182163"/>
                  <a:pt x="47247" y="182163"/>
                </a:cubicBezTo>
                <a:cubicBezTo>
                  <a:pt x="63013" y="182163"/>
                  <a:pt x="75791" y="169386"/>
                  <a:pt x="75791" y="153621"/>
                </a:cubicBezTo>
                <a:cubicBezTo>
                  <a:pt x="75791" y="137856"/>
                  <a:pt x="63013" y="125079"/>
                  <a:pt x="47247" y="125079"/>
                </a:cubicBezTo>
                <a:close/>
                <a:moveTo>
                  <a:pt x="310040" y="125079"/>
                </a:moveTo>
                <a:cubicBezTo>
                  <a:pt x="294275" y="125079"/>
                  <a:pt x="281496" y="137856"/>
                  <a:pt x="281496" y="153621"/>
                </a:cubicBezTo>
                <a:cubicBezTo>
                  <a:pt x="281496" y="169386"/>
                  <a:pt x="294275" y="182163"/>
                  <a:pt x="310040" y="182163"/>
                </a:cubicBezTo>
                <a:cubicBezTo>
                  <a:pt x="325806" y="182163"/>
                  <a:pt x="338584" y="169386"/>
                  <a:pt x="338584" y="153621"/>
                </a:cubicBezTo>
                <a:cubicBezTo>
                  <a:pt x="338584" y="137856"/>
                  <a:pt x="325806" y="125079"/>
                  <a:pt x="310040" y="125079"/>
                </a:cubicBezTo>
                <a:close/>
                <a:moveTo>
                  <a:pt x="108616" y="196815"/>
                </a:moveTo>
                <a:cubicBezTo>
                  <a:pt x="101119" y="197272"/>
                  <a:pt x="95391" y="203684"/>
                  <a:pt x="95772" y="211181"/>
                </a:cubicBezTo>
                <a:lnTo>
                  <a:pt x="95772" y="211181"/>
                </a:lnTo>
                <a:cubicBezTo>
                  <a:pt x="95391" y="218659"/>
                  <a:pt x="101138" y="225043"/>
                  <a:pt x="108616" y="225453"/>
                </a:cubicBezTo>
                <a:lnTo>
                  <a:pt x="247910" y="225453"/>
                </a:lnTo>
                <a:cubicBezTo>
                  <a:pt x="255389" y="225043"/>
                  <a:pt x="261136" y="218659"/>
                  <a:pt x="260755" y="211181"/>
                </a:cubicBezTo>
                <a:lnTo>
                  <a:pt x="260755" y="211181"/>
                </a:lnTo>
                <a:cubicBezTo>
                  <a:pt x="261136" y="203684"/>
                  <a:pt x="255407" y="197272"/>
                  <a:pt x="247910" y="196815"/>
                </a:cubicBezTo>
                <a:close/>
                <a:moveTo>
                  <a:pt x="108616" y="153716"/>
                </a:moveTo>
                <a:cubicBezTo>
                  <a:pt x="101119" y="154173"/>
                  <a:pt x="95391" y="160585"/>
                  <a:pt x="95772" y="168083"/>
                </a:cubicBezTo>
                <a:lnTo>
                  <a:pt x="95772" y="168083"/>
                </a:lnTo>
                <a:cubicBezTo>
                  <a:pt x="95391" y="175580"/>
                  <a:pt x="101119" y="181992"/>
                  <a:pt x="108616" y="182449"/>
                </a:cubicBezTo>
                <a:lnTo>
                  <a:pt x="247910" y="182449"/>
                </a:lnTo>
                <a:cubicBezTo>
                  <a:pt x="255407" y="181992"/>
                  <a:pt x="261136" y="175580"/>
                  <a:pt x="260755" y="168083"/>
                </a:cubicBezTo>
                <a:lnTo>
                  <a:pt x="260755" y="168083"/>
                </a:lnTo>
                <a:cubicBezTo>
                  <a:pt x="261136" y="160585"/>
                  <a:pt x="255407" y="154173"/>
                  <a:pt x="247910" y="153716"/>
                </a:cubicBezTo>
                <a:close/>
                <a:moveTo>
                  <a:pt x="340773" y="214226"/>
                </a:moveTo>
                <a:lnTo>
                  <a:pt x="340773" y="252282"/>
                </a:lnTo>
                <a:cubicBezTo>
                  <a:pt x="340725" y="264755"/>
                  <a:pt x="330601" y="274831"/>
                  <a:pt x="318128" y="274831"/>
                </a:cubicBezTo>
                <a:lnTo>
                  <a:pt x="301192" y="274831"/>
                </a:lnTo>
                <a:cubicBezTo>
                  <a:pt x="288718" y="274831"/>
                  <a:pt x="278594" y="264755"/>
                  <a:pt x="278547" y="252282"/>
                </a:cubicBezTo>
                <a:lnTo>
                  <a:pt x="278547" y="237250"/>
                </a:lnTo>
                <a:cubicBezTo>
                  <a:pt x="250003" y="240104"/>
                  <a:pt x="215465" y="238867"/>
                  <a:pt x="178263" y="238867"/>
                </a:cubicBezTo>
                <a:cubicBezTo>
                  <a:pt x="141061" y="238867"/>
                  <a:pt x="106523" y="240104"/>
                  <a:pt x="77980" y="237250"/>
                </a:cubicBezTo>
                <a:lnTo>
                  <a:pt x="77980" y="252282"/>
                </a:lnTo>
                <a:cubicBezTo>
                  <a:pt x="77932" y="264755"/>
                  <a:pt x="67808" y="274831"/>
                  <a:pt x="55335" y="274831"/>
                </a:cubicBezTo>
                <a:lnTo>
                  <a:pt x="38399" y="274831"/>
                </a:lnTo>
                <a:cubicBezTo>
                  <a:pt x="25925" y="274831"/>
                  <a:pt x="15801" y="264755"/>
                  <a:pt x="15754" y="252282"/>
                </a:cubicBezTo>
                <a:lnTo>
                  <a:pt x="15754" y="214226"/>
                </a:lnTo>
                <a:cubicBezTo>
                  <a:pt x="4508" y="201296"/>
                  <a:pt x="-1144" y="184418"/>
                  <a:pt x="55" y="167321"/>
                </a:cubicBezTo>
                <a:cubicBezTo>
                  <a:pt x="55" y="131453"/>
                  <a:pt x="16040" y="113281"/>
                  <a:pt x="42395" y="104243"/>
                </a:cubicBezTo>
                <a:lnTo>
                  <a:pt x="42395" y="67138"/>
                </a:lnTo>
                <a:cubicBezTo>
                  <a:pt x="42395" y="30223"/>
                  <a:pt x="67704" y="-127"/>
                  <a:pt x="98721" y="-127"/>
                </a:cubicBezTo>
                <a:lnTo>
                  <a:pt x="257805" y="-127"/>
                </a:lnTo>
                <a:cubicBezTo>
                  <a:pt x="288823" y="-127"/>
                  <a:pt x="314131" y="30223"/>
                  <a:pt x="314131" y="67138"/>
                </a:cubicBezTo>
                <a:lnTo>
                  <a:pt x="314131" y="104243"/>
                </a:lnTo>
                <a:cubicBezTo>
                  <a:pt x="340487" y="113281"/>
                  <a:pt x="356471" y="131453"/>
                  <a:pt x="356471" y="167321"/>
                </a:cubicBezTo>
                <a:cubicBezTo>
                  <a:pt x="357671" y="184418"/>
                  <a:pt x="352018" y="201296"/>
                  <a:pt x="340773" y="214226"/>
                </a:cubicBezTo>
                <a:close/>
                <a:moveTo>
                  <a:pt x="178263" y="95585"/>
                </a:moveTo>
                <a:cubicBezTo>
                  <a:pt x="223648" y="95585"/>
                  <a:pt x="265036" y="93778"/>
                  <a:pt x="296434" y="99676"/>
                </a:cubicBezTo>
                <a:lnTo>
                  <a:pt x="296434" y="91018"/>
                </a:lnTo>
                <a:cubicBezTo>
                  <a:pt x="296434" y="52962"/>
                  <a:pt x="282067" y="21661"/>
                  <a:pt x="244295" y="21661"/>
                </a:cubicBezTo>
                <a:lnTo>
                  <a:pt x="112612" y="21661"/>
                </a:lnTo>
                <a:cubicBezTo>
                  <a:pt x="74554" y="21661"/>
                  <a:pt x="60473" y="52867"/>
                  <a:pt x="60473" y="91018"/>
                </a:cubicBezTo>
                <a:lnTo>
                  <a:pt x="60473" y="99676"/>
                </a:lnTo>
                <a:cubicBezTo>
                  <a:pt x="91871" y="93778"/>
                  <a:pt x="133259" y="95585"/>
                  <a:pt x="178644" y="9558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A1832F26-3F2F-BD48-845F-0125402CD8A7}"/>
              </a:ext>
            </a:extLst>
          </p:cNvPr>
          <p:cNvSpPr/>
          <p:nvPr/>
        </p:nvSpPr>
        <p:spPr>
          <a:xfrm>
            <a:off x="2006084" y="8108649"/>
            <a:ext cx="1101386" cy="955067"/>
          </a:xfrm>
          <a:custGeom>
            <a:avLst/>
            <a:gdLst>
              <a:gd name="connsiteX0" fmla="*/ 121018 w 347473"/>
              <a:gd name="connsiteY0" fmla="*/ 237726 h 301311"/>
              <a:gd name="connsiteX1" fmla="*/ 230435 w 347473"/>
              <a:gd name="connsiteY1" fmla="*/ 237726 h 301311"/>
              <a:gd name="connsiteX2" fmla="*/ 230435 w 347473"/>
              <a:gd name="connsiteY2" fmla="*/ 259608 h 301311"/>
              <a:gd name="connsiteX3" fmla="*/ 121018 w 347473"/>
              <a:gd name="connsiteY3" fmla="*/ 259608 h 301311"/>
              <a:gd name="connsiteX4" fmla="*/ 121018 w 347473"/>
              <a:gd name="connsiteY4" fmla="*/ 237726 h 301311"/>
              <a:gd name="connsiteX5" fmla="*/ 92950 w 347473"/>
              <a:gd name="connsiteY5" fmla="*/ 188348 h 301311"/>
              <a:gd name="connsiteX6" fmla="*/ 112930 w 347473"/>
              <a:gd name="connsiteY6" fmla="*/ 208327 h 301311"/>
              <a:gd name="connsiteX7" fmla="*/ 92950 w 347473"/>
              <a:gd name="connsiteY7" fmla="*/ 228307 h 301311"/>
              <a:gd name="connsiteX8" fmla="*/ 72969 w 347473"/>
              <a:gd name="connsiteY8" fmla="*/ 208327 h 301311"/>
              <a:gd name="connsiteX9" fmla="*/ 72969 w 347473"/>
              <a:gd name="connsiteY9" fmla="*/ 208232 h 301311"/>
              <a:gd name="connsiteX10" fmla="*/ 92950 w 347473"/>
              <a:gd name="connsiteY10" fmla="*/ 188348 h 301311"/>
              <a:gd name="connsiteX11" fmla="*/ 258884 w 347473"/>
              <a:gd name="connsiteY11" fmla="*/ 188348 h 301311"/>
              <a:gd name="connsiteX12" fmla="*/ 278865 w 347473"/>
              <a:gd name="connsiteY12" fmla="*/ 208327 h 301311"/>
              <a:gd name="connsiteX13" fmla="*/ 258884 w 347473"/>
              <a:gd name="connsiteY13" fmla="*/ 228307 h 301311"/>
              <a:gd name="connsiteX14" fmla="*/ 238904 w 347473"/>
              <a:gd name="connsiteY14" fmla="*/ 208327 h 301311"/>
              <a:gd name="connsiteX15" fmla="*/ 258884 w 347473"/>
              <a:gd name="connsiteY15" fmla="*/ 188348 h 301311"/>
              <a:gd name="connsiteX16" fmla="*/ 273537 w 347473"/>
              <a:gd name="connsiteY16" fmla="*/ 167797 h 301311"/>
              <a:gd name="connsiteX17" fmla="*/ 73730 w 347473"/>
              <a:gd name="connsiteY17" fmla="*/ 167797 h 301311"/>
              <a:gd name="connsiteX18" fmla="*/ 105509 w 347473"/>
              <a:gd name="connsiteY18" fmla="*/ 106907 h 301311"/>
              <a:gd name="connsiteX19" fmla="*/ 124538 w 347473"/>
              <a:gd name="connsiteY19" fmla="*/ 87879 h 301311"/>
              <a:gd name="connsiteX20" fmla="*/ 227581 w 347473"/>
              <a:gd name="connsiteY20" fmla="*/ 87879 h 301311"/>
              <a:gd name="connsiteX21" fmla="*/ 246610 w 347473"/>
              <a:gd name="connsiteY21" fmla="*/ 106907 h 301311"/>
              <a:gd name="connsiteX22" fmla="*/ 273822 w 347473"/>
              <a:gd name="connsiteY22" fmla="*/ 167797 h 301311"/>
              <a:gd name="connsiteX23" fmla="*/ 46423 w 347473"/>
              <a:gd name="connsiteY23" fmla="*/ -127 h 301311"/>
              <a:gd name="connsiteX24" fmla="*/ 46423 w 347473"/>
              <a:gd name="connsiteY24" fmla="*/ 138589 h 301311"/>
              <a:gd name="connsiteX25" fmla="*/ 69354 w 347473"/>
              <a:gd name="connsiteY25" fmla="*/ 91018 h 301311"/>
              <a:gd name="connsiteX26" fmla="*/ 115404 w 347473"/>
              <a:gd name="connsiteY26" fmla="*/ 49822 h 301311"/>
              <a:gd name="connsiteX27" fmla="*/ 236430 w 347473"/>
              <a:gd name="connsiteY27" fmla="*/ 49822 h 301311"/>
              <a:gd name="connsiteX28" fmla="*/ 282480 w 347473"/>
              <a:gd name="connsiteY28" fmla="*/ 91018 h 301311"/>
              <a:gd name="connsiteX29" fmla="*/ 300843 w 347473"/>
              <a:gd name="connsiteY29" fmla="*/ 129075 h 301311"/>
              <a:gd name="connsiteX30" fmla="*/ 300843 w 347473"/>
              <a:gd name="connsiteY30" fmla="*/ -127 h 301311"/>
              <a:gd name="connsiteX31" fmla="*/ 14264 w 347473"/>
              <a:gd name="connsiteY31" fmla="*/ 126887 h 301311"/>
              <a:gd name="connsiteX32" fmla="*/ 17880 w 347473"/>
              <a:gd name="connsiteY32" fmla="*/ 126887 h 301311"/>
              <a:gd name="connsiteX33" fmla="*/ 32342 w 347473"/>
              <a:gd name="connsiteY33" fmla="*/ 141348 h 301311"/>
              <a:gd name="connsiteX34" fmla="*/ 32342 w 347473"/>
              <a:gd name="connsiteY34" fmla="*/ 173506 h 301311"/>
              <a:gd name="connsiteX35" fmla="*/ 17880 w 347473"/>
              <a:gd name="connsiteY35" fmla="*/ 187967 h 301311"/>
              <a:gd name="connsiteX36" fmla="*/ 14264 w 347473"/>
              <a:gd name="connsiteY36" fmla="*/ 187967 h 301311"/>
              <a:gd name="connsiteX37" fmla="*/ -103 w 347473"/>
              <a:gd name="connsiteY37" fmla="*/ 173506 h 301311"/>
              <a:gd name="connsiteX38" fmla="*/ -103 w 347473"/>
              <a:gd name="connsiteY38" fmla="*/ 141348 h 301311"/>
              <a:gd name="connsiteX39" fmla="*/ 14264 w 347473"/>
              <a:gd name="connsiteY39" fmla="*/ 126887 h 301311"/>
              <a:gd name="connsiteX40" fmla="*/ 329387 w 347473"/>
              <a:gd name="connsiteY40" fmla="*/ 117373 h 301311"/>
              <a:gd name="connsiteX41" fmla="*/ 333003 w 347473"/>
              <a:gd name="connsiteY41" fmla="*/ 117373 h 301311"/>
              <a:gd name="connsiteX42" fmla="*/ 347370 w 347473"/>
              <a:gd name="connsiteY42" fmla="*/ 131739 h 301311"/>
              <a:gd name="connsiteX43" fmla="*/ 347370 w 347473"/>
              <a:gd name="connsiteY43" fmla="*/ 163991 h 301311"/>
              <a:gd name="connsiteX44" fmla="*/ 333003 w 347473"/>
              <a:gd name="connsiteY44" fmla="*/ 178358 h 301311"/>
              <a:gd name="connsiteX45" fmla="*/ 329387 w 347473"/>
              <a:gd name="connsiteY45" fmla="*/ 178358 h 301311"/>
              <a:gd name="connsiteX46" fmla="*/ 315020 w 347473"/>
              <a:gd name="connsiteY46" fmla="*/ 163991 h 301311"/>
              <a:gd name="connsiteX47" fmla="*/ 315020 w 347473"/>
              <a:gd name="connsiteY47" fmla="*/ 131739 h 301311"/>
              <a:gd name="connsiteX48" fmla="*/ 329387 w 347473"/>
              <a:gd name="connsiteY48" fmla="*/ 117373 h 301311"/>
              <a:gd name="connsiteX49" fmla="*/ 87146 w 347473"/>
              <a:gd name="connsiteY49" fmla="*/ 274545 h 301311"/>
              <a:gd name="connsiteX50" fmla="*/ 264688 w 347473"/>
              <a:gd name="connsiteY50" fmla="*/ 274545 h 301311"/>
              <a:gd name="connsiteX51" fmla="*/ 264688 w 347473"/>
              <a:gd name="connsiteY51" fmla="*/ 287009 h 301311"/>
              <a:gd name="connsiteX52" fmla="*/ 278865 w 347473"/>
              <a:gd name="connsiteY52" fmla="*/ 301185 h 301311"/>
              <a:gd name="connsiteX53" fmla="*/ 292946 w 347473"/>
              <a:gd name="connsiteY53" fmla="*/ 301185 h 301311"/>
              <a:gd name="connsiteX54" fmla="*/ 307123 w 347473"/>
              <a:gd name="connsiteY54" fmla="*/ 287009 h 301311"/>
              <a:gd name="connsiteX55" fmla="*/ 307123 w 347473"/>
              <a:gd name="connsiteY55" fmla="*/ 217746 h 301311"/>
              <a:gd name="connsiteX56" fmla="*/ 311880 w 347473"/>
              <a:gd name="connsiteY56" fmla="*/ 185018 h 301311"/>
              <a:gd name="connsiteX57" fmla="*/ 269445 w 347473"/>
              <a:gd name="connsiteY57" fmla="*/ 97488 h 301311"/>
              <a:gd name="connsiteX58" fmla="*/ 236430 w 347473"/>
              <a:gd name="connsiteY58" fmla="*/ 64474 h 301311"/>
              <a:gd name="connsiteX59" fmla="*/ 115404 w 347473"/>
              <a:gd name="connsiteY59" fmla="*/ 64474 h 301311"/>
              <a:gd name="connsiteX60" fmla="*/ 82388 w 347473"/>
              <a:gd name="connsiteY60" fmla="*/ 97488 h 301311"/>
              <a:gd name="connsiteX61" fmla="*/ 39953 w 347473"/>
              <a:gd name="connsiteY61" fmla="*/ 185018 h 301311"/>
              <a:gd name="connsiteX62" fmla="*/ 44711 w 347473"/>
              <a:gd name="connsiteY62" fmla="*/ 217746 h 301311"/>
              <a:gd name="connsiteX63" fmla="*/ 44711 w 347473"/>
              <a:gd name="connsiteY63" fmla="*/ 287009 h 301311"/>
              <a:gd name="connsiteX64" fmla="*/ 58887 w 347473"/>
              <a:gd name="connsiteY64" fmla="*/ 301185 h 301311"/>
              <a:gd name="connsiteX65" fmla="*/ 72969 w 347473"/>
              <a:gd name="connsiteY65" fmla="*/ 301185 h 301311"/>
              <a:gd name="connsiteX66" fmla="*/ 87146 w 347473"/>
              <a:gd name="connsiteY66" fmla="*/ 287009 h 30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47473" h="301311">
                <a:moveTo>
                  <a:pt x="121018" y="237726"/>
                </a:moveTo>
                <a:lnTo>
                  <a:pt x="230435" y="237726"/>
                </a:lnTo>
                <a:lnTo>
                  <a:pt x="230435" y="259608"/>
                </a:lnTo>
                <a:lnTo>
                  <a:pt x="121018" y="259608"/>
                </a:lnTo>
                <a:lnTo>
                  <a:pt x="121018" y="237726"/>
                </a:lnTo>
                <a:close/>
                <a:moveTo>
                  <a:pt x="92950" y="188348"/>
                </a:moveTo>
                <a:cubicBezTo>
                  <a:pt x="103987" y="188348"/>
                  <a:pt x="112930" y="197291"/>
                  <a:pt x="112930" y="208327"/>
                </a:cubicBezTo>
                <a:cubicBezTo>
                  <a:pt x="112930" y="219364"/>
                  <a:pt x="103987" y="228307"/>
                  <a:pt x="92950" y="228307"/>
                </a:cubicBezTo>
                <a:cubicBezTo>
                  <a:pt x="81913" y="228307"/>
                  <a:pt x="72969" y="219364"/>
                  <a:pt x="72969" y="208327"/>
                </a:cubicBezTo>
                <a:cubicBezTo>
                  <a:pt x="72969" y="208299"/>
                  <a:pt x="72969" y="208261"/>
                  <a:pt x="72969" y="208232"/>
                </a:cubicBezTo>
                <a:cubicBezTo>
                  <a:pt x="73016" y="197234"/>
                  <a:pt x="81951" y="188348"/>
                  <a:pt x="92950" y="188348"/>
                </a:cubicBezTo>
                <a:close/>
                <a:moveTo>
                  <a:pt x="258884" y="188348"/>
                </a:moveTo>
                <a:cubicBezTo>
                  <a:pt x="269921" y="188348"/>
                  <a:pt x="278865" y="197291"/>
                  <a:pt x="278865" y="208327"/>
                </a:cubicBezTo>
                <a:cubicBezTo>
                  <a:pt x="278865" y="219364"/>
                  <a:pt x="269921" y="228307"/>
                  <a:pt x="258884" y="228307"/>
                </a:cubicBezTo>
                <a:cubicBezTo>
                  <a:pt x="247847" y="228307"/>
                  <a:pt x="238904" y="219364"/>
                  <a:pt x="238904" y="208327"/>
                </a:cubicBezTo>
                <a:cubicBezTo>
                  <a:pt x="238904" y="197291"/>
                  <a:pt x="247847" y="188348"/>
                  <a:pt x="258884" y="188348"/>
                </a:cubicBezTo>
                <a:close/>
                <a:moveTo>
                  <a:pt x="273537" y="167797"/>
                </a:moveTo>
                <a:lnTo>
                  <a:pt x="73730" y="167797"/>
                </a:lnTo>
                <a:lnTo>
                  <a:pt x="105509" y="106907"/>
                </a:lnTo>
                <a:cubicBezTo>
                  <a:pt x="110361" y="97393"/>
                  <a:pt x="114072" y="87879"/>
                  <a:pt x="124538" y="87879"/>
                </a:cubicBezTo>
                <a:lnTo>
                  <a:pt x="227581" y="87879"/>
                </a:lnTo>
                <a:cubicBezTo>
                  <a:pt x="237952" y="87879"/>
                  <a:pt x="242233" y="97393"/>
                  <a:pt x="246610" y="106907"/>
                </a:cubicBezTo>
                <a:lnTo>
                  <a:pt x="273822" y="167797"/>
                </a:lnTo>
                <a:close/>
                <a:moveTo>
                  <a:pt x="46423" y="-127"/>
                </a:moveTo>
                <a:lnTo>
                  <a:pt x="46423" y="138589"/>
                </a:lnTo>
                <a:lnTo>
                  <a:pt x="69354" y="91018"/>
                </a:lnTo>
                <a:cubicBezTo>
                  <a:pt x="78868" y="70754"/>
                  <a:pt x="89239" y="49822"/>
                  <a:pt x="115404" y="49822"/>
                </a:cubicBezTo>
                <a:lnTo>
                  <a:pt x="236430" y="49822"/>
                </a:lnTo>
                <a:cubicBezTo>
                  <a:pt x="262595" y="49822"/>
                  <a:pt x="272680" y="70754"/>
                  <a:pt x="282480" y="91018"/>
                </a:cubicBezTo>
                <a:lnTo>
                  <a:pt x="300843" y="129075"/>
                </a:lnTo>
                <a:lnTo>
                  <a:pt x="300843" y="-127"/>
                </a:lnTo>
                <a:close/>
                <a:moveTo>
                  <a:pt x="14264" y="126887"/>
                </a:moveTo>
                <a:lnTo>
                  <a:pt x="17880" y="126887"/>
                </a:lnTo>
                <a:cubicBezTo>
                  <a:pt x="25843" y="126934"/>
                  <a:pt x="32294" y="133385"/>
                  <a:pt x="32342" y="141348"/>
                </a:cubicBezTo>
                <a:lnTo>
                  <a:pt x="32342" y="173506"/>
                </a:lnTo>
                <a:cubicBezTo>
                  <a:pt x="32294" y="181469"/>
                  <a:pt x="25843" y="187920"/>
                  <a:pt x="17880" y="187967"/>
                </a:cubicBezTo>
                <a:lnTo>
                  <a:pt x="14264" y="187967"/>
                </a:lnTo>
                <a:cubicBezTo>
                  <a:pt x="6310" y="187910"/>
                  <a:pt x="-103" y="181459"/>
                  <a:pt x="-103" y="173506"/>
                </a:cubicBezTo>
                <a:lnTo>
                  <a:pt x="-103" y="141348"/>
                </a:lnTo>
                <a:cubicBezTo>
                  <a:pt x="-103" y="133394"/>
                  <a:pt x="6310" y="126934"/>
                  <a:pt x="14264" y="126887"/>
                </a:cubicBezTo>
                <a:close/>
                <a:moveTo>
                  <a:pt x="329387" y="117373"/>
                </a:moveTo>
                <a:lnTo>
                  <a:pt x="333003" y="117373"/>
                </a:lnTo>
                <a:cubicBezTo>
                  <a:pt x="340919" y="117420"/>
                  <a:pt x="347322" y="123823"/>
                  <a:pt x="347370" y="131739"/>
                </a:cubicBezTo>
                <a:lnTo>
                  <a:pt x="347370" y="163991"/>
                </a:lnTo>
                <a:cubicBezTo>
                  <a:pt x="347322" y="171907"/>
                  <a:pt x="340919" y="178310"/>
                  <a:pt x="333003" y="178358"/>
                </a:cubicBezTo>
                <a:lnTo>
                  <a:pt x="329387" y="178358"/>
                </a:lnTo>
                <a:cubicBezTo>
                  <a:pt x="321471" y="178310"/>
                  <a:pt x="315068" y="171907"/>
                  <a:pt x="315020" y="163991"/>
                </a:cubicBezTo>
                <a:lnTo>
                  <a:pt x="315020" y="131739"/>
                </a:lnTo>
                <a:cubicBezTo>
                  <a:pt x="315068" y="123823"/>
                  <a:pt x="321471" y="117420"/>
                  <a:pt x="329387" y="117373"/>
                </a:cubicBezTo>
                <a:close/>
                <a:moveTo>
                  <a:pt x="87146" y="274545"/>
                </a:moveTo>
                <a:lnTo>
                  <a:pt x="264688" y="274545"/>
                </a:lnTo>
                <a:lnTo>
                  <a:pt x="264688" y="287009"/>
                </a:lnTo>
                <a:cubicBezTo>
                  <a:pt x="264688" y="294839"/>
                  <a:pt x="271034" y="301185"/>
                  <a:pt x="278865" y="301185"/>
                </a:cubicBezTo>
                <a:lnTo>
                  <a:pt x="292946" y="301185"/>
                </a:lnTo>
                <a:cubicBezTo>
                  <a:pt x="300777" y="301185"/>
                  <a:pt x="307123" y="294839"/>
                  <a:pt x="307123" y="287009"/>
                </a:cubicBezTo>
                <a:lnTo>
                  <a:pt x="307123" y="217746"/>
                </a:lnTo>
                <a:cubicBezTo>
                  <a:pt x="312737" y="205473"/>
                  <a:pt x="315401" y="192344"/>
                  <a:pt x="311880" y="185018"/>
                </a:cubicBezTo>
                <a:lnTo>
                  <a:pt x="269445" y="97488"/>
                </a:lnTo>
                <a:cubicBezTo>
                  <a:pt x="261548" y="81124"/>
                  <a:pt x="254507" y="64474"/>
                  <a:pt x="236430" y="64474"/>
                </a:cubicBezTo>
                <a:lnTo>
                  <a:pt x="115404" y="64474"/>
                </a:lnTo>
                <a:cubicBezTo>
                  <a:pt x="97231" y="64474"/>
                  <a:pt x="90285" y="81124"/>
                  <a:pt x="82388" y="97488"/>
                </a:cubicBezTo>
                <a:lnTo>
                  <a:pt x="39953" y="185018"/>
                </a:lnTo>
                <a:cubicBezTo>
                  <a:pt x="36433" y="192344"/>
                  <a:pt x="39097" y="205473"/>
                  <a:pt x="44711" y="217746"/>
                </a:cubicBezTo>
                <a:lnTo>
                  <a:pt x="44711" y="287009"/>
                </a:lnTo>
                <a:cubicBezTo>
                  <a:pt x="44711" y="294839"/>
                  <a:pt x="51057" y="301185"/>
                  <a:pt x="58887" y="301185"/>
                </a:cubicBezTo>
                <a:lnTo>
                  <a:pt x="72969" y="301185"/>
                </a:lnTo>
                <a:cubicBezTo>
                  <a:pt x="80800" y="301185"/>
                  <a:pt x="87146" y="294839"/>
                  <a:pt x="87146" y="287009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84E1D728-ED77-D843-A562-1BA7968CB620}"/>
              </a:ext>
            </a:extLst>
          </p:cNvPr>
          <p:cNvSpPr/>
          <p:nvPr/>
        </p:nvSpPr>
        <p:spPr>
          <a:xfrm>
            <a:off x="3058311" y="10447010"/>
            <a:ext cx="981353" cy="981303"/>
          </a:xfrm>
          <a:custGeom>
            <a:avLst/>
            <a:gdLst>
              <a:gd name="connsiteX0" fmla="*/ 252414 w 309604"/>
              <a:gd name="connsiteY0" fmla="*/ 11005 h 309588"/>
              <a:gd name="connsiteX1" fmla="*/ 56984 w 309604"/>
              <a:gd name="connsiteY1" fmla="*/ 11005 h 309588"/>
              <a:gd name="connsiteX2" fmla="*/ 11029 w 309604"/>
              <a:gd name="connsiteY2" fmla="*/ 56958 h 309588"/>
              <a:gd name="connsiteX3" fmla="*/ 11029 w 309604"/>
              <a:gd name="connsiteY3" fmla="*/ 252377 h 309588"/>
              <a:gd name="connsiteX4" fmla="*/ 56984 w 309604"/>
              <a:gd name="connsiteY4" fmla="*/ 298330 h 309588"/>
              <a:gd name="connsiteX5" fmla="*/ 252414 w 309604"/>
              <a:gd name="connsiteY5" fmla="*/ 298330 h 309588"/>
              <a:gd name="connsiteX6" fmla="*/ 298370 w 309604"/>
              <a:gd name="connsiteY6" fmla="*/ 252377 h 309588"/>
              <a:gd name="connsiteX7" fmla="*/ 298370 w 309604"/>
              <a:gd name="connsiteY7" fmla="*/ 56958 h 309588"/>
              <a:gd name="connsiteX8" fmla="*/ 252414 w 309604"/>
              <a:gd name="connsiteY8" fmla="*/ 11005 h 309588"/>
              <a:gd name="connsiteX9" fmla="*/ 56984 w 309604"/>
              <a:gd name="connsiteY9" fmla="*/ -127 h 309588"/>
              <a:gd name="connsiteX10" fmla="*/ 252414 w 309604"/>
              <a:gd name="connsiteY10" fmla="*/ -127 h 309588"/>
              <a:gd name="connsiteX11" fmla="*/ 309502 w 309604"/>
              <a:gd name="connsiteY11" fmla="*/ 56958 h 309588"/>
              <a:gd name="connsiteX12" fmla="*/ 309502 w 309604"/>
              <a:gd name="connsiteY12" fmla="*/ 252377 h 309588"/>
              <a:gd name="connsiteX13" fmla="*/ 252414 w 309604"/>
              <a:gd name="connsiteY13" fmla="*/ 309462 h 309588"/>
              <a:gd name="connsiteX14" fmla="*/ 56984 w 309604"/>
              <a:gd name="connsiteY14" fmla="*/ 309462 h 309588"/>
              <a:gd name="connsiteX15" fmla="*/ -103 w 309604"/>
              <a:gd name="connsiteY15" fmla="*/ 252377 h 309588"/>
              <a:gd name="connsiteX16" fmla="*/ -103 w 309604"/>
              <a:gd name="connsiteY16" fmla="*/ 56958 h 309588"/>
              <a:gd name="connsiteX17" fmla="*/ 56984 w 309604"/>
              <a:gd name="connsiteY17" fmla="*/ -127 h 309588"/>
              <a:gd name="connsiteX18" fmla="*/ 85528 w 309604"/>
              <a:gd name="connsiteY18" fmla="*/ 241627 h 309588"/>
              <a:gd name="connsiteX19" fmla="*/ 85528 w 309604"/>
              <a:gd name="connsiteY19" fmla="*/ 67709 h 309588"/>
              <a:gd name="connsiteX20" fmla="*/ 120732 w 309604"/>
              <a:gd name="connsiteY20" fmla="*/ 67709 h 309588"/>
              <a:gd name="connsiteX21" fmla="*/ 120732 w 309604"/>
              <a:gd name="connsiteY21" fmla="*/ 136210 h 309588"/>
              <a:gd name="connsiteX22" fmla="*/ 189237 w 309604"/>
              <a:gd name="connsiteY22" fmla="*/ 136210 h 309588"/>
              <a:gd name="connsiteX23" fmla="*/ 189237 w 309604"/>
              <a:gd name="connsiteY23" fmla="*/ 67709 h 309588"/>
              <a:gd name="connsiteX24" fmla="*/ 224441 w 309604"/>
              <a:gd name="connsiteY24" fmla="*/ 67709 h 309588"/>
              <a:gd name="connsiteX25" fmla="*/ 224441 w 309604"/>
              <a:gd name="connsiteY25" fmla="*/ 242102 h 309588"/>
              <a:gd name="connsiteX26" fmla="*/ 189237 w 309604"/>
              <a:gd name="connsiteY26" fmla="*/ 242102 h 309588"/>
              <a:gd name="connsiteX27" fmla="*/ 189237 w 309604"/>
              <a:gd name="connsiteY27" fmla="*/ 165989 h 309588"/>
              <a:gd name="connsiteX28" fmla="*/ 120732 w 309604"/>
              <a:gd name="connsiteY28" fmla="*/ 165989 h 309588"/>
              <a:gd name="connsiteX29" fmla="*/ 120732 w 309604"/>
              <a:gd name="connsiteY29" fmla="*/ 242102 h 309588"/>
              <a:gd name="connsiteX30" fmla="*/ 61076 w 309604"/>
              <a:gd name="connsiteY30" fmla="*/ 25942 h 309588"/>
              <a:gd name="connsiteX31" fmla="*/ 248608 w 309604"/>
              <a:gd name="connsiteY31" fmla="*/ 25942 h 309588"/>
              <a:gd name="connsiteX32" fmla="*/ 283432 w 309604"/>
              <a:gd name="connsiteY32" fmla="*/ 60764 h 309588"/>
              <a:gd name="connsiteX33" fmla="*/ 283432 w 309604"/>
              <a:gd name="connsiteY33" fmla="*/ 248572 h 309588"/>
              <a:gd name="connsiteX34" fmla="*/ 248608 w 309604"/>
              <a:gd name="connsiteY34" fmla="*/ 283393 h 309588"/>
              <a:gd name="connsiteX35" fmla="*/ 60790 w 309604"/>
              <a:gd name="connsiteY35" fmla="*/ 283393 h 309588"/>
              <a:gd name="connsiteX36" fmla="*/ 25967 w 309604"/>
              <a:gd name="connsiteY36" fmla="*/ 248572 h 309588"/>
              <a:gd name="connsiteX37" fmla="*/ 25967 w 309604"/>
              <a:gd name="connsiteY37" fmla="*/ 60764 h 309588"/>
              <a:gd name="connsiteX38" fmla="*/ 60790 w 309604"/>
              <a:gd name="connsiteY38" fmla="*/ 25942 h 30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9604" h="309588">
                <a:moveTo>
                  <a:pt x="252414" y="11005"/>
                </a:moveTo>
                <a:lnTo>
                  <a:pt x="56984" y="11005"/>
                </a:lnTo>
                <a:cubicBezTo>
                  <a:pt x="31647" y="11110"/>
                  <a:pt x="11134" y="31622"/>
                  <a:pt x="11029" y="56958"/>
                </a:cubicBezTo>
                <a:lnTo>
                  <a:pt x="11029" y="252377"/>
                </a:lnTo>
                <a:cubicBezTo>
                  <a:pt x="11134" y="277713"/>
                  <a:pt x="31647" y="298226"/>
                  <a:pt x="56984" y="298330"/>
                </a:cubicBezTo>
                <a:lnTo>
                  <a:pt x="252414" y="298330"/>
                </a:lnTo>
                <a:cubicBezTo>
                  <a:pt x="277751" y="298226"/>
                  <a:pt x="298265" y="277713"/>
                  <a:pt x="298370" y="252377"/>
                </a:cubicBezTo>
                <a:lnTo>
                  <a:pt x="298370" y="56958"/>
                </a:lnTo>
                <a:cubicBezTo>
                  <a:pt x="298265" y="31622"/>
                  <a:pt x="277751" y="11110"/>
                  <a:pt x="252414" y="11005"/>
                </a:cubicBezTo>
                <a:close/>
                <a:moveTo>
                  <a:pt x="56984" y="-127"/>
                </a:moveTo>
                <a:lnTo>
                  <a:pt x="252414" y="-127"/>
                </a:lnTo>
                <a:cubicBezTo>
                  <a:pt x="283945" y="-127"/>
                  <a:pt x="309502" y="25428"/>
                  <a:pt x="309502" y="56958"/>
                </a:cubicBezTo>
                <a:lnTo>
                  <a:pt x="309502" y="252377"/>
                </a:lnTo>
                <a:cubicBezTo>
                  <a:pt x="309502" y="283907"/>
                  <a:pt x="283945" y="309462"/>
                  <a:pt x="252414" y="309462"/>
                </a:cubicBezTo>
                <a:lnTo>
                  <a:pt x="56984" y="309462"/>
                </a:lnTo>
                <a:cubicBezTo>
                  <a:pt x="25453" y="309462"/>
                  <a:pt x="-103" y="283907"/>
                  <a:pt x="-103" y="252377"/>
                </a:cubicBezTo>
                <a:lnTo>
                  <a:pt x="-103" y="56958"/>
                </a:lnTo>
                <a:cubicBezTo>
                  <a:pt x="-103" y="25428"/>
                  <a:pt x="25453" y="-127"/>
                  <a:pt x="56984" y="-127"/>
                </a:cubicBezTo>
                <a:close/>
                <a:moveTo>
                  <a:pt x="85528" y="241627"/>
                </a:moveTo>
                <a:lnTo>
                  <a:pt x="85528" y="67709"/>
                </a:lnTo>
                <a:lnTo>
                  <a:pt x="120732" y="67709"/>
                </a:lnTo>
                <a:lnTo>
                  <a:pt x="120732" y="136210"/>
                </a:lnTo>
                <a:lnTo>
                  <a:pt x="189237" y="136210"/>
                </a:lnTo>
                <a:lnTo>
                  <a:pt x="189237" y="67709"/>
                </a:lnTo>
                <a:lnTo>
                  <a:pt x="224441" y="67709"/>
                </a:lnTo>
                <a:lnTo>
                  <a:pt x="224441" y="242102"/>
                </a:lnTo>
                <a:lnTo>
                  <a:pt x="189237" y="242102"/>
                </a:lnTo>
                <a:lnTo>
                  <a:pt x="189237" y="165989"/>
                </a:lnTo>
                <a:lnTo>
                  <a:pt x="120732" y="165989"/>
                </a:lnTo>
                <a:lnTo>
                  <a:pt x="120732" y="242102"/>
                </a:lnTo>
                <a:close/>
                <a:moveTo>
                  <a:pt x="61076" y="25942"/>
                </a:moveTo>
                <a:lnTo>
                  <a:pt x="248608" y="25942"/>
                </a:lnTo>
                <a:cubicBezTo>
                  <a:pt x="267818" y="25990"/>
                  <a:pt x="283375" y="41555"/>
                  <a:pt x="283432" y="60764"/>
                </a:cubicBezTo>
                <a:lnTo>
                  <a:pt x="283432" y="248572"/>
                </a:lnTo>
                <a:cubicBezTo>
                  <a:pt x="283375" y="267781"/>
                  <a:pt x="267818" y="283346"/>
                  <a:pt x="248608" y="283393"/>
                </a:cubicBezTo>
                <a:lnTo>
                  <a:pt x="60790" y="283393"/>
                </a:lnTo>
                <a:cubicBezTo>
                  <a:pt x="41580" y="283346"/>
                  <a:pt x="26014" y="267781"/>
                  <a:pt x="25967" y="248572"/>
                </a:cubicBezTo>
                <a:lnTo>
                  <a:pt x="25967" y="60764"/>
                </a:lnTo>
                <a:cubicBezTo>
                  <a:pt x="26014" y="41555"/>
                  <a:pt x="41580" y="25990"/>
                  <a:pt x="60790" y="25942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FD3FEC85-7CE7-034D-93A9-46A764D02699}"/>
              </a:ext>
            </a:extLst>
          </p:cNvPr>
          <p:cNvSpPr/>
          <p:nvPr/>
        </p:nvSpPr>
        <p:spPr>
          <a:xfrm>
            <a:off x="7782934" y="5762520"/>
            <a:ext cx="1114050" cy="938708"/>
          </a:xfrm>
          <a:custGeom>
            <a:avLst/>
            <a:gdLst>
              <a:gd name="connsiteX0" fmla="*/ 175631 w 351468"/>
              <a:gd name="connsiteY0" fmla="*/ 33150 h 296150"/>
              <a:gd name="connsiteX1" fmla="*/ 124348 w 351468"/>
              <a:gd name="connsiteY1" fmla="*/ 3466 h 296150"/>
              <a:gd name="connsiteX2" fmla="*/ 63740 w 351468"/>
              <a:gd name="connsiteY2" fmla="*/ 8223 h 296150"/>
              <a:gd name="connsiteX3" fmla="*/ 20448 w 351468"/>
              <a:gd name="connsiteY3" fmla="*/ 47421 h 296150"/>
              <a:gd name="connsiteX4" fmla="*/ 848 w 351468"/>
              <a:gd name="connsiteY4" fmla="*/ 102698 h 296150"/>
              <a:gd name="connsiteX5" fmla="*/ 27584 w 351468"/>
              <a:gd name="connsiteY5" fmla="*/ 102698 h 296150"/>
              <a:gd name="connsiteX6" fmla="*/ 30058 w 351468"/>
              <a:gd name="connsiteY6" fmla="*/ 105362 h 296150"/>
              <a:gd name="connsiteX7" fmla="*/ 39573 w 351468"/>
              <a:gd name="connsiteY7" fmla="*/ 116398 h 296150"/>
              <a:gd name="connsiteX8" fmla="*/ 60505 w 351468"/>
              <a:gd name="connsiteY8" fmla="*/ 79008 h 296150"/>
              <a:gd name="connsiteX9" fmla="*/ 68878 w 351468"/>
              <a:gd name="connsiteY9" fmla="*/ 64166 h 296150"/>
              <a:gd name="connsiteX10" fmla="*/ 74872 w 351468"/>
              <a:gd name="connsiteY10" fmla="*/ 80149 h 296150"/>
              <a:gd name="connsiteX11" fmla="*/ 92189 w 351468"/>
              <a:gd name="connsiteY11" fmla="*/ 126483 h 296150"/>
              <a:gd name="connsiteX12" fmla="*/ 110552 w 351468"/>
              <a:gd name="connsiteY12" fmla="*/ 88427 h 296150"/>
              <a:gd name="connsiteX13" fmla="*/ 117212 w 351468"/>
              <a:gd name="connsiteY13" fmla="*/ 74251 h 296150"/>
              <a:gd name="connsiteX14" fmla="*/ 124633 w 351468"/>
              <a:gd name="connsiteY14" fmla="*/ 87951 h 296150"/>
              <a:gd name="connsiteX15" fmla="*/ 138905 w 351468"/>
              <a:gd name="connsiteY15" fmla="*/ 114210 h 296150"/>
              <a:gd name="connsiteX16" fmla="*/ 148419 w 351468"/>
              <a:gd name="connsiteY16" fmla="*/ 105362 h 296150"/>
              <a:gd name="connsiteX17" fmla="*/ 150798 w 351468"/>
              <a:gd name="connsiteY17" fmla="*/ 103173 h 296150"/>
              <a:gd name="connsiteX18" fmla="*/ 175536 w 351468"/>
              <a:gd name="connsiteY18" fmla="*/ 103173 h 296150"/>
              <a:gd name="connsiteX19" fmla="*/ 175536 w 351468"/>
              <a:gd name="connsiteY19" fmla="*/ 78817 h 296150"/>
              <a:gd name="connsiteX20" fmla="*/ 187049 w 351468"/>
              <a:gd name="connsiteY20" fmla="*/ 66639 h 296150"/>
              <a:gd name="connsiteX21" fmla="*/ 235192 w 351468"/>
              <a:gd name="connsiteY21" fmla="*/ 34482 h 296150"/>
              <a:gd name="connsiteX22" fmla="*/ 274012 w 351468"/>
              <a:gd name="connsiteY22" fmla="*/ 37431 h 296150"/>
              <a:gd name="connsiteX23" fmla="*/ 303983 w 351468"/>
              <a:gd name="connsiteY23" fmla="*/ 64927 h 296150"/>
              <a:gd name="connsiteX24" fmla="*/ 319492 w 351468"/>
              <a:gd name="connsiteY24" fmla="*/ 119538 h 296150"/>
              <a:gd name="connsiteX25" fmla="*/ 190569 w 351468"/>
              <a:gd name="connsiteY25" fmla="*/ 252735 h 296150"/>
              <a:gd name="connsiteX26" fmla="*/ 175536 w 351468"/>
              <a:gd name="connsiteY26" fmla="*/ 260917 h 296150"/>
              <a:gd name="connsiteX27" fmla="*/ 175536 w 351468"/>
              <a:gd name="connsiteY27" fmla="*/ 118586 h 296150"/>
              <a:gd name="connsiteX28" fmla="*/ 157078 w 351468"/>
              <a:gd name="connsiteY28" fmla="*/ 118586 h 296150"/>
              <a:gd name="connsiteX29" fmla="*/ 142616 w 351468"/>
              <a:gd name="connsiteY29" fmla="*/ 132287 h 296150"/>
              <a:gd name="connsiteX30" fmla="*/ 135099 w 351468"/>
              <a:gd name="connsiteY30" fmla="*/ 139422 h 296150"/>
              <a:gd name="connsiteX31" fmla="*/ 130152 w 351468"/>
              <a:gd name="connsiteY31" fmla="*/ 129908 h 296150"/>
              <a:gd name="connsiteX32" fmla="*/ 118449 w 351468"/>
              <a:gd name="connsiteY32" fmla="*/ 108311 h 296150"/>
              <a:gd name="connsiteX33" fmla="*/ 98943 w 351468"/>
              <a:gd name="connsiteY33" fmla="*/ 150173 h 296150"/>
              <a:gd name="connsiteX34" fmla="*/ 90952 w 351468"/>
              <a:gd name="connsiteY34" fmla="*/ 167108 h 296150"/>
              <a:gd name="connsiteX35" fmla="*/ 84386 w 351468"/>
              <a:gd name="connsiteY35" fmla="*/ 149602 h 296150"/>
              <a:gd name="connsiteX36" fmla="*/ 66404 w 351468"/>
              <a:gd name="connsiteY36" fmla="*/ 102032 h 296150"/>
              <a:gd name="connsiteX37" fmla="*/ 48421 w 351468"/>
              <a:gd name="connsiteY37" fmla="*/ 134189 h 296150"/>
              <a:gd name="connsiteX38" fmla="*/ 42998 w 351468"/>
              <a:gd name="connsiteY38" fmla="*/ 143704 h 296150"/>
              <a:gd name="connsiteX39" fmla="*/ 35577 w 351468"/>
              <a:gd name="connsiteY39" fmla="*/ 135521 h 296150"/>
              <a:gd name="connsiteX40" fmla="*/ 20639 w 351468"/>
              <a:gd name="connsiteY40" fmla="*/ 118872 h 296150"/>
              <a:gd name="connsiteX41" fmla="*/ -103 w 351468"/>
              <a:gd name="connsiteY41" fmla="*/ 118872 h 296150"/>
              <a:gd name="connsiteX42" fmla="*/ -103 w 351468"/>
              <a:gd name="connsiteY42" fmla="*/ 118872 h 296150"/>
              <a:gd name="connsiteX43" fmla="*/ 145470 w 351468"/>
              <a:gd name="connsiteY43" fmla="*/ 279374 h 296150"/>
              <a:gd name="connsiteX44" fmla="*/ 167924 w 351468"/>
              <a:gd name="connsiteY44" fmla="*/ 291743 h 296150"/>
              <a:gd name="connsiteX45" fmla="*/ 175631 w 351468"/>
              <a:gd name="connsiteY45" fmla="*/ 296024 h 296150"/>
              <a:gd name="connsiteX46" fmla="*/ 183338 w 351468"/>
              <a:gd name="connsiteY46" fmla="*/ 291743 h 296150"/>
              <a:gd name="connsiteX47" fmla="*/ 205793 w 351468"/>
              <a:gd name="connsiteY47" fmla="*/ 279374 h 296150"/>
              <a:gd name="connsiteX48" fmla="*/ 351366 w 351468"/>
              <a:gd name="connsiteY48" fmla="*/ 118872 h 296150"/>
              <a:gd name="connsiteX49" fmla="*/ 330719 w 351468"/>
              <a:gd name="connsiteY49" fmla="*/ 47231 h 296150"/>
              <a:gd name="connsiteX50" fmla="*/ 287428 w 351468"/>
              <a:gd name="connsiteY50" fmla="*/ 8033 h 296150"/>
              <a:gd name="connsiteX51" fmla="*/ 226820 w 351468"/>
              <a:gd name="connsiteY51" fmla="*/ 3275 h 296150"/>
              <a:gd name="connsiteX52" fmla="*/ 175631 w 351468"/>
              <a:gd name="connsiteY52" fmla="*/ 33150 h 29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51468" h="296150">
                <a:moveTo>
                  <a:pt x="175631" y="33150"/>
                </a:moveTo>
                <a:cubicBezTo>
                  <a:pt x="161046" y="19449"/>
                  <a:pt x="143491" y="9288"/>
                  <a:pt x="124348" y="3466"/>
                </a:cubicBezTo>
                <a:cubicBezTo>
                  <a:pt x="104234" y="-2357"/>
                  <a:pt x="82692" y="-663"/>
                  <a:pt x="63740" y="8223"/>
                </a:cubicBezTo>
                <a:cubicBezTo>
                  <a:pt x="45881" y="16919"/>
                  <a:pt x="30867" y="30514"/>
                  <a:pt x="20448" y="47421"/>
                </a:cubicBezTo>
                <a:cubicBezTo>
                  <a:pt x="9887" y="64166"/>
                  <a:pt x="3189" y="83042"/>
                  <a:pt x="848" y="102698"/>
                </a:cubicBezTo>
                <a:lnTo>
                  <a:pt x="27584" y="102698"/>
                </a:lnTo>
                <a:lnTo>
                  <a:pt x="30058" y="105362"/>
                </a:lnTo>
                <a:lnTo>
                  <a:pt x="39573" y="116398"/>
                </a:lnTo>
                <a:lnTo>
                  <a:pt x="60505" y="79008"/>
                </a:lnTo>
                <a:lnTo>
                  <a:pt x="68878" y="64166"/>
                </a:lnTo>
                <a:lnTo>
                  <a:pt x="74872" y="80149"/>
                </a:lnTo>
                <a:lnTo>
                  <a:pt x="92189" y="126483"/>
                </a:lnTo>
                <a:lnTo>
                  <a:pt x="110552" y="88427"/>
                </a:lnTo>
                <a:lnTo>
                  <a:pt x="117212" y="74251"/>
                </a:lnTo>
                <a:lnTo>
                  <a:pt x="124633" y="87951"/>
                </a:lnTo>
                <a:lnTo>
                  <a:pt x="138905" y="114210"/>
                </a:lnTo>
                <a:lnTo>
                  <a:pt x="148419" y="105362"/>
                </a:lnTo>
                <a:lnTo>
                  <a:pt x="150798" y="103173"/>
                </a:lnTo>
                <a:lnTo>
                  <a:pt x="175536" y="103173"/>
                </a:lnTo>
                <a:lnTo>
                  <a:pt x="175536" y="78817"/>
                </a:lnTo>
                <a:lnTo>
                  <a:pt x="187049" y="66639"/>
                </a:lnTo>
                <a:cubicBezTo>
                  <a:pt x="199875" y="51740"/>
                  <a:pt x="216515" y="40628"/>
                  <a:pt x="235192" y="34482"/>
                </a:cubicBezTo>
                <a:cubicBezTo>
                  <a:pt x="248066" y="30743"/>
                  <a:pt x="261852" y="31789"/>
                  <a:pt x="274012" y="37431"/>
                </a:cubicBezTo>
                <a:cubicBezTo>
                  <a:pt x="286391" y="43587"/>
                  <a:pt x="296781" y="53120"/>
                  <a:pt x="303983" y="64927"/>
                </a:cubicBezTo>
                <a:cubicBezTo>
                  <a:pt x="314193" y="81310"/>
                  <a:pt x="319568" y="100234"/>
                  <a:pt x="319492" y="119538"/>
                </a:cubicBezTo>
                <a:cubicBezTo>
                  <a:pt x="319492" y="181570"/>
                  <a:pt x="258789" y="214679"/>
                  <a:pt x="190569" y="252735"/>
                </a:cubicBezTo>
                <a:lnTo>
                  <a:pt x="175536" y="260917"/>
                </a:lnTo>
                <a:lnTo>
                  <a:pt x="175536" y="118586"/>
                </a:lnTo>
                <a:lnTo>
                  <a:pt x="157078" y="118586"/>
                </a:lnTo>
                <a:lnTo>
                  <a:pt x="142616" y="132287"/>
                </a:lnTo>
                <a:lnTo>
                  <a:pt x="135099" y="139422"/>
                </a:lnTo>
                <a:lnTo>
                  <a:pt x="130152" y="129908"/>
                </a:lnTo>
                <a:lnTo>
                  <a:pt x="118449" y="108311"/>
                </a:lnTo>
                <a:lnTo>
                  <a:pt x="98943" y="150173"/>
                </a:lnTo>
                <a:lnTo>
                  <a:pt x="90952" y="167108"/>
                </a:lnTo>
                <a:lnTo>
                  <a:pt x="84386" y="149602"/>
                </a:lnTo>
                <a:lnTo>
                  <a:pt x="66404" y="102032"/>
                </a:lnTo>
                <a:lnTo>
                  <a:pt x="48421" y="134189"/>
                </a:lnTo>
                <a:lnTo>
                  <a:pt x="42998" y="143704"/>
                </a:lnTo>
                <a:lnTo>
                  <a:pt x="35577" y="135521"/>
                </a:lnTo>
                <a:lnTo>
                  <a:pt x="20639" y="118872"/>
                </a:lnTo>
                <a:lnTo>
                  <a:pt x="-103" y="118872"/>
                </a:lnTo>
                <a:lnTo>
                  <a:pt x="-103" y="118872"/>
                </a:lnTo>
                <a:cubicBezTo>
                  <a:pt x="-103" y="199646"/>
                  <a:pt x="68402" y="237132"/>
                  <a:pt x="145470" y="279374"/>
                </a:cubicBezTo>
                <a:lnTo>
                  <a:pt x="167924" y="291743"/>
                </a:lnTo>
                <a:lnTo>
                  <a:pt x="175631" y="296024"/>
                </a:lnTo>
                <a:lnTo>
                  <a:pt x="183338" y="291743"/>
                </a:lnTo>
                <a:cubicBezTo>
                  <a:pt x="191426" y="287176"/>
                  <a:pt x="198657" y="283275"/>
                  <a:pt x="205793" y="279374"/>
                </a:cubicBezTo>
                <a:cubicBezTo>
                  <a:pt x="282861" y="237132"/>
                  <a:pt x="351366" y="199646"/>
                  <a:pt x="351366" y="118872"/>
                </a:cubicBezTo>
                <a:cubicBezTo>
                  <a:pt x="351356" y="93526"/>
                  <a:pt x="344201" y="68694"/>
                  <a:pt x="330719" y="47231"/>
                </a:cubicBezTo>
                <a:cubicBezTo>
                  <a:pt x="320339" y="30295"/>
                  <a:pt x="305315" y="16690"/>
                  <a:pt x="287428" y="8033"/>
                </a:cubicBezTo>
                <a:cubicBezTo>
                  <a:pt x="268474" y="-854"/>
                  <a:pt x="246934" y="-2547"/>
                  <a:pt x="226820" y="3275"/>
                </a:cubicBezTo>
                <a:cubicBezTo>
                  <a:pt x="207677" y="9136"/>
                  <a:pt x="190150" y="19364"/>
                  <a:pt x="175631" y="3315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AD237159-78F1-C34E-845B-F36DAB427712}"/>
              </a:ext>
            </a:extLst>
          </p:cNvPr>
          <p:cNvSpPr/>
          <p:nvPr/>
        </p:nvSpPr>
        <p:spPr>
          <a:xfrm>
            <a:off x="3042330" y="5644837"/>
            <a:ext cx="1014226" cy="918879"/>
          </a:xfrm>
          <a:custGeom>
            <a:avLst/>
            <a:gdLst>
              <a:gd name="connsiteX0" fmla="*/ 30534 w 319975"/>
              <a:gd name="connsiteY0" fmla="*/ 205092 h 289894"/>
              <a:gd name="connsiteX1" fmla="*/ 289045 w 319975"/>
              <a:gd name="connsiteY1" fmla="*/ 205092 h 289894"/>
              <a:gd name="connsiteX2" fmla="*/ 305220 w 319975"/>
              <a:gd name="connsiteY2" fmla="*/ 222979 h 289894"/>
              <a:gd name="connsiteX3" fmla="*/ 305791 w 319975"/>
              <a:gd name="connsiteY3" fmla="*/ 224787 h 289894"/>
              <a:gd name="connsiteX4" fmla="*/ 319016 w 319975"/>
              <a:gd name="connsiteY4" fmla="*/ 264936 h 289894"/>
              <a:gd name="connsiteX5" fmla="*/ 319873 w 319975"/>
              <a:gd name="connsiteY5" fmla="*/ 270454 h 289894"/>
              <a:gd name="connsiteX6" fmla="*/ 306552 w 319975"/>
              <a:gd name="connsiteY6" fmla="*/ 289007 h 289894"/>
              <a:gd name="connsiteX7" fmla="*/ 302175 w 319975"/>
              <a:gd name="connsiteY7" fmla="*/ 289768 h 289894"/>
              <a:gd name="connsiteX8" fmla="*/ 17689 w 319975"/>
              <a:gd name="connsiteY8" fmla="*/ 289768 h 289894"/>
              <a:gd name="connsiteX9" fmla="*/ 13217 w 319975"/>
              <a:gd name="connsiteY9" fmla="*/ 289007 h 289894"/>
              <a:gd name="connsiteX10" fmla="*/ -103 w 319975"/>
              <a:gd name="connsiteY10" fmla="*/ 270454 h 289894"/>
              <a:gd name="connsiteX11" fmla="*/ 848 w 319975"/>
              <a:gd name="connsiteY11" fmla="*/ 264936 h 289894"/>
              <a:gd name="connsiteX12" fmla="*/ 13978 w 319975"/>
              <a:gd name="connsiteY12" fmla="*/ 224787 h 289894"/>
              <a:gd name="connsiteX13" fmla="*/ 14549 w 319975"/>
              <a:gd name="connsiteY13" fmla="*/ 222979 h 289894"/>
              <a:gd name="connsiteX14" fmla="*/ 30819 w 319975"/>
              <a:gd name="connsiteY14" fmla="*/ 205092 h 289894"/>
              <a:gd name="connsiteX15" fmla="*/ 37860 w 319975"/>
              <a:gd name="connsiteY15" fmla="*/ -127 h 289894"/>
              <a:gd name="connsiteX16" fmla="*/ 281624 w 319975"/>
              <a:gd name="connsiteY16" fmla="*/ -127 h 289894"/>
              <a:gd name="connsiteX17" fmla="*/ 294373 w 319975"/>
              <a:gd name="connsiteY17" fmla="*/ 5201 h 289894"/>
              <a:gd name="connsiteX18" fmla="*/ 294373 w 319975"/>
              <a:gd name="connsiteY18" fmla="*/ 5201 h 289894"/>
              <a:gd name="connsiteX19" fmla="*/ 299702 w 319975"/>
              <a:gd name="connsiteY19" fmla="*/ 17950 h 289894"/>
              <a:gd name="connsiteX20" fmla="*/ 299702 w 319975"/>
              <a:gd name="connsiteY20" fmla="*/ 173886 h 289894"/>
              <a:gd name="connsiteX21" fmla="*/ 294373 w 319975"/>
              <a:gd name="connsiteY21" fmla="*/ 186635 h 289894"/>
              <a:gd name="connsiteX22" fmla="*/ 294373 w 319975"/>
              <a:gd name="connsiteY22" fmla="*/ 186635 h 289894"/>
              <a:gd name="connsiteX23" fmla="*/ 281624 w 319975"/>
              <a:gd name="connsiteY23" fmla="*/ 191963 h 289894"/>
              <a:gd name="connsiteX24" fmla="*/ 37860 w 319975"/>
              <a:gd name="connsiteY24" fmla="*/ 191963 h 289894"/>
              <a:gd name="connsiteX25" fmla="*/ 25110 w 319975"/>
              <a:gd name="connsiteY25" fmla="*/ 186635 h 289894"/>
              <a:gd name="connsiteX26" fmla="*/ 25110 w 319975"/>
              <a:gd name="connsiteY26" fmla="*/ 186635 h 289894"/>
              <a:gd name="connsiteX27" fmla="*/ 19782 w 319975"/>
              <a:gd name="connsiteY27" fmla="*/ 173886 h 289894"/>
              <a:gd name="connsiteX28" fmla="*/ 19782 w 319975"/>
              <a:gd name="connsiteY28" fmla="*/ 17950 h 289894"/>
              <a:gd name="connsiteX29" fmla="*/ 37860 w 319975"/>
              <a:gd name="connsiteY29" fmla="*/ -127 h 289894"/>
              <a:gd name="connsiteX30" fmla="*/ 281624 w 319975"/>
              <a:gd name="connsiteY30" fmla="*/ 16047 h 289894"/>
              <a:gd name="connsiteX31" fmla="*/ 37860 w 319975"/>
              <a:gd name="connsiteY31" fmla="*/ 16047 h 289894"/>
              <a:gd name="connsiteX32" fmla="*/ 36243 w 319975"/>
              <a:gd name="connsiteY32" fmla="*/ 17665 h 289894"/>
              <a:gd name="connsiteX33" fmla="*/ 36243 w 319975"/>
              <a:gd name="connsiteY33" fmla="*/ 173601 h 289894"/>
              <a:gd name="connsiteX34" fmla="*/ 36718 w 319975"/>
              <a:gd name="connsiteY34" fmla="*/ 174742 h 289894"/>
              <a:gd name="connsiteX35" fmla="*/ 36718 w 319975"/>
              <a:gd name="connsiteY35" fmla="*/ 174742 h 289894"/>
              <a:gd name="connsiteX36" fmla="*/ 37860 w 319975"/>
              <a:gd name="connsiteY36" fmla="*/ 174742 h 289894"/>
              <a:gd name="connsiteX37" fmla="*/ 281624 w 319975"/>
              <a:gd name="connsiteY37" fmla="*/ 174742 h 289894"/>
              <a:gd name="connsiteX38" fmla="*/ 282765 w 319975"/>
              <a:gd name="connsiteY38" fmla="*/ 174742 h 289894"/>
              <a:gd name="connsiteX39" fmla="*/ 282765 w 319975"/>
              <a:gd name="connsiteY39" fmla="*/ 174742 h 289894"/>
              <a:gd name="connsiteX40" fmla="*/ 283241 w 319975"/>
              <a:gd name="connsiteY40" fmla="*/ 173601 h 289894"/>
              <a:gd name="connsiteX41" fmla="*/ 283241 w 319975"/>
              <a:gd name="connsiteY41" fmla="*/ 17950 h 289894"/>
              <a:gd name="connsiteX42" fmla="*/ 282765 w 319975"/>
              <a:gd name="connsiteY42" fmla="*/ 16809 h 289894"/>
              <a:gd name="connsiteX43" fmla="*/ 282765 w 319975"/>
              <a:gd name="connsiteY43" fmla="*/ 16809 h 289894"/>
              <a:gd name="connsiteX44" fmla="*/ 281624 w 319975"/>
              <a:gd name="connsiteY44" fmla="*/ 16333 h 289894"/>
              <a:gd name="connsiteX45" fmla="*/ 123396 w 319975"/>
              <a:gd name="connsiteY45" fmla="*/ 269122 h 289894"/>
              <a:gd name="connsiteX46" fmla="*/ 150893 w 319975"/>
              <a:gd name="connsiteY46" fmla="*/ 269122 h 289894"/>
              <a:gd name="connsiteX47" fmla="*/ 151464 w 319975"/>
              <a:gd name="connsiteY47" fmla="*/ 257039 h 289894"/>
              <a:gd name="connsiteX48" fmla="*/ 151940 w 319975"/>
              <a:gd name="connsiteY48" fmla="*/ 247525 h 289894"/>
              <a:gd name="connsiteX49" fmla="*/ 129961 w 319975"/>
              <a:gd name="connsiteY49" fmla="*/ 247525 h 289894"/>
              <a:gd name="connsiteX50" fmla="*/ 115689 w 319975"/>
              <a:gd name="connsiteY50" fmla="*/ 257039 h 289894"/>
              <a:gd name="connsiteX51" fmla="*/ 115689 w 319975"/>
              <a:gd name="connsiteY51" fmla="*/ 265126 h 289894"/>
              <a:gd name="connsiteX52" fmla="*/ 123206 w 319975"/>
              <a:gd name="connsiteY52" fmla="*/ 268932 h 289894"/>
              <a:gd name="connsiteX53" fmla="*/ 167258 w 319975"/>
              <a:gd name="connsiteY53" fmla="*/ 269122 h 289894"/>
              <a:gd name="connsiteX54" fmla="*/ 195802 w 319975"/>
              <a:gd name="connsiteY54" fmla="*/ 269122 h 289894"/>
              <a:gd name="connsiteX55" fmla="*/ 203509 w 319975"/>
              <a:gd name="connsiteY55" fmla="*/ 265221 h 289894"/>
              <a:gd name="connsiteX56" fmla="*/ 203509 w 319975"/>
              <a:gd name="connsiteY56" fmla="*/ 256944 h 289894"/>
              <a:gd name="connsiteX57" fmla="*/ 188095 w 319975"/>
              <a:gd name="connsiteY57" fmla="*/ 247430 h 289894"/>
              <a:gd name="connsiteX58" fmla="*/ 165736 w 319975"/>
              <a:gd name="connsiteY58" fmla="*/ 247430 h 289894"/>
              <a:gd name="connsiteX59" fmla="*/ 166783 w 319975"/>
              <a:gd name="connsiteY59" fmla="*/ 256944 h 289894"/>
              <a:gd name="connsiteX60" fmla="*/ 168020 w 319975"/>
              <a:gd name="connsiteY60" fmla="*/ 269027 h 289894"/>
              <a:gd name="connsiteX61" fmla="*/ 38907 w 319975"/>
              <a:gd name="connsiteY61" fmla="*/ 218222 h 289894"/>
              <a:gd name="connsiteX62" fmla="*/ 38907 w 319975"/>
              <a:gd name="connsiteY62" fmla="*/ 218222 h 289894"/>
              <a:gd name="connsiteX63" fmla="*/ 29792 w 319975"/>
              <a:gd name="connsiteY63" fmla="*/ 225567 h 289894"/>
              <a:gd name="connsiteX64" fmla="*/ 37137 w 319975"/>
              <a:gd name="connsiteY64" fmla="*/ 234681 h 289894"/>
              <a:gd name="connsiteX65" fmla="*/ 38907 w 319975"/>
              <a:gd name="connsiteY65" fmla="*/ 234681 h 289894"/>
              <a:gd name="connsiteX66" fmla="*/ 280673 w 319975"/>
              <a:gd name="connsiteY66" fmla="*/ 234681 h 289894"/>
              <a:gd name="connsiteX67" fmla="*/ 288018 w 319975"/>
              <a:gd name="connsiteY67" fmla="*/ 225567 h 289894"/>
              <a:gd name="connsiteX68" fmla="*/ 280673 w 319975"/>
              <a:gd name="connsiteY68" fmla="*/ 218222 h 28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19975" h="289894">
                <a:moveTo>
                  <a:pt x="30534" y="205092"/>
                </a:moveTo>
                <a:lnTo>
                  <a:pt x="289045" y="205092"/>
                </a:lnTo>
                <a:cubicBezTo>
                  <a:pt x="299511" y="205092"/>
                  <a:pt x="302271" y="213845"/>
                  <a:pt x="305220" y="222979"/>
                </a:cubicBezTo>
                <a:lnTo>
                  <a:pt x="305791" y="224787"/>
                </a:lnTo>
                <a:lnTo>
                  <a:pt x="319016" y="264936"/>
                </a:lnTo>
                <a:cubicBezTo>
                  <a:pt x="319568" y="266725"/>
                  <a:pt x="319863" y="268580"/>
                  <a:pt x="319873" y="270454"/>
                </a:cubicBezTo>
                <a:cubicBezTo>
                  <a:pt x="319749" y="278817"/>
                  <a:pt x="314440" y="286219"/>
                  <a:pt x="306552" y="289007"/>
                </a:cubicBezTo>
                <a:cubicBezTo>
                  <a:pt x="305144" y="289492"/>
                  <a:pt x="303669" y="289749"/>
                  <a:pt x="302175" y="289768"/>
                </a:cubicBezTo>
                <a:lnTo>
                  <a:pt x="17689" y="289768"/>
                </a:lnTo>
                <a:cubicBezTo>
                  <a:pt x="16167" y="289758"/>
                  <a:pt x="14654" y="289501"/>
                  <a:pt x="13217" y="289007"/>
                </a:cubicBezTo>
                <a:cubicBezTo>
                  <a:pt x="5396" y="286133"/>
                  <a:pt x="125" y="278779"/>
                  <a:pt x="-103" y="270454"/>
                </a:cubicBezTo>
                <a:cubicBezTo>
                  <a:pt x="-103" y="268570"/>
                  <a:pt x="220" y="266706"/>
                  <a:pt x="848" y="264936"/>
                </a:cubicBezTo>
                <a:lnTo>
                  <a:pt x="13978" y="224787"/>
                </a:lnTo>
                <a:cubicBezTo>
                  <a:pt x="14112" y="224168"/>
                  <a:pt x="14302" y="223559"/>
                  <a:pt x="14549" y="222979"/>
                </a:cubicBezTo>
                <a:cubicBezTo>
                  <a:pt x="17499" y="213465"/>
                  <a:pt x="20258" y="205092"/>
                  <a:pt x="30819" y="205092"/>
                </a:cubicBezTo>
                <a:close/>
                <a:moveTo>
                  <a:pt x="37860" y="-127"/>
                </a:moveTo>
                <a:lnTo>
                  <a:pt x="281624" y="-127"/>
                </a:lnTo>
                <a:cubicBezTo>
                  <a:pt x="286410" y="-98"/>
                  <a:pt x="290986" y="1814"/>
                  <a:pt x="294373" y="5201"/>
                </a:cubicBezTo>
                <a:lnTo>
                  <a:pt x="294373" y="5201"/>
                </a:lnTo>
                <a:cubicBezTo>
                  <a:pt x="297751" y="8588"/>
                  <a:pt x="299663" y="13165"/>
                  <a:pt x="299702" y="17950"/>
                </a:cubicBezTo>
                <a:lnTo>
                  <a:pt x="299702" y="173886"/>
                </a:lnTo>
                <a:cubicBezTo>
                  <a:pt x="299663" y="178672"/>
                  <a:pt x="297751" y="183248"/>
                  <a:pt x="294373" y="186635"/>
                </a:cubicBezTo>
                <a:lnTo>
                  <a:pt x="294373" y="186635"/>
                </a:lnTo>
                <a:cubicBezTo>
                  <a:pt x="290986" y="190013"/>
                  <a:pt x="286410" y="191925"/>
                  <a:pt x="281624" y="191963"/>
                </a:cubicBezTo>
                <a:lnTo>
                  <a:pt x="37860" y="191963"/>
                </a:lnTo>
                <a:cubicBezTo>
                  <a:pt x="33074" y="191925"/>
                  <a:pt x="28498" y="190013"/>
                  <a:pt x="25110" y="186635"/>
                </a:cubicBezTo>
                <a:lnTo>
                  <a:pt x="25110" y="186635"/>
                </a:lnTo>
                <a:cubicBezTo>
                  <a:pt x="21723" y="183248"/>
                  <a:pt x="19811" y="178672"/>
                  <a:pt x="19782" y="173886"/>
                </a:cubicBezTo>
                <a:lnTo>
                  <a:pt x="19782" y="17950"/>
                </a:lnTo>
                <a:cubicBezTo>
                  <a:pt x="19830" y="7989"/>
                  <a:pt x="27898" y="-79"/>
                  <a:pt x="37860" y="-127"/>
                </a:cubicBezTo>
                <a:close/>
                <a:moveTo>
                  <a:pt x="281624" y="16047"/>
                </a:moveTo>
                <a:lnTo>
                  <a:pt x="37860" y="16047"/>
                </a:lnTo>
                <a:cubicBezTo>
                  <a:pt x="36966" y="16047"/>
                  <a:pt x="36243" y="16770"/>
                  <a:pt x="36243" y="17665"/>
                </a:cubicBezTo>
                <a:lnTo>
                  <a:pt x="36243" y="173601"/>
                </a:lnTo>
                <a:cubicBezTo>
                  <a:pt x="36252" y="174029"/>
                  <a:pt x="36423" y="174438"/>
                  <a:pt x="36718" y="174742"/>
                </a:cubicBezTo>
                <a:lnTo>
                  <a:pt x="36718" y="174742"/>
                </a:lnTo>
                <a:cubicBezTo>
                  <a:pt x="37089" y="174876"/>
                  <a:pt x="37489" y="174876"/>
                  <a:pt x="37860" y="174742"/>
                </a:cubicBezTo>
                <a:lnTo>
                  <a:pt x="281624" y="174742"/>
                </a:lnTo>
                <a:cubicBezTo>
                  <a:pt x="281995" y="174885"/>
                  <a:pt x="282395" y="174885"/>
                  <a:pt x="282765" y="174742"/>
                </a:cubicBezTo>
                <a:lnTo>
                  <a:pt x="282765" y="174742"/>
                </a:lnTo>
                <a:cubicBezTo>
                  <a:pt x="283070" y="174438"/>
                  <a:pt x="283241" y="174029"/>
                  <a:pt x="283241" y="173601"/>
                </a:cubicBezTo>
                <a:lnTo>
                  <a:pt x="283241" y="17950"/>
                </a:lnTo>
                <a:cubicBezTo>
                  <a:pt x="283232" y="17522"/>
                  <a:pt x="283060" y="17113"/>
                  <a:pt x="282765" y="16809"/>
                </a:cubicBezTo>
                <a:lnTo>
                  <a:pt x="282765" y="16809"/>
                </a:lnTo>
                <a:cubicBezTo>
                  <a:pt x="282461" y="16514"/>
                  <a:pt x="282052" y="16342"/>
                  <a:pt x="281624" y="16333"/>
                </a:cubicBezTo>
                <a:close/>
                <a:moveTo>
                  <a:pt x="123396" y="269122"/>
                </a:moveTo>
                <a:lnTo>
                  <a:pt x="150893" y="269122"/>
                </a:lnTo>
                <a:cubicBezTo>
                  <a:pt x="150893" y="264746"/>
                  <a:pt x="150893" y="260750"/>
                  <a:pt x="151464" y="257039"/>
                </a:cubicBezTo>
                <a:cubicBezTo>
                  <a:pt x="152035" y="253329"/>
                  <a:pt x="151464" y="250475"/>
                  <a:pt x="151940" y="247525"/>
                </a:cubicBezTo>
                <a:lnTo>
                  <a:pt x="129961" y="247525"/>
                </a:lnTo>
                <a:cubicBezTo>
                  <a:pt x="123824" y="247858"/>
                  <a:pt x="118353" y="251502"/>
                  <a:pt x="115689" y="257039"/>
                </a:cubicBezTo>
                <a:cubicBezTo>
                  <a:pt x="114386" y="259580"/>
                  <a:pt x="114386" y="262586"/>
                  <a:pt x="115689" y="265126"/>
                </a:cubicBezTo>
                <a:cubicBezTo>
                  <a:pt x="117326" y="267657"/>
                  <a:pt x="120199" y="269113"/>
                  <a:pt x="123206" y="268932"/>
                </a:cubicBezTo>
                <a:close/>
                <a:moveTo>
                  <a:pt x="167258" y="269122"/>
                </a:moveTo>
                <a:lnTo>
                  <a:pt x="195802" y="269122"/>
                </a:lnTo>
                <a:cubicBezTo>
                  <a:pt x="198904" y="269370"/>
                  <a:pt x="201873" y="267866"/>
                  <a:pt x="203509" y="265221"/>
                </a:cubicBezTo>
                <a:cubicBezTo>
                  <a:pt x="204927" y="262643"/>
                  <a:pt x="204927" y="259522"/>
                  <a:pt x="203509" y="256944"/>
                </a:cubicBezTo>
                <a:cubicBezTo>
                  <a:pt x="200303" y="251378"/>
                  <a:pt x="194508" y="247792"/>
                  <a:pt x="188095" y="247430"/>
                </a:cubicBezTo>
                <a:lnTo>
                  <a:pt x="165736" y="247430"/>
                </a:lnTo>
                <a:cubicBezTo>
                  <a:pt x="165736" y="250379"/>
                  <a:pt x="166402" y="253614"/>
                  <a:pt x="166783" y="256944"/>
                </a:cubicBezTo>
                <a:cubicBezTo>
                  <a:pt x="167163" y="260274"/>
                  <a:pt x="167544" y="264651"/>
                  <a:pt x="168020" y="269027"/>
                </a:cubicBezTo>
                <a:close/>
                <a:moveTo>
                  <a:pt x="38907" y="218222"/>
                </a:moveTo>
                <a:lnTo>
                  <a:pt x="38907" y="218222"/>
                </a:lnTo>
                <a:cubicBezTo>
                  <a:pt x="34359" y="217737"/>
                  <a:pt x="30277" y="221019"/>
                  <a:pt x="29792" y="225567"/>
                </a:cubicBezTo>
                <a:cubicBezTo>
                  <a:pt x="29297" y="230114"/>
                  <a:pt x="32589" y="234196"/>
                  <a:pt x="37137" y="234681"/>
                </a:cubicBezTo>
                <a:cubicBezTo>
                  <a:pt x="37727" y="234748"/>
                  <a:pt x="38317" y="234748"/>
                  <a:pt x="38907" y="234681"/>
                </a:cubicBezTo>
                <a:lnTo>
                  <a:pt x="280673" y="234681"/>
                </a:lnTo>
                <a:cubicBezTo>
                  <a:pt x="285220" y="234196"/>
                  <a:pt x="288503" y="230114"/>
                  <a:pt x="288018" y="225567"/>
                </a:cubicBezTo>
                <a:cubicBezTo>
                  <a:pt x="287599" y="221694"/>
                  <a:pt x="284545" y="218640"/>
                  <a:pt x="280673" y="218222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22E7776D-C779-3044-BA20-55FE51842EAB}"/>
              </a:ext>
            </a:extLst>
          </p:cNvPr>
          <p:cNvSpPr/>
          <p:nvPr/>
        </p:nvSpPr>
        <p:spPr>
          <a:xfrm>
            <a:off x="7782934" y="10569073"/>
            <a:ext cx="1114050" cy="737176"/>
          </a:xfrm>
          <a:custGeom>
            <a:avLst/>
            <a:gdLst>
              <a:gd name="connsiteX0" fmla="*/ 313688 w 373542"/>
              <a:gd name="connsiteY0" fmla="*/ 203380 h 247176"/>
              <a:gd name="connsiteX1" fmla="*/ 313688 w 373542"/>
              <a:gd name="connsiteY1" fmla="*/ 180641 h 247176"/>
              <a:gd name="connsiteX2" fmla="*/ 326533 w 373542"/>
              <a:gd name="connsiteY2" fmla="*/ 180641 h 247176"/>
              <a:gd name="connsiteX3" fmla="*/ 326533 w 373542"/>
              <a:gd name="connsiteY3" fmla="*/ 203380 h 247176"/>
              <a:gd name="connsiteX4" fmla="*/ 294659 w 373542"/>
              <a:gd name="connsiteY4" fmla="*/ 203380 h 247176"/>
              <a:gd name="connsiteX5" fmla="*/ 294659 w 373542"/>
              <a:gd name="connsiteY5" fmla="*/ 180641 h 247176"/>
              <a:gd name="connsiteX6" fmla="*/ 307503 w 373542"/>
              <a:gd name="connsiteY6" fmla="*/ 180641 h 247176"/>
              <a:gd name="connsiteX7" fmla="*/ 307503 w 373542"/>
              <a:gd name="connsiteY7" fmla="*/ 203380 h 247176"/>
              <a:gd name="connsiteX8" fmla="*/ 275154 w 373542"/>
              <a:gd name="connsiteY8" fmla="*/ 203380 h 247176"/>
              <a:gd name="connsiteX9" fmla="*/ 275154 w 373542"/>
              <a:gd name="connsiteY9" fmla="*/ 180641 h 247176"/>
              <a:gd name="connsiteX10" fmla="*/ 288094 w 373542"/>
              <a:gd name="connsiteY10" fmla="*/ 180641 h 247176"/>
              <a:gd name="connsiteX11" fmla="*/ 288094 w 373542"/>
              <a:gd name="connsiteY11" fmla="*/ 203380 h 247176"/>
              <a:gd name="connsiteX12" fmla="*/ 255649 w 373542"/>
              <a:gd name="connsiteY12" fmla="*/ 203380 h 247176"/>
              <a:gd name="connsiteX13" fmla="*/ 255649 w 373542"/>
              <a:gd name="connsiteY13" fmla="*/ 180641 h 247176"/>
              <a:gd name="connsiteX14" fmla="*/ 268589 w 373542"/>
              <a:gd name="connsiteY14" fmla="*/ 180641 h 247176"/>
              <a:gd name="connsiteX15" fmla="*/ 268589 w 373542"/>
              <a:gd name="connsiteY15" fmla="*/ 203380 h 247176"/>
              <a:gd name="connsiteX16" fmla="*/ 353839 w 373542"/>
              <a:gd name="connsiteY16" fmla="*/ 108239 h 247176"/>
              <a:gd name="connsiteX17" fmla="*/ 19877 w 373542"/>
              <a:gd name="connsiteY17" fmla="*/ 108239 h 247176"/>
              <a:gd name="connsiteX18" fmla="*/ 19877 w 373542"/>
              <a:gd name="connsiteY18" fmla="*/ 201762 h 247176"/>
              <a:gd name="connsiteX19" fmla="*/ 45091 w 373542"/>
              <a:gd name="connsiteY19" fmla="*/ 227070 h 247176"/>
              <a:gd name="connsiteX20" fmla="*/ 328245 w 373542"/>
              <a:gd name="connsiteY20" fmla="*/ 227070 h 247176"/>
              <a:gd name="connsiteX21" fmla="*/ 353459 w 373542"/>
              <a:gd name="connsiteY21" fmla="*/ 201762 h 247176"/>
              <a:gd name="connsiteX22" fmla="*/ 353459 w 373542"/>
              <a:gd name="connsiteY22" fmla="*/ 108239 h 247176"/>
              <a:gd name="connsiteX23" fmla="*/ 139286 w 373542"/>
              <a:gd name="connsiteY23" fmla="*/ 163991 h 247176"/>
              <a:gd name="connsiteX24" fmla="*/ 37670 w 373542"/>
              <a:gd name="connsiteY24" fmla="*/ 163991 h 247176"/>
              <a:gd name="connsiteX25" fmla="*/ 37670 w 373542"/>
              <a:gd name="connsiteY25" fmla="*/ 151338 h 247176"/>
              <a:gd name="connsiteX26" fmla="*/ 138905 w 373542"/>
              <a:gd name="connsiteY26" fmla="*/ 151338 h 247176"/>
              <a:gd name="connsiteX27" fmla="*/ 138905 w 373542"/>
              <a:gd name="connsiteY27" fmla="*/ 163991 h 247176"/>
              <a:gd name="connsiteX28" fmla="*/ 20258 w 373542"/>
              <a:gd name="connsiteY28" fmla="*/ 67804 h 247176"/>
              <a:gd name="connsiteX29" fmla="*/ 20258 w 373542"/>
              <a:gd name="connsiteY29" fmla="*/ 45065 h 247176"/>
              <a:gd name="connsiteX30" fmla="*/ 45472 w 373542"/>
              <a:gd name="connsiteY30" fmla="*/ 19853 h 247176"/>
              <a:gd name="connsiteX31" fmla="*/ 328626 w 373542"/>
              <a:gd name="connsiteY31" fmla="*/ 19853 h 247176"/>
              <a:gd name="connsiteX32" fmla="*/ 353839 w 373542"/>
              <a:gd name="connsiteY32" fmla="*/ 45065 h 247176"/>
              <a:gd name="connsiteX33" fmla="*/ 353839 w 373542"/>
              <a:gd name="connsiteY33" fmla="*/ 67804 h 247176"/>
              <a:gd name="connsiteX34" fmla="*/ 328626 w 373542"/>
              <a:gd name="connsiteY34" fmla="*/ -127 h 247176"/>
              <a:gd name="connsiteX35" fmla="*/ 45091 w 373542"/>
              <a:gd name="connsiteY35" fmla="*/ -127 h 247176"/>
              <a:gd name="connsiteX36" fmla="*/ -103 w 373542"/>
              <a:gd name="connsiteY36" fmla="*/ 45065 h 247176"/>
              <a:gd name="connsiteX37" fmla="*/ -103 w 373542"/>
              <a:gd name="connsiteY37" fmla="*/ 201762 h 247176"/>
              <a:gd name="connsiteX38" fmla="*/ 45091 w 373542"/>
              <a:gd name="connsiteY38" fmla="*/ 247050 h 247176"/>
              <a:gd name="connsiteX39" fmla="*/ 328245 w 373542"/>
              <a:gd name="connsiteY39" fmla="*/ 247050 h 247176"/>
              <a:gd name="connsiteX40" fmla="*/ 373439 w 373542"/>
              <a:gd name="connsiteY40" fmla="*/ 201762 h 247176"/>
              <a:gd name="connsiteX41" fmla="*/ 373439 w 373542"/>
              <a:gd name="connsiteY41" fmla="*/ 45065 h 247176"/>
              <a:gd name="connsiteX42" fmla="*/ 328245 w 373542"/>
              <a:gd name="connsiteY42" fmla="*/ -127 h 247176"/>
              <a:gd name="connsiteX43" fmla="*/ 45472 w 373542"/>
              <a:gd name="connsiteY43" fmla="*/ 9388 h 247176"/>
              <a:gd name="connsiteX44" fmla="*/ 10172 w 373542"/>
              <a:gd name="connsiteY44" fmla="*/ 44685 h 247176"/>
              <a:gd name="connsiteX45" fmla="*/ 10172 w 373542"/>
              <a:gd name="connsiteY45" fmla="*/ 201382 h 247176"/>
              <a:gd name="connsiteX46" fmla="*/ 20543 w 373542"/>
              <a:gd name="connsiteY46" fmla="*/ 226404 h 247176"/>
              <a:gd name="connsiteX47" fmla="*/ 45472 w 373542"/>
              <a:gd name="connsiteY47" fmla="*/ 236774 h 247176"/>
              <a:gd name="connsiteX48" fmla="*/ 328626 w 373542"/>
              <a:gd name="connsiteY48" fmla="*/ 236774 h 247176"/>
              <a:gd name="connsiteX49" fmla="*/ 353554 w 373542"/>
              <a:gd name="connsiteY49" fmla="*/ 226404 h 247176"/>
              <a:gd name="connsiteX50" fmla="*/ 363925 w 373542"/>
              <a:gd name="connsiteY50" fmla="*/ 201382 h 247176"/>
              <a:gd name="connsiteX51" fmla="*/ 363925 w 373542"/>
              <a:gd name="connsiteY51" fmla="*/ 45065 h 247176"/>
              <a:gd name="connsiteX52" fmla="*/ 328626 w 373542"/>
              <a:gd name="connsiteY52" fmla="*/ 9768 h 247176"/>
              <a:gd name="connsiteX53" fmla="*/ 240521 w 373542"/>
              <a:gd name="connsiteY53" fmla="*/ 138303 h 247176"/>
              <a:gd name="connsiteX54" fmla="*/ 37670 w 373542"/>
              <a:gd name="connsiteY54" fmla="*/ 138303 h 247176"/>
              <a:gd name="connsiteX55" fmla="*/ 37670 w 373542"/>
              <a:gd name="connsiteY55" fmla="*/ 125745 h 247176"/>
              <a:gd name="connsiteX56" fmla="*/ 240140 w 373542"/>
              <a:gd name="connsiteY56" fmla="*/ 125745 h 24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73542" h="247176">
                <a:moveTo>
                  <a:pt x="313688" y="203380"/>
                </a:moveTo>
                <a:lnTo>
                  <a:pt x="313688" y="180641"/>
                </a:lnTo>
                <a:lnTo>
                  <a:pt x="326533" y="180641"/>
                </a:lnTo>
                <a:lnTo>
                  <a:pt x="326533" y="203380"/>
                </a:lnTo>
                <a:close/>
                <a:moveTo>
                  <a:pt x="294659" y="203380"/>
                </a:moveTo>
                <a:lnTo>
                  <a:pt x="294659" y="180641"/>
                </a:lnTo>
                <a:lnTo>
                  <a:pt x="307503" y="180641"/>
                </a:lnTo>
                <a:lnTo>
                  <a:pt x="307503" y="203380"/>
                </a:lnTo>
                <a:close/>
                <a:moveTo>
                  <a:pt x="275154" y="203380"/>
                </a:moveTo>
                <a:lnTo>
                  <a:pt x="275154" y="180641"/>
                </a:lnTo>
                <a:lnTo>
                  <a:pt x="288094" y="180641"/>
                </a:lnTo>
                <a:lnTo>
                  <a:pt x="288094" y="203380"/>
                </a:lnTo>
                <a:close/>
                <a:moveTo>
                  <a:pt x="255649" y="203380"/>
                </a:moveTo>
                <a:lnTo>
                  <a:pt x="255649" y="180641"/>
                </a:lnTo>
                <a:lnTo>
                  <a:pt x="268589" y="180641"/>
                </a:lnTo>
                <a:lnTo>
                  <a:pt x="268589" y="203380"/>
                </a:lnTo>
                <a:close/>
                <a:moveTo>
                  <a:pt x="353839" y="108239"/>
                </a:moveTo>
                <a:lnTo>
                  <a:pt x="19877" y="108239"/>
                </a:lnTo>
                <a:lnTo>
                  <a:pt x="19877" y="201762"/>
                </a:lnTo>
                <a:cubicBezTo>
                  <a:pt x="19877" y="215701"/>
                  <a:pt x="31152" y="227013"/>
                  <a:pt x="45091" y="227070"/>
                </a:cubicBezTo>
                <a:lnTo>
                  <a:pt x="328245" y="227070"/>
                </a:lnTo>
                <a:cubicBezTo>
                  <a:pt x="342165" y="226965"/>
                  <a:pt x="353411" y="215682"/>
                  <a:pt x="353459" y="201762"/>
                </a:cubicBezTo>
                <a:lnTo>
                  <a:pt x="353459" y="108239"/>
                </a:lnTo>
                <a:close/>
                <a:moveTo>
                  <a:pt x="139286" y="163991"/>
                </a:moveTo>
                <a:lnTo>
                  <a:pt x="37670" y="163991"/>
                </a:lnTo>
                <a:lnTo>
                  <a:pt x="37670" y="151338"/>
                </a:lnTo>
                <a:lnTo>
                  <a:pt x="138905" y="151338"/>
                </a:lnTo>
                <a:lnTo>
                  <a:pt x="138905" y="163991"/>
                </a:lnTo>
                <a:close/>
                <a:moveTo>
                  <a:pt x="20258" y="67804"/>
                </a:moveTo>
                <a:lnTo>
                  <a:pt x="20258" y="45065"/>
                </a:lnTo>
                <a:cubicBezTo>
                  <a:pt x="20258" y="31137"/>
                  <a:pt x="31542" y="19853"/>
                  <a:pt x="45472" y="19853"/>
                </a:cubicBezTo>
                <a:lnTo>
                  <a:pt x="328626" y="19853"/>
                </a:lnTo>
                <a:cubicBezTo>
                  <a:pt x="342527" y="19901"/>
                  <a:pt x="353792" y="31165"/>
                  <a:pt x="353839" y="45065"/>
                </a:cubicBezTo>
                <a:lnTo>
                  <a:pt x="353839" y="67804"/>
                </a:lnTo>
                <a:close/>
                <a:moveTo>
                  <a:pt x="328626" y="-127"/>
                </a:moveTo>
                <a:lnTo>
                  <a:pt x="45091" y="-127"/>
                </a:lnTo>
                <a:cubicBezTo>
                  <a:pt x="20153" y="-79"/>
                  <a:pt x="-46" y="20129"/>
                  <a:pt x="-103" y="45065"/>
                </a:cubicBezTo>
                <a:lnTo>
                  <a:pt x="-103" y="201762"/>
                </a:lnTo>
                <a:cubicBezTo>
                  <a:pt x="1" y="226689"/>
                  <a:pt x="20163" y="246897"/>
                  <a:pt x="45091" y="247050"/>
                </a:cubicBezTo>
                <a:lnTo>
                  <a:pt x="328245" y="247050"/>
                </a:lnTo>
                <a:cubicBezTo>
                  <a:pt x="353173" y="246897"/>
                  <a:pt x="373335" y="226689"/>
                  <a:pt x="373439" y="201762"/>
                </a:cubicBezTo>
                <a:lnTo>
                  <a:pt x="373439" y="45065"/>
                </a:lnTo>
                <a:cubicBezTo>
                  <a:pt x="373383" y="20129"/>
                  <a:pt x="353183" y="-79"/>
                  <a:pt x="328245" y="-127"/>
                </a:cubicBezTo>
                <a:close/>
                <a:moveTo>
                  <a:pt x="45472" y="9388"/>
                </a:moveTo>
                <a:cubicBezTo>
                  <a:pt x="25995" y="9435"/>
                  <a:pt x="10220" y="25209"/>
                  <a:pt x="10172" y="44685"/>
                </a:cubicBezTo>
                <a:lnTo>
                  <a:pt x="10172" y="201382"/>
                </a:lnTo>
                <a:cubicBezTo>
                  <a:pt x="10211" y="210763"/>
                  <a:pt x="13931" y="219754"/>
                  <a:pt x="20543" y="226404"/>
                </a:cubicBezTo>
                <a:cubicBezTo>
                  <a:pt x="27146" y="233035"/>
                  <a:pt x="36119" y="236765"/>
                  <a:pt x="45472" y="236774"/>
                </a:cubicBezTo>
                <a:lnTo>
                  <a:pt x="328626" y="236774"/>
                </a:lnTo>
                <a:cubicBezTo>
                  <a:pt x="337979" y="236765"/>
                  <a:pt x="346951" y="233035"/>
                  <a:pt x="353554" y="226404"/>
                </a:cubicBezTo>
                <a:cubicBezTo>
                  <a:pt x="360167" y="219754"/>
                  <a:pt x="363896" y="210763"/>
                  <a:pt x="363925" y="201382"/>
                </a:cubicBezTo>
                <a:lnTo>
                  <a:pt x="363925" y="45065"/>
                </a:lnTo>
                <a:cubicBezTo>
                  <a:pt x="363868" y="25590"/>
                  <a:pt x="348102" y="9825"/>
                  <a:pt x="328626" y="9768"/>
                </a:cubicBezTo>
                <a:close/>
                <a:moveTo>
                  <a:pt x="240521" y="138303"/>
                </a:moveTo>
                <a:lnTo>
                  <a:pt x="37670" y="138303"/>
                </a:lnTo>
                <a:lnTo>
                  <a:pt x="37670" y="125745"/>
                </a:lnTo>
                <a:lnTo>
                  <a:pt x="240140" y="12574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8E248B8B-3218-5446-9E1D-94A44162B4DF}"/>
              </a:ext>
            </a:extLst>
          </p:cNvPr>
          <p:cNvSpPr/>
          <p:nvPr/>
        </p:nvSpPr>
        <p:spPr>
          <a:xfrm>
            <a:off x="8761114" y="8124871"/>
            <a:ext cx="1166830" cy="760722"/>
          </a:xfrm>
          <a:custGeom>
            <a:avLst/>
            <a:gdLst>
              <a:gd name="connsiteX0" fmla="*/ 39097 w 391239"/>
              <a:gd name="connsiteY0" fmla="*/ 211943 h 255072"/>
              <a:gd name="connsiteX1" fmla="*/ 39097 w 391239"/>
              <a:gd name="connsiteY1" fmla="*/ 232493 h 255072"/>
              <a:gd name="connsiteX2" fmla="*/ 55462 w 391239"/>
              <a:gd name="connsiteY2" fmla="*/ 232493 h 255072"/>
              <a:gd name="connsiteX3" fmla="*/ 55462 w 391239"/>
              <a:gd name="connsiteY3" fmla="*/ 211943 h 255072"/>
              <a:gd name="connsiteX4" fmla="*/ 61266 w 391239"/>
              <a:gd name="connsiteY4" fmla="*/ 184066 h 255072"/>
              <a:gd name="connsiteX5" fmla="*/ 61266 w 391239"/>
              <a:gd name="connsiteY5" fmla="*/ 204617 h 255072"/>
              <a:gd name="connsiteX6" fmla="*/ 77631 w 391239"/>
              <a:gd name="connsiteY6" fmla="*/ 204617 h 255072"/>
              <a:gd name="connsiteX7" fmla="*/ 77631 w 391239"/>
              <a:gd name="connsiteY7" fmla="*/ 184257 h 255072"/>
              <a:gd name="connsiteX8" fmla="*/ 61266 w 391239"/>
              <a:gd name="connsiteY8" fmla="*/ 211943 h 255072"/>
              <a:gd name="connsiteX9" fmla="*/ 61266 w 391239"/>
              <a:gd name="connsiteY9" fmla="*/ 232493 h 255072"/>
              <a:gd name="connsiteX10" fmla="*/ 77631 w 391239"/>
              <a:gd name="connsiteY10" fmla="*/ 232493 h 255072"/>
              <a:gd name="connsiteX11" fmla="*/ 77631 w 391239"/>
              <a:gd name="connsiteY11" fmla="*/ 211943 h 255072"/>
              <a:gd name="connsiteX12" fmla="*/ 39097 w 391239"/>
              <a:gd name="connsiteY12" fmla="*/ 184257 h 255072"/>
              <a:gd name="connsiteX13" fmla="*/ 39097 w 391239"/>
              <a:gd name="connsiteY13" fmla="*/ 204807 h 255072"/>
              <a:gd name="connsiteX14" fmla="*/ 55462 w 391239"/>
              <a:gd name="connsiteY14" fmla="*/ 204807 h 255072"/>
              <a:gd name="connsiteX15" fmla="*/ 55462 w 391239"/>
              <a:gd name="connsiteY15" fmla="*/ 184257 h 255072"/>
              <a:gd name="connsiteX16" fmla="*/ 102750 w 391239"/>
              <a:gd name="connsiteY16" fmla="*/ 254946 h 255072"/>
              <a:gd name="connsiteX17" fmla="*/ 13978 w 391239"/>
              <a:gd name="connsiteY17" fmla="*/ 254946 h 255072"/>
              <a:gd name="connsiteX18" fmla="*/ 13978 w 391239"/>
              <a:gd name="connsiteY18" fmla="*/ 161994 h 255072"/>
              <a:gd name="connsiteX19" fmla="*/ 102750 w 391239"/>
              <a:gd name="connsiteY19" fmla="*/ 161994 h 255072"/>
              <a:gd name="connsiteX20" fmla="*/ 102750 w 391239"/>
              <a:gd name="connsiteY20" fmla="*/ 254946 h 255072"/>
              <a:gd name="connsiteX21" fmla="*/ 178010 w 391239"/>
              <a:gd name="connsiteY21" fmla="*/ 133546 h 255072"/>
              <a:gd name="connsiteX22" fmla="*/ 192282 w 391239"/>
              <a:gd name="connsiteY22" fmla="*/ 133546 h 255072"/>
              <a:gd name="connsiteX23" fmla="*/ 192282 w 391239"/>
              <a:gd name="connsiteY23" fmla="*/ 151623 h 255072"/>
              <a:gd name="connsiteX24" fmla="*/ 178010 w 391239"/>
              <a:gd name="connsiteY24" fmla="*/ 151623 h 255072"/>
              <a:gd name="connsiteX25" fmla="*/ 178010 w 391239"/>
              <a:gd name="connsiteY25" fmla="*/ 133546 h 255072"/>
              <a:gd name="connsiteX26" fmla="*/ 178010 w 391239"/>
              <a:gd name="connsiteY26" fmla="*/ 109285 h 255072"/>
              <a:gd name="connsiteX27" fmla="*/ 192282 w 391239"/>
              <a:gd name="connsiteY27" fmla="*/ 109285 h 255072"/>
              <a:gd name="connsiteX28" fmla="*/ 192282 w 391239"/>
              <a:gd name="connsiteY28" fmla="*/ 127172 h 255072"/>
              <a:gd name="connsiteX29" fmla="*/ 178010 w 391239"/>
              <a:gd name="connsiteY29" fmla="*/ 127172 h 255072"/>
              <a:gd name="connsiteX30" fmla="*/ 178010 w 391239"/>
              <a:gd name="connsiteY30" fmla="*/ 109095 h 255072"/>
              <a:gd name="connsiteX31" fmla="*/ 350605 w 391239"/>
              <a:gd name="connsiteY31" fmla="*/ 212133 h 255072"/>
              <a:gd name="connsiteX32" fmla="*/ 350605 w 391239"/>
              <a:gd name="connsiteY32" fmla="*/ 232683 h 255072"/>
              <a:gd name="connsiteX33" fmla="*/ 334049 w 391239"/>
              <a:gd name="connsiteY33" fmla="*/ 232683 h 255072"/>
              <a:gd name="connsiteX34" fmla="*/ 334049 w 391239"/>
              <a:gd name="connsiteY34" fmla="*/ 212133 h 255072"/>
              <a:gd name="connsiteX35" fmla="*/ 328721 w 391239"/>
              <a:gd name="connsiteY35" fmla="*/ 184257 h 255072"/>
              <a:gd name="connsiteX36" fmla="*/ 328721 w 391239"/>
              <a:gd name="connsiteY36" fmla="*/ 204807 h 255072"/>
              <a:gd name="connsiteX37" fmla="*/ 312356 w 391239"/>
              <a:gd name="connsiteY37" fmla="*/ 204807 h 255072"/>
              <a:gd name="connsiteX38" fmla="*/ 312356 w 391239"/>
              <a:gd name="connsiteY38" fmla="*/ 184257 h 255072"/>
              <a:gd name="connsiteX39" fmla="*/ 328721 w 391239"/>
              <a:gd name="connsiteY39" fmla="*/ 212133 h 255072"/>
              <a:gd name="connsiteX40" fmla="*/ 328721 w 391239"/>
              <a:gd name="connsiteY40" fmla="*/ 232683 h 255072"/>
              <a:gd name="connsiteX41" fmla="*/ 312356 w 391239"/>
              <a:gd name="connsiteY41" fmla="*/ 232683 h 255072"/>
              <a:gd name="connsiteX42" fmla="*/ 312356 w 391239"/>
              <a:gd name="connsiteY42" fmla="*/ 212133 h 255072"/>
              <a:gd name="connsiteX43" fmla="*/ 350890 w 391239"/>
              <a:gd name="connsiteY43" fmla="*/ 184257 h 255072"/>
              <a:gd name="connsiteX44" fmla="*/ 350890 w 391239"/>
              <a:gd name="connsiteY44" fmla="*/ 204807 h 255072"/>
              <a:gd name="connsiteX45" fmla="*/ 334049 w 391239"/>
              <a:gd name="connsiteY45" fmla="*/ 204807 h 255072"/>
              <a:gd name="connsiteX46" fmla="*/ 334049 w 391239"/>
              <a:gd name="connsiteY46" fmla="*/ 184257 h 255072"/>
              <a:gd name="connsiteX47" fmla="*/ 287237 w 391239"/>
              <a:gd name="connsiteY47" fmla="*/ 254946 h 255072"/>
              <a:gd name="connsiteX48" fmla="*/ 375913 w 391239"/>
              <a:gd name="connsiteY48" fmla="*/ 254946 h 255072"/>
              <a:gd name="connsiteX49" fmla="*/ 375913 w 391239"/>
              <a:gd name="connsiteY49" fmla="*/ 161994 h 255072"/>
              <a:gd name="connsiteX50" fmla="*/ 287237 w 391239"/>
              <a:gd name="connsiteY50" fmla="*/ 161994 h 255072"/>
              <a:gd name="connsiteX51" fmla="*/ 287237 w 391239"/>
              <a:gd name="connsiteY51" fmla="*/ 254946 h 255072"/>
              <a:gd name="connsiteX52" fmla="*/ 211977 w 391239"/>
              <a:gd name="connsiteY52" fmla="*/ 133546 h 255072"/>
              <a:gd name="connsiteX53" fmla="*/ 211977 w 391239"/>
              <a:gd name="connsiteY53" fmla="*/ 151623 h 255072"/>
              <a:gd name="connsiteX54" fmla="*/ 197610 w 391239"/>
              <a:gd name="connsiteY54" fmla="*/ 151623 h 255072"/>
              <a:gd name="connsiteX55" fmla="*/ 197610 w 391239"/>
              <a:gd name="connsiteY55" fmla="*/ 133546 h 255072"/>
              <a:gd name="connsiteX56" fmla="*/ 211977 w 391239"/>
              <a:gd name="connsiteY56" fmla="*/ 109285 h 255072"/>
              <a:gd name="connsiteX57" fmla="*/ 211977 w 391239"/>
              <a:gd name="connsiteY57" fmla="*/ 127172 h 255072"/>
              <a:gd name="connsiteX58" fmla="*/ 197610 w 391239"/>
              <a:gd name="connsiteY58" fmla="*/ 127172 h 255072"/>
              <a:gd name="connsiteX59" fmla="*/ 197610 w 391239"/>
              <a:gd name="connsiteY59" fmla="*/ 109095 h 255072"/>
              <a:gd name="connsiteX60" fmla="*/ 273156 w 391239"/>
              <a:gd name="connsiteY60" fmla="*/ 254946 h 255072"/>
              <a:gd name="connsiteX61" fmla="*/ 273156 w 391239"/>
              <a:gd name="connsiteY61" fmla="*/ 141824 h 255072"/>
              <a:gd name="connsiteX62" fmla="*/ 234146 w 391239"/>
              <a:gd name="connsiteY62" fmla="*/ 95300 h 255072"/>
              <a:gd name="connsiteX63" fmla="*/ 195136 w 391239"/>
              <a:gd name="connsiteY63" fmla="*/ 48871 h 255072"/>
              <a:gd name="connsiteX64" fmla="*/ 156126 w 391239"/>
              <a:gd name="connsiteY64" fmla="*/ 95300 h 255072"/>
              <a:gd name="connsiteX65" fmla="*/ 117117 w 391239"/>
              <a:gd name="connsiteY65" fmla="*/ 141824 h 255072"/>
              <a:gd name="connsiteX66" fmla="*/ 117117 w 391239"/>
              <a:gd name="connsiteY66" fmla="*/ 254756 h 255072"/>
              <a:gd name="connsiteX67" fmla="*/ 178581 w 391239"/>
              <a:gd name="connsiteY67" fmla="*/ 254756 h 255072"/>
              <a:gd name="connsiteX68" fmla="*/ 178581 w 391239"/>
              <a:gd name="connsiteY68" fmla="*/ 194912 h 255072"/>
              <a:gd name="connsiteX69" fmla="*/ 191140 w 391239"/>
              <a:gd name="connsiteY69" fmla="*/ 174362 h 255072"/>
              <a:gd name="connsiteX70" fmla="*/ 211692 w 391239"/>
              <a:gd name="connsiteY70" fmla="*/ 186920 h 255072"/>
              <a:gd name="connsiteX71" fmla="*/ 211692 w 391239"/>
              <a:gd name="connsiteY71" fmla="*/ 194912 h 255072"/>
              <a:gd name="connsiteX72" fmla="*/ 211692 w 391239"/>
              <a:gd name="connsiteY72" fmla="*/ 254756 h 255072"/>
              <a:gd name="connsiteX73" fmla="*/ 147754 w 391239"/>
              <a:gd name="connsiteY73" fmla="*/ 56577 h 255072"/>
              <a:gd name="connsiteX74" fmla="*/ 73444 w 391239"/>
              <a:gd name="connsiteY74" fmla="*/ 56577 h 255072"/>
              <a:gd name="connsiteX75" fmla="*/ -103 w 391239"/>
              <a:gd name="connsiteY75" fmla="*/ 144202 h 255072"/>
              <a:gd name="connsiteX76" fmla="*/ 95043 w 391239"/>
              <a:gd name="connsiteY76" fmla="*/ 144202 h 255072"/>
              <a:gd name="connsiteX77" fmla="*/ 195422 w 391239"/>
              <a:gd name="connsiteY77" fmla="*/ 24515 h 255072"/>
              <a:gd name="connsiteX78" fmla="*/ 295991 w 391239"/>
              <a:gd name="connsiteY78" fmla="*/ 144012 h 255072"/>
              <a:gd name="connsiteX79" fmla="*/ 391137 w 391239"/>
              <a:gd name="connsiteY79" fmla="*/ 144012 h 255072"/>
              <a:gd name="connsiteX80" fmla="*/ 317684 w 391239"/>
              <a:gd name="connsiteY80" fmla="*/ 56387 h 255072"/>
              <a:gd name="connsiteX81" fmla="*/ 243375 w 391239"/>
              <a:gd name="connsiteY81" fmla="*/ 56387 h 255072"/>
              <a:gd name="connsiteX82" fmla="*/ 195802 w 391239"/>
              <a:gd name="connsiteY82" fmla="*/ -127 h 255072"/>
              <a:gd name="connsiteX83" fmla="*/ 148229 w 391239"/>
              <a:gd name="connsiteY83" fmla="*/ 56387 h 25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91239" h="255072">
                <a:moveTo>
                  <a:pt x="39097" y="211943"/>
                </a:moveTo>
                <a:lnTo>
                  <a:pt x="39097" y="232493"/>
                </a:lnTo>
                <a:lnTo>
                  <a:pt x="55462" y="232493"/>
                </a:lnTo>
                <a:lnTo>
                  <a:pt x="55462" y="211943"/>
                </a:lnTo>
                <a:close/>
                <a:moveTo>
                  <a:pt x="61266" y="184066"/>
                </a:moveTo>
                <a:lnTo>
                  <a:pt x="61266" y="204617"/>
                </a:lnTo>
                <a:lnTo>
                  <a:pt x="77631" y="204617"/>
                </a:lnTo>
                <a:lnTo>
                  <a:pt x="77631" y="184257"/>
                </a:lnTo>
                <a:close/>
                <a:moveTo>
                  <a:pt x="61266" y="211943"/>
                </a:moveTo>
                <a:lnTo>
                  <a:pt x="61266" y="232493"/>
                </a:lnTo>
                <a:lnTo>
                  <a:pt x="77631" y="232493"/>
                </a:lnTo>
                <a:lnTo>
                  <a:pt x="77631" y="211943"/>
                </a:lnTo>
                <a:close/>
                <a:moveTo>
                  <a:pt x="39097" y="184257"/>
                </a:moveTo>
                <a:lnTo>
                  <a:pt x="39097" y="204807"/>
                </a:lnTo>
                <a:lnTo>
                  <a:pt x="55462" y="204807"/>
                </a:lnTo>
                <a:lnTo>
                  <a:pt x="55462" y="184257"/>
                </a:lnTo>
                <a:close/>
                <a:moveTo>
                  <a:pt x="102750" y="254946"/>
                </a:moveTo>
                <a:lnTo>
                  <a:pt x="13978" y="254946"/>
                </a:lnTo>
                <a:lnTo>
                  <a:pt x="13978" y="161994"/>
                </a:lnTo>
                <a:lnTo>
                  <a:pt x="102750" y="161994"/>
                </a:lnTo>
                <a:lnTo>
                  <a:pt x="102750" y="254946"/>
                </a:lnTo>
                <a:close/>
                <a:moveTo>
                  <a:pt x="178010" y="133546"/>
                </a:moveTo>
                <a:lnTo>
                  <a:pt x="192282" y="133546"/>
                </a:lnTo>
                <a:lnTo>
                  <a:pt x="192282" y="151623"/>
                </a:lnTo>
                <a:lnTo>
                  <a:pt x="178010" y="151623"/>
                </a:lnTo>
                <a:lnTo>
                  <a:pt x="178010" y="133546"/>
                </a:lnTo>
                <a:close/>
                <a:moveTo>
                  <a:pt x="178010" y="109285"/>
                </a:moveTo>
                <a:lnTo>
                  <a:pt x="192282" y="109285"/>
                </a:lnTo>
                <a:lnTo>
                  <a:pt x="192282" y="127172"/>
                </a:lnTo>
                <a:lnTo>
                  <a:pt x="178010" y="127172"/>
                </a:lnTo>
                <a:lnTo>
                  <a:pt x="178010" y="109095"/>
                </a:lnTo>
                <a:close/>
                <a:moveTo>
                  <a:pt x="350605" y="212133"/>
                </a:moveTo>
                <a:lnTo>
                  <a:pt x="350605" y="232683"/>
                </a:lnTo>
                <a:lnTo>
                  <a:pt x="334049" y="232683"/>
                </a:lnTo>
                <a:lnTo>
                  <a:pt x="334049" y="212133"/>
                </a:lnTo>
                <a:close/>
                <a:moveTo>
                  <a:pt x="328721" y="184257"/>
                </a:moveTo>
                <a:lnTo>
                  <a:pt x="328721" y="204807"/>
                </a:lnTo>
                <a:lnTo>
                  <a:pt x="312356" y="204807"/>
                </a:lnTo>
                <a:lnTo>
                  <a:pt x="312356" y="184257"/>
                </a:lnTo>
                <a:close/>
                <a:moveTo>
                  <a:pt x="328721" y="212133"/>
                </a:moveTo>
                <a:lnTo>
                  <a:pt x="328721" y="232683"/>
                </a:lnTo>
                <a:lnTo>
                  <a:pt x="312356" y="232683"/>
                </a:lnTo>
                <a:lnTo>
                  <a:pt x="312356" y="212133"/>
                </a:lnTo>
                <a:close/>
                <a:moveTo>
                  <a:pt x="350890" y="184257"/>
                </a:moveTo>
                <a:lnTo>
                  <a:pt x="350890" y="204807"/>
                </a:lnTo>
                <a:lnTo>
                  <a:pt x="334049" y="204807"/>
                </a:lnTo>
                <a:lnTo>
                  <a:pt x="334049" y="184257"/>
                </a:lnTo>
                <a:close/>
                <a:moveTo>
                  <a:pt x="287237" y="254946"/>
                </a:moveTo>
                <a:lnTo>
                  <a:pt x="375913" y="254946"/>
                </a:lnTo>
                <a:lnTo>
                  <a:pt x="375913" y="161994"/>
                </a:lnTo>
                <a:lnTo>
                  <a:pt x="287237" y="161994"/>
                </a:lnTo>
                <a:lnTo>
                  <a:pt x="287237" y="254946"/>
                </a:lnTo>
                <a:close/>
                <a:moveTo>
                  <a:pt x="211977" y="133546"/>
                </a:moveTo>
                <a:lnTo>
                  <a:pt x="211977" y="151623"/>
                </a:lnTo>
                <a:lnTo>
                  <a:pt x="197610" y="151623"/>
                </a:lnTo>
                <a:lnTo>
                  <a:pt x="197610" y="133546"/>
                </a:lnTo>
                <a:close/>
                <a:moveTo>
                  <a:pt x="211977" y="109285"/>
                </a:moveTo>
                <a:lnTo>
                  <a:pt x="211977" y="127172"/>
                </a:lnTo>
                <a:lnTo>
                  <a:pt x="197610" y="127172"/>
                </a:lnTo>
                <a:lnTo>
                  <a:pt x="197610" y="109095"/>
                </a:lnTo>
                <a:close/>
                <a:moveTo>
                  <a:pt x="273156" y="254946"/>
                </a:moveTo>
                <a:lnTo>
                  <a:pt x="273156" y="141824"/>
                </a:lnTo>
                <a:lnTo>
                  <a:pt x="234146" y="95300"/>
                </a:lnTo>
                <a:lnTo>
                  <a:pt x="195136" y="48871"/>
                </a:lnTo>
                <a:lnTo>
                  <a:pt x="156126" y="95300"/>
                </a:lnTo>
                <a:lnTo>
                  <a:pt x="117117" y="141824"/>
                </a:lnTo>
                <a:lnTo>
                  <a:pt x="117117" y="254756"/>
                </a:lnTo>
                <a:lnTo>
                  <a:pt x="178581" y="254756"/>
                </a:lnTo>
                <a:lnTo>
                  <a:pt x="178581" y="194912"/>
                </a:lnTo>
                <a:cubicBezTo>
                  <a:pt x="176374" y="185769"/>
                  <a:pt x="181997" y="176569"/>
                  <a:pt x="191140" y="174362"/>
                </a:cubicBezTo>
                <a:cubicBezTo>
                  <a:pt x="200284" y="172155"/>
                  <a:pt x="209484" y="177777"/>
                  <a:pt x="211692" y="186920"/>
                </a:cubicBezTo>
                <a:cubicBezTo>
                  <a:pt x="212329" y="189546"/>
                  <a:pt x="212329" y="192286"/>
                  <a:pt x="211692" y="194912"/>
                </a:cubicBezTo>
                <a:lnTo>
                  <a:pt x="211692" y="254756"/>
                </a:lnTo>
                <a:close/>
                <a:moveTo>
                  <a:pt x="147754" y="56577"/>
                </a:moveTo>
                <a:lnTo>
                  <a:pt x="73444" y="56577"/>
                </a:lnTo>
                <a:lnTo>
                  <a:pt x="-103" y="144202"/>
                </a:lnTo>
                <a:lnTo>
                  <a:pt x="95043" y="144202"/>
                </a:lnTo>
                <a:lnTo>
                  <a:pt x="195422" y="24515"/>
                </a:lnTo>
                <a:lnTo>
                  <a:pt x="295991" y="144012"/>
                </a:lnTo>
                <a:lnTo>
                  <a:pt x="391137" y="144012"/>
                </a:lnTo>
                <a:lnTo>
                  <a:pt x="317684" y="56387"/>
                </a:lnTo>
                <a:lnTo>
                  <a:pt x="243375" y="56387"/>
                </a:lnTo>
                <a:lnTo>
                  <a:pt x="195802" y="-127"/>
                </a:lnTo>
                <a:lnTo>
                  <a:pt x="148229" y="5638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6" name="Freeform 1">
            <a:extLst>
              <a:ext uri="{FF2B5EF4-FFF2-40B4-BE49-F238E27FC236}">
                <a16:creationId xmlns:a16="http://schemas.microsoft.com/office/drawing/2014/main" id="{6E97C843-F8E4-9144-9B6D-884BB45C0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35" y="7672006"/>
            <a:ext cx="2017279" cy="1586453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AF792-118C-F444-B412-416EFECFE43F}"/>
              </a:ext>
            </a:extLst>
          </p:cNvPr>
          <p:cNvSpPr/>
          <p:nvPr/>
        </p:nvSpPr>
        <p:spPr>
          <a:xfrm>
            <a:off x="10857997" y="5250369"/>
            <a:ext cx="88922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403C3C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Life Insurance for All that Matters to You</a:t>
            </a:r>
            <a:endParaRPr lang="en-US" sz="6000" u="none" strike="noStrike" dirty="0">
              <a:solidFill>
                <a:srgbClr val="403C3C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6DC9949-A05B-8A4A-B0E7-AC7479668656}"/>
              </a:ext>
            </a:extLst>
          </p:cNvPr>
          <p:cNvSpPr txBox="1"/>
          <p:nvPr/>
        </p:nvSpPr>
        <p:spPr>
          <a:xfrm>
            <a:off x="10857996" y="7688725"/>
            <a:ext cx="119730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most businesses already know that social media platforms play an important.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15074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CBA579-FF54-F64B-B1F5-7E390D37176A}"/>
              </a:ext>
            </a:extLst>
          </p:cNvPr>
          <p:cNvGrpSpPr/>
          <p:nvPr/>
        </p:nvGrpSpPr>
        <p:grpSpPr>
          <a:xfrm>
            <a:off x="2097460" y="4383022"/>
            <a:ext cx="5126300" cy="5729008"/>
            <a:chOff x="9395552" y="5017060"/>
            <a:chExt cx="5586540" cy="624335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23DB27C-4AC0-4449-91AD-94E6D40E8501}"/>
                </a:ext>
              </a:extLst>
            </p:cNvPr>
            <p:cNvSpPr/>
            <p:nvPr/>
          </p:nvSpPr>
          <p:spPr>
            <a:xfrm>
              <a:off x="10633999" y="6828633"/>
              <a:ext cx="3109646" cy="2620213"/>
            </a:xfrm>
            <a:custGeom>
              <a:avLst/>
              <a:gdLst>
                <a:gd name="connsiteX0" fmla="*/ 175631 w 351468"/>
                <a:gd name="connsiteY0" fmla="*/ 33150 h 296150"/>
                <a:gd name="connsiteX1" fmla="*/ 124348 w 351468"/>
                <a:gd name="connsiteY1" fmla="*/ 3466 h 296150"/>
                <a:gd name="connsiteX2" fmla="*/ 63740 w 351468"/>
                <a:gd name="connsiteY2" fmla="*/ 8223 h 296150"/>
                <a:gd name="connsiteX3" fmla="*/ 20448 w 351468"/>
                <a:gd name="connsiteY3" fmla="*/ 47421 h 296150"/>
                <a:gd name="connsiteX4" fmla="*/ 848 w 351468"/>
                <a:gd name="connsiteY4" fmla="*/ 102698 h 296150"/>
                <a:gd name="connsiteX5" fmla="*/ 27584 w 351468"/>
                <a:gd name="connsiteY5" fmla="*/ 102698 h 296150"/>
                <a:gd name="connsiteX6" fmla="*/ 30058 w 351468"/>
                <a:gd name="connsiteY6" fmla="*/ 105362 h 296150"/>
                <a:gd name="connsiteX7" fmla="*/ 39573 w 351468"/>
                <a:gd name="connsiteY7" fmla="*/ 116398 h 296150"/>
                <a:gd name="connsiteX8" fmla="*/ 60505 w 351468"/>
                <a:gd name="connsiteY8" fmla="*/ 79008 h 296150"/>
                <a:gd name="connsiteX9" fmla="*/ 68878 w 351468"/>
                <a:gd name="connsiteY9" fmla="*/ 64166 h 296150"/>
                <a:gd name="connsiteX10" fmla="*/ 74872 w 351468"/>
                <a:gd name="connsiteY10" fmla="*/ 80149 h 296150"/>
                <a:gd name="connsiteX11" fmla="*/ 92189 w 351468"/>
                <a:gd name="connsiteY11" fmla="*/ 126483 h 296150"/>
                <a:gd name="connsiteX12" fmla="*/ 110552 w 351468"/>
                <a:gd name="connsiteY12" fmla="*/ 88427 h 296150"/>
                <a:gd name="connsiteX13" fmla="*/ 117212 w 351468"/>
                <a:gd name="connsiteY13" fmla="*/ 74251 h 296150"/>
                <a:gd name="connsiteX14" fmla="*/ 124633 w 351468"/>
                <a:gd name="connsiteY14" fmla="*/ 87951 h 296150"/>
                <a:gd name="connsiteX15" fmla="*/ 138905 w 351468"/>
                <a:gd name="connsiteY15" fmla="*/ 114210 h 296150"/>
                <a:gd name="connsiteX16" fmla="*/ 148419 w 351468"/>
                <a:gd name="connsiteY16" fmla="*/ 105362 h 296150"/>
                <a:gd name="connsiteX17" fmla="*/ 150798 w 351468"/>
                <a:gd name="connsiteY17" fmla="*/ 103173 h 296150"/>
                <a:gd name="connsiteX18" fmla="*/ 175536 w 351468"/>
                <a:gd name="connsiteY18" fmla="*/ 103173 h 296150"/>
                <a:gd name="connsiteX19" fmla="*/ 175536 w 351468"/>
                <a:gd name="connsiteY19" fmla="*/ 78817 h 296150"/>
                <a:gd name="connsiteX20" fmla="*/ 187049 w 351468"/>
                <a:gd name="connsiteY20" fmla="*/ 66639 h 296150"/>
                <a:gd name="connsiteX21" fmla="*/ 235192 w 351468"/>
                <a:gd name="connsiteY21" fmla="*/ 34482 h 296150"/>
                <a:gd name="connsiteX22" fmla="*/ 274012 w 351468"/>
                <a:gd name="connsiteY22" fmla="*/ 37431 h 296150"/>
                <a:gd name="connsiteX23" fmla="*/ 303983 w 351468"/>
                <a:gd name="connsiteY23" fmla="*/ 64927 h 296150"/>
                <a:gd name="connsiteX24" fmla="*/ 319492 w 351468"/>
                <a:gd name="connsiteY24" fmla="*/ 119538 h 296150"/>
                <a:gd name="connsiteX25" fmla="*/ 190569 w 351468"/>
                <a:gd name="connsiteY25" fmla="*/ 252735 h 296150"/>
                <a:gd name="connsiteX26" fmla="*/ 175536 w 351468"/>
                <a:gd name="connsiteY26" fmla="*/ 260917 h 296150"/>
                <a:gd name="connsiteX27" fmla="*/ 175536 w 351468"/>
                <a:gd name="connsiteY27" fmla="*/ 118586 h 296150"/>
                <a:gd name="connsiteX28" fmla="*/ 157078 w 351468"/>
                <a:gd name="connsiteY28" fmla="*/ 118586 h 296150"/>
                <a:gd name="connsiteX29" fmla="*/ 142616 w 351468"/>
                <a:gd name="connsiteY29" fmla="*/ 132287 h 296150"/>
                <a:gd name="connsiteX30" fmla="*/ 135099 w 351468"/>
                <a:gd name="connsiteY30" fmla="*/ 139422 h 296150"/>
                <a:gd name="connsiteX31" fmla="*/ 130152 w 351468"/>
                <a:gd name="connsiteY31" fmla="*/ 129908 h 296150"/>
                <a:gd name="connsiteX32" fmla="*/ 118449 w 351468"/>
                <a:gd name="connsiteY32" fmla="*/ 108311 h 296150"/>
                <a:gd name="connsiteX33" fmla="*/ 98943 w 351468"/>
                <a:gd name="connsiteY33" fmla="*/ 150173 h 296150"/>
                <a:gd name="connsiteX34" fmla="*/ 90952 w 351468"/>
                <a:gd name="connsiteY34" fmla="*/ 167108 h 296150"/>
                <a:gd name="connsiteX35" fmla="*/ 84386 w 351468"/>
                <a:gd name="connsiteY35" fmla="*/ 149602 h 296150"/>
                <a:gd name="connsiteX36" fmla="*/ 66404 w 351468"/>
                <a:gd name="connsiteY36" fmla="*/ 102032 h 296150"/>
                <a:gd name="connsiteX37" fmla="*/ 48421 w 351468"/>
                <a:gd name="connsiteY37" fmla="*/ 134189 h 296150"/>
                <a:gd name="connsiteX38" fmla="*/ 42998 w 351468"/>
                <a:gd name="connsiteY38" fmla="*/ 143704 h 296150"/>
                <a:gd name="connsiteX39" fmla="*/ 35577 w 351468"/>
                <a:gd name="connsiteY39" fmla="*/ 135521 h 296150"/>
                <a:gd name="connsiteX40" fmla="*/ 20639 w 351468"/>
                <a:gd name="connsiteY40" fmla="*/ 118872 h 296150"/>
                <a:gd name="connsiteX41" fmla="*/ -103 w 351468"/>
                <a:gd name="connsiteY41" fmla="*/ 118872 h 296150"/>
                <a:gd name="connsiteX42" fmla="*/ -103 w 351468"/>
                <a:gd name="connsiteY42" fmla="*/ 118872 h 296150"/>
                <a:gd name="connsiteX43" fmla="*/ 145470 w 351468"/>
                <a:gd name="connsiteY43" fmla="*/ 279374 h 296150"/>
                <a:gd name="connsiteX44" fmla="*/ 167924 w 351468"/>
                <a:gd name="connsiteY44" fmla="*/ 291743 h 296150"/>
                <a:gd name="connsiteX45" fmla="*/ 175631 w 351468"/>
                <a:gd name="connsiteY45" fmla="*/ 296024 h 296150"/>
                <a:gd name="connsiteX46" fmla="*/ 183338 w 351468"/>
                <a:gd name="connsiteY46" fmla="*/ 291743 h 296150"/>
                <a:gd name="connsiteX47" fmla="*/ 205793 w 351468"/>
                <a:gd name="connsiteY47" fmla="*/ 279374 h 296150"/>
                <a:gd name="connsiteX48" fmla="*/ 351366 w 351468"/>
                <a:gd name="connsiteY48" fmla="*/ 118872 h 296150"/>
                <a:gd name="connsiteX49" fmla="*/ 330719 w 351468"/>
                <a:gd name="connsiteY49" fmla="*/ 47231 h 296150"/>
                <a:gd name="connsiteX50" fmla="*/ 287428 w 351468"/>
                <a:gd name="connsiteY50" fmla="*/ 8033 h 296150"/>
                <a:gd name="connsiteX51" fmla="*/ 226820 w 351468"/>
                <a:gd name="connsiteY51" fmla="*/ 3275 h 296150"/>
                <a:gd name="connsiteX52" fmla="*/ 175631 w 351468"/>
                <a:gd name="connsiteY52" fmla="*/ 33150 h 29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51468" h="296150">
                  <a:moveTo>
                    <a:pt x="175631" y="33150"/>
                  </a:moveTo>
                  <a:cubicBezTo>
                    <a:pt x="161046" y="19449"/>
                    <a:pt x="143491" y="9288"/>
                    <a:pt x="124348" y="3466"/>
                  </a:cubicBezTo>
                  <a:cubicBezTo>
                    <a:pt x="104234" y="-2357"/>
                    <a:pt x="82692" y="-663"/>
                    <a:pt x="63740" y="8223"/>
                  </a:cubicBezTo>
                  <a:cubicBezTo>
                    <a:pt x="45881" y="16919"/>
                    <a:pt x="30867" y="30514"/>
                    <a:pt x="20448" y="47421"/>
                  </a:cubicBezTo>
                  <a:cubicBezTo>
                    <a:pt x="9887" y="64166"/>
                    <a:pt x="3189" y="83042"/>
                    <a:pt x="848" y="102698"/>
                  </a:cubicBezTo>
                  <a:lnTo>
                    <a:pt x="27584" y="102698"/>
                  </a:lnTo>
                  <a:lnTo>
                    <a:pt x="30058" y="105362"/>
                  </a:lnTo>
                  <a:lnTo>
                    <a:pt x="39573" y="116398"/>
                  </a:lnTo>
                  <a:lnTo>
                    <a:pt x="60505" y="79008"/>
                  </a:lnTo>
                  <a:lnTo>
                    <a:pt x="68878" y="64166"/>
                  </a:lnTo>
                  <a:lnTo>
                    <a:pt x="74872" y="80149"/>
                  </a:lnTo>
                  <a:lnTo>
                    <a:pt x="92189" y="126483"/>
                  </a:lnTo>
                  <a:lnTo>
                    <a:pt x="110552" y="88427"/>
                  </a:lnTo>
                  <a:lnTo>
                    <a:pt x="117212" y="74251"/>
                  </a:lnTo>
                  <a:lnTo>
                    <a:pt x="124633" y="87951"/>
                  </a:lnTo>
                  <a:lnTo>
                    <a:pt x="138905" y="114210"/>
                  </a:lnTo>
                  <a:lnTo>
                    <a:pt x="148419" y="105362"/>
                  </a:lnTo>
                  <a:lnTo>
                    <a:pt x="150798" y="103173"/>
                  </a:lnTo>
                  <a:lnTo>
                    <a:pt x="175536" y="103173"/>
                  </a:lnTo>
                  <a:lnTo>
                    <a:pt x="175536" y="78817"/>
                  </a:lnTo>
                  <a:lnTo>
                    <a:pt x="187049" y="66639"/>
                  </a:lnTo>
                  <a:cubicBezTo>
                    <a:pt x="199875" y="51740"/>
                    <a:pt x="216515" y="40628"/>
                    <a:pt x="235192" y="34482"/>
                  </a:cubicBezTo>
                  <a:cubicBezTo>
                    <a:pt x="248066" y="30743"/>
                    <a:pt x="261852" y="31789"/>
                    <a:pt x="274012" y="37431"/>
                  </a:cubicBezTo>
                  <a:cubicBezTo>
                    <a:pt x="286391" y="43587"/>
                    <a:pt x="296781" y="53120"/>
                    <a:pt x="303983" y="64927"/>
                  </a:cubicBezTo>
                  <a:cubicBezTo>
                    <a:pt x="314193" y="81310"/>
                    <a:pt x="319568" y="100234"/>
                    <a:pt x="319492" y="119538"/>
                  </a:cubicBezTo>
                  <a:cubicBezTo>
                    <a:pt x="319492" y="181570"/>
                    <a:pt x="258789" y="214679"/>
                    <a:pt x="190569" y="252735"/>
                  </a:cubicBezTo>
                  <a:lnTo>
                    <a:pt x="175536" y="260917"/>
                  </a:lnTo>
                  <a:lnTo>
                    <a:pt x="175536" y="118586"/>
                  </a:lnTo>
                  <a:lnTo>
                    <a:pt x="157078" y="118586"/>
                  </a:lnTo>
                  <a:lnTo>
                    <a:pt x="142616" y="132287"/>
                  </a:lnTo>
                  <a:lnTo>
                    <a:pt x="135099" y="139422"/>
                  </a:lnTo>
                  <a:lnTo>
                    <a:pt x="130152" y="129908"/>
                  </a:lnTo>
                  <a:lnTo>
                    <a:pt x="118449" y="108311"/>
                  </a:lnTo>
                  <a:lnTo>
                    <a:pt x="98943" y="150173"/>
                  </a:lnTo>
                  <a:lnTo>
                    <a:pt x="90952" y="167108"/>
                  </a:lnTo>
                  <a:lnTo>
                    <a:pt x="84386" y="149602"/>
                  </a:lnTo>
                  <a:lnTo>
                    <a:pt x="66404" y="102032"/>
                  </a:lnTo>
                  <a:lnTo>
                    <a:pt x="48421" y="134189"/>
                  </a:lnTo>
                  <a:lnTo>
                    <a:pt x="42998" y="143704"/>
                  </a:lnTo>
                  <a:lnTo>
                    <a:pt x="35577" y="135521"/>
                  </a:lnTo>
                  <a:lnTo>
                    <a:pt x="20639" y="118872"/>
                  </a:lnTo>
                  <a:lnTo>
                    <a:pt x="-103" y="118872"/>
                  </a:lnTo>
                  <a:lnTo>
                    <a:pt x="-103" y="118872"/>
                  </a:lnTo>
                  <a:cubicBezTo>
                    <a:pt x="-103" y="199646"/>
                    <a:pt x="68402" y="237132"/>
                    <a:pt x="145470" y="279374"/>
                  </a:cubicBezTo>
                  <a:lnTo>
                    <a:pt x="167924" y="291743"/>
                  </a:lnTo>
                  <a:lnTo>
                    <a:pt x="175631" y="296024"/>
                  </a:lnTo>
                  <a:lnTo>
                    <a:pt x="183338" y="291743"/>
                  </a:lnTo>
                  <a:cubicBezTo>
                    <a:pt x="191426" y="287176"/>
                    <a:pt x="198657" y="283275"/>
                    <a:pt x="205793" y="279374"/>
                  </a:cubicBezTo>
                  <a:cubicBezTo>
                    <a:pt x="282861" y="237132"/>
                    <a:pt x="351366" y="199646"/>
                    <a:pt x="351366" y="118872"/>
                  </a:cubicBezTo>
                  <a:cubicBezTo>
                    <a:pt x="351356" y="93526"/>
                    <a:pt x="344201" y="68694"/>
                    <a:pt x="330719" y="47231"/>
                  </a:cubicBezTo>
                  <a:cubicBezTo>
                    <a:pt x="320339" y="30295"/>
                    <a:pt x="305315" y="16690"/>
                    <a:pt x="287428" y="8033"/>
                  </a:cubicBezTo>
                  <a:cubicBezTo>
                    <a:pt x="268474" y="-854"/>
                    <a:pt x="246934" y="-2547"/>
                    <a:pt x="226820" y="3275"/>
                  </a:cubicBezTo>
                  <a:cubicBezTo>
                    <a:pt x="207677" y="9136"/>
                    <a:pt x="190150" y="19364"/>
                    <a:pt x="175631" y="3315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CF8E01-412A-9D44-AA45-AB9DA7CA8F6D}"/>
                </a:ext>
              </a:extLst>
            </p:cNvPr>
            <p:cNvSpPr/>
            <p:nvPr/>
          </p:nvSpPr>
          <p:spPr>
            <a:xfrm>
              <a:off x="9395552" y="5017060"/>
              <a:ext cx="5586540" cy="6243358"/>
            </a:xfrm>
            <a:custGeom>
              <a:avLst/>
              <a:gdLst>
                <a:gd name="connsiteX0" fmla="*/ 171226 w 342451"/>
                <a:gd name="connsiteY0" fmla="*/ -60 h 382714"/>
                <a:gd name="connsiteX1" fmla="*/ 0 w 342451"/>
                <a:gd name="connsiteY1" fmla="*/ 39755 h 382714"/>
                <a:gd name="connsiteX2" fmla="*/ 171226 w 342451"/>
                <a:gd name="connsiteY2" fmla="*/ 382655 h 382714"/>
                <a:gd name="connsiteX3" fmla="*/ 342452 w 342451"/>
                <a:gd name="connsiteY3" fmla="*/ 39755 h 382714"/>
                <a:gd name="connsiteX4" fmla="*/ 171226 w 342451"/>
                <a:gd name="connsiteY4" fmla="*/ -60 h 382714"/>
                <a:gd name="connsiteX5" fmla="*/ 316578 w 342451"/>
                <a:gd name="connsiteY5" fmla="*/ 69377 h 382714"/>
                <a:gd name="connsiteX6" fmla="*/ 172653 w 342451"/>
                <a:gd name="connsiteY6" fmla="*/ 353603 h 382714"/>
                <a:gd name="connsiteX7" fmla="*/ 171226 w 342451"/>
                <a:gd name="connsiteY7" fmla="*/ 354365 h 382714"/>
                <a:gd name="connsiteX8" fmla="*/ 169894 w 342451"/>
                <a:gd name="connsiteY8" fmla="*/ 353603 h 382714"/>
                <a:gd name="connsiteX9" fmla="*/ 25969 w 342451"/>
                <a:gd name="connsiteY9" fmla="*/ 69377 h 382714"/>
                <a:gd name="connsiteX10" fmla="*/ 25969 w 342451"/>
                <a:gd name="connsiteY10" fmla="*/ 65758 h 382714"/>
                <a:gd name="connsiteX11" fmla="*/ 29394 w 342451"/>
                <a:gd name="connsiteY11" fmla="*/ 65758 h 382714"/>
                <a:gd name="connsiteX12" fmla="*/ 170084 w 342451"/>
                <a:gd name="connsiteY12" fmla="*/ 30515 h 382714"/>
                <a:gd name="connsiteX13" fmla="*/ 171511 w 342451"/>
                <a:gd name="connsiteY13" fmla="*/ 29658 h 382714"/>
                <a:gd name="connsiteX14" fmla="*/ 173033 w 342451"/>
                <a:gd name="connsiteY14" fmla="*/ 30515 h 382714"/>
                <a:gd name="connsiteX15" fmla="*/ 313724 w 342451"/>
                <a:gd name="connsiteY15" fmla="*/ 65758 h 382714"/>
                <a:gd name="connsiteX16" fmla="*/ 317148 w 342451"/>
                <a:gd name="connsiteY16" fmla="*/ 65758 h 38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451" h="382714">
                  <a:moveTo>
                    <a:pt x="171226" y="-60"/>
                  </a:moveTo>
                  <a:cubicBezTo>
                    <a:pt x="124329" y="29372"/>
                    <a:pt x="66017" y="41564"/>
                    <a:pt x="0" y="39755"/>
                  </a:cubicBezTo>
                  <a:cubicBezTo>
                    <a:pt x="6849" y="168056"/>
                    <a:pt x="31772" y="318837"/>
                    <a:pt x="171226" y="382655"/>
                  </a:cubicBezTo>
                  <a:cubicBezTo>
                    <a:pt x="311155" y="318551"/>
                    <a:pt x="336079" y="167771"/>
                    <a:pt x="342452" y="39755"/>
                  </a:cubicBezTo>
                  <a:cubicBezTo>
                    <a:pt x="276530" y="41564"/>
                    <a:pt x="217933" y="29372"/>
                    <a:pt x="171226" y="-60"/>
                  </a:cubicBezTo>
                  <a:close/>
                  <a:moveTo>
                    <a:pt x="316578" y="69377"/>
                  </a:moveTo>
                  <a:cubicBezTo>
                    <a:pt x="308492" y="171104"/>
                    <a:pt x="284901" y="295310"/>
                    <a:pt x="172653" y="353603"/>
                  </a:cubicBezTo>
                  <a:lnTo>
                    <a:pt x="171226" y="354365"/>
                  </a:lnTo>
                  <a:lnTo>
                    <a:pt x="169894" y="353603"/>
                  </a:lnTo>
                  <a:cubicBezTo>
                    <a:pt x="57646" y="295310"/>
                    <a:pt x="34055" y="171104"/>
                    <a:pt x="25969" y="69377"/>
                  </a:cubicBezTo>
                  <a:lnTo>
                    <a:pt x="25969" y="65758"/>
                  </a:lnTo>
                  <a:lnTo>
                    <a:pt x="29394" y="65758"/>
                  </a:lnTo>
                  <a:cubicBezTo>
                    <a:pt x="78364" y="64939"/>
                    <a:pt x="126498" y="52880"/>
                    <a:pt x="170084" y="30515"/>
                  </a:cubicBezTo>
                  <a:lnTo>
                    <a:pt x="171511" y="29658"/>
                  </a:lnTo>
                  <a:lnTo>
                    <a:pt x="173033" y="30515"/>
                  </a:lnTo>
                  <a:cubicBezTo>
                    <a:pt x="216620" y="52880"/>
                    <a:pt x="264753" y="64939"/>
                    <a:pt x="313724" y="65758"/>
                  </a:cubicBezTo>
                  <a:lnTo>
                    <a:pt x="317148" y="65758"/>
                  </a:lnTo>
                  <a:close/>
                </a:path>
              </a:pathLst>
            </a:custGeom>
            <a:solidFill>
              <a:schemeClr val="accent1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73F8C7-BEBC-0F4B-9278-1E6C8B51BDBF}"/>
              </a:ext>
            </a:extLst>
          </p:cNvPr>
          <p:cNvGrpSpPr/>
          <p:nvPr/>
        </p:nvGrpSpPr>
        <p:grpSpPr>
          <a:xfrm>
            <a:off x="2009802" y="10617813"/>
            <a:ext cx="20358046" cy="2075997"/>
            <a:chOff x="2009802" y="10863255"/>
            <a:chExt cx="20358046" cy="2075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FD5B99C-8216-9546-BA0E-2A370678D0FB}"/>
                </a:ext>
              </a:extLst>
            </p:cNvPr>
            <p:cNvGrpSpPr/>
            <p:nvPr/>
          </p:nvGrpSpPr>
          <p:grpSpPr>
            <a:xfrm>
              <a:off x="2009802" y="11174570"/>
              <a:ext cx="6409816" cy="1480065"/>
              <a:chOff x="8844379" y="4989071"/>
              <a:chExt cx="6409816" cy="1480065"/>
            </a:xfrm>
          </p:grpSpPr>
          <p:sp>
            <p:nvSpPr>
              <p:cNvPr id="34" name="Овал 106">
                <a:extLst>
                  <a:ext uri="{FF2B5EF4-FFF2-40B4-BE49-F238E27FC236}">
                    <a16:creationId xmlns:a16="http://schemas.microsoft.com/office/drawing/2014/main" id="{1F41A8C0-4BFE-F345-807C-CA013FC9A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2037" y="5073787"/>
                <a:ext cx="1296036" cy="12993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/>
                <a:endParaRPr lang="ru-RU" altLang="ru-RU"/>
              </a:p>
            </p:txBody>
          </p:sp>
          <p:sp>
            <p:nvSpPr>
              <p:cNvPr id="35" name="Text Box 27">
                <a:extLst>
                  <a:ext uri="{FF2B5EF4-FFF2-40B4-BE49-F238E27FC236}">
                    <a16:creationId xmlns:a16="http://schemas.microsoft.com/office/drawing/2014/main" id="{B9ED01A8-E411-3B44-B979-1A977BFB7DD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844379" y="5409984"/>
                <a:ext cx="1480566" cy="718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4000" dirty="0">
                    <a:solidFill>
                      <a:srgbClr val="FFFFFF"/>
                    </a:solidFill>
                    <a:latin typeface="Poppins Medium" pitchFamily="2" charset="77"/>
                    <a:ea typeface="Impact" charset="0"/>
                    <a:cs typeface="Poppins Medium" pitchFamily="2" charset="77"/>
                    <a:sym typeface="Helvetica Neue" charset="0"/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7E43C0-F309-AF4A-A1D5-E945002043A8}"/>
                  </a:ext>
                </a:extLst>
              </p:cNvPr>
              <p:cNvSpPr txBox="1"/>
              <p:nvPr/>
            </p:nvSpPr>
            <p:spPr>
              <a:xfrm>
                <a:off x="10564854" y="5638139"/>
                <a:ext cx="4689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391EC19-9255-0C46-B765-F7E41AA82701}"/>
                  </a:ext>
                </a:extLst>
              </p:cNvPr>
              <p:cNvSpPr/>
              <p:nvPr/>
            </p:nvSpPr>
            <p:spPr>
              <a:xfrm>
                <a:off x="10564854" y="4989071"/>
                <a:ext cx="45029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Accidental Death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669F0F-DB0F-3D4C-B22F-D6873325FF03}"/>
                </a:ext>
              </a:extLst>
            </p:cNvPr>
            <p:cNvGrpSpPr/>
            <p:nvPr/>
          </p:nvGrpSpPr>
          <p:grpSpPr>
            <a:xfrm>
              <a:off x="8934545" y="10863255"/>
              <a:ext cx="6409816" cy="2060600"/>
              <a:chOff x="8844379" y="7406573"/>
              <a:chExt cx="6409816" cy="2060600"/>
            </a:xfrm>
          </p:grpSpPr>
          <p:sp>
            <p:nvSpPr>
              <p:cNvPr id="38" name="Овал 106">
                <a:extLst>
                  <a:ext uri="{FF2B5EF4-FFF2-40B4-BE49-F238E27FC236}">
                    <a16:creationId xmlns:a16="http://schemas.microsoft.com/office/drawing/2014/main" id="{8243E1F3-B970-F44B-A006-1E1186FAE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2037" y="7831058"/>
                <a:ext cx="1296036" cy="129933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/>
                <a:endParaRPr lang="ru-RU" altLang="ru-RU"/>
              </a:p>
            </p:txBody>
          </p:sp>
          <p:sp>
            <p:nvSpPr>
              <p:cNvPr id="39" name="Text Box 27">
                <a:extLst>
                  <a:ext uri="{FF2B5EF4-FFF2-40B4-BE49-F238E27FC236}">
                    <a16:creationId xmlns:a16="http://schemas.microsoft.com/office/drawing/2014/main" id="{DBAC9071-67EC-4448-A7AC-0FC3B1B71B6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844379" y="8167255"/>
                <a:ext cx="1480566" cy="718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4000" dirty="0">
                    <a:solidFill>
                      <a:srgbClr val="FFFFFF"/>
                    </a:solidFill>
                    <a:latin typeface="Poppins Medium" pitchFamily="2" charset="77"/>
                    <a:ea typeface="Impact" charset="0"/>
                    <a:cs typeface="Poppins Medium" pitchFamily="2" charset="77"/>
                    <a:sym typeface="Helvetica Neue" charset="0"/>
                  </a:rPr>
                  <a:t>2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B799525-BE10-A844-AAD9-C1AB5E1F5A37}"/>
                  </a:ext>
                </a:extLst>
              </p:cNvPr>
              <p:cNvGrpSpPr/>
              <p:nvPr/>
            </p:nvGrpSpPr>
            <p:grpSpPr>
              <a:xfrm>
                <a:off x="10564854" y="7406573"/>
                <a:ext cx="4689341" cy="2060600"/>
                <a:chOff x="10564854" y="7746342"/>
                <a:chExt cx="4689341" cy="2060600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FCB674-CD0A-B54F-96DF-ACD83E678A8B}"/>
                    </a:ext>
                  </a:extLst>
                </p:cNvPr>
                <p:cNvSpPr txBox="1"/>
                <p:nvPr/>
              </p:nvSpPr>
              <p:spPr>
                <a:xfrm>
                  <a:off x="10564854" y="8975945"/>
                  <a:ext cx="468934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AE9A56D-18F3-B946-B547-F2F66EFD8071}"/>
                    </a:ext>
                  </a:extLst>
                </p:cNvPr>
                <p:cNvSpPr/>
                <p:nvPr/>
              </p:nvSpPr>
              <p:spPr>
                <a:xfrm>
                  <a:off x="10564854" y="7746342"/>
                  <a:ext cx="4502939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Accidental Medical Expenses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3AE02A-78EE-7E43-9B2C-AA774B7A92A0}"/>
                </a:ext>
              </a:extLst>
            </p:cNvPr>
            <p:cNvGrpSpPr/>
            <p:nvPr/>
          </p:nvGrpSpPr>
          <p:grpSpPr>
            <a:xfrm>
              <a:off x="15958032" y="10878652"/>
              <a:ext cx="6409816" cy="2060600"/>
              <a:chOff x="15006456" y="10878652"/>
              <a:chExt cx="6409816" cy="2060600"/>
            </a:xfrm>
          </p:grpSpPr>
          <p:sp>
            <p:nvSpPr>
              <p:cNvPr id="42" name="Овал 106">
                <a:extLst>
                  <a:ext uri="{FF2B5EF4-FFF2-40B4-BE49-F238E27FC236}">
                    <a16:creationId xmlns:a16="http://schemas.microsoft.com/office/drawing/2014/main" id="{AFECD9D4-AB43-CF4C-9C75-0D1B65AD9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4114" y="11324284"/>
                <a:ext cx="1296036" cy="12993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/>
                <a:endParaRPr lang="ru-RU" altLang="ru-RU"/>
              </a:p>
            </p:txBody>
          </p:sp>
          <p:sp>
            <p:nvSpPr>
              <p:cNvPr id="43" name="Text Box 27">
                <a:extLst>
                  <a:ext uri="{FF2B5EF4-FFF2-40B4-BE49-F238E27FC236}">
                    <a16:creationId xmlns:a16="http://schemas.microsoft.com/office/drawing/2014/main" id="{8EF34A4C-D0C9-2E44-A854-9A2AE93039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006456" y="11660481"/>
                <a:ext cx="1480566" cy="718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4000" dirty="0">
                    <a:solidFill>
                      <a:srgbClr val="FFFFFF"/>
                    </a:solidFill>
                    <a:latin typeface="Poppins Medium" pitchFamily="2" charset="77"/>
                    <a:ea typeface="Impact" charset="0"/>
                    <a:cs typeface="Poppins Medium" pitchFamily="2" charset="77"/>
                    <a:sym typeface="Helvetica Neue" charset="0"/>
                  </a:rPr>
                  <a:t>3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40C7EC9-C725-F941-ABA3-02DE54AE8149}"/>
                  </a:ext>
                </a:extLst>
              </p:cNvPr>
              <p:cNvGrpSpPr/>
              <p:nvPr/>
            </p:nvGrpSpPr>
            <p:grpSpPr>
              <a:xfrm>
                <a:off x="16726931" y="10878652"/>
                <a:ext cx="4689341" cy="2060600"/>
                <a:chOff x="16726931" y="11239568"/>
                <a:chExt cx="4689341" cy="2060600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F94899-AE08-FD45-9004-B54BFB25C221}"/>
                    </a:ext>
                  </a:extLst>
                </p:cNvPr>
                <p:cNvSpPr txBox="1"/>
                <p:nvPr/>
              </p:nvSpPr>
              <p:spPr>
                <a:xfrm>
                  <a:off x="16726931" y="12469171"/>
                  <a:ext cx="468934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CFF800A-2EEF-AF46-A26E-F5DAFAB55A18}"/>
                    </a:ext>
                  </a:extLst>
                </p:cNvPr>
                <p:cNvSpPr/>
                <p:nvPr/>
              </p:nvSpPr>
              <p:spPr>
                <a:xfrm>
                  <a:off x="16726931" y="11239568"/>
                  <a:ext cx="4502939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Emergency Medical Evacuation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</p:grpSp>
      </p:grp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C74B7575-A181-7546-9F2A-9D3F71080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561300"/>
              </p:ext>
            </p:extLst>
          </p:nvPr>
        </p:nvGraphicFramePr>
        <p:xfrm>
          <a:off x="9022203" y="4400738"/>
          <a:ext cx="13624436" cy="468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262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E1D9F3-C6A4-CD45-9EE6-02147EEE5A9F}"/>
              </a:ext>
            </a:extLst>
          </p:cNvPr>
          <p:cNvGrpSpPr/>
          <p:nvPr/>
        </p:nvGrpSpPr>
        <p:grpSpPr>
          <a:xfrm>
            <a:off x="6982483" y="4857056"/>
            <a:ext cx="10437927" cy="8858944"/>
            <a:chOff x="6982483" y="4216976"/>
            <a:chExt cx="10437927" cy="885894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2A1102-7C88-5944-B1B8-A4C74C4A6A88}"/>
                </a:ext>
              </a:extLst>
            </p:cNvPr>
            <p:cNvSpPr/>
            <p:nvPr/>
          </p:nvSpPr>
          <p:spPr>
            <a:xfrm>
              <a:off x="9373344" y="8366315"/>
              <a:ext cx="306821" cy="521186"/>
            </a:xfrm>
            <a:custGeom>
              <a:avLst/>
              <a:gdLst>
                <a:gd name="connsiteX0" fmla="*/ 20780 w 29177"/>
                <a:gd name="connsiteY0" fmla="*/ 31358 h 49562"/>
                <a:gd name="connsiteX1" fmla="*/ 29047 w 29177"/>
                <a:gd name="connsiteY1" fmla="*/ 49551 h 49562"/>
                <a:gd name="connsiteX2" fmla="*/ 22775 w 29177"/>
                <a:gd name="connsiteY2" fmla="*/ 16499 h 49562"/>
                <a:gd name="connsiteX3" fmla="*/ 3770 w 29177"/>
                <a:gd name="connsiteY3" fmla="*/ 21 h 49562"/>
                <a:gd name="connsiteX4" fmla="*/ -126 w 29177"/>
                <a:gd name="connsiteY4" fmla="*/ 4402 h 49562"/>
                <a:gd name="connsiteX5" fmla="*/ -126 w 29177"/>
                <a:gd name="connsiteY5" fmla="*/ 16404 h 49562"/>
                <a:gd name="connsiteX6" fmla="*/ 20780 w 29177"/>
                <a:gd name="connsiteY6" fmla="*/ 31358 h 4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77" h="49562">
                  <a:moveTo>
                    <a:pt x="20780" y="31358"/>
                  </a:moveTo>
                  <a:cubicBezTo>
                    <a:pt x="23915" y="37244"/>
                    <a:pt x="26671" y="43321"/>
                    <a:pt x="29047" y="49551"/>
                  </a:cubicBezTo>
                  <a:cubicBezTo>
                    <a:pt x="28002" y="38359"/>
                    <a:pt x="25902" y="27291"/>
                    <a:pt x="22775" y="16499"/>
                  </a:cubicBezTo>
                  <a:cubicBezTo>
                    <a:pt x="20875" y="12213"/>
                    <a:pt x="13273" y="-741"/>
                    <a:pt x="3770" y="21"/>
                  </a:cubicBezTo>
                  <a:cubicBezTo>
                    <a:pt x="1499" y="173"/>
                    <a:pt x="-230" y="2126"/>
                    <a:pt x="-126" y="4402"/>
                  </a:cubicBezTo>
                  <a:cubicBezTo>
                    <a:pt x="112" y="8403"/>
                    <a:pt x="112" y="12403"/>
                    <a:pt x="-126" y="16404"/>
                  </a:cubicBezTo>
                  <a:cubicBezTo>
                    <a:pt x="10517" y="15642"/>
                    <a:pt x="19259" y="29072"/>
                    <a:pt x="20780" y="31358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BA5ACED-D135-B44F-B086-2CCA2015BD63}"/>
                </a:ext>
              </a:extLst>
            </p:cNvPr>
            <p:cNvSpPr/>
            <p:nvPr/>
          </p:nvSpPr>
          <p:spPr>
            <a:xfrm>
              <a:off x="9611223" y="8517975"/>
              <a:ext cx="294780" cy="841289"/>
            </a:xfrm>
            <a:custGeom>
              <a:avLst/>
              <a:gdLst>
                <a:gd name="connsiteX0" fmla="*/ -130 w 28032"/>
                <a:gd name="connsiteY0" fmla="*/ 2077 h 80002"/>
                <a:gd name="connsiteX1" fmla="*/ 6141 w 28032"/>
                <a:gd name="connsiteY1" fmla="*/ 35128 h 80002"/>
                <a:gd name="connsiteX2" fmla="*/ 6141 w 28032"/>
                <a:gd name="connsiteY2" fmla="*/ 35128 h 80002"/>
                <a:gd name="connsiteX3" fmla="*/ 9467 w 28032"/>
                <a:gd name="connsiteY3" fmla="*/ 43987 h 80002"/>
                <a:gd name="connsiteX4" fmla="*/ 23626 w 28032"/>
                <a:gd name="connsiteY4" fmla="*/ 75038 h 80002"/>
                <a:gd name="connsiteX5" fmla="*/ 27902 w 28032"/>
                <a:gd name="connsiteY5" fmla="*/ 79991 h 80002"/>
                <a:gd name="connsiteX6" fmla="*/ 20490 w 28032"/>
                <a:gd name="connsiteY6" fmla="*/ 50940 h 80002"/>
                <a:gd name="connsiteX7" fmla="*/ 13078 w 28032"/>
                <a:gd name="connsiteY7" fmla="*/ 3315 h 80002"/>
                <a:gd name="connsiteX8" fmla="*/ -130 w 28032"/>
                <a:gd name="connsiteY8" fmla="*/ 1600 h 8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32" h="80002">
                  <a:moveTo>
                    <a:pt x="-130" y="2077"/>
                  </a:moveTo>
                  <a:cubicBezTo>
                    <a:pt x="2996" y="12869"/>
                    <a:pt x="5096" y="23937"/>
                    <a:pt x="6141" y="35128"/>
                  </a:cubicBezTo>
                  <a:lnTo>
                    <a:pt x="6141" y="35128"/>
                  </a:lnTo>
                  <a:cubicBezTo>
                    <a:pt x="7472" y="38367"/>
                    <a:pt x="8612" y="41415"/>
                    <a:pt x="9467" y="43987"/>
                  </a:cubicBezTo>
                  <a:lnTo>
                    <a:pt x="23626" y="75038"/>
                  </a:lnTo>
                  <a:cubicBezTo>
                    <a:pt x="24291" y="75705"/>
                    <a:pt x="26001" y="77705"/>
                    <a:pt x="27902" y="79991"/>
                  </a:cubicBezTo>
                  <a:cubicBezTo>
                    <a:pt x="26001" y="69990"/>
                    <a:pt x="20490" y="50940"/>
                    <a:pt x="20490" y="50940"/>
                  </a:cubicBezTo>
                  <a:cubicBezTo>
                    <a:pt x="20490" y="38653"/>
                    <a:pt x="22390" y="11030"/>
                    <a:pt x="13078" y="3315"/>
                  </a:cubicBezTo>
                  <a:cubicBezTo>
                    <a:pt x="9657" y="-362"/>
                    <a:pt x="4117" y="-1076"/>
                    <a:pt x="-130" y="1600"/>
                  </a:cubicBezTo>
                  <a:close/>
                </a:path>
              </a:pathLst>
            </a:custGeom>
            <a:solidFill>
              <a:srgbClr val="EBA971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5C6C5B4-73A6-CD4B-9E93-7972B7633908}"/>
                </a:ext>
              </a:extLst>
            </p:cNvPr>
            <p:cNvSpPr/>
            <p:nvPr/>
          </p:nvSpPr>
          <p:spPr>
            <a:xfrm>
              <a:off x="9612222" y="8532928"/>
              <a:ext cx="98923" cy="445725"/>
            </a:xfrm>
            <a:custGeom>
              <a:avLst/>
              <a:gdLst>
                <a:gd name="connsiteX0" fmla="*/ 9277 w 9407"/>
                <a:gd name="connsiteY0" fmla="*/ 42375 h 42386"/>
                <a:gd name="connsiteX1" fmla="*/ 1295 w 9407"/>
                <a:gd name="connsiteY1" fmla="*/ -11 h 42386"/>
                <a:gd name="connsiteX2" fmla="*/ 1295 w 9407"/>
                <a:gd name="connsiteY2" fmla="*/ -11 h 42386"/>
                <a:gd name="connsiteX3" fmla="*/ -130 w 9407"/>
                <a:gd name="connsiteY3" fmla="*/ 750 h 42386"/>
                <a:gd name="connsiteX4" fmla="*/ -130 w 9407"/>
                <a:gd name="connsiteY4" fmla="*/ 750 h 42386"/>
                <a:gd name="connsiteX5" fmla="*/ 6141 w 9407"/>
                <a:gd name="connsiteY5" fmla="*/ 33802 h 42386"/>
                <a:gd name="connsiteX6" fmla="*/ 6141 w 9407"/>
                <a:gd name="connsiteY6" fmla="*/ 33802 h 42386"/>
                <a:gd name="connsiteX7" fmla="*/ 9277 w 9407"/>
                <a:gd name="connsiteY7" fmla="*/ 42375 h 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07" h="42386">
                  <a:moveTo>
                    <a:pt x="9277" y="42375"/>
                  </a:moveTo>
                  <a:cubicBezTo>
                    <a:pt x="7472" y="28097"/>
                    <a:pt x="4802" y="13943"/>
                    <a:pt x="1295" y="-11"/>
                  </a:cubicBezTo>
                  <a:lnTo>
                    <a:pt x="1295" y="-11"/>
                  </a:lnTo>
                  <a:lnTo>
                    <a:pt x="-130" y="750"/>
                  </a:lnTo>
                  <a:lnTo>
                    <a:pt x="-130" y="750"/>
                  </a:lnTo>
                  <a:cubicBezTo>
                    <a:pt x="2996" y="11542"/>
                    <a:pt x="5096" y="22610"/>
                    <a:pt x="6141" y="33802"/>
                  </a:cubicBezTo>
                  <a:lnTo>
                    <a:pt x="6141" y="33802"/>
                  </a:lnTo>
                  <a:cubicBezTo>
                    <a:pt x="7567" y="36850"/>
                    <a:pt x="8422" y="39803"/>
                    <a:pt x="9277" y="42375"/>
                  </a:cubicBez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4D5B464-0E26-AB40-BC88-22570FD7977D}"/>
                </a:ext>
              </a:extLst>
            </p:cNvPr>
            <p:cNvSpPr/>
            <p:nvPr/>
          </p:nvSpPr>
          <p:spPr>
            <a:xfrm>
              <a:off x="9670175" y="8830411"/>
              <a:ext cx="235828" cy="528852"/>
            </a:xfrm>
            <a:custGeom>
              <a:avLst/>
              <a:gdLst>
                <a:gd name="connsiteX0" fmla="*/ 22296 w 22426"/>
                <a:gd name="connsiteY0" fmla="*/ 50281 h 50291"/>
                <a:gd name="connsiteX1" fmla="*/ 21535 w 22426"/>
                <a:gd name="connsiteY1" fmla="*/ 46566 h 50291"/>
                <a:gd name="connsiteX2" fmla="*/ 18780 w 22426"/>
                <a:gd name="connsiteY2" fmla="*/ 43423 h 50291"/>
                <a:gd name="connsiteX3" fmla="*/ 4621 w 22426"/>
                <a:gd name="connsiteY3" fmla="*/ 12371 h 50291"/>
                <a:gd name="connsiteX4" fmla="*/ -130 w 22426"/>
                <a:gd name="connsiteY4" fmla="*/ -11 h 50291"/>
                <a:gd name="connsiteX5" fmla="*/ 535 w 22426"/>
                <a:gd name="connsiteY5" fmla="*/ 5418 h 50291"/>
                <a:gd name="connsiteX6" fmla="*/ 535 w 22426"/>
                <a:gd name="connsiteY6" fmla="*/ 5418 h 50291"/>
                <a:gd name="connsiteX7" fmla="*/ 3861 w 22426"/>
                <a:gd name="connsiteY7" fmla="*/ 14276 h 50291"/>
                <a:gd name="connsiteX8" fmla="*/ 18019 w 22426"/>
                <a:gd name="connsiteY8" fmla="*/ 45327 h 50291"/>
                <a:gd name="connsiteX9" fmla="*/ 22296 w 22426"/>
                <a:gd name="connsiteY9" fmla="*/ 50281 h 5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6" h="50291">
                  <a:moveTo>
                    <a:pt x="22296" y="50281"/>
                  </a:moveTo>
                  <a:cubicBezTo>
                    <a:pt x="22296" y="49137"/>
                    <a:pt x="21820" y="47899"/>
                    <a:pt x="21535" y="46566"/>
                  </a:cubicBezTo>
                  <a:lnTo>
                    <a:pt x="18780" y="43423"/>
                  </a:lnTo>
                  <a:lnTo>
                    <a:pt x="4621" y="12371"/>
                  </a:lnTo>
                  <a:cubicBezTo>
                    <a:pt x="3386" y="8847"/>
                    <a:pt x="1770" y="4560"/>
                    <a:pt x="-130" y="-11"/>
                  </a:cubicBezTo>
                  <a:cubicBezTo>
                    <a:pt x="-130" y="1989"/>
                    <a:pt x="440" y="3798"/>
                    <a:pt x="535" y="5418"/>
                  </a:cubicBezTo>
                  <a:lnTo>
                    <a:pt x="535" y="5418"/>
                  </a:lnTo>
                  <a:cubicBezTo>
                    <a:pt x="1865" y="8656"/>
                    <a:pt x="3006" y="11704"/>
                    <a:pt x="3861" y="14276"/>
                  </a:cubicBezTo>
                  <a:lnTo>
                    <a:pt x="18019" y="45327"/>
                  </a:lnTo>
                  <a:cubicBezTo>
                    <a:pt x="18685" y="45708"/>
                    <a:pt x="20395" y="47994"/>
                    <a:pt x="22296" y="50281"/>
                  </a:cubicBez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4EAA419-24C4-474C-A5CA-9B2C7F8F073D}"/>
                </a:ext>
              </a:extLst>
            </p:cNvPr>
            <p:cNvSpPr/>
            <p:nvPr/>
          </p:nvSpPr>
          <p:spPr>
            <a:xfrm>
              <a:off x="9368401" y="8518963"/>
              <a:ext cx="311763" cy="368538"/>
            </a:xfrm>
            <a:custGeom>
              <a:avLst/>
              <a:gdLst>
                <a:gd name="connsiteX0" fmla="*/ 21250 w 29647"/>
                <a:gd name="connsiteY0" fmla="*/ 16842 h 35046"/>
                <a:gd name="connsiteX1" fmla="*/ 29517 w 29647"/>
                <a:gd name="connsiteY1" fmla="*/ 35035 h 35046"/>
                <a:gd name="connsiteX2" fmla="*/ 28852 w 29647"/>
                <a:gd name="connsiteY2" fmla="*/ 29606 h 35046"/>
                <a:gd name="connsiteX3" fmla="*/ 22010 w 29647"/>
                <a:gd name="connsiteY3" fmla="*/ 14937 h 35046"/>
                <a:gd name="connsiteX4" fmla="*/ -130 w 29647"/>
                <a:gd name="connsiteY4" fmla="*/ 78 h 35046"/>
                <a:gd name="connsiteX5" fmla="*/ -130 w 29647"/>
                <a:gd name="connsiteY5" fmla="*/ 1888 h 35046"/>
                <a:gd name="connsiteX6" fmla="*/ 21250 w 29647"/>
                <a:gd name="connsiteY6" fmla="*/ 16842 h 3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47" h="35046">
                  <a:moveTo>
                    <a:pt x="21250" y="16842"/>
                  </a:moveTo>
                  <a:cubicBezTo>
                    <a:pt x="24386" y="22729"/>
                    <a:pt x="27142" y="28806"/>
                    <a:pt x="29517" y="35035"/>
                  </a:cubicBezTo>
                  <a:cubicBezTo>
                    <a:pt x="29517" y="33416"/>
                    <a:pt x="29517" y="31606"/>
                    <a:pt x="28852" y="29606"/>
                  </a:cubicBezTo>
                  <a:cubicBezTo>
                    <a:pt x="26857" y="24844"/>
                    <a:pt x="24576" y="20081"/>
                    <a:pt x="22010" y="14937"/>
                  </a:cubicBezTo>
                  <a:cubicBezTo>
                    <a:pt x="20775" y="12652"/>
                    <a:pt x="11748" y="-1255"/>
                    <a:pt x="-130" y="78"/>
                  </a:cubicBezTo>
                  <a:cubicBezTo>
                    <a:pt x="-130" y="650"/>
                    <a:pt x="-130" y="1317"/>
                    <a:pt x="-130" y="1888"/>
                  </a:cubicBezTo>
                  <a:cubicBezTo>
                    <a:pt x="10988" y="1126"/>
                    <a:pt x="19730" y="14556"/>
                    <a:pt x="21250" y="16842"/>
                  </a:cubicBez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8F0186C-0E54-F04D-88E8-2815D117D6C5}"/>
                </a:ext>
              </a:extLst>
            </p:cNvPr>
            <p:cNvSpPr/>
            <p:nvPr/>
          </p:nvSpPr>
          <p:spPr>
            <a:xfrm>
              <a:off x="9315433" y="8538764"/>
              <a:ext cx="2481171" cy="3514279"/>
            </a:xfrm>
            <a:custGeom>
              <a:avLst/>
              <a:gdLst>
                <a:gd name="connsiteX0" fmla="*/ 62871 w 235946"/>
                <a:gd name="connsiteY0" fmla="*/ 86110 h 334189"/>
                <a:gd name="connsiteX1" fmla="*/ 62871 w 235946"/>
                <a:gd name="connsiteY1" fmla="*/ 59726 h 334189"/>
                <a:gd name="connsiteX2" fmla="*/ 89193 w 235946"/>
                <a:gd name="connsiteY2" fmla="*/ 59726 h 334189"/>
                <a:gd name="connsiteX3" fmla="*/ 197046 w 235946"/>
                <a:gd name="connsiteY3" fmla="*/ 172979 h 334189"/>
                <a:gd name="connsiteX4" fmla="*/ 222513 w 235946"/>
                <a:gd name="connsiteY4" fmla="*/ 216127 h 334189"/>
                <a:gd name="connsiteX5" fmla="*/ 235816 w 235946"/>
                <a:gd name="connsiteY5" fmla="*/ 324807 h 334189"/>
                <a:gd name="connsiteX6" fmla="*/ 162457 w 235946"/>
                <a:gd name="connsiteY6" fmla="*/ 327950 h 334189"/>
                <a:gd name="connsiteX7" fmla="*/ 158561 w 235946"/>
                <a:gd name="connsiteY7" fmla="*/ 281468 h 334189"/>
                <a:gd name="connsiteX8" fmla="*/ 130529 w 235946"/>
                <a:gd name="connsiteY8" fmla="*/ 239558 h 334189"/>
                <a:gd name="connsiteX9" fmla="*/ 61066 w 235946"/>
                <a:gd name="connsiteY9" fmla="*/ 170121 h 334189"/>
                <a:gd name="connsiteX10" fmla="*/ 48522 w 235946"/>
                <a:gd name="connsiteY10" fmla="*/ 150500 h 334189"/>
                <a:gd name="connsiteX11" fmla="*/ 22866 w 235946"/>
                <a:gd name="connsiteY11" fmla="*/ 96016 h 334189"/>
                <a:gd name="connsiteX12" fmla="*/ 16404 w 235946"/>
                <a:gd name="connsiteY12" fmla="*/ 76966 h 334189"/>
                <a:gd name="connsiteX13" fmla="*/ 1960 w 235946"/>
                <a:gd name="connsiteY13" fmla="*/ 14768 h 334189"/>
                <a:gd name="connsiteX14" fmla="*/ -130 w 235946"/>
                <a:gd name="connsiteY14" fmla="*/ 3624 h 334189"/>
                <a:gd name="connsiteX15" fmla="*/ 1675 w 235946"/>
                <a:gd name="connsiteY15" fmla="*/ 481 h 334189"/>
                <a:gd name="connsiteX16" fmla="*/ 26001 w 235946"/>
                <a:gd name="connsiteY16" fmla="*/ 14959 h 334189"/>
                <a:gd name="connsiteX17" fmla="*/ 37594 w 235946"/>
                <a:gd name="connsiteY17" fmla="*/ 42010 h 334189"/>
                <a:gd name="connsiteX18" fmla="*/ 51753 w 235946"/>
                <a:gd name="connsiteY18" fmla="*/ 73061 h 334189"/>
                <a:gd name="connsiteX19" fmla="*/ 62871 w 235946"/>
                <a:gd name="connsiteY19" fmla="*/ 86110 h 33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946" h="334189">
                  <a:moveTo>
                    <a:pt x="62871" y="86110"/>
                  </a:moveTo>
                  <a:cubicBezTo>
                    <a:pt x="56096" y="78624"/>
                    <a:pt x="56096" y="67203"/>
                    <a:pt x="62871" y="59726"/>
                  </a:cubicBezTo>
                  <a:cubicBezTo>
                    <a:pt x="70226" y="52649"/>
                    <a:pt x="81838" y="52649"/>
                    <a:pt x="89193" y="59726"/>
                  </a:cubicBezTo>
                  <a:cubicBezTo>
                    <a:pt x="100311" y="70871"/>
                    <a:pt x="191630" y="167549"/>
                    <a:pt x="197046" y="172979"/>
                  </a:cubicBezTo>
                  <a:cubicBezTo>
                    <a:pt x="209380" y="184704"/>
                    <a:pt x="218199" y="199649"/>
                    <a:pt x="222513" y="216127"/>
                  </a:cubicBezTo>
                  <a:cubicBezTo>
                    <a:pt x="230086" y="251903"/>
                    <a:pt x="234534" y="288260"/>
                    <a:pt x="235816" y="324807"/>
                  </a:cubicBezTo>
                  <a:cubicBezTo>
                    <a:pt x="212877" y="336094"/>
                    <a:pt x="186270" y="337237"/>
                    <a:pt x="162457" y="327950"/>
                  </a:cubicBezTo>
                  <a:cubicBezTo>
                    <a:pt x="162457" y="325188"/>
                    <a:pt x="164453" y="294041"/>
                    <a:pt x="158561" y="281468"/>
                  </a:cubicBezTo>
                  <a:cubicBezTo>
                    <a:pt x="151786" y="265933"/>
                    <a:pt x="142293" y="251741"/>
                    <a:pt x="130529" y="239558"/>
                  </a:cubicBezTo>
                  <a:lnTo>
                    <a:pt x="61066" y="170121"/>
                  </a:lnTo>
                  <a:cubicBezTo>
                    <a:pt x="56039" y="164168"/>
                    <a:pt x="51820" y="157567"/>
                    <a:pt x="48522" y="150500"/>
                  </a:cubicBezTo>
                  <a:cubicBezTo>
                    <a:pt x="45291" y="143832"/>
                    <a:pt x="22866" y="96016"/>
                    <a:pt x="22866" y="96016"/>
                  </a:cubicBezTo>
                  <a:cubicBezTo>
                    <a:pt x="20138" y="89883"/>
                    <a:pt x="17972" y="83501"/>
                    <a:pt x="16404" y="76966"/>
                  </a:cubicBezTo>
                  <a:cubicBezTo>
                    <a:pt x="14598" y="69823"/>
                    <a:pt x="2625" y="17912"/>
                    <a:pt x="1960" y="14768"/>
                  </a:cubicBezTo>
                  <a:cubicBezTo>
                    <a:pt x="962" y="11120"/>
                    <a:pt x="259" y="7386"/>
                    <a:pt x="-130" y="3624"/>
                  </a:cubicBezTo>
                  <a:cubicBezTo>
                    <a:pt x="-130" y="2291"/>
                    <a:pt x="440" y="766"/>
                    <a:pt x="1675" y="481"/>
                  </a:cubicBezTo>
                  <a:cubicBezTo>
                    <a:pt x="14693" y="-2948"/>
                    <a:pt x="24671" y="12577"/>
                    <a:pt x="26001" y="14959"/>
                  </a:cubicBezTo>
                  <a:cubicBezTo>
                    <a:pt x="30534" y="23674"/>
                    <a:pt x="34411" y="32713"/>
                    <a:pt x="37594" y="42010"/>
                  </a:cubicBezTo>
                  <a:lnTo>
                    <a:pt x="51753" y="73061"/>
                  </a:lnTo>
                  <a:cubicBezTo>
                    <a:pt x="53369" y="74776"/>
                    <a:pt x="60971" y="83634"/>
                    <a:pt x="62871" y="86110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675A177-42B7-5F45-9F04-04EBC1316000}"/>
                </a:ext>
              </a:extLst>
            </p:cNvPr>
            <p:cNvSpPr/>
            <p:nvPr/>
          </p:nvSpPr>
          <p:spPr>
            <a:xfrm>
              <a:off x="9978951" y="9444410"/>
              <a:ext cx="829385" cy="996618"/>
            </a:xfrm>
            <a:custGeom>
              <a:avLst/>
              <a:gdLst>
                <a:gd name="connsiteX0" fmla="*/ 0 w 78870"/>
                <a:gd name="connsiteY0" fmla="*/ 0 h 94773"/>
                <a:gd name="connsiteX1" fmla="*/ 62526 w 78870"/>
                <a:gd name="connsiteY1" fmla="*/ 73343 h 94773"/>
                <a:gd name="connsiteX2" fmla="*/ 78870 w 78870"/>
                <a:gd name="connsiteY2" fmla="*/ 94774 h 94773"/>
                <a:gd name="connsiteX3" fmla="*/ 59295 w 78870"/>
                <a:gd name="connsiteY3" fmla="*/ 76581 h 94773"/>
                <a:gd name="connsiteX4" fmla="*/ 0 w 78870"/>
                <a:gd name="connsiteY4" fmla="*/ 0 h 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70" h="94773">
                  <a:moveTo>
                    <a:pt x="0" y="0"/>
                  </a:moveTo>
                  <a:lnTo>
                    <a:pt x="62526" y="73343"/>
                  </a:lnTo>
                  <a:lnTo>
                    <a:pt x="78870" y="94774"/>
                  </a:lnTo>
                  <a:lnTo>
                    <a:pt x="59295" y="76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DD230ED-0714-0548-9E00-3E7B12483E3D}"/>
                </a:ext>
              </a:extLst>
            </p:cNvPr>
            <p:cNvSpPr/>
            <p:nvPr/>
          </p:nvSpPr>
          <p:spPr>
            <a:xfrm>
              <a:off x="9961463" y="9148915"/>
              <a:ext cx="331596" cy="334204"/>
            </a:xfrm>
            <a:custGeom>
              <a:avLst/>
              <a:gdLst>
                <a:gd name="connsiteX0" fmla="*/ 30420 w 31533"/>
                <a:gd name="connsiteY0" fmla="*/ 14658 h 31781"/>
                <a:gd name="connsiteX1" fmla="*/ 14360 w 31533"/>
                <a:gd name="connsiteY1" fmla="*/ 30755 h 31781"/>
                <a:gd name="connsiteX2" fmla="*/ 9419 w 31533"/>
                <a:gd name="connsiteY2" fmla="*/ 30755 h 31781"/>
                <a:gd name="connsiteX3" fmla="*/ 4383 w 31533"/>
                <a:gd name="connsiteY3" fmla="*/ 25707 h 31781"/>
                <a:gd name="connsiteX4" fmla="*/ 3623 w 31533"/>
                <a:gd name="connsiteY4" fmla="*/ 4848 h 31781"/>
                <a:gd name="connsiteX5" fmla="*/ 24566 w 31533"/>
                <a:gd name="connsiteY5" fmla="*/ 3857 h 31781"/>
                <a:gd name="connsiteX6" fmla="*/ 25098 w 31533"/>
                <a:gd name="connsiteY6" fmla="*/ 4371 h 31781"/>
                <a:gd name="connsiteX7" fmla="*/ 30420 w 31533"/>
                <a:gd name="connsiteY7" fmla="*/ 9610 h 31781"/>
                <a:gd name="connsiteX8" fmla="*/ 30420 w 31533"/>
                <a:gd name="connsiteY8" fmla="*/ 14658 h 3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33" h="31781">
                  <a:moveTo>
                    <a:pt x="30420" y="14658"/>
                  </a:moveTo>
                  <a:lnTo>
                    <a:pt x="14360" y="30755"/>
                  </a:lnTo>
                  <a:cubicBezTo>
                    <a:pt x="12992" y="32108"/>
                    <a:pt x="10788" y="32108"/>
                    <a:pt x="9419" y="30755"/>
                  </a:cubicBezTo>
                  <a:lnTo>
                    <a:pt x="4383" y="25707"/>
                  </a:lnTo>
                  <a:cubicBezTo>
                    <a:pt x="-1328" y="20049"/>
                    <a:pt x="-1661" y="10915"/>
                    <a:pt x="3623" y="4848"/>
                  </a:cubicBezTo>
                  <a:cubicBezTo>
                    <a:pt x="9134" y="-1220"/>
                    <a:pt x="18513" y="-1668"/>
                    <a:pt x="24566" y="3857"/>
                  </a:cubicBezTo>
                  <a:cubicBezTo>
                    <a:pt x="24747" y="4028"/>
                    <a:pt x="24927" y="4200"/>
                    <a:pt x="25098" y="4371"/>
                  </a:cubicBezTo>
                  <a:lnTo>
                    <a:pt x="30420" y="9610"/>
                  </a:lnTo>
                  <a:cubicBezTo>
                    <a:pt x="31731" y="11039"/>
                    <a:pt x="31731" y="13229"/>
                    <a:pt x="30420" y="14658"/>
                  </a:cubicBezTo>
                  <a:close/>
                </a:path>
              </a:pathLst>
            </a:custGeom>
            <a:solidFill>
              <a:srgbClr val="FAD5B4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E119355-8E07-7347-8FB9-799F0690A695}"/>
                </a:ext>
              </a:extLst>
            </p:cNvPr>
            <p:cNvSpPr/>
            <p:nvPr/>
          </p:nvSpPr>
          <p:spPr>
            <a:xfrm>
              <a:off x="10822333" y="11554582"/>
              <a:ext cx="1135164" cy="461025"/>
            </a:xfrm>
            <a:custGeom>
              <a:avLst/>
              <a:gdLst>
                <a:gd name="connsiteX0" fmla="*/ 630 w 107948"/>
                <a:gd name="connsiteY0" fmla="*/ 43830 h 43841"/>
                <a:gd name="connsiteX1" fmla="*/ 107818 w 107948"/>
                <a:gd name="connsiteY1" fmla="*/ 41544 h 43841"/>
                <a:gd name="connsiteX2" fmla="*/ 106963 w 107948"/>
                <a:gd name="connsiteY2" fmla="*/ 3444 h 43841"/>
                <a:gd name="connsiteX3" fmla="*/ -130 w 107948"/>
                <a:gd name="connsiteY3" fmla="*/ 5730 h 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48" h="43841">
                  <a:moveTo>
                    <a:pt x="630" y="43830"/>
                  </a:moveTo>
                  <a:lnTo>
                    <a:pt x="107818" y="41544"/>
                  </a:lnTo>
                  <a:lnTo>
                    <a:pt x="106963" y="3444"/>
                  </a:lnTo>
                  <a:cubicBezTo>
                    <a:pt x="71395" y="-1833"/>
                    <a:pt x="35181" y="-1062"/>
                    <a:pt x="-130" y="57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9643FB7-EFBE-EC4E-9C02-45FF41362CCB}"/>
                </a:ext>
              </a:extLst>
            </p:cNvPr>
            <p:cNvSpPr/>
            <p:nvPr/>
          </p:nvSpPr>
          <p:spPr>
            <a:xfrm>
              <a:off x="10787357" y="11748179"/>
              <a:ext cx="1225096" cy="1324029"/>
            </a:xfrm>
            <a:custGeom>
              <a:avLst/>
              <a:gdLst>
                <a:gd name="connsiteX0" fmla="*/ 345 w 116500"/>
                <a:gd name="connsiteY0" fmla="*/ 122765 h 125908"/>
                <a:gd name="connsiteX1" fmla="*/ -130 w 116500"/>
                <a:gd name="connsiteY1" fmla="*/ 3893 h 125908"/>
                <a:gd name="connsiteX2" fmla="*/ 115895 w 116500"/>
                <a:gd name="connsiteY2" fmla="*/ 1322 h 125908"/>
                <a:gd name="connsiteX3" fmla="*/ 116370 w 116500"/>
                <a:gd name="connsiteY3" fmla="*/ 120289 h 125908"/>
                <a:gd name="connsiteX4" fmla="*/ 58405 w 116500"/>
                <a:gd name="connsiteY4" fmla="*/ 125718 h 125908"/>
                <a:gd name="connsiteX5" fmla="*/ 345 w 116500"/>
                <a:gd name="connsiteY5" fmla="*/ 122765 h 12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00" h="125908">
                  <a:moveTo>
                    <a:pt x="345" y="122765"/>
                  </a:moveTo>
                  <a:lnTo>
                    <a:pt x="-130" y="3893"/>
                  </a:lnTo>
                  <a:cubicBezTo>
                    <a:pt x="38402" y="-231"/>
                    <a:pt x="77220" y="-1088"/>
                    <a:pt x="115895" y="1322"/>
                  </a:cubicBezTo>
                  <a:lnTo>
                    <a:pt x="116370" y="120289"/>
                  </a:lnTo>
                  <a:cubicBezTo>
                    <a:pt x="116370" y="122575"/>
                    <a:pt x="90523" y="125051"/>
                    <a:pt x="58405" y="125718"/>
                  </a:cubicBezTo>
                  <a:cubicBezTo>
                    <a:pt x="26287" y="126385"/>
                    <a:pt x="345" y="125147"/>
                    <a:pt x="345" y="122765"/>
                  </a:cubicBezTo>
                  <a:close/>
                </a:path>
              </a:pathLst>
            </a:custGeom>
            <a:solidFill>
              <a:schemeClr val="tx2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36FE894-6CB0-AC43-9D14-4CAE8CE564EB}"/>
                </a:ext>
              </a:extLst>
            </p:cNvPr>
            <p:cNvSpPr/>
            <p:nvPr/>
          </p:nvSpPr>
          <p:spPr>
            <a:xfrm>
              <a:off x="14701480" y="8366315"/>
              <a:ext cx="306821" cy="521186"/>
            </a:xfrm>
            <a:custGeom>
              <a:avLst/>
              <a:gdLst>
                <a:gd name="connsiteX0" fmla="*/ 8232 w 29177"/>
                <a:gd name="connsiteY0" fmla="*/ 31358 h 49562"/>
                <a:gd name="connsiteX1" fmla="*/ -130 w 29177"/>
                <a:gd name="connsiteY1" fmla="*/ 49551 h 49562"/>
                <a:gd name="connsiteX2" fmla="*/ 6141 w 29177"/>
                <a:gd name="connsiteY2" fmla="*/ 16499 h 49562"/>
                <a:gd name="connsiteX3" fmla="*/ 25146 w 29177"/>
                <a:gd name="connsiteY3" fmla="*/ 21 h 49562"/>
                <a:gd name="connsiteX4" fmla="*/ 29042 w 29177"/>
                <a:gd name="connsiteY4" fmla="*/ 4402 h 49562"/>
                <a:gd name="connsiteX5" fmla="*/ 29042 w 29177"/>
                <a:gd name="connsiteY5" fmla="*/ 16404 h 49562"/>
                <a:gd name="connsiteX6" fmla="*/ 8232 w 29177"/>
                <a:gd name="connsiteY6" fmla="*/ 31358 h 4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77" h="49562">
                  <a:moveTo>
                    <a:pt x="8232" y="31358"/>
                  </a:moveTo>
                  <a:cubicBezTo>
                    <a:pt x="5105" y="37264"/>
                    <a:pt x="2321" y="43331"/>
                    <a:pt x="-130" y="49551"/>
                  </a:cubicBezTo>
                  <a:cubicBezTo>
                    <a:pt x="1010" y="38368"/>
                    <a:pt x="3100" y="27310"/>
                    <a:pt x="6141" y="16499"/>
                  </a:cubicBezTo>
                  <a:cubicBezTo>
                    <a:pt x="8137" y="12213"/>
                    <a:pt x="15644" y="-741"/>
                    <a:pt x="25146" y="21"/>
                  </a:cubicBezTo>
                  <a:cubicBezTo>
                    <a:pt x="27417" y="173"/>
                    <a:pt x="29147" y="2126"/>
                    <a:pt x="29042" y="4402"/>
                  </a:cubicBezTo>
                  <a:cubicBezTo>
                    <a:pt x="28805" y="8403"/>
                    <a:pt x="28805" y="12403"/>
                    <a:pt x="29042" y="16404"/>
                  </a:cubicBezTo>
                  <a:cubicBezTo>
                    <a:pt x="18209" y="15642"/>
                    <a:pt x="9467" y="29072"/>
                    <a:pt x="8232" y="31358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26B499E-5938-CB4E-A28E-0AF06E3DB639}"/>
                </a:ext>
              </a:extLst>
            </p:cNvPr>
            <p:cNvSpPr/>
            <p:nvPr/>
          </p:nvSpPr>
          <p:spPr>
            <a:xfrm>
              <a:off x="14473644" y="8522128"/>
              <a:ext cx="294780" cy="841141"/>
            </a:xfrm>
            <a:custGeom>
              <a:avLst/>
              <a:gdLst>
                <a:gd name="connsiteX0" fmla="*/ 27807 w 28032"/>
                <a:gd name="connsiteY0" fmla="*/ 1682 h 79988"/>
                <a:gd name="connsiteX1" fmla="*/ 21535 w 28032"/>
                <a:gd name="connsiteY1" fmla="*/ 34734 h 79988"/>
                <a:gd name="connsiteX2" fmla="*/ 21535 w 28032"/>
                <a:gd name="connsiteY2" fmla="*/ 34734 h 79988"/>
                <a:gd name="connsiteX3" fmla="*/ 18304 w 28032"/>
                <a:gd name="connsiteY3" fmla="*/ 43592 h 79988"/>
                <a:gd name="connsiteX4" fmla="*/ 4146 w 28032"/>
                <a:gd name="connsiteY4" fmla="*/ 75024 h 79988"/>
                <a:gd name="connsiteX5" fmla="*/ -130 w 28032"/>
                <a:gd name="connsiteY5" fmla="*/ 79977 h 79988"/>
                <a:gd name="connsiteX6" fmla="*/ 7282 w 28032"/>
                <a:gd name="connsiteY6" fmla="*/ 50926 h 79988"/>
                <a:gd name="connsiteX7" fmla="*/ 14599 w 28032"/>
                <a:gd name="connsiteY7" fmla="*/ 3301 h 79988"/>
                <a:gd name="connsiteX8" fmla="*/ 27902 w 28032"/>
                <a:gd name="connsiteY8" fmla="*/ 1587 h 7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32" h="79988">
                  <a:moveTo>
                    <a:pt x="27807" y="1682"/>
                  </a:moveTo>
                  <a:cubicBezTo>
                    <a:pt x="24766" y="12493"/>
                    <a:pt x="22676" y="23551"/>
                    <a:pt x="21535" y="34734"/>
                  </a:cubicBezTo>
                  <a:lnTo>
                    <a:pt x="21535" y="34734"/>
                  </a:lnTo>
                  <a:cubicBezTo>
                    <a:pt x="20300" y="37972"/>
                    <a:pt x="19160" y="41020"/>
                    <a:pt x="18304" y="43592"/>
                  </a:cubicBezTo>
                  <a:lnTo>
                    <a:pt x="4146" y="75024"/>
                  </a:lnTo>
                  <a:cubicBezTo>
                    <a:pt x="3481" y="75691"/>
                    <a:pt x="1770" y="77691"/>
                    <a:pt x="-130" y="79977"/>
                  </a:cubicBezTo>
                  <a:cubicBezTo>
                    <a:pt x="1770" y="69976"/>
                    <a:pt x="7282" y="50926"/>
                    <a:pt x="7282" y="50926"/>
                  </a:cubicBezTo>
                  <a:cubicBezTo>
                    <a:pt x="7282" y="38639"/>
                    <a:pt x="5381" y="11016"/>
                    <a:pt x="14599" y="3301"/>
                  </a:cubicBezTo>
                  <a:cubicBezTo>
                    <a:pt x="18067" y="-356"/>
                    <a:pt x="23626" y="-1071"/>
                    <a:pt x="27902" y="1587"/>
                  </a:cubicBezTo>
                  <a:close/>
                </a:path>
              </a:pathLst>
            </a:custGeom>
            <a:solidFill>
              <a:srgbClr val="EBA971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D6EC388-4A75-2B41-8B59-843DC34CC83C}"/>
                </a:ext>
              </a:extLst>
            </p:cNvPr>
            <p:cNvSpPr/>
            <p:nvPr/>
          </p:nvSpPr>
          <p:spPr>
            <a:xfrm>
              <a:off x="14668503" y="8532928"/>
              <a:ext cx="98923" cy="445725"/>
            </a:xfrm>
            <a:custGeom>
              <a:avLst/>
              <a:gdLst>
                <a:gd name="connsiteX0" fmla="*/ -130 w 9407"/>
                <a:gd name="connsiteY0" fmla="*/ 42375 h 42386"/>
                <a:gd name="connsiteX1" fmla="*/ 7852 w 9407"/>
                <a:gd name="connsiteY1" fmla="*/ -11 h 42386"/>
                <a:gd name="connsiteX2" fmla="*/ 7852 w 9407"/>
                <a:gd name="connsiteY2" fmla="*/ -11 h 42386"/>
                <a:gd name="connsiteX3" fmla="*/ 9277 w 9407"/>
                <a:gd name="connsiteY3" fmla="*/ 750 h 42386"/>
                <a:gd name="connsiteX4" fmla="*/ 9277 w 9407"/>
                <a:gd name="connsiteY4" fmla="*/ 750 h 42386"/>
                <a:gd name="connsiteX5" fmla="*/ 3005 w 9407"/>
                <a:gd name="connsiteY5" fmla="*/ 33802 h 42386"/>
                <a:gd name="connsiteX6" fmla="*/ 3005 w 9407"/>
                <a:gd name="connsiteY6" fmla="*/ 33802 h 42386"/>
                <a:gd name="connsiteX7" fmla="*/ -130 w 9407"/>
                <a:gd name="connsiteY7" fmla="*/ 42375 h 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07" h="42386">
                  <a:moveTo>
                    <a:pt x="-130" y="42375"/>
                  </a:moveTo>
                  <a:cubicBezTo>
                    <a:pt x="1628" y="28087"/>
                    <a:pt x="4298" y="13933"/>
                    <a:pt x="7852" y="-11"/>
                  </a:cubicBezTo>
                  <a:lnTo>
                    <a:pt x="7852" y="-11"/>
                  </a:lnTo>
                  <a:lnTo>
                    <a:pt x="9277" y="750"/>
                  </a:lnTo>
                  <a:lnTo>
                    <a:pt x="9277" y="750"/>
                  </a:lnTo>
                  <a:cubicBezTo>
                    <a:pt x="6236" y="11561"/>
                    <a:pt x="4146" y="22620"/>
                    <a:pt x="3005" y="33802"/>
                  </a:cubicBezTo>
                  <a:lnTo>
                    <a:pt x="3005" y="33802"/>
                  </a:lnTo>
                  <a:cubicBezTo>
                    <a:pt x="1865" y="36850"/>
                    <a:pt x="725" y="39803"/>
                    <a:pt x="-130" y="42375"/>
                  </a:cubicBez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48E48EC-DFFC-C64D-A16D-DA642BAD1760}"/>
                </a:ext>
              </a:extLst>
            </p:cNvPr>
            <p:cNvSpPr/>
            <p:nvPr/>
          </p:nvSpPr>
          <p:spPr>
            <a:xfrm>
              <a:off x="14473644" y="8830411"/>
              <a:ext cx="235828" cy="528852"/>
            </a:xfrm>
            <a:custGeom>
              <a:avLst/>
              <a:gdLst>
                <a:gd name="connsiteX0" fmla="*/ -130 w 22426"/>
                <a:gd name="connsiteY0" fmla="*/ 50281 h 50291"/>
                <a:gd name="connsiteX1" fmla="*/ 630 w 22426"/>
                <a:gd name="connsiteY1" fmla="*/ 46566 h 50291"/>
                <a:gd name="connsiteX2" fmla="*/ 3386 w 22426"/>
                <a:gd name="connsiteY2" fmla="*/ 43423 h 50291"/>
                <a:gd name="connsiteX3" fmla="*/ 17544 w 22426"/>
                <a:gd name="connsiteY3" fmla="*/ 12371 h 50291"/>
                <a:gd name="connsiteX4" fmla="*/ 22296 w 22426"/>
                <a:gd name="connsiteY4" fmla="*/ -11 h 50291"/>
                <a:gd name="connsiteX5" fmla="*/ 21535 w 22426"/>
                <a:gd name="connsiteY5" fmla="*/ 5418 h 50291"/>
                <a:gd name="connsiteX6" fmla="*/ 21535 w 22426"/>
                <a:gd name="connsiteY6" fmla="*/ 5418 h 50291"/>
                <a:gd name="connsiteX7" fmla="*/ 18304 w 22426"/>
                <a:gd name="connsiteY7" fmla="*/ 14276 h 50291"/>
                <a:gd name="connsiteX8" fmla="*/ 4146 w 22426"/>
                <a:gd name="connsiteY8" fmla="*/ 45708 h 50291"/>
                <a:gd name="connsiteX9" fmla="*/ -130 w 22426"/>
                <a:gd name="connsiteY9" fmla="*/ 50281 h 5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6" h="50291">
                  <a:moveTo>
                    <a:pt x="-130" y="50281"/>
                  </a:moveTo>
                  <a:cubicBezTo>
                    <a:pt x="-130" y="49137"/>
                    <a:pt x="345" y="47899"/>
                    <a:pt x="630" y="46566"/>
                  </a:cubicBezTo>
                  <a:lnTo>
                    <a:pt x="3386" y="43423"/>
                  </a:lnTo>
                  <a:lnTo>
                    <a:pt x="17544" y="12371"/>
                  </a:lnTo>
                  <a:cubicBezTo>
                    <a:pt x="18779" y="8847"/>
                    <a:pt x="20395" y="4560"/>
                    <a:pt x="22296" y="-11"/>
                  </a:cubicBezTo>
                  <a:cubicBezTo>
                    <a:pt x="22296" y="1989"/>
                    <a:pt x="21726" y="3798"/>
                    <a:pt x="21535" y="5418"/>
                  </a:cubicBezTo>
                  <a:lnTo>
                    <a:pt x="21535" y="5418"/>
                  </a:lnTo>
                  <a:cubicBezTo>
                    <a:pt x="20300" y="8656"/>
                    <a:pt x="19160" y="11704"/>
                    <a:pt x="18304" y="14276"/>
                  </a:cubicBezTo>
                  <a:lnTo>
                    <a:pt x="4146" y="45708"/>
                  </a:lnTo>
                  <a:cubicBezTo>
                    <a:pt x="3481" y="45708"/>
                    <a:pt x="1390" y="47994"/>
                    <a:pt x="-130" y="50281"/>
                  </a:cubicBez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1E989B14-4685-894E-8F42-8A1F9F4F95F9}"/>
                </a:ext>
              </a:extLst>
            </p:cNvPr>
            <p:cNvSpPr/>
            <p:nvPr/>
          </p:nvSpPr>
          <p:spPr>
            <a:xfrm>
              <a:off x="14701480" y="8518963"/>
              <a:ext cx="312762" cy="368538"/>
            </a:xfrm>
            <a:custGeom>
              <a:avLst/>
              <a:gdLst>
                <a:gd name="connsiteX0" fmla="*/ 8232 w 29742"/>
                <a:gd name="connsiteY0" fmla="*/ 16842 h 35046"/>
                <a:gd name="connsiteX1" fmla="*/ -130 w 29742"/>
                <a:gd name="connsiteY1" fmla="*/ 35035 h 35046"/>
                <a:gd name="connsiteX2" fmla="*/ 630 w 29742"/>
                <a:gd name="connsiteY2" fmla="*/ 29606 h 35046"/>
                <a:gd name="connsiteX3" fmla="*/ 7472 w 29742"/>
                <a:gd name="connsiteY3" fmla="*/ 14937 h 35046"/>
                <a:gd name="connsiteX4" fmla="*/ 29612 w 29742"/>
                <a:gd name="connsiteY4" fmla="*/ 78 h 35046"/>
                <a:gd name="connsiteX5" fmla="*/ 29612 w 29742"/>
                <a:gd name="connsiteY5" fmla="*/ 1888 h 35046"/>
                <a:gd name="connsiteX6" fmla="*/ 8232 w 29742"/>
                <a:gd name="connsiteY6" fmla="*/ 16842 h 3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42" h="35046">
                  <a:moveTo>
                    <a:pt x="8232" y="16842"/>
                  </a:moveTo>
                  <a:cubicBezTo>
                    <a:pt x="5105" y="22748"/>
                    <a:pt x="2321" y="28815"/>
                    <a:pt x="-130" y="35035"/>
                  </a:cubicBezTo>
                  <a:cubicBezTo>
                    <a:pt x="-130" y="33416"/>
                    <a:pt x="345" y="31606"/>
                    <a:pt x="630" y="29606"/>
                  </a:cubicBezTo>
                  <a:cubicBezTo>
                    <a:pt x="2625" y="24844"/>
                    <a:pt x="4906" y="20081"/>
                    <a:pt x="7472" y="14937"/>
                  </a:cubicBezTo>
                  <a:cubicBezTo>
                    <a:pt x="8707" y="12652"/>
                    <a:pt x="17734" y="-1255"/>
                    <a:pt x="29612" y="78"/>
                  </a:cubicBezTo>
                  <a:cubicBezTo>
                    <a:pt x="29612" y="650"/>
                    <a:pt x="29612" y="1317"/>
                    <a:pt x="29612" y="1888"/>
                  </a:cubicBezTo>
                  <a:cubicBezTo>
                    <a:pt x="18209" y="1126"/>
                    <a:pt x="9467" y="14556"/>
                    <a:pt x="8232" y="16842"/>
                  </a:cubicBez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C11767C-E4DE-344C-954A-D20437074568}"/>
                </a:ext>
              </a:extLst>
            </p:cNvPr>
            <p:cNvSpPr/>
            <p:nvPr/>
          </p:nvSpPr>
          <p:spPr>
            <a:xfrm>
              <a:off x="12583042" y="8538764"/>
              <a:ext cx="2485168" cy="3514385"/>
            </a:xfrm>
            <a:custGeom>
              <a:avLst/>
              <a:gdLst>
                <a:gd name="connsiteX0" fmla="*/ 172720 w 236326"/>
                <a:gd name="connsiteY0" fmla="*/ 86110 h 334199"/>
                <a:gd name="connsiteX1" fmla="*/ 172720 w 236326"/>
                <a:gd name="connsiteY1" fmla="*/ 59726 h 334199"/>
                <a:gd name="connsiteX2" fmla="*/ 146493 w 236326"/>
                <a:gd name="connsiteY2" fmla="*/ 59726 h 334199"/>
                <a:gd name="connsiteX3" fmla="*/ 38640 w 236326"/>
                <a:gd name="connsiteY3" fmla="*/ 172979 h 334199"/>
                <a:gd name="connsiteX4" fmla="*/ 13173 w 236326"/>
                <a:gd name="connsiteY4" fmla="*/ 216127 h 334199"/>
                <a:gd name="connsiteX5" fmla="*/ -130 w 236326"/>
                <a:gd name="connsiteY5" fmla="*/ 324807 h 334199"/>
                <a:gd name="connsiteX6" fmla="*/ 73229 w 236326"/>
                <a:gd name="connsiteY6" fmla="*/ 327950 h 334199"/>
                <a:gd name="connsiteX7" fmla="*/ 77030 w 236326"/>
                <a:gd name="connsiteY7" fmla="*/ 281468 h 334199"/>
                <a:gd name="connsiteX8" fmla="*/ 105537 w 236326"/>
                <a:gd name="connsiteY8" fmla="*/ 239558 h 334199"/>
                <a:gd name="connsiteX9" fmla="*/ 174905 w 236326"/>
                <a:gd name="connsiteY9" fmla="*/ 170121 h 334199"/>
                <a:gd name="connsiteX10" fmla="*/ 187544 w 236326"/>
                <a:gd name="connsiteY10" fmla="*/ 150500 h 334199"/>
                <a:gd name="connsiteX11" fmla="*/ 213200 w 236326"/>
                <a:gd name="connsiteY11" fmla="*/ 96016 h 334199"/>
                <a:gd name="connsiteX12" fmla="*/ 219662 w 236326"/>
                <a:gd name="connsiteY12" fmla="*/ 76966 h 334199"/>
                <a:gd name="connsiteX13" fmla="*/ 234106 w 236326"/>
                <a:gd name="connsiteY13" fmla="*/ 14768 h 334199"/>
                <a:gd name="connsiteX14" fmla="*/ 236196 w 236326"/>
                <a:gd name="connsiteY14" fmla="*/ 3624 h 334199"/>
                <a:gd name="connsiteX15" fmla="*/ 234391 w 236326"/>
                <a:gd name="connsiteY15" fmla="*/ 481 h 334199"/>
                <a:gd name="connsiteX16" fmla="*/ 210064 w 236326"/>
                <a:gd name="connsiteY16" fmla="*/ 14959 h 334199"/>
                <a:gd name="connsiteX17" fmla="*/ 198471 w 236326"/>
                <a:gd name="connsiteY17" fmla="*/ 42010 h 334199"/>
                <a:gd name="connsiteX18" fmla="*/ 183933 w 236326"/>
                <a:gd name="connsiteY18" fmla="*/ 73442 h 334199"/>
                <a:gd name="connsiteX19" fmla="*/ 172720 w 236326"/>
                <a:gd name="connsiteY19" fmla="*/ 86110 h 33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6326" h="334199">
                  <a:moveTo>
                    <a:pt x="172720" y="86110"/>
                  </a:moveTo>
                  <a:cubicBezTo>
                    <a:pt x="179780" y="78738"/>
                    <a:pt x="179780" y="67099"/>
                    <a:pt x="172720" y="59726"/>
                  </a:cubicBezTo>
                  <a:cubicBezTo>
                    <a:pt x="165374" y="52706"/>
                    <a:pt x="153838" y="52706"/>
                    <a:pt x="146493" y="59726"/>
                  </a:cubicBezTo>
                  <a:cubicBezTo>
                    <a:pt x="135375" y="70871"/>
                    <a:pt x="44056" y="167549"/>
                    <a:pt x="38640" y="172979"/>
                  </a:cubicBezTo>
                  <a:cubicBezTo>
                    <a:pt x="26277" y="184675"/>
                    <a:pt x="17449" y="199629"/>
                    <a:pt x="13173" y="216127"/>
                  </a:cubicBezTo>
                  <a:cubicBezTo>
                    <a:pt x="5600" y="251903"/>
                    <a:pt x="1152" y="288260"/>
                    <a:pt x="-130" y="324807"/>
                  </a:cubicBezTo>
                  <a:cubicBezTo>
                    <a:pt x="22809" y="336113"/>
                    <a:pt x="49415" y="337247"/>
                    <a:pt x="73229" y="327950"/>
                  </a:cubicBezTo>
                  <a:cubicBezTo>
                    <a:pt x="73229" y="325188"/>
                    <a:pt x="71233" y="294041"/>
                    <a:pt x="77030" y="281468"/>
                  </a:cubicBezTo>
                  <a:cubicBezTo>
                    <a:pt x="83995" y="265924"/>
                    <a:pt x="93640" y="251731"/>
                    <a:pt x="105537" y="239558"/>
                  </a:cubicBezTo>
                  <a:lnTo>
                    <a:pt x="174905" y="170121"/>
                  </a:lnTo>
                  <a:cubicBezTo>
                    <a:pt x="179961" y="164168"/>
                    <a:pt x="184218" y="157567"/>
                    <a:pt x="187544" y="150500"/>
                  </a:cubicBezTo>
                  <a:cubicBezTo>
                    <a:pt x="190774" y="143832"/>
                    <a:pt x="213200" y="96016"/>
                    <a:pt x="213200" y="96016"/>
                  </a:cubicBezTo>
                  <a:cubicBezTo>
                    <a:pt x="215937" y="89883"/>
                    <a:pt x="218094" y="83501"/>
                    <a:pt x="219662" y="76966"/>
                  </a:cubicBezTo>
                  <a:cubicBezTo>
                    <a:pt x="221372" y="69823"/>
                    <a:pt x="233441" y="17912"/>
                    <a:pt x="234106" y="14768"/>
                  </a:cubicBezTo>
                  <a:cubicBezTo>
                    <a:pt x="235103" y="11120"/>
                    <a:pt x="235807" y="7386"/>
                    <a:pt x="236196" y="3624"/>
                  </a:cubicBezTo>
                  <a:cubicBezTo>
                    <a:pt x="236196" y="2291"/>
                    <a:pt x="235626" y="766"/>
                    <a:pt x="234391" y="481"/>
                  </a:cubicBezTo>
                  <a:cubicBezTo>
                    <a:pt x="221372" y="-2948"/>
                    <a:pt x="211395" y="12577"/>
                    <a:pt x="210064" y="14959"/>
                  </a:cubicBezTo>
                  <a:cubicBezTo>
                    <a:pt x="205532" y="23674"/>
                    <a:pt x="201655" y="32713"/>
                    <a:pt x="198471" y="42010"/>
                  </a:cubicBezTo>
                  <a:lnTo>
                    <a:pt x="183933" y="73442"/>
                  </a:lnTo>
                  <a:cubicBezTo>
                    <a:pt x="182317" y="74776"/>
                    <a:pt x="174715" y="83634"/>
                    <a:pt x="172720" y="86110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E420F54-C77A-CF4E-845F-CCF84C7D25BD}"/>
                </a:ext>
              </a:extLst>
            </p:cNvPr>
            <p:cNvSpPr/>
            <p:nvPr/>
          </p:nvSpPr>
          <p:spPr>
            <a:xfrm>
              <a:off x="13571311" y="9444410"/>
              <a:ext cx="830384" cy="996618"/>
            </a:xfrm>
            <a:custGeom>
              <a:avLst/>
              <a:gdLst>
                <a:gd name="connsiteX0" fmla="*/ 78966 w 78965"/>
                <a:gd name="connsiteY0" fmla="*/ 0 h 94773"/>
                <a:gd name="connsiteX1" fmla="*/ 16344 w 78965"/>
                <a:gd name="connsiteY1" fmla="*/ 73343 h 94773"/>
                <a:gd name="connsiteX2" fmla="*/ 0 w 78965"/>
                <a:gd name="connsiteY2" fmla="*/ 94774 h 94773"/>
                <a:gd name="connsiteX3" fmla="*/ 19670 w 78965"/>
                <a:gd name="connsiteY3" fmla="*/ 76581 h 94773"/>
                <a:gd name="connsiteX4" fmla="*/ 78966 w 78965"/>
                <a:gd name="connsiteY4" fmla="*/ 0 h 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65" h="94773">
                  <a:moveTo>
                    <a:pt x="78966" y="0"/>
                  </a:moveTo>
                  <a:lnTo>
                    <a:pt x="16344" y="73343"/>
                  </a:lnTo>
                  <a:lnTo>
                    <a:pt x="0" y="94774"/>
                  </a:lnTo>
                  <a:lnTo>
                    <a:pt x="19670" y="76581"/>
                  </a:lnTo>
                  <a:lnTo>
                    <a:pt x="78966" y="0"/>
                  </a:lnTo>
                  <a:close/>
                </a:path>
              </a:pathLst>
            </a:custGeom>
            <a:solidFill>
              <a:srgbClr val="CF8B50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067BEA0-2882-E341-86B5-DB8AB66B6C74}"/>
                </a:ext>
              </a:extLst>
            </p:cNvPr>
            <p:cNvSpPr/>
            <p:nvPr/>
          </p:nvSpPr>
          <p:spPr>
            <a:xfrm>
              <a:off x="14086587" y="9148915"/>
              <a:ext cx="331596" cy="334204"/>
            </a:xfrm>
            <a:custGeom>
              <a:avLst/>
              <a:gdLst>
                <a:gd name="connsiteX0" fmla="*/ 853 w 31533"/>
                <a:gd name="connsiteY0" fmla="*/ 14658 h 31781"/>
                <a:gd name="connsiteX1" fmla="*/ 16912 w 31533"/>
                <a:gd name="connsiteY1" fmla="*/ 30755 h 31781"/>
                <a:gd name="connsiteX2" fmla="*/ 21854 w 31533"/>
                <a:gd name="connsiteY2" fmla="*/ 30755 h 31781"/>
                <a:gd name="connsiteX3" fmla="*/ 26890 w 31533"/>
                <a:gd name="connsiteY3" fmla="*/ 25707 h 31781"/>
                <a:gd name="connsiteX4" fmla="*/ 27650 w 31533"/>
                <a:gd name="connsiteY4" fmla="*/ 4848 h 31781"/>
                <a:gd name="connsiteX5" fmla="*/ 6707 w 31533"/>
                <a:gd name="connsiteY5" fmla="*/ 3857 h 31781"/>
                <a:gd name="connsiteX6" fmla="*/ 6175 w 31533"/>
                <a:gd name="connsiteY6" fmla="*/ 4371 h 31781"/>
                <a:gd name="connsiteX7" fmla="*/ 853 w 31533"/>
                <a:gd name="connsiteY7" fmla="*/ 9610 h 31781"/>
                <a:gd name="connsiteX8" fmla="*/ 853 w 31533"/>
                <a:gd name="connsiteY8" fmla="*/ 14658 h 3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33" h="31781">
                  <a:moveTo>
                    <a:pt x="853" y="14658"/>
                  </a:moveTo>
                  <a:lnTo>
                    <a:pt x="16912" y="30755"/>
                  </a:lnTo>
                  <a:cubicBezTo>
                    <a:pt x="18281" y="32108"/>
                    <a:pt x="20485" y="32108"/>
                    <a:pt x="21854" y="30755"/>
                  </a:cubicBezTo>
                  <a:lnTo>
                    <a:pt x="26890" y="25707"/>
                  </a:lnTo>
                  <a:cubicBezTo>
                    <a:pt x="32601" y="20049"/>
                    <a:pt x="32934" y="10915"/>
                    <a:pt x="27650" y="4848"/>
                  </a:cubicBezTo>
                  <a:cubicBezTo>
                    <a:pt x="22139" y="-1220"/>
                    <a:pt x="12760" y="-1668"/>
                    <a:pt x="6707" y="3857"/>
                  </a:cubicBezTo>
                  <a:cubicBezTo>
                    <a:pt x="6526" y="4028"/>
                    <a:pt x="6346" y="4200"/>
                    <a:pt x="6175" y="4371"/>
                  </a:cubicBezTo>
                  <a:lnTo>
                    <a:pt x="853" y="9610"/>
                  </a:lnTo>
                  <a:cubicBezTo>
                    <a:pt x="-458" y="11039"/>
                    <a:pt x="-458" y="13229"/>
                    <a:pt x="853" y="14658"/>
                  </a:cubicBezTo>
                  <a:close/>
                </a:path>
              </a:pathLst>
            </a:custGeom>
            <a:solidFill>
              <a:srgbClr val="FAD5B4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7C248FC-5F9A-DB49-9EB9-8D88C79FAC77}"/>
                </a:ext>
              </a:extLst>
            </p:cNvPr>
            <p:cNvSpPr/>
            <p:nvPr/>
          </p:nvSpPr>
          <p:spPr>
            <a:xfrm>
              <a:off x="12422150" y="11554582"/>
              <a:ext cx="1135164" cy="461025"/>
            </a:xfrm>
            <a:custGeom>
              <a:avLst/>
              <a:gdLst>
                <a:gd name="connsiteX0" fmla="*/ 106963 w 107948"/>
                <a:gd name="connsiteY0" fmla="*/ 43830 h 43841"/>
                <a:gd name="connsiteX1" fmla="*/ -130 w 107948"/>
                <a:gd name="connsiteY1" fmla="*/ 41544 h 43841"/>
                <a:gd name="connsiteX2" fmla="*/ 725 w 107948"/>
                <a:gd name="connsiteY2" fmla="*/ 3444 h 43841"/>
                <a:gd name="connsiteX3" fmla="*/ 107818 w 107948"/>
                <a:gd name="connsiteY3" fmla="*/ 5730 h 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48" h="43841">
                  <a:moveTo>
                    <a:pt x="106963" y="43830"/>
                  </a:moveTo>
                  <a:lnTo>
                    <a:pt x="-130" y="41544"/>
                  </a:lnTo>
                  <a:lnTo>
                    <a:pt x="725" y="3444"/>
                  </a:lnTo>
                  <a:cubicBezTo>
                    <a:pt x="36293" y="-1833"/>
                    <a:pt x="72507" y="-1062"/>
                    <a:pt x="107818" y="57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812E1B6-B7EE-C34B-AAEA-B5886E103754}"/>
                </a:ext>
              </a:extLst>
            </p:cNvPr>
            <p:cNvSpPr/>
            <p:nvPr/>
          </p:nvSpPr>
          <p:spPr>
            <a:xfrm>
              <a:off x="12372189" y="11748179"/>
              <a:ext cx="1223098" cy="1327741"/>
            </a:xfrm>
            <a:custGeom>
              <a:avLst/>
              <a:gdLst>
                <a:gd name="connsiteX0" fmla="*/ 115705 w 116310"/>
                <a:gd name="connsiteY0" fmla="*/ 122765 h 126261"/>
                <a:gd name="connsiteX1" fmla="*/ 116180 w 116310"/>
                <a:gd name="connsiteY1" fmla="*/ 3893 h 126261"/>
                <a:gd name="connsiteX2" fmla="*/ 155 w 116310"/>
                <a:gd name="connsiteY2" fmla="*/ 1322 h 126261"/>
                <a:gd name="connsiteX3" fmla="*/ -130 w 116310"/>
                <a:gd name="connsiteY3" fmla="*/ 120670 h 126261"/>
                <a:gd name="connsiteX4" fmla="*/ 57740 w 116310"/>
                <a:gd name="connsiteY4" fmla="*/ 126099 h 126261"/>
                <a:gd name="connsiteX5" fmla="*/ 115705 w 116310"/>
                <a:gd name="connsiteY5" fmla="*/ 122765 h 12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310" h="126261">
                  <a:moveTo>
                    <a:pt x="115705" y="122765"/>
                  </a:moveTo>
                  <a:lnTo>
                    <a:pt x="116180" y="3893"/>
                  </a:lnTo>
                  <a:cubicBezTo>
                    <a:pt x="77647" y="-231"/>
                    <a:pt x="38830" y="-1088"/>
                    <a:pt x="155" y="1322"/>
                  </a:cubicBezTo>
                  <a:lnTo>
                    <a:pt x="-130" y="120670"/>
                  </a:lnTo>
                  <a:cubicBezTo>
                    <a:pt x="-130" y="122956"/>
                    <a:pt x="25716" y="125432"/>
                    <a:pt x="57740" y="126099"/>
                  </a:cubicBezTo>
                  <a:cubicBezTo>
                    <a:pt x="89763" y="126766"/>
                    <a:pt x="115705" y="125147"/>
                    <a:pt x="115705" y="122765"/>
                  </a:cubicBezTo>
                  <a:close/>
                </a:path>
              </a:pathLst>
            </a:custGeom>
            <a:solidFill>
              <a:schemeClr val="tx2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4F97B1C-29FF-0948-933B-7C6A0A0183C7}"/>
                </a:ext>
              </a:extLst>
            </p:cNvPr>
            <p:cNvSpPr/>
            <p:nvPr/>
          </p:nvSpPr>
          <p:spPr>
            <a:xfrm>
              <a:off x="9856410" y="6434481"/>
              <a:ext cx="4670896" cy="3890358"/>
            </a:xfrm>
            <a:custGeom>
              <a:avLst/>
              <a:gdLst>
                <a:gd name="connsiteX0" fmla="*/ 221907 w 444177"/>
                <a:gd name="connsiteY0" fmla="*/ 369941 h 369952"/>
                <a:gd name="connsiteX1" fmla="*/ 443980 w 444177"/>
                <a:gd name="connsiteY1" fmla="*/ 131816 h 369952"/>
                <a:gd name="connsiteX2" fmla="*/ 221907 w 444177"/>
                <a:gd name="connsiteY2" fmla="*/ 46567 h 369952"/>
                <a:gd name="connsiteX3" fmla="*/ -70 w 444177"/>
                <a:gd name="connsiteY3" fmla="*/ 131816 h 369952"/>
                <a:gd name="connsiteX4" fmla="*/ 221907 w 444177"/>
                <a:gd name="connsiteY4" fmla="*/ 369941 h 36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77" h="369952">
                  <a:moveTo>
                    <a:pt x="221907" y="369941"/>
                  </a:moveTo>
                  <a:cubicBezTo>
                    <a:pt x="286049" y="281359"/>
                    <a:pt x="440465" y="250402"/>
                    <a:pt x="443980" y="131816"/>
                  </a:cubicBezTo>
                  <a:cubicBezTo>
                    <a:pt x="447496" y="13230"/>
                    <a:pt x="310946" y="-48587"/>
                    <a:pt x="221907" y="46567"/>
                  </a:cubicBezTo>
                  <a:cubicBezTo>
                    <a:pt x="132489" y="-48683"/>
                    <a:pt x="-3396" y="13325"/>
                    <a:pt x="-70" y="131816"/>
                  </a:cubicBezTo>
                  <a:cubicBezTo>
                    <a:pt x="3255" y="250307"/>
                    <a:pt x="157671" y="281359"/>
                    <a:pt x="221907" y="369941"/>
                  </a:cubicBezTo>
                  <a:close/>
                </a:path>
              </a:pathLst>
            </a:custGeom>
            <a:solidFill>
              <a:schemeClr val="accent1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A116CBB-CFCD-6A47-8C4D-50339B53A8B2}"/>
                </a:ext>
              </a:extLst>
            </p:cNvPr>
            <p:cNvSpPr/>
            <p:nvPr/>
          </p:nvSpPr>
          <p:spPr>
            <a:xfrm>
              <a:off x="10325690" y="7119304"/>
              <a:ext cx="3736248" cy="2281255"/>
            </a:xfrm>
            <a:custGeom>
              <a:avLst/>
              <a:gdLst>
                <a:gd name="connsiteX0" fmla="*/ 191725 w 355297"/>
                <a:gd name="connsiteY0" fmla="*/ 216903 h 216935"/>
                <a:gd name="connsiteX1" fmla="*/ 191725 w 355297"/>
                <a:gd name="connsiteY1" fmla="*/ 216903 h 216935"/>
                <a:gd name="connsiteX2" fmla="*/ 183743 w 355297"/>
                <a:gd name="connsiteY2" fmla="*/ 210330 h 216935"/>
                <a:gd name="connsiteX3" fmla="*/ 163787 w 355297"/>
                <a:gd name="connsiteY3" fmla="*/ 10972 h 216935"/>
                <a:gd name="connsiteX4" fmla="*/ 144782 w 355297"/>
                <a:gd name="connsiteY4" fmla="*/ 165087 h 216935"/>
                <a:gd name="connsiteX5" fmla="*/ 136896 w 355297"/>
                <a:gd name="connsiteY5" fmla="*/ 171564 h 216935"/>
                <a:gd name="connsiteX6" fmla="*/ 128058 w 355297"/>
                <a:gd name="connsiteY6" fmla="*/ 165658 h 216935"/>
                <a:gd name="connsiteX7" fmla="*/ 110194 w 355297"/>
                <a:gd name="connsiteY7" fmla="*/ 87363 h 216935"/>
                <a:gd name="connsiteX8" fmla="*/ 91664 w 355297"/>
                <a:gd name="connsiteY8" fmla="*/ 150513 h 216935"/>
                <a:gd name="connsiteX9" fmla="*/ 83872 w 355297"/>
                <a:gd name="connsiteY9" fmla="*/ 155942 h 216935"/>
                <a:gd name="connsiteX10" fmla="*/ 75414 w 355297"/>
                <a:gd name="connsiteY10" fmla="*/ 150894 h 216935"/>
                <a:gd name="connsiteX11" fmla="*/ 56410 w 355297"/>
                <a:gd name="connsiteY11" fmla="*/ 98983 h 216935"/>
                <a:gd name="connsiteX12" fmla="*/ 56410 w 355297"/>
                <a:gd name="connsiteY12" fmla="*/ 98983 h 216935"/>
                <a:gd name="connsiteX13" fmla="*/ 35789 w 355297"/>
                <a:gd name="connsiteY13" fmla="*/ 127558 h 216935"/>
                <a:gd name="connsiteX14" fmla="*/ 28567 w 355297"/>
                <a:gd name="connsiteY14" fmla="*/ 130987 h 216935"/>
                <a:gd name="connsiteX15" fmla="*/ 4241 w 355297"/>
                <a:gd name="connsiteY15" fmla="*/ 130987 h 216935"/>
                <a:gd name="connsiteX16" fmla="*/ -130 w 355297"/>
                <a:gd name="connsiteY16" fmla="*/ 126510 h 216935"/>
                <a:gd name="connsiteX17" fmla="*/ 4241 w 355297"/>
                <a:gd name="connsiteY17" fmla="*/ 122129 h 216935"/>
                <a:gd name="connsiteX18" fmla="*/ 28757 w 355297"/>
                <a:gd name="connsiteY18" fmla="*/ 122129 h 216935"/>
                <a:gd name="connsiteX19" fmla="*/ 49473 w 355297"/>
                <a:gd name="connsiteY19" fmla="*/ 93554 h 216935"/>
                <a:gd name="connsiteX20" fmla="*/ 58025 w 355297"/>
                <a:gd name="connsiteY20" fmla="*/ 90220 h 216935"/>
                <a:gd name="connsiteX21" fmla="*/ 64677 w 355297"/>
                <a:gd name="connsiteY21" fmla="*/ 95173 h 216935"/>
                <a:gd name="connsiteX22" fmla="*/ 84157 w 355297"/>
                <a:gd name="connsiteY22" fmla="*/ 147084 h 216935"/>
                <a:gd name="connsiteX23" fmla="*/ 101261 w 355297"/>
                <a:gd name="connsiteY23" fmla="*/ 83648 h 216935"/>
                <a:gd name="connsiteX24" fmla="*/ 109813 w 355297"/>
                <a:gd name="connsiteY24" fmla="*/ 78218 h 216935"/>
                <a:gd name="connsiteX25" fmla="*/ 117795 w 355297"/>
                <a:gd name="connsiteY25" fmla="*/ 84124 h 216935"/>
                <a:gd name="connsiteX26" fmla="*/ 135470 w 355297"/>
                <a:gd name="connsiteY26" fmla="*/ 161753 h 216935"/>
                <a:gd name="connsiteX27" fmla="*/ 154475 w 355297"/>
                <a:gd name="connsiteY27" fmla="*/ 6495 h 216935"/>
                <a:gd name="connsiteX28" fmla="*/ 162837 w 355297"/>
                <a:gd name="connsiteY28" fmla="*/ 18 h 216935"/>
                <a:gd name="connsiteX29" fmla="*/ 162837 w 355297"/>
                <a:gd name="connsiteY29" fmla="*/ 18 h 216935"/>
                <a:gd name="connsiteX30" fmla="*/ 171199 w 355297"/>
                <a:gd name="connsiteY30" fmla="*/ 6591 h 216935"/>
                <a:gd name="connsiteX31" fmla="*/ 191250 w 355297"/>
                <a:gd name="connsiteY31" fmla="*/ 206616 h 216935"/>
                <a:gd name="connsiteX32" fmla="*/ 210255 w 355297"/>
                <a:gd name="connsiteY32" fmla="*/ 105365 h 216935"/>
                <a:gd name="connsiteX33" fmla="*/ 217667 w 355297"/>
                <a:gd name="connsiteY33" fmla="*/ 99269 h 216935"/>
                <a:gd name="connsiteX34" fmla="*/ 226599 w 355297"/>
                <a:gd name="connsiteY34" fmla="*/ 104222 h 216935"/>
                <a:gd name="connsiteX35" fmla="*/ 244654 w 355297"/>
                <a:gd name="connsiteY35" fmla="*/ 152895 h 216935"/>
                <a:gd name="connsiteX36" fmla="*/ 244654 w 355297"/>
                <a:gd name="connsiteY36" fmla="*/ 152895 h 216935"/>
                <a:gd name="connsiteX37" fmla="*/ 263659 w 355297"/>
                <a:gd name="connsiteY37" fmla="*/ 116509 h 216935"/>
                <a:gd name="connsiteX38" fmla="*/ 270786 w 355297"/>
                <a:gd name="connsiteY38" fmla="*/ 112223 h 216935"/>
                <a:gd name="connsiteX39" fmla="*/ 278673 w 355297"/>
                <a:gd name="connsiteY39" fmla="*/ 115747 h 216935"/>
                <a:gd name="connsiteX40" fmla="*/ 298248 w 355297"/>
                <a:gd name="connsiteY40" fmla="*/ 144322 h 216935"/>
                <a:gd name="connsiteX41" fmla="*/ 298248 w 355297"/>
                <a:gd name="connsiteY41" fmla="*/ 144322 h 216935"/>
                <a:gd name="connsiteX42" fmla="*/ 319723 w 355297"/>
                <a:gd name="connsiteY42" fmla="*/ 124224 h 216935"/>
                <a:gd name="connsiteX43" fmla="*/ 325995 w 355297"/>
                <a:gd name="connsiteY43" fmla="*/ 121938 h 216935"/>
                <a:gd name="connsiteX44" fmla="*/ 350797 w 355297"/>
                <a:gd name="connsiteY44" fmla="*/ 121938 h 216935"/>
                <a:gd name="connsiteX45" fmla="*/ 355168 w 355297"/>
                <a:gd name="connsiteY45" fmla="*/ 126320 h 216935"/>
                <a:gd name="connsiteX46" fmla="*/ 350797 w 355297"/>
                <a:gd name="connsiteY46" fmla="*/ 130797 h 216935"/>
                <a:gd name="connsiteX47" fmla="*/ 326470 w 355297"/>
                <a:gd name="connsiteY47" fmla="*/ 130797 h 216935"/>
                <a:gd name="connsiteX48" fmla="*/ 304614 w 355297"/>
                <a:gd name="connsiteY48" fmla="*/ 151275 h 216935"/>
                <a:gd name="connsiteX49" fmla="*/ 297298 w 355297"/>
                <a:gd name="connsiteY49" fmla="*/ 153466 h 216935"/>
                <a:gd name="connsiteX50" fmla="*/ 291121 w 355297"/>
                <a:gd name="connsiteY50" fmla="*/ 150037 h 216935"/>
                <a:gd name="connsiteX51" fmla="*/ 271546 w 355297"/>
                <a:gd name="connsiteY51" fmla="*/ 121462 h 216935"/>
                <a:gd name="connsiteX52" fmla="*/ 271546 w 355297"/>
                <a:gd name="connsiteY52" fmla="*/ 121462 h 216935"/>
                <a:gd name="connsiteX53" fmla="*/ 252541 w 355297"/>
                <a:gd name="connsiteY53" fmla="*/ 157848 h 216935"/>
                <a:gd name="connsiteX54" fmla="*/ 244179 w 355297"/>
                <a:gd name="connsiteY54" fmla="*/ 162134 h 216935"/>
                <a:gd name="connsiteX55" fmla="*/ 236767 w 355297"/>
                <a:gd name="connsiteY55" fmla="*/ 157085 h 216935"/>
                <a:gd name="connsiteX56" fmla="*/ 218902 w 355297"/>
                <a:gd name="connsiteY56" fmla="*/ 108699 h 216935"/>
                <a:gd name="connsiteX57" fmla="*/ 199897 w 355297"/>
                <a:gd name="connsiteY57" fmla="*/ 211188 h 216935"/>
                <a:gd name="connsiteX58" fmla="*/ 191725 w 355297"/>
                <a:gd name="connsiteY58" fmla="*/ 216903 h 21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55297" h="216935">
                  <a:moveTo>
                    <a:pt x="191725" y="216903"/>
                  </a:moveTo>
                  <a:lnTo>
                    <a:pt x="191725" y="216903"/>
                  </a:lnTo>
                  <a:cubicBezTo>
                    <a:pt x="187791" y="217045"/>
                    <a:pt x="184360" y="214226"/>
                    <a:pt x="183743" y="210330"/>
                  </a:cubicBezTo>
                  <a:lnTo>
                    <a:pt x="163787" y="10972"/>
                  </a:lnTo>
                  <a:lnTo>
                    <a:pt x="144782" y="165087"/>
                  </a:lnTo>
                  <a:cubicBezTo>
                    <a:pt x="144051" y="168868"/>
                    <a:pt x="140734" y="171592"/>
                    <a:pt x="136896" y="171564"/>
                  </a:cubicBezTo>
                  <a:cubicBezTo>
                    <a:pt x="132914" y="172002"/>
                    <a:pt x="129189" y="169516"/>
                    <a:pt x="128058" y="165658"/>
                  </a:cubicBezTo>
                  <a:lnTo>
                    <a:pt x="110194" y="87363"/>
                  </a:lnTo>
                  <a:lnTo>
                    <a:pt x="91664" y="150513"/>
                  </a:lnTo>
                  <a:cubicBezTo>
                    <a:pt x="90485" y="153809"/>
                    <a:pt x="87359" y="155981"/>
                    <a:pt x="83872" y="155942"/>
                  </a:cubicBezTo>
                  <a:cubicBezTo>
                    <a:pt x="80261" y="156247"/>
                    <a:pt x="76869" y="154218"/>
                    <a:pt x="75414" y="150894"/>
                  </a:cubicBezTo>
                  <a:lnTo>
                    <a:pt x="56410" y="98983"/>
                  </a:lnTo>
                  <a:lnTo>
                    <a:pt x="56410" y="98983"/>
                  </a:lnTo>
                  <a:lnTo>
                    <a:pt x="35789" y="127558"/>
                  </a:lnTo>
                  <a:cubicBezTo>
                    <a:pt x="34003" y="129711"/>
                    <a:pt x="31361" y="130968"/>
                    <a:pt x="28567" y="130987"/>
                  </a:cubicBezTo>
                  <a:lnTo>
                    <a:pt x="4241" y="130987"/>
                  </a:lnTo>
                  <a:cubicBezTo>
                    <a:pt x="1808" y="130939"/>
                    <a:pt x="-130" y="128949"/>
                    <a:pt x="-130" y="126510"/>
                  </a:cubicBezTo>
                  <a:cubicBezTo>
                    <a:pt x="-130" y="124091"/>
                    <a:pt x="1827" y="122129"/>
                    <a:pt x="4241" y="122129"/>
                  </a:cubicBezTo>
                  <a:lnTo>
                    <a:pt x="28757" y="122129"/>
                  </a:lnTo>
                  <a:lnTo>
                    <a:pt x="49473" y="93554"/>
                  </a:lnTo>
                  <a:cubicBezTo>
                    <a:pt x="51563" y="91049"/>
                    <a:pt x="54794" y="89782"/>
                    <a:pt x="58025" y="90220"/>
                  </a:cubicBezTo>
                  <a:cubicBezTo>
                    <a:pt x="60971" y="90534"/>
                    <a:pt x="63518" y="92430"/>
                    <a:pt x="64677" y="95173"/>
                  </a:cubicBezTo>
                  <a:lnTo>
                    <a:pt x="84157" y="147084"/>
                  </a:lnTo>
                  <a:lnTo>
                    <a:pt x="101261" y="83648"/>
                  </a:lnTo>
                  <a:cubicBezTo>
                    <a:pt x="102544" y="80095"/>
                    <a:pt x="106060" y="77866"/>
                    <a:pt x="109813" y="78218"/>
                  </a:cubicBezTo>
                  <a:cubicBezTo>
                    <a:pt x="113510" y="78123"/>
                    <a:pt x="116798" y="80552"/>
                    <a:pt x="117795" y="84124"/>
                  </a:cubicBezTo>
                  <a:lnTo>
                    <a:pt x="135470" y="161753"/>
                  </a:lnTo>
                  <a:lnTo>
                    <a:pt x="154475" y="6495"/>
                  </a:lnTo>
                  <a:cubicBezTo>
                    <a:pt x="155150" y="2485"/>
                    <a:pt x="158789" y="-334"/>
                    <a:pt x="162837" y="18"/>
                  </a:cubicBezTo>
                  <a:lnTo>
                    <a:pt x="162837" y="18"/>
                  </a:lnTo>
                  <a:cubicBezTo>
                    <a:pt x="166904" y="-286"/>
                    <a:pt x="170525" y="2561"/>
                    <a:pt x="171199" y="6591"/>
                  </a:cubicBezTo>
                  <a:lnTo>
                    <a:pt x="191250" y="206616"/>
                  </a:lnTo>
                  <a:lnTo>
                    <a:pt x="210255" y="105365"/>
                  </a:lnTo>
                  <a:cubicBezTo>
                    <a:pt x="211006" y="101850"/>
                    <a:pt x="214084" y="99326"/>
                    <a:pt x="217667" y="99269"/>
                  </a:cubicBezTo>
                  <a:cubicBezTo>
                    <a:pt x="221420" y="98697"/>
                    <a:pt x="225088" y="100726"/>
                    <a:pt x="226599" y="104222"/>
                  </a:cubicBezTo>
                  <a:lnTo>
                    <a:pt x="244654" y="152895"/>
                  </a:lnTo>
                  <a:lnTo>
                    <a:pt x="244654" y="152895"/>
                  </a:lnTo>
                  <a:lnTo>
                    <a:pt x="263659" y="116509"/>
                  </a:lnTo>
                  <a:cubicBezTo>
                    <a:pt x="265132" y="113937"/>
                    <a:pt x="267830" y="112318"/>
                    <a:pt x="270786" y="112223"/>
                  </a:cubicBezTo>
                  <a:cubicBezTo>
                    <a:pt x="273845" y="111947"/>
                    <a:pt x="276839" y="113280"/>
                    <a:pt x="278673" y="115747"/>
                  </a:cubicBezTo>
                  <a:lnTo>
                    <a:pt x="298248" y="144322"/>
                  </a:lnTo>
                  <a:lnTo>
                    <a:pt x="298248" y="144322"/>
                  </a:lnTo>
                  <a:lnTo>
                    <a:pt x="319723" y="124224"/>
                  </a:lnTo>
                  <a:cubicBezTo>
                    <a:pt x="321472" y="122729"/>
                    <a:pt x="323695" y="121919"/>
                    <a:pt x="325995" y="121938"/>
                  </a:cubicBezTo>
                  <a:lnTo>
                    <a:pt x="350797" y="121938"/>
                  </a:lnTo>
                  <a:cubicBezTo>
                    <a:pt x="353210" y="121938"/>
                    <a:pt x="355168" y="123901"/>
                    <a:pt x="355168" y="126320"/>
                  </a:cubicBezTo>
                  <a:cubicBezTo>
                    <a:pt x="355168" y="128758"/>
                    <a:pt x="353229" y="130749"/>
                    <a:pt x="350797" y="130797"/>
                  </a:cubicBezTo>
                  <a:lnTo>
                    <a:pt x="326470" y="130797"/>
                  </a:lnTo>
                  <a:lnTo>
                    <a:pt x="304614" y="151275"/>
                  </a:lnTo>
                  <a:cubicBezTo>
                    <a:pt x="302628" y="153066"/>
                    <a:pt x="299939" y="153866"/>
                    <a:pt x="297298" y="153466"/>
                  </a:cubicBezTo>
                  <a:cubicBezTo>
                    <a:pt x="294846" y="153257"/>
                    <a:pt x="292603" y="152009"/>
                    <a:pt x="291121" y="150037"/>
                  </a:cubicBezTo>
                  <a:lnTo>
                    <a:pt x="271546" y="121462"/>
                  </a:lnTo>
                  <a:lnTo>
                    <a:pt x="271546" y="121462"/>
                  </a:lnTo>
                  <a:lnTo>
                    <a:pt x="252541" y="157848"/>
                  </a:lnTo>
                  <a:cubicBezTo>
                    <a:pt x="250802" y="160762"/>
                    <a:pt x="247552" y="162429"/>
                    <a:pt x="244179" y="162134"/>
                  </a:cubicBezTo>
                  <a:cubicBezTo>
                    <a:pt x="240938" y="162029"/>
                    <a:pt x="238049" y="160067"/>
                    <a:pt x="236767" y="157085"/>
                  </a:cubicBezTo>
                  <a:lnTo>
                    <a:pt x="218902" y="108699"/>
                  </a:lnTo>
                  <a:lnTo>
                    <a:pt x="199897" y="211188"/>
                  </a:lnTo>
                  <a:cubicBezTo>
                    <a:pt x="198871" y="214798"/>
                    <a:pt x="195459" y="217179"/>
                    <a:pt x="191725" y="216903"/>
                  </a:cubicBezTo>
                  <a:close/>
                </a:path>
              </a:pathLst>
            </a:custGeom>
            <a:solidFill>
              <a:schemeClr val="bg1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2CFC094-1D4A-AB41-89B0-517983CB8E21}"/>
                </a:ext>
              </a:extLst>
            </p:cNvPr>
            <p:cNvSpPr/>
            <p:nvPr/>
          </p:nvSpPr>
          <p:spPr>
            <a:xfrm>
              <a:off x="6982483" y="9942719"/>
              <a:ext cx="1132546" cy="113254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1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205F90E-9F46-044B-8E24-6E0AB6F7724D}"/>
                </a:ext>
              </a:extLst>
            </p:cNvPr>
            <p:cNvSpPr/>
            <p:nvPr/>
          </p:nvSpPr>
          <p:spPr>
            <a:xfrm>
              <a:off x="16287864" y="9942719"/>
              <a:ext cx="1132546" cy="1132546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5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0CDAAD6-2AD6-3848-9AF2-01E5C84E2CFD}"/>
                </a:ext>
              </a:extLst>
            </p:cNvPr>
            <p:cNvSpPr/>
            <p:nvPr/>
          </p:nvSpPr>
          <p:spPr>
            <a:xfrm>
              <a:off x="7758218" y="6173603"/>
              <a:ext cx="1132546" cy="1132546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kern="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</a:t>
              </a:r>
              <a:endParaRPr kumimoji="0" lang="en-US" sz="4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507F60-7EA7-9C45-9DEB-626CFE701FCA}"/>
                </a:ext>
              </a:extLst>
            </p:cNvPr>
            <p:cNvSpPr/>
            <p:nvPr/>
          </p:nvSpPr>
          <p:spPr>
            <a:xfrm>
              <a:off x="15499513" y="6173603"/>
              <a:ext cx="1132546" cy="1132546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kern="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4</a:t>
              </a:r>
              <a:endParaRPr kumimoji="0" lang="en-US" sz="4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93E8C07-F619-F144-A7DE-E78E60E7D6E5}"/>
                </a:ext>
              </a:extLst>
            </p:cNvPr>
            <p:cNvSpPr/>
            <p:nvPr/>
          </p:nvSpPr>
          <p:spPr>
            <a:xfrm>
              <a:off x="11622552" y="4216976"/>
              <a:ext cx="1132546" cy="1132546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kern="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3</a:t>
              </a:r>
              <a:endParaRPr kumimoji="0" lang="en-US" sz="4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84DE741-3B52-9D4B-9D69-6ABF8DE0E7AA}"/>
              </a:ext>
            </a:extLst>
          </p:cNvPr>
          <p:cNvGrpSpPr/>
          <p:nvPr/>
        </p:nvGrpSpPr>
        <p:grpSpPr>
          <a:xfrm>
            <a:off x="17690714" y="10409039"/>
            <a:ext cx="5574649" cy="1480065"/>
            <a:chOff x="10285375" y="8565841"/>
            <a:chExt cx="5574649" cy="148006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6BF603C-DA54-5C4B-86A4-F65748EFD0A6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2250EC-5E32-2446-A065-E32212BCDF41}"/>
                </a:ext>
              </a:extLst>
            </p:cNvPr>
            <p:cNvSpPr/>
            <p:nvPr/>
          </p:nvSpPr>
          <p:spPr>
            <a:xfrm>
              <a:off x="10285375" y="8565841"/>
              <a:ext cx="55746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Term 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FBFED8-BC69-604A-BA55-10C893160A11}"/>
              </a:ext>
            </a:extLst>
          </p:cNvPr>
          <p:cNvGrpSpPr/>
          <p:nvPr/>
        </p:nvGrpSpPr>
        <p:grpSpPr>
          <a:xfrm>
            <a:off x="17064753" y="6639923"/>
            <a:ext cx="5574649" cy="1480065"/>
            <a:chOff x="10285375" y="8565841"/>
            <a:chExt cx="5574649" cy="148006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BCBC7D2-AEEB-2C46-8D97-C8C0AC91F4BB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6D62ABD-07B2-7748-A223-2FDBEC2AF1D8}"/>
                </a:ext>
              </a:extLst>
            </p:cNvPr>
            <p:cNvSpPr/>
            <p:nvPr/>
          </p:nvSpPr>
          <p:spPr>
            <a:xfrm>
              <a:off x="10285375" y="8565841"/>
              <a:ext cx="55746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Term 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38D5E75-D89F-9E48-9D95-FAC953A60099}"/>
              </a:ext>
            </a:extLst>
          </p:cNvPr>
          <p:cNvGrpSpPr/>
          <p:nvPr/>
        </p:nvGrpSpPr>
        <p:grpSpPr>
          <a:xfrm>
            <a:off x="13278461" y="4650310"/>
            <a:ext cx="5574649" cy="1480065"/>
            <a:chOff x="10285375" y="8565841"/>
            <a:chExt cx="5574649" cy="148006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E7B4CD4-7DFE-0B44-B577-7306C4A14425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837EACF-5F24-6E48-BAC8-58C5FE543F46}"/>
                </a:ext>
              </a:extLst>
            </p:cNvPr>
            <p:cNvSpPr/>
            <p:nvPr/>
          </p:nvSpPr>
          <p:spPr>
            <a:xfrm>
              <a:off x="10285375" y="8565841"/>
              <a:ext cx="55746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Term 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A38ED41-8C34-DC42-9761-98EB076744AF}"/>
              </a:ext>
            </a:extLst>
          </p:cNvPr>
          <p:cNvGrpSpPr/>
          <p:nvPr/>
        </p:nvGrpSpPr>
        <p:grpSpPr>
          <a:xfrm flipH="1">
            <a:off x="1132484" y="10409039"/>
            <a:ext cx="5574649" cy="1480065"/>
            <a:chOff x="10285375" y="8565841"/>
            <a:chExt cx="5574649" cy="148006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24252BC-4C68-054E-AA4E-5B1F5C1B5427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3AD1DD3-519B-924A-9174-9E689DF3BFBC}"/>
                </a:ext>
              </a:extLst>
            </p:cNvPr>
            <p:cNvSpPr/>
            <p:nvPr/>
          </p:nvSpPr>
          <p:spPr>
            <a:xfrm>
              <a:off x="10285375" y="8565841"/>
              <a:ext cx="55746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Term 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26A51E1-69E1-6F4B-8C04-F3B48C8CFED0}"/>
              </a:ext>
            </a:extLst>
          </p:cNvPr>
          <p:cNvGrpSpPr/>
          <p:nvPr/>
        </p:nvGrpSpPr>
        <p:grpSpPr>
          <a:xfrm flipH="1">
            <a:off x="1753873" y="6546221"/>
            <a:ext cx="5574649" cy="1480065"/>
            <a:chOff x="10285375" y="8565841"/>
            <a:chExt cx="5574649" cy="14800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7686B9-A7CD-0547-A273-DED32D04EE09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82C5BA1-2871-1640-A564-A9B0B41164A1}"/>
                </a:ext>
              </a:extLst>
            </p:cNvPr>
            <p:cNvSpPr/>
            <p:nvPr/>
          </p:nvSpPr>
          <p:spPr>
            <a:xfrm>
              <a:off x="10285375" y="8565841"/>
              <a:ext cx="55746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Term 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26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FBA3D29F-697A-674E-AF6D-FFF20C52245F}"/>
              </a:ext>
            </a:extLst>
          </p:cNvPr>
          <p:cNvSpPr>
            <a:spLocks/>
          </p:cNvSpPr>
          <p:nvPr/>
        </p:nvSpPr>
        <p:spPr bwMode="auto">
          <a:xfrm flipH="1">
            <a:off x="4335723" y="4449334"/>
            <a:ext cx="4348898" cy="8149083"/>
          </a:xfrm>
          <a:custGeom>
            <a:avLst/>
            <a:gdLst>
              <a:gd name="T0" fmla="*/ 463 w 493"/>
              <a:gd name="T1" fmla="*/ 928 h 928"/>
              <a:gd name="T2" fmla="*/ 0 w 493"/>
              <a:gd name="T3" fmla="*/ 464 h 928"/>
              <a:gd name="T4" fmla="*/ 463 w 493"/>
              <a:gd name="T5" fmla="*/ 0 h 928"/>
              <a:gd name="T6" fmla="*/ 493 w 493"/>
              <a:gd name="T7" fmla="*/ 30 h 928"/>
              <a:gd name="T8" fmla="*/ 463 w 493"/>
              <a:gd name="T9" fmla="*/ 60 h 928"/>
              <a:gd name="T10" fmla="*/ 60 w 493"/>
              <a:gd name="T11" fmla="*/ 464 h 928"/>
              <a:gd name="T12" fmla="*/ 463 w 493"/>
              <a:gd name="T13" fmla="*/ 868 h 928"/>
              <a:gd name="T14" fmla="*/ 493 w 493"/>
              <a:gd name="T15" fmla="*/ 898 h 928"/>
              <a:gd name="T16" fmla="*/ 463 w 493"/>
              <a:gd name="T17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928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694AA7-0C2D-D840-B1F5-1D0E30B81773}"/>
              </a:ext>
            </a:extLst>
          </p:cNvPr>
          <p:cNvSpPr/>
          <p:nvPr/>
        </p:nvSpPr>
        <p:spPr>
          <a:xfrm>
            <a:off x="6279545" y="4652536"/>
            <a:ext cx="14963127" cy="16146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6E7A8FA8-2D10-C049-BCD3-A81087FD540C}"/>
              </a:ext>
            </a:extLst>
          </p:cNvPr>
          <p:cNvSpPr txBox="1"/>
          <p:nvPr/>
        </p:nvSpPr>
        <p:spPr>
          <a:xfrm>
            <a:off x="8078709" y="5194311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Medical Insurance 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097A2AE9-29C5-BF4D-960B-0F044FE543EA}"/>
              </a:ext>
            </a:extLst>
          </p:cNvPr>
          <p:cNvSpPr/>
          <p:nvPr/>
        </p:nvSpPr>
        <p:spPr>
          <a:xfrm>
            <a:off x="12853525" y="4980363"/>
            <a:ext cx="7560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30A534-BAF5-EB4F-9960-2CEDDBF4C50C}"/>
              </a:ext>
            </a:extLst>
          </p:cNvPr>
          <p:cNvSpPr/>
          <p:nvPr/>
        </p:nvSpPr>
        <p:spPr>
          <a:xfrm>
            <a:off x="6545339" y="4891144"/>
            <a:ext cx="1132546" cy="11325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A805180-8A97-6845-B258-5804001062DC}"/>
              </a:ext>
            </a:extLst>
          </p:cNvPr>
          <p:cNvSpPr/>
          <p:nvPr/>
        </p:nvSpPr>
        <p:spPr>
          <a:xfrm>
            <a:off x="6279545" y="10652183"/>
            <a:ext cx="14963127" cy="16146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7DAD0C94-B1DD-144A-95F5-6D6E518C8C6B}"/>
              </a:ext>
            </a:extLst>
          </p:cNvPr>
          <p:cNvSpPr txBox="1"/>
          <p:nvPr/>
        </p:nvSpPr>
        <p:spPr>
          <a:xfrm>
            <a:off x="8078709" y="11193958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Medical Insurance 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B4DA8379-0C44-B745-B489-8D29A4A6028E}"/>
              </a:ext>
            </a:extLst>
          </p:cNvPr>
          <p:cNvSpPr/>
          <p:nvPr/>
        </p:nvSpPr>
        <p:spPr>
          <a:xfrm>
            <a:off x="12853525" y="10980010"/>
            <a:ext cx="7560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31B0E0-055B-D746-89BC-BC971759183A}"/>
              </a:ext>
            </a:extLst>
          </p:cNvPr>
          <p:cNvSpPr/>
          <p:nvPr/>
        </p:nvSpPr>
        <p:spPr>
          <a:xfrm>
            <a:off x="6545339" y="10890790"/>
            <a:ext cx="1132546" cy="11325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CC963FA-1B18-4F44-9E6C-3E1CAAF5DD09}"/>
              </a:ext>
            </a:extLst>
          </p:cNvPr>
          <p:cNvSpPr/>
          <p:nvPr/>
        </p:nvSpPr>
        <p:spPr>
          <a:xfrm>
            <a:off x="7508594" y="6679441"/>
            <a:ext cx="14963127" cy="16146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6A97407E-D942-014D-BFCA-038A89C59006}"/>
              </a:ext>
            </a:extLst>
          </p:cNvPr>
          <p:cNvSpPr txBox="1"/>
          <p:nvPr/>
        </p:nvSpPr>
        <p:spPr>
          <a:xfrm>
            <a:off x="9307758" y="7221216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Medical Insurance 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BD3DDB17-05F8-FE42-8F4F-E5FD05FC7EDC}"/>
              </a:ext>
            </a:extLst>
          </p:cNvPr>
          <p:cNvSpPr/>
          <p:nvPr/>
        </p:nvSpPr>
        <p:spPr>
          <a:xfrm>
            <a:off x="14082574" y="7007268"/>
            <a:ext cx="7560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4B3FD7F-8055-A841-B844-8DE19F7BBD42}"/>
              </a:ext>
            </a:extLst>
          </p:cNvPr>
          <p:cNvSpPr/>
          <p:nvPr/>
        </p:nvSpPr>
        <p:spPr>
          <a:xfrm>
            <a:off x="7774388" y="6918049"/>
            <a:ext cx="1132546" cy="11325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</a:t>
            </a:r>
            <a:endParaRPr kumimoji="0" lang="en-US" sz="40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F1A9AE2-7328-C042-8ECA-075864F5266B}"/>
              </a:ext>
            </a:extLst>
          </p:cNvPr>
          <p:cNvSpPr/>
          <p:nvPr/>
        </p:nvSpPr>
        <p:spPr>
          <a:xfrm>
            <a:off x="7508594" y="8656047"/>
            <a:ext cx="14963127" cy="16146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8EC61CBD-C3DA-104B-B7AA-C8F7177774E0}"/>
              </a:ext>
            </a:extLst>
          </p:cNvPr>
          <p:cNvSpPr txBox="1"/>
          <p:nvPr/>
        </p:nvSpPr>
        <p:spPr>
          <a:xfrm>
            <a:off x="9307758" y="9197822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Medical Insurance 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DA7A4273-7DB4-A042-968D-19E096B96E7A}"/>
              </a:ext>
            </a:extLst>
          </p:cNvPr>
          <p:cNvSpPr/>
          <p:nvPr/>
        </p:nvSpPr>
        <p:spPr>
          <a:xfrm>
            <a:off x="14082574" y="8983874"/>
            <a:ext cx="7560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178EAC7-BA65-C146-A3B1-C6F384A6FC4C}"/>
              </a:ext>
            </a:extLst>
          </p:cNvPr>
          <p:cNvSpPr/>
          <p:nvPr/>
        </p:nvSpPr>
        <p:spPr>
          <a:xfrm>
            <a:off x="7774388" y="8894655"/>
            <a:ext cx="1132546" cy="11325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3</a:t>
            </a:r>
            <a:endParaRPr kumimoji="0" lang="en-US" sz="40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3D6668-A593-3C4A-82AA-747841B9B03A}"/>
              </a:ext>
            </a:extLst>
          </p:cNvPr>
          <p:cNvGrpSpPr/>
          <p:nvPr/>
        </p:nvGrpSpPr>
        <p:grpSpPr>
          <a:xfrm flipH="1">
            <a:off x="1635213" y="6052782"/>
            <a:ext cx="4777229" cy="5010919"/>
            <a:chOff x="2479388" y="5636289"/>
            <a:chExt cx="4777229" cy="501091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691F58E-E90B-AB44-8E5F-08EA9EC5703E}"/>
                </a:ext>
              </a:extLst>
            </p:cNvPr>
            <p:cNvSpPr/>
            <p:nvPr/>
          </p:nvSpPr>
          <p:spPr>
            <a:xfrm>
              <a:off x="3032119" y="7677337"/>
              <a:ext cx="1126140" cy="2122150"/>
            </a:xfrm>
            <a:custGeom>
              <a:avLst/>
              <a:gdLst>
                <a:gd name="connsiteX0" fmla="*/ 79805 w 142841"/>
                <a:gd name="connsiteY0" fmla="*/ 1036 h 269176"/>
                <a:gd name="connsiteX1" fmla="*/ 40369 w 142841"/>
                <a:gd name="connsiteY1" fmla="*/ 15610 h 269176"/>
                <a:gd name="connsiteX2" fmla="*/ 1694 w 142841"/>
                <a:gd name="connsiteY2" fmla="*/ 269165 h 269176"/>
                <a:gd name="connsiteX3" fmla="*/ 142711 w 142841"/>
                <a:gd name="connsiteY3" fmla="*/ 269165 h 269176"/>
                <a:gd name="connsiteX4" fmla="*/ 142711 w 142841"/>
                <a:gd name="connsiteY4" fmla="*/ -11 h 26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41" h="269176">
                  <a:moveTo>
                    <a:pt x="79805" y="1036"/>
                  </a:moveTo>
                  <a:cubicBezTo>
                    <a:pt x="66691" y="6561"/>
                    <a:pt x="53863" y="10561"/>
                    <a:pt x="40369" y="15610"/>
                  </a:cubicBezTo>
                  <a:cubicBezTo>
                    <a:pt x="-10279" y="46566"/>
                    <a:pt x="364" y="157151"/>
                    <a:pt x="1694" y="269165"/>
                  </a:cubicBezTo>
                  <a:lnTo>
                    <a:pt x="142711" y="269165"/>
                  </a:lnTo>
                  <a:lnTo>
                    <a:pt x="142711" y="-11"/>
                  </a:lnTo>
                  <a:close/>
                </a:path>
              </a:pathLst>
            </a:custGeom>
            <a:solidFill>
              <a:schemeClr val="accent2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793A8AA-9A20-1348-82C4-259EE2743A63}"/>
                </a:ext>
              </a:extLst>
            </p:cNvPr>
            <p:cNvSpPr/>
            <p:nvPr/>
          </p:nvSpPr>
          <p:spPr>
            <a:xfrm>
              <a:off x="2481635" y="9043297"/>
              <a:ext cx="564864" cy="756190"/>
            </a:xfrm>
            <a:custGeom>
              <a:avLst/>
              <a:gdLst>
                <a:gd name="connsiteX0" fmla="*/ 44151 w 71648"/>
                <a:gd name="connsiteY0" fmla="*/ 95905 h 95916"/>
                <a:gd name="connsiteX1" fmla="*/ 71518 w 71648"/>
                <a:gd name="connsiteY1" fmla="*/ 95905 h 95916"/>
                <a:gd name="connsiteX2" fmla="*/ 70758 w 71648"/>
                <a:gd name="connsiteY2" fmla="*/ -11 h 95916"/>
                <a:gd name="connsiteX3" fmla="*/ -130 w 71648"/>
                <a:gd name="connsiteY3" fmla="*/ -11 h 95916"/>
                <a:gd name="connsiteX4" fmla="*/ 1580 w 71648"/>
                <a:gd name="connsiteY4" fmla="*/ 54853 h 95916"/>
                <a:gd name="connsiteX5" fmla="*/ 44151 w 71648"/>
                <a:gd name="connsiteY5" fmla="*/ 95905 h 9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8" h="95916">
                  <a:moveTo>
                    <a:pt x="44151" y="95905"/>
                  </a:moveTo>
                  <a:lnTo>
                    <a:pt x="71518" y="95905"/>
                  </a:lnTo>
                  <a:cubicBezTo>
                    <a:pt x="71518" y="68854"/>
                    <a:pt x="70758" y="24182"/>
                    <a:pt x="70758" y="-11"/>
                  </a:cubicBezTo>
                  <a:lnTo>
                    <a:pt x="-130" y="-11"/>
                  </a:lnTo>
                  <a:cubicBezTo>
                    <a:pt x="-130" y="8085"/>
                    <a:pt x="630" y="32183"/>
                    <a:pt x="1580" y="54853"/>
                  </a:cubicBezTo>
                  <a:cubicBezTo>
                    <a:pt x="2445" y="77789"/>
                    <a:pt x="21260" y="95924"/>
                    <a:pt x="44151" y="95905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DF49CC6-5528-C340-95B9-BE250BE4BC61}"/>
                </a:ext>
              </a:extLst>
            </p:cNvPr>
            <p:cNvSpPr/>
            <p:nvPr/>
          </p:nvSpPr>
          <p:spPr>
            <a:xfrm>
              <a:off x="2479885" y="7800491"/>
              <a:ext cx="871523" cy="1242798"/>
            </a:xfrm>
            <a:custGeom>
              <a:avLst/>
              <a:gdLst>
                <a:gd name="connsiteX0" fmla="*/ 110415 w 110545"/>
                <a:gd name="connsiteY0" fmla="*/ -11 h 157638"/>
                <a:gd name="connsiteX1" fmla="*/ 33635 w 110545"/>
                <a:gd name="connsiteY1" fmla="*/ 29992 h 157638"/>
                <a:gd name="connsiteX2" fmla="*/ 376 w 110545"/>
                <a:gd name="connsiteY2" fmla="*/ 99430 h 157638"/>
                <a:gd name="connsiteX3" fmla="*/ 376 w 110545"/>
                <a:gd name="connsiteY3" fmla="*/ 157627 h 157638"/>
                <a:gd name="connsiteX4" fmla="*/ 71265 w 110545"/>
                <a:gd name="connsiteY4" fmla="*/ 157627 h 157638"/>
                <a:gd name="connsiteX5" fmla="*/ 110415 w 110545"/>
                <a:gd name="connsiteY5" fmla="*/ -11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45" h="157638">
                  <a:moveTo>
                    <a:pt x="110415" y="-11"/>
                  </a:moveTo>
                  <a:cubicBezTo>
                    <a:pt x="84293" y="8580"/>
                    <a:pt x="58665" y="18600"/>
                    <a:pt x="33635" y="29992"/>
                  </a:cubicBezTo>
                  <a:cubicBezTo>
                    <a:pt x="14630" y="38565"/>
                    <a:pt x="376" y="61139"/>
                    <a:pt x="376" y="99430"/>
                  </a:cubicBezTo>
                  <a:cubicBezTo>
                    <a:pt x="376" y="115717"/>
                    <a:pt x="-764" y="133815"/>
                    <a:pt x="376" y="157627"/>
                  </a:cubicBezTo>
                  <a:lnTo>
                    <a:pt x="71265" y="157627"/>
                  </a:lnTo>
                  <a:cubicBezTo>
                    <a:pt x="71170" y="81618"/>
                    <a:pt x="76776" y="22658"/>
                    <a:pt x="110415" y="-1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3D07B9D-808C-E147-8606-CE1EA314F346}"/>
                </a:ext>
              </a:extLst>
            </p:cNvPr>
            <p:cNvSpPr/>
            <p:nvPr/>
          </p:nvSpPr>
          <p:spPr>
            <a:xfrm>
              <a:off x="2479388" y="8889357"/>
              <a:ext cx="558872" cy="153941"/>
            </a:xfrm>
            <a:custGeom>
              <a:avLst/>
              <a:gdLst>
                <a:gd name="connsiteX0" fmla="*/ -130 w 70888"/>
                <a:gd name="connsiteY0" fmla="*/ -11 h 19526"/>
                <a:gd name="connsiteX1" fmla="*/ -130 w 70888"/>
                <a:gd name="connsiteY1" fmla="*/ 19515 h 19526"/>
                <a:gd name="connsiteX2" fmla="*/ 70758 w 70888"/>
                <a:gd name="connsiteY2" fmla="*/ 19515 h 19526"/>
                <a:gd name="connsiteX3" fmla="*/ 70758 w 70888"/>
                <a:gd name="connsiteY3" fmla="*/ -11 h 1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88" h="19526">
                  <a:moveTo>
                    <a:pt x="-130" y="-11"/>
                  </a:moveTo>
                  <a:cubicBezTo>
                    <a:pt x="-130" y="6084"/>
                    <a:pt x="-130" y="12561"/>
                    <a:pt x="-130" y="19515"/>
                  </a:cubicBezTo>
                  <a:lnTo>
                    <a:pt x="70758" y="19515"/>
                  </a:lnTo>
                  <a:cubicBezTo>
                    <a:pt x="70758" y="12847"/>
                    <a:pt x="70758" y="6370"/>
                    <a:pt x="70758" y="-1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359DC46-C979-3E4B-824B-B4F6CCADCA95}"/>
                </a:ext>
              </a:extLst>
            </p:cNvPr>
            <p:cNvSpPr/>
            <p:nvPr/>
          </p:nvSpPr>
          <p:spPr>
            <a:xfrm>
              <a:off x="4158267" y="7677337"/>
              <a:ext cx="1125352" cy="2122150"/>
            </a:xfrm>
            <a:custGeom>
              <a:avLst/>
              <a:gdLst>
                <a:gd name="connsiteX0" fmla="*/ 62871 w 142741"/>
                <a:gd name="connsiteY0" fmla="*/ 1036 h 269176"/>
                <a:gd name="connsiteX1" fmla="*/ 102306 w 142741"/>
                <a:gd name="connsiteY1" fmla="*/ 15610 h 269176"/>
                <a:gd name="connsiteX2" fmla="*/ 140982 w 142741"/>
                <a:gd name="connsiteY2" fmla="*/ 269165 h 269176"/>
                <a:gd name="connsiteX3" fmla="*/ -130 w 142741"/>
                <a:gd name="connsiteY3" fmla="*/ 269165 h 269176"/>
                <a:gd name="connsiteX4" fmla="*/ -130 w 142741"/>
                <a:gd name="connsiteY4" fmla="*/ -11 h 26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741" h="269176">
                  <a:moveTo>
                    <a:pt x="62871" y="1036"/>
                  </a:moveTo>
                  <a:cubicBezTo>
                    <a:pt x="75985" y="6561"/>
                    <a:pt x="88813" y="10561"/>
                    <a:pt x="102306" y="15610"/>
                  </a:cubicBezTo>
                  <a:cubicBezTo>
                    <a:pt x="152004" y="46090"/>
                    <a:pt x="142312" y="157151"/>
                    <a:pt x="140982" y="269165"/>
                  </a:cubicBezTo>
                  <a:lnTo>
                    <a:pt x="-130" y="269165"/>
                  </a:lnTo>
                  <a:lnTo>
                    <a:pt x="-130" y="-11"/>
                  </a:lnTo>
                  <a:close/>
                </a:path>
              </a:pathLst>
            </a:custGeom>
            <a:solidFill>
              <a:schemeClr val="accent2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42809DC-3120-E94D-BD47-F479CB99A385}"/>
                </a:ext>
              </a:extLst>
            </p:cNvPr>
            <p:cNvSpPr/>
            <p:nvPr/>
          </p:nvSpPr>
          <p:spPr>
            <a:xfrm>
              <a:off x="5270768" y="9043297"/>
              <a:ext cx="564115" cy="756190"/>
            </a:xfrm>
            <a:custGeom>
              <a:avLst/>
              <a:gdLst>
                <a:gd name="connsiteX0" fmla="*/ 27237 w 71553"/>
                <a:gd name="connsiteY0" fmla="*/ 95905 h 95916"/>
                <a:gd name="connsiteX1" fmla="*/ -130 w 71553"/>
                <a:gd name="connsiteY1" fmla="*/ 95905 h 95916"/>
                <a:gd name="connsiteX2" fmla="*/ 630 w 71553"/>
                <a:gd name="connsiteY2" fmla="*/ -11 h 95916"/>
                <a:gd name="connsiteX3" fmla="*/ 71423 w 71553"/>
                <a:gd name="connsiteY3" fmla="*/ -11 h 95916"/>
                <a:gd name="connsiteX4" fmla="*/ 69713 w 71553"/>
                <a:gd name="connsiteY4" fmla="*/ 54853 h 95916"/>
                <a:gd name="connsiteX5" fmla="*/ 27237 w 71553"/>
                <a:gd name="connsiteY5" fmla="*/ 95905 h 9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53" h="95916">
                  <a:moveTo>
                    <a:pt x="27237" y="95905"/>
                  </a:moveTo>
                  <a:lnTo>
                    <a:pt x="-130" y="95905"/>
                  </a:lnTo>
                  <a:cubicBezTo>
                    <a:pt x="-130" y="68854"/>
                    <a:pt x="630" y="24182"/>
                    <a:pt x="630" y="-11"/>
                  </a:cubicBezTo>
                  <a:lnTo>
                    <a:pt x="71423" y="-11"/>
                  </a:lnTo>
                  <a:cubicBezTo>
                    <a:pt x="71423" y="8085"/>
                    <a:pt x="70663" y="32183"/>
                    <a:pt x="69713" y="54853"/>
                  </a:cubicBezTo>
                  <a:cubicBezTo>
                    <a:pt x="68848" y="77751"/>
                    <a:pt x="50090" y="95867"/>
                    <a:pt x="27237" y="95905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92B3759-478C-6C4D-A33F-B1AB8E2EBDF3}"/>
                </a:ext>
              </a:extLst>
            </p:cNvPr>
            <p:cNvSpPr/>
            <p:nvPr/>
          </p:nvSpPr>
          <p:spPr>
            <a:xfrm>
              <a:off x="4965859" y="7800491"/>
              <a:ext cx="871523" cy="1242798"/>
            </a:xfrm>
            <a:custGeom>
              <a:avLst/>
              <a:gdLst>
                <a:gd name="connsiteX0" fmla="*/ -130 w 110545"/>
                <a:gd name="connsiteY0" fmla="*/ -11 h 157638"/>
                <a:gd name="connsiteX1" fmla="*/ 76650 w 110545"/>
                <a:gd name="connsiteY1" fmla="*/ 29992 h 157638"/>
                <a:gd name="connsiteX2" fmla="*/ 109909 w 110545"/>
                <a:gd name="connsiteY2" fmla="*/ 99430 h 157638"/>
                <a:gd name="connsiteX3" fmla="*/ 109909 w 110545"/>
                <a:gd name="connsiteY3" fmla="*/ 157627 h 157638"/>
                <a:gd name="connsiteX4" fmla="*/ 39020 w 110545"/>
                <a:gd name="connsiteY4" fmla="*/ 157627 h 157638"/>
                <a:gd name="connsiteX5" fmla="*/ -130 w 110545"/>
                <a:gd name="connsiteY5" fmla="*/ -11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45" h="157638">
                  <a:moveTo>
                    <a:pt x="-130" y="-11"/>
                  </a:moveTo>
                  <a:cubicBezTo>
                    <a:pt x="25992" y="8580"/>
                    <a:pt x="51620" y="18600"/>
                    <a:pt x="76650" y="29992"/>
                  </a:cubicBezTo>
                  <a:cubicBezTo>
                    <a:pt x="95180" y="38565"/>
                    <a:pt x="109909" y="61139"/>
                    <a:pt x="109909" y="99430"/>
                  </a:cubicBezTo>
                  <a:cubicBezTo>
                    <a:pt x="109909" y="115717"/>
                    <a:pt x="111049" y="133815"/>
                    <a:pt x="109909" y="157627"/>
                  </a:cubicBezTo>
                  <a:lnTo>
                    <a:pt x="39020" y="157627"/>
                  </a:lnTo>
                  <a:cubicBezTo>
                    <a:pt x="39115" y="81618"/>
                    <a:pt x="33509" y="22658"/>
                    <a:pt x="-130" y="-1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38D50E9-AD9F-2042-94A4-379E7024EBF0}"/>
                </a:ext>
              </a:extLst>
            </p:cNvPr>
            <p:cNvSpPr/>
            <p:nvPr/>
          </p:nvSpPr>
          <p:spPr>
            <a:xfrm>
              <a:off x="5276019" y="8889357"/>
              <a:ext cx="558872" cy="153941"/>
            </a:xfrm>
            <a:custGeom>
              <a:avLst/>
              <a:gdLst>
                <a:gd name="connsiteX0" fmla="*/ 70758 w 70888"/>
                <a:gd name="connsiteY0" fmla="*/ -11 h 19526"/>
                <a:gd name="connsiteX1" fmla="*/ 70758 w 70888"/>
                <a:gd name="connsiteY1" fmla="*/ 19515 h 19526"/>
                <a:gd name="connsiteX2" fmla="*/ -130 w 70888"/>
                <a:gd name="connsiteY2" fmla="*/ 19515 h 19526"/>
                <a:gd name="connsiteX3" fmla="*/ -130 w 70888"/>
                <a:gd name="connsiteY3" fmla="*/ -11 h 1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88" h="19526">
                  <a:moveTo>
                    <a:pt x="70758" y="-11"/>
                  </a:moveTo>
                  <a:cubicBezTo>
                    <a:pt x="70758" y="6084"/>
                    <a:pt x="70758" y="12561"/>
                    <a:pt x="70758" y="19515"/>
                  </a:cubicBezTo>
                  <a:lnTo>
                    <a:pt x="-130" y="19515"/>
                  </a:lnTo>
                  <a:cubicBezTo>
                    <a:pt x="-130" y="12847"/>
                    <a:pt x="-130" y="6370"/>
                    <a:pt x="-130" y="-11"/>
                  </a:cubicBezTo>
                  <a:close/>
                </a:path>
              </a:pathLst>
            </a:custGeom>
            <a:solidFill>
              <a:srgbClr val="7F46A6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561E796-0FCA-D44C-8835-39974A8837A3}"/>
                </a:ext>
              </a:extLst>
            </p:cNvPr>
            <p:cNvSpPr/>
            <p:nvPr/>
          </p:nvSpPr>
          <p:spPr>
            <a:xfrm>
              <a:off x="3662316" y="7109627"/>
              <a:ext cx="992635" cy="874125"/>
            </a:xfrm>
            <a:custGeom>
              <a:avLst/>
              <a:gdLst>
                <a:gd name="connsiteX0" fmla="*/ 6807 w 125907"/>
                <a:gd name="connsiteY0" fmla="*/ -11 h 110875"/>
                <a:gd name="connsiteX1" fmla="*/ -130 w 125907"/>
                <a:gd name="connsiteY1" fmla="*/ 73426 h 110875"/>
                <a:gd name="connsiteX2" fmla="*/ 97232 w 125907"/>
                <a:gd name="connsiteY2" fmla="*/ 102039 h 110875"/>
                <a:gd name="connsiteX3" fmla="*/ 125778 w 125907"/>
                <a:gd name="connsiteY3" fmla="*/ 73426 h 110875"/>
                <a:gd name="connsiteX4" fmla="*/ 118841 w 125907"/>
                <a:gd name="connsiteY4" fmla="*/ -11 h 11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07" h="110875">
                  <a:moveTo>
                    <a:pt x="6807" y="-11"/>
                  </a:moveTo>
                  <a:cubicBezTo>
                    <a:pt x="8441" y="24687"/>
                    <a:pt x="6103" y="49481"/>
                    <a:pt x="-130" y="73426"/>
                  </a:cubicBezTo>
                  <a:cubicBezTo>
                    <a:pt x="18875" y="108278"/>
                    <a:pt x="62463" y="121089"/>
                    <a:pt x="97232" y="102039"/>
                  </a:cubicBezTo>
                  <a:cubicBezTo>
                    <a:pt x="109281" y="95439"/>
                    <a:pt x="119192" y="85504"/>
                    <a:pt x="125778" y="73426"/>
                  </a:cubicBezTo>
                  <a:cubicBezTo>
                    <a:pt x="119544" y="49481"/>
                    <a:pt x="117206" y="24687"/>
                    <a:pt x="118841" y="-11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DC73AEE-DE1F-E94B-9FC7-B61A457B2D47}"/>
                </a:ext>
              </a:extLst>
            </p:cNvPr>
            <p:cNvSpPr/>
            <p:nvPr/>
          </p:nvSpPr>
          <p:spPr>
            <a:xfrm>
              <a:off x="4791310" y="6510776"/>
              <a:ext cx="203506" cy="447197"/>
            </a:xfrm>
            <a:custGeom>
              <a:avLst/>
              <a:gdLst>
                <a:gd name="connsiteX0" fmla="*/ 6521 w 25813"/>
                <a:gd name="connsiteY0" fmla="*/ 7748 h 56723"/>
                <a:gd name="connsiteX1" fmla="*/ 25526 w 25813"/>
                <a:gd name="connsiteY1" fmla="*/ 21369 h 56723"/>
                <a:gd name="connsiteX2" fmla="*/ -130 w 25813"/>
                <a:gd name="connsiteY2" fmla="*/ 52325 h 56723"/>
                <a:gd name="connsiteX3" fmla="*/ 6521 w 25813"/>
                <a:gd name="connsiteY3" fmla="*/ 7748 h 5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13" h="56723">
                  <a:moveTo>
                    <a:pt x="6521" y="7748"/>
                  </a:moveTo>
                  <a:cubicBezTo>
                    <a:pt x="14598" y="-5111"/>
                    <a:pt x="27237" y="-2920"/>
                    <a:pt x="25526" y="21369"/>
                  </a:cubicBezTo>
                  <a:cubicBezTo>
                    <a:pt x="24576" y="33656"/>
                    <a:pt x="11557" y="68994"/>
                    <a:pt x="-130" y="52325"/>
                  </a:cubicBezTo>
                  <a:cubicBezTo>
                    <a:pt x="1029" y="37323"/>
                    <a:pt x="3252" y="22426"/>
                    <a:pt x="6521" y="7748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A04D84F-081F-C640-92CD-47B18AA334EF}"/>
                </a:ext>
              </a:extLst>
            </p:cNvPr>
            <p:cNvSpPr/>
            <p:nvPr/>
          </p:nvSpPr>
          <p:spPr>
            <a:xfrm>
              <a:off x="3322458" y="6510776"/>
              <a:ext cx="204255" cy="447197"/>
            </a:xfrm>
            <a:custGeom>
              <a:avLst/>
              <a:gdLst>
                <a:gd name="connsiteX0" fmla="*/ 19032 w 25908"/>
                <a:gd name="connsiteY0" fmla="*/ 7748 h 56723"/>
                <a:gd name="connsiteX1" fmla="*/ 27 w 25908"/>
                <a:gd name="connsiteY1" fmla="*/ 21369 h 56723"/>
                <a:gd name="connsiteX2" fmla="*/ 25778 w 25908"/>
                <a:gd name="connsiteY2" fmla="*/ 52325 h 56723"/>
                <a:gd name="connsiteX3" fmla="*/ 19032 w 25908"/>
                <a:gd name="connsiteY3" fmla="*/ 7748 h 5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08" h="56723">
                  <a:moveTo>
                    <a:pt x="19032" y="7748"/>
                  </a:moveTo>
                  <a:cubicBezTo>
                    <a:pt x="10955" y="-5111"/>
                    <a:pt x="-1684" y="-2920"/>
                    <a:pt x="27" y="21369"/>
                  </a:cubicBezTo>
                  <a:cubicBezTo>
                    <a:pt x="1072" y="33656"/>
                    <a:pt x="14090" y="68994"/>
                    <a:pt x="25778" y="52325"/>
                  </a:cubicBezTo>
                  <a:cubicBezTo>
                    <a:pt x="24581" y="37323"/>
                    <a:pt x="22329" y="22426"/>
                    <a:pt x="19032" y="7748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A3F82AB-CA96-F040-89BA-AE8EC1673E04}"/>
                </a:ext>
              </a:extLst>
            </p:cNvPr>
            <p:cNvSpPr/>
            <p:nvPr/>
          </p:nvSpPr>
          <p:spPr>
            <a:xfrm>
              <a:off x="3425579" y="5715885"/>
              <a:ext cx="1465991" cy="1905130"/>
            </a:xfrm>
            <a:custGeom>
              <a:avLst/>
              <a:gdLst>
                <a:gd name="connsiteX0" fmla="*/ 92804 w 185948"/>
                <a:gd name="connsiteY0" fmla="*/ 241638 h 241649"/>
                <a:gd name="connsiteX1" fmla="*/ 185548 w 185948"/>
                <a:gd name="connsiteY1" fmla="*/ 95239 h 241649"/>
                <a:gd name="connsiteX2" fmla="*/ 92804 w 185948"/>
                <a:gd name="connsiteY2" fmla="*/ -11 h 241649"/>
                <a:gd name="connsiteX3" fmla="*/ 155 w 185948"/>
                <a:gd name="connsiteY3" fmla="*/ 95239 h 241649"/>
                <a:gd name="connsiteX4" fmla="*/ 92804 w 185948"/>
                <a:gd name="connsiteY4" fmla="*/ 241638 h 24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48" h="241649">
                  <a:moveTo>
                    <a:pt x="92804" y="241638"/>
                  </a:moveTo>
                  <a:cubicBezTo>
                    <a:pt x="154000" y="241638"/>
                    <a:pt x="180037" y="158294"/>
                    <a:pt x="185548" y="95239"/>
                  </a:cubicBezTo>
                  <a:cubicBezTo>
                    <a:pt x="188779" y="57710"/>
                    <a:pt x="163312" y="-11"/>
                    <a:pt x="92804" y="-11"/>
                  </a:cubicBezTo>
                  <a:cubicBezTo>
                    <a:pt x="22296" y="-11"/>
                    <a:pt x="-3171" y="57139"/>
                    <a:pt x="155" y="95239"/>
                  </a:cubicBezTo>
                  <a:cubicBezTo>
                    <a:pt x="5666" y="158294"/>
                    <a:pt x="31703" y="241638"/>
                    <a:pt x="92804" y="241638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CCE7064-5A74-5A45-9D17-9A599ECBB77C}"/>
                </a:ext>
              </a:extLst>
            </p:cNvPr>
            <p:cNvSpPr/>
            <p:nvPr/>
          </p:nvSpPr>
          <p:spPr>
            <a:xfrm>
              <a:off x="3409062" y="5636289"/>
              <a:ext cx="1498401" cy="1181895"/>
            </a:xfrm>
            <a:custGeom>
              <a:avLst/>
              <a:gdLst>
                <a:gd name="connsiteX0" fmla="*/ 94900 w 190059"/>
                <a:gd name="connsiteY0" fmla="*/ 48280 h 149913"/>
                <a:gd name="connsiteX1" fmla="*/ 31043 w 190059"/>
                <a:gd name="connsiteY1" fmla="*/ 36660 h 149913"/>
                <a:gd name="connsiteX2" fmla="*/ 23441 w 190059"/>
                <a:gd name="connsiteY2" fmla="*/ 97334 h 149913"/>
                <a:gd name="connsiteX3" fmla="*/ 14984 w 190059"/>
                <a:gd name="connsiteY3" fmla="*/ 149817 h 149913"/>
                <a:gd name="connsiteX4" fmla="*/ 9377 w 190059"/>
                <a:gd name="connsiteY4" fmla="*/ 149817 h 149913"/>
                <a:gd name="connsiteX5" fmla="*/ -125 w 190059"/>
                <a:gd name="connsiteY5" fmla="*/ 78379 h 149913"/>
                <a:gd name="connsiteX6" fmla="*/ 94900 w 190059"/>
                <a:gd name="connsiteY6" fmla="*/ -11 h 149913"/>
                <a:gd name="connsiteX7" fmla="*/ 189924 w 190059"/>
                <a:gd name="connsiteY7" fmla="*/ 78379 h 149913"/>
                <a:gd name="connsiteX8" fmla="*/ 180422 w 190059"/>
                <a:gd name="connsiteY8" fmla="*/ 149817 h 149913"/>
                <a:gd name="connsiteX9" fmla="*/ 174816 w 190059"/>
                <a:gd name="connsiteY9" fmla="*/ 149817 h 149913"/>
                <a:gd name="connsiteX10" fmla="*/ 166358 w 190059"/>
                <a:gd name="connsiteY10" fmla="*/ 97334 h 149913"/>
                <a:gd name="connsiteX11" fmla="*/ 158756 w 190059"/>
                <a:gd name="connsiteY11" fmla="*/ 36660 h 149913"/>
                <a:gd name="connsiteX12" fmla="*/ 94900 w 190059"/>
                <a:gd name="connsiteY12" fmla="*/ 48280 h 14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059" h="149913">
                  <a:moveTo>
                    <a:pt x="94900" y="48280"/>
                  </a:moveTo>
                  <a:cubicBezTo>
                    <a:pt x="59645" y="47137"/>
                    <a:pt x="43491" y="33135"/>
                    <a:pt x="31043" y="36660"/>
                  </a:cubicBezTo>
                  <a:cubicBezTo>
                    <a:pt x="18595" y="40184"/>
                    <a:pt x="13463" y="75903"/>
                    <a:pt x="23441" y="97334"/>
                  </a:cubicBezTo>
                  <a:cubicBezTo>
                    <a:pt x="8237" y="110764"/>
                    <a:pt x="13939" y="144959"/>
                    <a:pt x="14984" y="149817"/>
                  </a:cubicBezTo>
                  <a:cubicBezTo>
                    <a:pt x="13112" y="149931"/>
                    <a:pt x="11240" y="149931"/>
                    <a:pt x="9377" y="149817"/>
                  </a:cubicBezTo>
                  <a:cubicBezTo>
                    <a:pt x="2925" y="126557"/>
                    <a:pt x="-277" y="102516"/>
                    <a:pt x="-125" y="78379"/>
                  </a:cubicBezTo>
                  <a:cubicBezTo>
                    <a:pt x="1585" y="32945"/>
                    <a:pt x="41496" y="-11"/>
                    <a:pt x="94900" y="-11"/>
                  </a:cubicBezTo>
                  <a:cubicBezTo>
                    <a:pt x="148304" y="-11"/>
                    <a:pt x="188214" y="32945"/>
                    <a:pt x="189924" y="78379"/>
                  </a:cubicBezTo>
                  <a:cubicBezTo>
                    <a:pt x="190076" y="102516"/>
                    <a:pt x="186874" y="126557"/>
                    <a:pt x="180422" y="149817"/>
                  </a:cubicBezTo>
                  <a:cubicBezTo>
                    <a:pt x="178550" y="149931"/>
                    <a:pt x="176687" y="149931"/>
                    <a:pt x="174816" y="149817"/>
                  </a:cubicBezTo>
                  <a:cubicBezTo>
                    <a:pt x="175861" y="144578"/>
                    <a:pt x="181562" y="110764"/>
                    <a:pt x="166358" y="97334"/>
                  </a:cubicBezTo>
                  <a:cubicBezTo>
                    <a:pt x="176336" y="75903"/>
                    <a:pt x="171300" y="40184"/>
                    <a:pt x="158756" y="36660"/>
                  </a:cubicBezTo>
                  <a:cubicBezTo>
                    <a:pt x="146213" y="33135"/>
                    <a:pt x="130249" y="49328"/>
                    <a:pt x="94900" y="48280"/>
                  </a:cubicBezTo>
                  <a:close/>
                </a:path>
              </a:pathLst>
            </a:custGeom>
            <a:solidFill>
              <a:schemeClr val="tx2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E0BA40FF-FE41-C24A-A6FF-39AB3B349576}"/>
                </a:ext>
              </a:extLst>
            </p:cNvPr>
            <p:cNvSpPr/>
            <p:nvPr/>
          </p:nvSpPr>
          <p:spPr>
            <a:xfrm>
              <a:off x="3486261" y="7685600"/>
              <a:ext cx="671998" cy="476840"/>
            </a:xfrm>
            <a:custGeom>
              <a:avLst/>
              <a:gdLst>
                <a:gd name="connsiteX0" fmla="*/ 22201 w 85237"/>
                <a:gd name="connsiteY0" fmla="*/ -11 h 60483"/>
                <a:gd name="connsiteX1" fmla="*/ -130 w 85237"/>
                <a:gd name="connsiteY1" fmla="*/ 8561 h 60483"/>
                <a:gd name="connsiteX2" fmla="*/ 3006 w 85237"/>
                <a:gd name="connsiteY2" fmla="*/ 12847 h 60483"/>
                <a:gd name="connsiteX3" fmla="*/ 85107 w 85237"/>
                <a:gd name="connsiteY3" fmla="*/ 60472 h 60483"/>
                <a:gd name="connsiteX4" fmla="*/ 85107 w 85237"/>
                <a:gd name="connsiteY4" fmla="*/ 37422 h 60483"/>
                <a:gd name="connsiteX5" fmla="*/ 22201 w 85237"/>
                <a:gd name="connsiteY5" fmla="*/ -11 h 6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237" h="60483">
                  <a:moveTo>
                    <a:pt x="22201" y="-11"/>
                  </a:moveTo>
                  <a:cubicBezTo>
                    <a:pt x="14693" y="3132"/>
                    <a:pt x="7282" y="5894"/>
                    <a:pt x="-130" y="8561"/>
                  </a:cubicBezTo>
                  <a:lnTo>
                    <a:pt x="3006" y="12847"/>
                  </a:lnTo>
                  <a:cubicBezTo>
                    <a:pt x="20946" y="41232"/>
                    <a:pt x="51611" y="59024"/>
                    <a:pt x="85107" y="60472"/>
                  </a:cubicBezTo>
                  <a:lnTo>
                    <a:pt x="85107" y="37422"/>
                  </a:lnTo>
                  <a:cubicBezTo>
                    <a:pt x="59327" y="35888"/>
                    <a:pt x="35884" y="21944"/>
                    <a:pt x="22201" y="-1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45EC24A-A8D7-5E41-875F-3ECB0CA3325D}"/>
                </a:ext>
              </a:extLst>
            </p:cNvPr>
            <p:cNvSpPr/>
            <p:nvPr/>
          </p:nvSpPr>
          <p:spPr>
            <a:xfrm>
              <a:off x="4158267" y="7685600"/>
              <a:ext cx="672747" cy="475342"/>
            </a:xfrm>
            <a:custGeom>
              <a:avLst/>
              <a:gdLst>
                <a:gd name="connsiteX0" fmla="*/ 62871 w 85332"/>
                <a:gd name="connsiteY0" fmla="*/ -11 h 60293"/>
                <a:gd name="connsiteX1" fmla="*/ -130 w 85332"/>
                <a:gd name="connsiteY1" fmla="*/ 37422 h 60293"/>
                <a:gd name="connsiteX2" fmla="*/ -130 w 85332"/>
                <a:gd name="connsiteY2" fmla="*/ 60282 h 60293"/>
                <a:gd name="connsiteX3" fmla="*/ 82066 w 85332"/>
                <a:gd name="connsiteY3" fmla="*/ 12657 h 60293"/>
                <a:gd name="connsiteX4" fmla="*/ 85202 w 85332"/>
                <a:gd name="connsiteY4" fmla="*/ 8370 h 60293"/>
                <a:gd name="connsiteX5" fmla="*/ 62871 w 85332"/>
                <a:gd name="connsiteY5" fmla="*/ -11 h 6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32" h="60293">
                  <a:moveTo>
                    <a:pt x="62871" y="-11"/>
                  </a:moveTo>
                  <a:cubicBezTo>
                    <a:pt x="49169" y="21972"/>
                    <a:pt x="25688" y="35926"/>
                    <a:pt x="-130" y="37422"/>
                  </a:cubicBezTo>
                  <a:lnTo>
                    <a:pt x="-130" y="60282"/>
                  </a:lnTo>
                  <a:cubicBezTo>
                    <a:pt x="33395" y="58863"/>
                    <a:pt x="64107" y="41070"/>
                    <a:pt x="82066" y="12657"/>
                  </a:cubicBezTo>
                  <a:lnTo>
                    <a:pt x="85202" y="8370"/>
                  </a:lnTo>
                  <a:cubicBezTo>
                    <a:pt x="77790" y="5894"/>
                    <a:pt x="69998" y="3132"/>
                    <a:pt x="62871" y="-1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92615FC-E1BE-344D-A43C-099CF955C392}"/>
                </a:ext>
              </a:extLst>
            </p:cNvPr>
            <p:cNvSpPr/>
            <p:nvPr/>
          </p:nvSpPr>
          <p:spPr>
            <a:xfrm>
              <a:off x="4123799" y="7591222"/>
              <a:ext cx="706482" cy="1629289"/>
            </a:xfrm>
            <a:custGeom>
              <a:avLst/>
              <a:gdLst>
                <a:gd name="connsiteX0" fmla="*/ 64107 w 89611"/>
                <a:gd name="connsiteY0" fmla="*/ 339 h 206661"/>
                <a:gd name="connsiteX1" fmla="*/ 67242 w 89611"/>
                <a:gd name="connsiteY1" fmla="*/ 11960 h 206661"/>
                <a:gd name="connsiteX2" fmla="*/ -130 w 89611"/>
                <a:gd name="connsiteY2" fmla="*/ 195030 h 206661"/>
                <a:gd name="connsiteX3" fmla="*/ 18875 w 89611"/>
                <a:gd name="connsiteY3" fmla="*/ 206650 h 206661"/>
                <a:gd name="connsiteX4" fmla="*/ 89478 w 89611"/>
                <a:gd name="connsiteY4" fmla="*/ 12721 h 206661"/>
                <a:gd name="connsiteX5" fmla="*/ 64107 w 89611"/>
                <a:gd name="connsiteY5" fmla="*/ 339 h 20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11" h="206661">
                  <a:moveTo>
                    <a:pt x="64107" y="339"/>
                  </a:moveTo>
                  <a:cubicBezTo>
                    <a:pt x="64829" y="4292"/>
                    <a:pt x="65883" y="8178"/>
                    <a:pt x="67242" y="11960"/>
                  </a:cubicBezTo>
                  <a:cubicBezTo>
                    <a:pt x="65912" y="50060"/>
                    <a:pt x="33698" y="137975"/>
                    <a:pt x="-130" y="195030"/>
                  </a:cubicBezTo>
                  <a:lnTo>
                    <a:pt x="18875" y="206650"/>
                  </a:lnTo>
                  <a:cubicBezTo>
                    <a:pt x="54889" y="145881"/>
                    <a:pt x="88053" y="54250"/>
                    <a:pt x="89478" y="12721"/>
                  </a:cubicBezTo>
                  <a:cubicBezTo>
                    <a:pt x="89668" y="9197"/>
                    <a:pt x="82161" y="-2137"/>
                    <a:pt x="64107" y="33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85B8E92-B504-B64E-BF80-00A641D5C0CE}"/>
                </a:ext>
              </a:extLst>
            </p:cNvPr>
            <p:cNvSpPr/>
            <p:nvPr/>
          </p:nvSpPr>
          <p:spPr>
            <a:xfrm>
              <a:off x="3484014" y="7563376"/>
              <a:ext cx="427022" cy="1639869"/>
            </a:xfrm>
            <a:custGeom>
              <a:avLst/>
              <a:gdLst>
                <a:gd name="connsiteX0" fmla="*/ 22486 w 54164"/>
                <a:gd name="connsiteY0" fmla="*/ 15491 h 208003"/>
                <a:gd name="connsiteX1" fmla="*/ 26287 w 54164"/>
                <a:gd name="connsiteY1" fmla="*/ 442 h 208003"/>
                <a:gd name="connsiteX2" fmla="*/ -130 w 54164"/>
                <a:gd name="connsiteY2" fmla="*/ 15301 h 208003"/>
                <a:gd name="connsiteX3" fmla="*/ 32558 w 54164"/>
                <a:gd name="connsiteY3" fmla="*/ 207992 h 208003"/>
                <a:gd name="connsiteX4" fmla="*/ 54034 w 54164"/>
                <a:gd name="connsiteY4" fmla="*/ 200753 h 208003"/>
                <a:gd name="connsiteX5" fmla="*/ 22486 w 54164"/>
                <a:gd name="connsiteY5" fmla="*/ 15491 h 20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64" h="208003">
                  <a:moveTo>
                    <a:pt x="22486" y="15491"/>
                  </a:moveTo>
                  <a:cubicBezTo>
                    <a:pt x="24244" y="10614"/>
                    <a:pt x="25517" y="5566"/>
                    <a:pt x="26287" y="442"/>
                  </a:cubicBezTo>
                  <a:cubicBezTo>
                    <a:pt x="5096" y="-2701"/>
                    <a:pt x="155" y="11395"/>
                    <a:pt x="-130" y="15301"/>
                  </a:cubicBezTo>
                  <a:cubicBezTo>
                    <a:pt x="1941" y="80728"/>
                    <a:pt x="12936" y="145555"/>
                    <a:pt x="32558" y="207992"/>
                  </a:cubicBezTo>
                  <a:lnTo>
                    <a:pt x="54034" y="200753"/>
                  </a:lnTo>
                  <a:cubicBezTo>
                    <a:pt x="35076" y="140745"/>
                    <a:pt x="24462" y="78404"/>
                    <a:pt x="22486" y="1549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1048771-E821-8E4D-8B78-469ECF2A9FF1}"/>
                </a:ext>
              </a:extLst>
            </p:cNvPr>
            <p:cNvSpPr/>
            <p:nvPr/>
          </p:nvSpPr>
          <p:spPr>
            <a:xfrm>
              <a:off x="4493142" y="9174714"/>
              <a:ext cx="199273" cy="144180"/>
            </a:xfrm>
            <a:custGeom>
              <a:avLst/>
              <a:gdLst>
                <a:gd name="connsiteX0" fmla="*/ 18875 w 25276"/>
                <a:gd name="connsiteY0" fmla="*/ 18277 h 18288"/>
                <a:gd name="connsiteX1" fmla="*/ -130 w 25276"/>
                <a:gd name="connsiteY1" fmla="*/ 18277 h 18288"/>
                <a:gd name="connsiteX2" fmla="*/ -130 w 25276"/>
                <a:gd name="connsiteY2" fmla="*/ -11 h 18288"/>
                <a:gd name="connsiteX3" fmla="*/ 18875 w 25276"/>
                <a:gd name="connsiteY3" fmla="*/ -11 h 18288"/>
                <a:gd name="connsiteX4" fmla="*/ 25146 w 25276"/>
                <a:gd name="connsiteY4" fmla="*/ 6275 h 18288"/>
                <a:gd name="connsiteX5" fmla="*/ 25146 w 25276"/>
                <a:gd name="connsiteY5" fmla="*/ 11990 h 18288"/>
                <a:gd name="connsiteX6" fmla="*/ 18875 w 25276"/>
                <a:gd name="connsiteY6" fmla="*/ 18277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76" h="18288">
                  <a:moveTo>
                    <a:pt x="18875" y="18277"/>
                  </a:moveTo>
                  <a:lnTo>
                    <a:pt x="-130" y="18277"/>
                  </a:lnTo>
                  <a:lnTo>
                    <a:pt x="-130" y="-11"/>
                  </a:lnTo>
                  <a:lnTo>
                    <a:pt x="18875" y="-11"/>
                  </a:lnTo>
                  <a:cubicBezTo>
                    <a:pt x="22314" y="36"/>
                    <a:pt x="25099" y="2827"/>
                    <a:pt x="25146" y="6275"/>
                  </a:cubicBezTo>
                  <a:lnTo>
                    <a:pt x="25146" y="11990"/>
                  </a:lnTo>
                  <a:cubicBezTo>
                    <a:pt x="25099" y="15438"/>
                    <a:pt x="22314" y="18229"/>
                    <a:pt x="18875" y="18277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3C30A76-1BB3-6A46-9001-72CC531FAF0C}"/>
                </a:ext>
              </a:extLst>
            </p:cNvPr>
            <p:cNvSpPr/>
            <p:nvPr/>
          </p:nvSpPr>
          <p:spPr>
            <a:xfrm>
              <a:off x="4569553" y="9318886"/>
              <a:ext cx="199273" cy="143431"/>
            </a:xfrm>
            <a:custGeom>
              <a:avLst/>
              <a:gdLst>
                <a:gd name="connsiteX0" fmla="*/ 18875 w 25276"/>
                <a:gd name="connsiteY0" fmla="*/ 18182 h 18193"/>
                <a:gd name="connsiteX1" fmla="*/ -130 w 25276"/>
                <a:gd name="connsiteY1" fmla="*/ 18182 h 18193"/>
                <a:gd name="connsiteX2" fmla="*/ -130 w 25276"/>
                <a:gd name="connsiteY2" fmla="*/ -11 h 18193"/>
                <a:gd name="connsiteX3" fmla="*/ 18875 w 25276"/>
                <a:gd name="connsiteY3" fmla="*/ -11 h 18193"/>
                <a:gd name="connsiteX4" fmla="*/ 25146 w 25276"/>
                <a:gd name="connsiteY4" fmla="*/ 6085 h 18193"/>
                <a:gd name="connsiteX5" fmla="*/ 25146 w 25276"/>
                <a:gd name="connsiteY5" fmla="*/ 6276 h 18193"/>
                <a:gd name="connsiteX6" fmla="*/ 25146 w 25276"/>
                <a:gd name="connsiteY6" fmla="*/ 11896 h 18193"/>
                <a:gd name="connsiteX7" fmla="*/ 18875 w 25276"/>
                <a:gd name="connsiteY7" fmla="*/ 18182 h 1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76" h="18193">
                  <a:moveTo>
                    <a:pt x="18875" y="18182"/>
                  </a:moveTo>
                  <a:lnTo>
                    <a:pt x="-130" y="18182"/>
                  </a:lnTo>
                  <a:lnTo>
                    <a:pt x="-130" y="-11"/>
                  </a:lnTo>
                  <a:lnTo>
                    <a:pt x="18875" y="-11"/>
                  </a:lnTo>
                  <a:cubicBezTo>
                    <a:pt x="22286" y="-68"/>
                    <a:pt x="25089" y="2666"/>
                    <a:pt x="25146" y="6085"/>
                  </a:cubicBezTo>
                  <a:cubicBezTo>
                    <a:pt x="25146" y="6152"/>
                    <a:pt x="25146" y="6209"/>
                    <a:pt x="25146" y="6276"/>
                  </a:cubicBezTo>
                  <a:lnTo>
                    <a:pt x="25146" y="11896"/>
                  </a:lnTo>
                  <a:cubicBezTo>
                    <a:pt x="25146" y="15372"/>
                    <a:pt x="22334" y="18182"/>
                    <a:pt x="18875" y="18182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5F83C8C-DB0D-134F-B3F8-CECAEE490365}"/>
                </a:ext>
              </a:extLst>
            </p:cNvPr>
            <p:cNvSpPr/>
            <p:nvPr/>
          </p:nvSpPr>
          <p:spPr>
            <a:xfrm>
              <a:off x="4532845" y="9462317"/>
              <a:ext cx="199273" cy="143423"/>
            </a:xfrm>
            <a:custGeom>
              <a:avLst/>
              <a:gdLst>
                <a:gd name="connsiteX0" fmla="*/ 18875 w 25276"/>
                <a:gd name="connsiteY0" fmla="*/ 18181 h 18192"/>
                <a:gd name="connsiteX1" fmla="*/ -130 w 25276"/>
                <a:gd name="connsiteY1" fmla="*/ 18181 h 18192"/>
                <a:gd name="connsiteX2" fmla="*/ -130 w 25276"/>
                <a:gd name="connsiteY2" fmla="*/ -11 h 18192"/>
                <a:gd name="connsiteX3" fmla="*/ 18875 w 25276"/>
                <a:gd name="connsiteY3" fmla="*/ -11 h 18192"/>
                <a:gd name="connsiteX4" fmla="*/ 25146 w 25276"/>
                <a:gd name="connsiteY4" fmla="*/ 6275 h 18192"/>
                <a:gd name="connsiteX5" fmla="*/ 25146 w 25276"/>
                <a:gd name="connsiteY5" fmla="*/ 11895 h 18192"/>
                <a:gd name="connsiteX6" fmla="*/ 18875 w 25276"/>
                <a:gd name="connsiteY6" fmla="*/ 18181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76" h="18192">
                  <a:moveTo>
                    <a:pt x="18875" y="18181"/>
                  </a:moveTo>
                  <a:lnTo>
                    <a:pt x="-130" y="18181"/>
                  </a:lnTo>
                  <a:lnTo>
                    <a:pt x="-130" y="-11"/>
                  </a:lnTo>
                  <a:lnTo>
                    <a:pt x="18875" y="-11"/>
                  </a:lnTo>
                  <a:cubicBezTo>
                    <a:pt x="22334" y="-11"/>
                    <a:pt x="25146" y="2799"/>
                    <a:pt x="25146" y="6275"/>
                  </a:cubicBezTo>
                  <a:lnTo>
                    <a:pt x="25146" y="11895"/>
                  </a:lnTo>
                  <a:cubicBezTo>
                    <a:pt x="25146" y="15362"/>
                    <a:pt x="22334" y="18181"/>
                    <a:pt x="18875" y="18181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76A58E2-F970-D243-9AED-8BA7967CB3F0}"/>
                </a:ext>
              </a:extLst>
            </p:cNvPr>
            <p:cNvSpPr/>
            <p:nvPr/>
          </p:nvSpPr>
          <p:spPr>
            <a:xfrm>
              <a:off x="4445193" y="9605749"/>
              <a:ext cx="199273" cy="144180"/>
            </a:xfrm>
            <a:custGeom>
              <a:avLst/>
              <a:gdLst>
                <a:gd name="connsiteX0" fmla="*/ 18875 w 25276"/>
                <a:gd name="connsiteY0" fmla="*/ 18277 h 18288"/>
                <a:gd name="connsiteX1" fmla="*/ -130 w 25276"/>
                <a:gd name="connsiteY1" fmla="*/ 18277 h 18288"/>
                <a:gd name="connsiteX2" fmla="*/ -130 w 25276"/>
                <a:gd name="connsiteY2" fmla="*/ -11 h 18288"/>
                <a:gd name="connsiteX3" fmla="*/ 18875 w 25276"/>
                <a:gd name="connsiteY3" fmla="*/ -11 h 18288"/>
                <a:gd name="connsiteX4" fmla="*/ 25146 w 25276"/>
                <a:gd name="connsiteY4" fmla="*/ 6275 h 18288"/>
                <a:gd name="connsiteX5" fmla="*/ 25146 w 25276"/>
                <a:gd name="connsiteY5" fmla="*/ 11990 h 18288"/>
                <a:gd name="connsiteX6" fmla="*/ 18875 w 25276"/>
                <a:gd name="connsiteY6" fmla="*/ 18277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76" h="18288">
                  <a:moveTo>
                    <a:pt x="18875" y="18277"/>
                  </a:moveTo>
                  <a:lnTo>
                    <a:pt x="-130" y="18277"/>
                  </a:lnTo>
                  <a:lnTo>
                    <a:pt x="-130" y="-11"/>
                  </a:lnTo>
                  <a:lnTo>
                    <a:pt x="18875" y="-11"/>
                  </a:lnTo>
                  <a:cubicBezTo>
                    <a:pt x="22314" y="36"/>
                    <a:pt x="25099" y="2827"/>
                    <a:pt x="25146" y="6275"/>
                  </a:cubicBezTo>
                  <a:lnTo>
                    <a:pt x="25146" y="11990"/>
                  </a:lnTo>
                  <a:cubicBezTo>
                    <a:pt x="25099" y="15438"/>
                    <a:pt x="22314" y="18229"/>
                    <a:pt x="18875" y="18277"/>
                  </a:cubicBezTo>
                  <a:close/>
                </a:path>
              </a:pathLst>
            </a:custGeom>
            <a:solidFill>
              <a:srgbClr val="FABB85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382AB78-5291-D941-848E-82CB9A9B4E6C}"/>
                </a:ext>
              </a:extLst>
            </p:cNvPr>
            <p:cNvSpPr/>
            <p:nvPr/>
          </p:nvSpPr>
          <p:spPr>
            <a:xfrm>
              <a:off x="3046507" y="9125148"/>
              <a:ext cx="1560092" cy="675845"/>
            </a:xfrm>
            <a:custGeom>
              <a:avLst/>
              <a:gdLst>
                <a:gd name="connsiteX0" fmla="*/ 173955 w 197884"/>
                <a:gd name="connsiteY0" fmla="*/ -11 h 85725"/>
                <a:gd name="connsiteX1" fmla="*/ -130 w 197884"/>
                <a:gd name="connsiteY1" fmla="*/ -11 h 85725"/>
                <a:gd name="connsiteX2" fmla="*/ -130 w 197884"/>
                <a:gd name="connsiteY2" fmla="*/ 85714 h 85725"/>
                <a:gd name="connsiteX3" fmla="*/ 173955 w 197884"/>
                <a:gd name="connsiteY3" fmla="*/ 85714 h 85725"/>
                <a:gd name="connsiteX4" fmla="*/ 197711 w 197884"/>
                <a:gd name="connsiteY4" fmla="*/ 59139 h 85725"/>
                <a:gd name="connsiteX5" fmla="*/ 197711 w 197884"/>
                <a:gd name="connsiteY5" fmla="*/ 26754 h 85725"/>
                <a:gd name="connsiteX6" fmla="*/ 173955 w 197884"/>
                <a:gd name="connsiteY6" fmla="*/ -1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884" h="85725">
                  <a:moveTo>
                    <a:pt x="173955" y="-11"/>
                  </a:moveTo>
                  <a:lnTo>
                    <a:pt x="-130" y="-11"/>
                  </a:lnTo>
                  <a:lnTo>
                    <a:pt x="-130" y="85714"/>
                  </a:lnTo>
                  <a:lnTo>
                    <a:pt x="173955" y="85714"/>
                  </a:lnTo>
                  <a:cubicBezTo>
                    <a:pt x="187810" y="84894"/>
                    <a:pt x="198415" y="73036"/>
                    <a:pt x="197711" y="59139"/>
                  </a:cubicBezTo>
                  <a:lnTo>
                    <a:pt x="197711" y="26754"/>
                  </a:lnTo>
                  <a:cubicBezTo>
                    <a:pt x="198519" y="12790"/>
                    <a:pt x="187886" y="808"/>
                    <a:pt x="173955" y="-1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839C91E9-481F-0840-9F59-E45582BBB521}"/>
                </a:ext>
              </a:extLst>
            </p:cNvPr>
            <p:cNvSpPr/>
            <p:nvPr/>
          </p:nvSpPr>
          <p:spPr>
            <a:xfrm>
              <a:off x="3261516" y="9123650"/>
              <a:ext cx="1168690" cy="675845"/>
            </a:xfrm>
            <a:custGeom>
              <a:avLst/>
              <a:gdLst>
                <a:gd name="connsiteX0" fmla="*/ 51183 w 148238"/>
                <a:gd name="connsiteY0" fmla="*/ 85714 h 85725"/>
                <a:gd name="connsiteX1" fmla="*/ 67147 w 148238"/>
                <a:gd name="connsiteY1" fmla="*/ 85714 h 85725"/>
                <a:gd name="connsiteX2" fmla="*/ 96795 w 148238"/>
                <a:gd name="connsiteY2" fmla="*/ -11 h 85725"/>
                <a:gd name="connsiteX3" fmla="*/ 80831 w 148238"/>
                <a:gd name="connsiteY3" fmla="*/ -11 h 85725"/>
                <a:gd name="connsiteX4" fmla="*/ -130 w 148238"/>
                <a:gd name="connsiteY4" fmla="*/ 85714 h 85725"/>
                <a:gd name="connsiteX5" fmla="*/ 15834 w 148238"/>
                <a:gd name="connsiteY5" fmla="*/ 85714 h 85725"/>
                <a:gd name="connsiteX6" fmla="*/ 45482 w 148238"/>
                <a:gd name="connsiteY6" fmla="*/ -11 h 85725"/>
                <a:gd name="connsiteX7" fmla="*/ 29517 w 148238"/>
                <a:gd name="connsiteY7" fmla="*/ -11 h 85725"/>
                <a:gd name="connsiteX8" fmla="*/ 146683 w 148238"/>
                <a:gd name="connsiteY8" fmla="*/ -11 h 85725"/>
                <a:gd name="connsiteX9" fmla="*/ 132144 w 148238"/>
                <a:gd name="connsiteY9" fmla="*/ -11 h 85725"/>
                <a:gd name="connsiteX10" fmla="*/ 102591 w 148238"/>
                <a:gd name="connsiteY10" fmla="*/ 85714 h 85725"/>
                <a:gd name="connsiteX11" fmla="*/ 118461 w 148238"/>
                <a:gd name="connsiteY11" fmla="*/ 85714 h 85725"/>
                <a:gd name="connsiteX12" fmla="*/ 148108 w 148238"/>
                <a:gd name="connsiteY12" fmla="*/ -1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38" h="85725">
                  <a:moveTo>
                    <a:pt x="51183" y="85714"/>
                  </a:moveTo>
                  <a:lnTo>
                    <a:pt x="67147" y="85714"/>
                  </a:lnTo>
                  <a:lnTo>
                    <a:pt x="96795" y="-11"/>
                  </a:lnTo>
                  <a:lnTo>
                    <a:pt x="80831" y="-11"/>
                  </a:lnTo>
                  <a:close/>
                  <a:moveTo>
                    <a:pt x="-130" y="85714"/>
                  </a:moveTo>
                  <a:lnTo>
                    <a:pt x="15834" y="85714"/>
                  </a:lnTo>
                  <a:lnTo>
                    <a:pt x="45482" y="-11"/>
                  </a:lnTo>
                  <a:lnTo>
                    <a:pt x="29517" y="-11"/>
                  </a:lnTo>
                  <a:close/>
                  <a:moveTo>
                    <a:pt x="146683" y="-11"/>
                  </a:moveTo>
                  <a:lnTo>
                    <a:pt x="132144" y="-11"/>
                  </a:lnTo>
                  <a:lnTo>
                    <a:pt x="102591" y="85714"/>
                  </a:lnTo>
                  <a:lnTo>
                    <a:pt x="118461" y="85714"/>
                  </a:lnTo>
                  <a:lnTo>
                    <a:pt x="148108" y="-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9686EA4-0BED-AB47-8A8C-14126ABF5A15}"/>
                </a:ext>
              </a:extLst>
            </p:cNvPr>
            <p:cNvSpPr/>
            <p:nvPr/>
          </p:nvSpPr>
          <p:spPr>
            <a:xfrm>
              <a:off x="4797025" y="7888262"/>
              <a:ext cx="2459592" cy="2758946"/>
            </a:xfrm>
            <a:custGeom>
              <a:avLst/>
              <a:gdLst>
                <a:gd name="connsiteX0" fmla="*/ 1230164 w 2459592"/>
                <a:gd name="connsiteY0" fmla="*/ 243364 h 2758946"/>
                <a:gd name="connsiteX1" fmla="*/ 992093 w 2459592"/>
                <a:gd name="connsiteY1" fmla="*/ 349301 h 2758946"/>
                <a:gd name="connsiteX2" fmla="*/ 212762 w 2459592"/>
                <a:gd name="connsiteY2" fmla="*/ 497867 h 2758946"/>
                <a:gd name="connsiteX3" fmla="*/ 1099524 w 2459592"/>
                <a:gd name="connsiteY3" fmla="*/ 2446408 h 2758946"/>
                <a:gd name="connsiteX4" fmla="*/ 1230167 w 2459592"/>
                <a:gd name="connsiteY4" fmla="*/ 2522380 h 2758946"/>
                <a:gd name="connsiteX5" fmla="*/ 1360809 w 2459592"/>
                <a:gd name="connsiteY5" fmla="*/ 2446408 h 2758946"/>
                <a:gd name="connsiteX6" fmla="*/ 2247571 w 2459592"/>
                <a:gd name="connsiteY6" fmla="*/ 497867 h 2758946"/>
                <a:gd name="connsiteX7" fmla="*/ 1468210 w 2459592"/>
                <a:gd name="connsiteY7" fmla="*/ 349416 h 2758946"/>
                <a:gd name="connsiteX8" fmla="*/ 1224969 w 2459592"/>
                <a:gd name="connsiteY8" fmla="*/ 0 h 2758946"/>
                <a:gd name="connsiteX9" fmla="*/ 1230163 w 2459592"/>
                <a:gd name="connsiteY9" fmla="*/ 2932 h 2758946"/>
                <a:gd name="connsiteX10" fmla="*/ 1235364 w 2459592"/>
                <a:gd name="connsiteY10" fmla="*/ 0 h 2758946"/>
                <a:gd name="connsiteX11" fmla="*/ 1235364 w 2459592"/>
                <a:gd name="connsiteY11" fmla="*/ 5868 h 2758946"/>
                <a:gd name="connsiteX12" fmla="*/ 1355452 w 2459592"/>
                <a:gd name="connsiteY12" fmla="*/ 73649 h 2758946"/>
                <a:gd name="connsiteX13" fmla="*/ 2459592 w 2459592"/>
                <a:gd name="connsiteY13" fmla="*/ 286855 h 2758946"/>
                <a:gd name="connsiteX14" fmla="*/ 1404104 w 2459592"/>
                <a:gd name="connsiteY14" fmla="*/ 2665224 h 2758946"/>
                <a:gd name="connsiteX15" fmla="*/ 1235364 w 2459592"/>
                <a:gd name="connsiteY15" fmla="*/ 2753507 h 2758946"/>
                <a:gd name="connsiteX16" fmla="*/ 1235364 w 2459592"/>
                <a:gd name="connsiteY16" fmla="*/ 2758946 h 2758946"/>
                <a:gd name="connsiteX17" fmla="*/ 1230165 w 2459592"/>
                <a:gd name="connsiteY17" fmla="*/ 2756228 h 2758946"/>
                <a:gd name="connsiteX18" fmla="*/ 1224969 w 2459592"/>
                <a:gd name="connsiteY18" fmla="*/ 2758946 h 2758946"/>
                <a:gd name="connsiteX19" fmla="*/ 1224969 w 2459592"/>
                <a:gd name="connsiteY19" fmla="*/ 2753511 h 2758946"/>
                <a:gd name="connsiteX20" fmla="*/ 1056106 w 2459592"/>
                <a:gd name="connsiteY20" fmla="*/ 2665224 h 2758946"/>
                <a:gd name="connsiteX21" fmla="*/ 0 w 2459592"/>
                <a:gd name="connsiteY21" fmla="*/ 286855 h 2758946"/>
                <a:gd name="connsiteX22" fmla="*/ 1104634 w 2459592"/>
                <a:gd name="connsiteY22" fmla="*/ 73680 h 2758946"/>
                <a:gd name="connsiteX23" fmla="*/ 1224969 w 2459592"/>
                <a:gd name="connsiteY23" fmla="*/ 5859 h 275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59592" h="2758946">
                  <a:moveTo>
                    <a:pt x="1230164" y="243364"/>
                  </a:moveTo>
                  <a:lnTo>
                    <a:pt x="992093" y="349301"/>
                  </a:lnTo>
                  <a:cubicBezTo>
                    <a:pt x="743420" y="443197"/>
                    <a:pt x="479819" y="493699"/>
                    <a:pt x="212762" y="497867"/>
                  </a:cubicBezTo>
                  <a:cubicBezTo>
                    <a:pt x="273163" y="1254674"/>
                    <a:pt x="452079" y="2027322"/>
                    <a:pt x="1099524" y="2446408"/>
                  </a:cubicBezTo>
                  <a:lnTo>
                    <a:pt x="1230167" y="2522380"/>
                  </a:lnTo>
                  <a:lnTo>
                    <a:pt x="1360809" y="2446408"/>
                  </a:lnTo>
                  <a:cubicBezTo>
                    <a:pt x="2008254" y="2027322"/>
                    <a:pt x="2187171" y="1254674"/>
                    <a:pt x="2247571" y="497867"/>
                  </a:cubicBezTo>
                  <a:cubicBezTo>
                    <a:pt x="1980515" y="493817"/>
                    <a:pt x="1716873" y="443380"/>
                    <a:pt x="1468210" y="349416"/>
                  </a:cubicBezTo>
                  <a:close/>
                  <a:moveTo>
                    <a:pt x="1224969" y="0"/>
                  </a:moveTo>
                  <a:lnTo>
                    <a:pt x="1230163" y="2932"/>
                  </a:lnTo>
                  <a:lnTo>
                    <a:pt x="1235364" y="0"/>
                  </a:lnTo>
                  <a:lnTo>
                    <a:pt x="1235364" y="5868"/>
                  </a:lnTo>
                  <a:lnTo>
                    <a:pt x="1355452" y="73649"/>
                  </a:lnTo>
                  <a:cubicBezTo>
                    <a:pt x="1668625" y="232154"/>
                    <a:pt x="2042026" y="298024"/>
                    <a:pt x="2459592" y="286855"/>
                  </a:cubicBezTo>
                  <a:cubicBezTo>
                    <a:pt x="2413937" y="1152785"/>
                    <a:pt x="2253057" y="2161928"/>
                    <a:pt x="1404104" y="2665224"/>
                  </a:cubicBezTo>
                  <a:lnTo>
                    <a:pt x="1235364" y="2753507"/>
                  </a:lnTo>
                  <a:lnTo>
                    <a:pt x="1235364" y="2758946"/>
                  </a:lnTo>
                  <a:lnTo>
                    <a:pt x="1230165" y="2756228"/>
                  </a:lnTo>
                  <a:lnTo>
                    <a:pt x="1224969" y="2758946"/>
                  </a:lnTo>
                  <a:lnTo>
                    <a:pt x="1224969" y="2753511"/>
                  </a:lnTo>
                  <a:lnTo>
                    <a:pt x="1056106" y="2665224"/>
                  </a:lnTo>
                  <a:cubicBezTo>
                    <a:pt x="206615" y="2161928"/>
                    <a:pt x="46350" y="1152785"/>
                    <a:pt x="0" y="286855"/>
                  </a:cubicBezTo>
                  <a:cubicBezTo>
                    <a:pt x="417559" y="298686"/>
                    <a:pt x="790959" y="232319"/>
                    <a:pt x="1104634" y="73680"/>
                  </a:cubicBezTo>
                  <a:lnTo>
                    <a:pt x="1224969" y="585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4EBA979-302A-8548-AC12-33A8EFA7011A}"/>
                </a:ext>
              </a:extLst>
            </p:cNvPr>
            <p:cNvSpPr/>
            <p:nvPr/>
          </p:nvSpPr>
          <p:spPr>
            <a:xfrm>
              <a:off x="5009787" y="8129312"/>
              <a:ext cx="2034808" cy="2284352"/>
            </a:xfrm>
            <a:custGeom>
              <a:avLst/>
              <a:gdLst>
                <a:gd name="connsiteX0" fmla="*/ 1012207 w 2034808"/>
                <a:gd name="connsiteY0" fmla="*/ 0 h 2284352"/>
                <a:gd name="connsiteX1" fmla="*/ 1017779 w 2034808"/>
                <a:gd name="connsiteY1" fmla="*/ 2483 h 2284352"/>
                <a:gd name="connsiteX2" fmla="*/ 1023358 w 2034808"/>
                <a:gd name="connsiteY2" fmla="*/ 0 h 2284352"/>
                <a:gd name="connsiteX3" fmla="*/ 1023358 w 2034808"/>
                <a:gd name="connsiteY3" fmla="*/ 4969 h 2284352"/>
                <a:gd name="connsiteX4" fmla="*/ 1255448 w 2034808"/>
                <a:gd name="connsiteY4" fmla="*/ 108366 h 2284352"/>
                <a:gd name="connsiteX5" fmla="*/ 2034808 w 2034808"/>
                <a:gd name="connsiteY5" fmla="*/ 256818 h 2284352"/>
                <a:gd name="connsiteX6" fmla="*/ 1148047 w 2034808"/>
                <a:gd name="connsiteY6" fmla="*/ 2205358 h 2284352"/>
                <a:gd name="connsiteX7" fmla="*/ 1023358 w 2034808"/>
                <a:gd name="connsiteY7" fmla="*/ 2277867 h 2284352"/>
                <a:gd name="connsiteX8" fmla="*/ 1023358 w 2034808"/>
                <a:gd name="connsiteY8" fmla="*/ 2284352 h 2284352"/>
                <a:gd name="connsiteX9" fmla="*/ 1017780 w 2034808"/>
                <a:gd name="connsiteY9" fmla="*/ 2281111 h 2284352"/>
                <a:gd name="connsiteX10" fmla="*/ 1012207 w 2034808"/>
                <a:gd name="connsiteY10" fmla="*/ 2284352 h 2284352"/>
                <a:gd name="connsiteX11" fmla="*/ 1012207 w 2034808"/>
                <a:gd name="connsiteY11" fmla="*/ 2277874 h 2284352"/>
                <a:gd name="connsiteX12" fmla="*/ 887385 w 2034808"/>
                <a:gd name="connsiteY12" fmla="*/ 2205358 h 2284352"/>
                <a:gd name="connsiteX13" fmla="*/ 0 w 2034808"/>
                <a:gd name="connsiteY13" fmla="*/ 256818 h 2284352"/>
                <a:gd name="connsiteX14" fmla="*/ 779904 w 2034808"/>
                <a:gd name="connsiteY14" fmla="*/ 108323 h 2284352"/>
                <a:gd name="connsiteX15" fmla="*/ 1012207 w 2034808"/>
                <a:gd name="connsiteY15" fmla="*/ 4962 h 228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4808" h="2284352">
                  <a:moveTo>
                    <a:pt x="1012207" y="0"/>
                  </a:moveTo>
                  <a:lnTo>
                    <a:pt x="1017779" y="2483"/>
                  </a:lnTo>
                  <a:lnTo>
                    <a:pt x="1023358" y="0"/>
                  </a:lnTo>
                  <a:lnTo>
                    <a:pt x="1023358" y="4969"/>
                  </a:lnTo>
                  <a:lnTo>
                    <a:pt x="1255448" y="108366"/>
                  </a:lnTo>
                  <a:cubicBezTo>
                    <a:pt x="1504110" y="202327"/>
                    <a:pt x="1767752" y="252761"/>
                    <a:pt x="2034808" y="256818"/>
                  </a:cubicBezTo>
                  <a:cubicBezTo>
                    <a:pt x="1974408" y="1013625"/>
                    <a:pt x="1795491" y="1786272"/>
                    <a:pt x="1148047" y="2205358"/>
                  </a:cubicBezTo>
                  <a:lnTo>
                    <a:pt x="1023358" y="2277867"/>
                  </a:lnTo>
                  <a:lnTo>
                    <a:pt x="1023358" y="2284352"/>
                  </a:lnTo>
                  <a:lnTo>
                    <a:pt x="1017780" y="2281111"/>
                  </a:lnTo>
                  <a:lnTo>
                    <a:pt x="1012207" y="2284352"/>
                  </a:lnTo>
                  <a:lnTo>
                    <a:pt x="1012207" y="2277874"/>
                  </a:lnTo>
                  <a:lnTo>
                    <a:pt x="887385" y="2205358"/>
                  </a:lnTo>
                  <a:cubicBezTo>
                    <a:pt x="239317" y="1786272"/>
                    <a:pt x="60400" y="1013625"/>
                    <a:pt x="0" y="256818"/>
                  </a:cubicBezTo>
                  <a:cubicBezTo>
                    <a:pt x="267227" y="252708"/>
                    <a:pt x="531041" y="202256"/>
                    <a:pt x="779904" y="108323"/>
                  </a:cubicBezTo>
                  <a:lnTo>
                    <a:pt x="1012207" y="4962"/>
                  </a:lnTo>
                  <a:close/>
                </a:path>
              </a:pathLst>
            </a:custGeom>
            <a:solidFill>
              <a:schemeClr val="accent1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0B171A4-04BD-9448-931D-0BBAA1F991B5}"/>
                </a:ext>
              </a:extLst>
            </p:cNvPr>
            <p:cNvSpPr/>
            <p:nvPr/>
          </p:nvSpPr>
          <p:spPr>
            <a:xfrm>
              <a:off x="4988336" y="8102373"/>
              <a:ext cx="2093161" cy="2339169"/>
            </a:xfrm>
            <a:custGeom>
              <a:avLst/>
              <a:gdLst>
                <a:gd name="connsiteX0" fmla="*/ 132524 w 265499"/>
                <a:gd name="connsiteY0" fmla="*/ 296692 h 296703"/>
                <a:gd name="connsiteX1" fmla="*/ 131194 w 265499"/>
                <a:gd name="connsiteY1" fmla="*/ 296025 h 296703"/>
                <a:gd name="connsiteX2" fmla="*/ -130 w 265499"/>
                <a:gd name="connsiteY2" fmla="*/ 36279 h 296703"/>
                <a:gd name="connsiteX3" fmla="*/ -130 w 265499"/>
                <a:gd name="connsiteY3" fmla="*/ 32945 h 296703"/>
                <a:gd name="connsiteX4" fmla="*/ 2720 w 265499"/>
                <a:gd name="connsiteY4" fmla="*/ 32945 h 296703"/>
                <a:gd name="connsiteX5" fmla="*/ 131194 w 265499"/>
                <a:gd name="connsiteY5" fmla="*/ 750 h 296703"/>
                <a:gd name="connsiteX6" fmla="*/ 132524 w 265499"/>
                <a:gd name="connsiteY6" fmla="*/ -11 h 296703"/>
                <a:gd name="connsiteX7" fmla="*/ 133854 w 265499"/>
                <a:gd name="connsiteY7" fmla="*/ 750 h 296703"/>
                <a:gd name="connsiteX8" fmla="*/ 262328 w 265499"/>
                <a:gd name="connsiteY8" fmla="*/ 32945 h 296703"/>
                <a:gd name="connsiteX9" fmla="*/ 265369 w 265499"/>
                <a:gd name="connsiteY9" fmla="*/ 32945 h 296703"/>
                <a:gd name="connsiteX10" fmla="*/ 265369 w 265499"/>
                <a:gd name="connsiteY10" fmla="*/ 36279 h 296703"/>
                <a:gd name="connsiteX11" fmla="*/ 133950 w 265499"/>
                <a:gd name="connsiteY11" fmla="*/ 296025 h 296703"/>
                <a:gd name="connsiteX12" fmla="*/ 6046 w 265499"/>
                <a:gd name="connsiteY12" fmla="*/ 39041 h 296703"/>
                <a:gd name="connsiteX13" fmla="*/ 132524 w 265499"/>
                <a:gd name="connsiteY13" fmla="*/ 289644 h 296703"/>
                <a:gd name="connsiteX14" fmla="*/ 259002 w 265499"/>
                <a:gd name="connsiteY14" fmla="*/ 39041 h 296703"/>
                <a:gd name="connsiteX15" fmla="*/ 132524 w 265499"/>
                <a:gd name="connsiteY15" fmla="*/ 7418 h 296703"/>
                <a:gd name="connsiteX16" fmla="*/ 6046 w 265499"/>
                <a:gd name="connsiteY16" fmla="*/ 39041 h 29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499" h="296703">
                  <a:moveTo>
                    <a:pt x="132524" y="296692"/>
                  </a:moveTo>
                  <a:lnTo>
                    <a:pt x="131194" y="296025"/>
                  </a:lnTo>
                  <a:cubicBezTo>
                    <a:pt x="28757" y="242781"/>
                    <a:pt x="7661" y="129243"/>
                    <a:pt x="-130" y="36279"/>
                  </a:cubicBezTo>
                  <a:lnTo>
                    <a:pt x="-130" y="32945"/>
                  </a:lnTo>
                  <a:lnTo>
                    <a:pt x="2720" y="32945"/>
                  </a:lnTo>
                  <a:cubicBezTo>
                    <a:pt x="47439" y="32221"/>
                    <a:pt x="91397" y="21201"/>
                    <a:pt x="131194" y="750"/>
                  </a:cubicBezTo>
                  <a:lnTo>
                    <a:pt x="132524" y="-11"/>
                  </a:lnTo>
                  <a:lnTo>
                    <a:pt x="133854" y="750"/>
                  </a:lnTo>
                  <a:cubicBezTo>
                    <a:pt x="173651" y="21210"/>
                    <a:pt x="217610" y="32231"/>
                    <a:pt x="262328" y="32945"/>
                  </a:cubicBezTo>
                  <a:lnTo>
                    <a:pt x="265369" y="32945"/>
                  </a:lnTo>
                  <a:lnTo>
                    <a:pt x="265369" y="36279"/>
                  </a:lnTo>
                  <a:cubicBezTo>
                    <a:pt x="257957" y="129243"/>
                    <a:pt x="236386" y="242781"/>
                    <a:pt x="133950" y="296025"/>
                  </a:cubicBezTo>
                  <a:close/>
                  <a:moveTo>
                    <a:pt x="6046" y="39041"/>
                  </a:moveTo>
                  <a:cubicBezTo>
                    <a:pt x="13458" y="129243"/>
                    <a:pt x="34554" y="238114"/>
                    <a:pt x="132524" y="289644"/>
                  </a:cubicBezTo>
                  <a:cubicBezTo>
                    <a:pt x="229925" y="238114"/>
                    <a:pt x="251495" y="129243"/>
                    <a:pt x="259002" y="39041"/>
                  </a:cubicBezTo>
                  <a:cubicBezTo>
                    <a:pt x="215025" y="38050"/>
                    <a:pt x="171817" y="27249"/>
                    <a:pt x="132524" y="7418"/>
                  </a:cubicBezTo>
                  <a:cubicBezTo>
                    <a:pt x="93231" y="27230"/>
                    <a:pt x="50024" y="38031"/>
                    <a:pt x="6046" y="39041"/>
                  </a:cubicBezTo>
                  <a:close/>
                </a:path>
              </a:pathLst>
            </a:custGeom>
            <a:solidFill>
              <a:srgbClr val="FFFFFF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E5555BE-DF22-484D-AA3B-2BC8126C9B59}"/>
                </a:ext>
              </a:extLst>
            </p:cNvPr>
            <p:cNvSpPr/>
            <p:nvPr/>
          </p:nvSpPr>
          <p:spPr>
            <a:xfrm>
              <a:off x="5457315" y="8596487"/>
              <a:ext cx="1153710" cy="1156446"/>
            </a:xfrm>
            <a:custGeom>
              <a:avLst/>
              <a:gdLst>
                <a:gd name="connsiteX0" fmla="*/ 357352 w 1153710"/>
                <a:gd name="connsiteY0" fmla="*/ 0 h 1156446"/>
                <a:gd name="connsiteX1" fmla="*/ 576855 w 1153710"/>
                <a:gd name="connsiteY1" fmla="*/ 0 h 1156446"/>
                <a:gd name="connsiteX2" fmla="*/ 796358 w 1153710"/>
                <a:gd name="connsiteY2" fmla="*/ 0 h 1156446"/>
                <a:gd name="connsiteX3" fmla="*/ 796358 w 1153710"/>
                <a:gd name="connsiteY3" fmla="*/ 358196 h 1156446"/>
                <a:gd name="connsiteX4" fmla="*/ 1153710 w 1153710"/>
                <a:gd name="connsiteY4" fmla="*/ 358196 h 1156446"/>
                <a:gd name="connsiteX5" fmla="*/ 1153710 w 1153710"/>
                <a:gd name="connsiteY5" fmla="*/ 798250 h 1156446"/>
                <a:gd name="connsiteX6" fmla="*/ 796358 w 1153710"/>
                <a:gd name="connsiteY6" fmla="*/ 798250 h 1156446"/>
                <a:gd name="connsiteX7" fmla="*/ 796358 w 1153710"/>
                <a:gd name="connsiteY7" fmla="*/ 1156446 h 1156446"/>
                <a:gd name="connsiteX8" fmla="*/ 576855 w 1153710"/>
                <a:gd name="connsiteY8" fmla="*/ 1156446 h 1156446"/>
                <a:gd name="connsiteX9" fmla="*/ 357352 w 1153710"/>
                <a:gd name="connsiteY9" fmla="*/ 1156446 h 1156446"/>
                <a:gd name="connsiteX10" fmla="*/ 357352 w 1153710"/>
                <a:gd name="connsiteY10" fmla="*/ 798250 h 1156446"/>
                <a:gd name="connsiteX11" fmla="*/ 0 w 1153710"/>
                <a:gd name="connsiteY11" fmla="*/ 798250 h 1156446"/>
                <a:gd name="connsiteX12" fmla="*/ 0 w 1153710"/>
                <a:gd name="connsiteY12" fmla="*/ 358196 h 1156446"/>
                <a:gd name="connsiteX13" fmla="*/ 357352 w 1153710"/>
                <a:gd name="connsiteY13" fmla="*/ 358196 h 11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3710" h="1156446">
                  <a:moveTo>
                    <a:pt x="357352" y="0"/>
                  </a:moveTo>
                  <a:lnTo>
                    <a:pt x="576855" y="0"/>
                  </a:lnTo>
                  <a:lnTo>
                    <a:pt x="796358" y="0"/>
                  </a:lnTo>
                  <a:lnTo>
                    <a:pt x="796358" y="358196"/>
                  </a:lnTo>
                  <a:lnTo>
                    <a:pt x="1153710" y="358196"/>
                  </a:lnTo>
                  <a:lnTo>
                    <a:pt x="1153710" y="798250"/>
                  </a:lnTo>
                  <a:lnTo>
                    <a:pt x="796358" y="798250"/>
                  </a:lnTo>
                  <a:lnTo>
                    <a:pt x="796358" y="1156446"/>
                  </a:lnTo>
                  <a:lnTo>
                    <a:pt x="576855" y="1156446"/>
                  </a:lnTo>
                  <a:lnTo>
                    <a:pt x="357352" y="1156446"/>
                  </a:lnTo>
                  <a:lnTo>
                    <a:pt x="357352" y="798250"/>
                  </a:lnTo>
                  <a:lnTo>
                    <a:pt x="0" y="798250"/>
                  </a:lnTo>
                  <a:lnTo>
                    <a:pt x="0" y="358196"/>
                  </a:lnTo>
                  <a:lnTo>
                    <a:pt x="357352" y="358196"/>
                  </a:lnTo>
                  <a:close/>
                </a:path>
              </a:pathLst>
            </a:custGeom>
            <a:solidFill>
              <a:schemeClr val="bg1"/>
            </a:solidFill>
            <a:ln w="9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12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" name="Forma libre 5">
            <a:extLst>
              <a:ext uri="{FF2B5EF4-FFF2-40B4-BE49-F238E27FC236}">
                <a16:creationId xmlns:a16="http://schemas.microsoft.com/office/drawing/2014/main" id="{E33023FB-3515-6142-9CF4-CDDB14790DDE}"/>
              </a:ext>
            </a:extLst>
          </p:cNvPr>
          <p:cNvSpPr/>
          <p:nvPr/>
        </p:nvSpPr>
        <p:spPr>
          <a:xfrm>
            <a:off x="2450166" y="5487571"/>
            <a:ext cx="3097252" cy="3100007"/>
          </a:xfrm>
          <a:custGeom>
            <a:avLst/>
            <a:gdLst>
              <a:gd name="connsiteX0" fmla="*/ 16390 w 851217"/>
              <a:gd name="connsiteY0" fmla="*/ 429973 h 851975"/>
              <a:gd name="connsiteX1" fmla="*/ 429591 w 851217"/>
              <a:gd name="connsiteY1" fmla="*/ 843542 h 851975"/>
              <a:gd name="connsiteX2" fmla="*/ 842792 w 851217"/>
              <a:gd name="connsiteY2" fmla="*/ 429973 h 851975"/>
              <a:gd name="connsiteX3" fmla="*/ 429591 w 851217"/>
              <a:gd name="connsiteY3" fmla="*/ 16404 h 851975"/>
              <a:gd name="connsiteX4" fmla="*/ 16390 w 851217"/>
              <a:gd name="connsiteY4" fmla="*/ 429973 h 85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17" h="851975">
                <a:moveTo>
                  <a:pt x="16390" y="429973"/>
                </a:moveTo>
                <a:cubicBezTo>
                  <a:pt x="16390" y="658381"/>
                  <a:pt x="201386" y="843542"/>
                  <a:pt x="429591" y="843542"/>
                </a:cubicBezTo>
                <a:cubicBezTo>
                  <a:pt x="657796" y="843542"/>
                  <a:pt x="842792" y="658381"/>
                  <a:pt x="842792" y="429973"/>
                </a:cubicBezTo>
                <a:cubicBezTo>
                  <a:pt x="842792" y="201565"/>
                  <a:pt x="657796" y="16404"/>
                  <a:pt x="429591" y="16404"/>
                </a:cubicBezTo>
                <a:cubicBezTo>
                  <a:pt x="201386" y="16404"/>
                  <a:pt x="16390" y="201565"/>
                  <a:pt x="16390" y="429973"/>
                </a:cubicBezTo>
                <a:close/>
              </a:path>
            </a:pathLst>
          </a:custGeom>
          <a:solidFill>
            <a:schemeClr val="accent1"/>
          </a:solidFill>
          <a:ln w="144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6">
            <a:extLst>
              <a:ext uri="{FF2B5EF4-FFF2-40B4-BE49-F238E27FC236}">
                <a16:creationId xmlns:a16="http://schemas.microsoft.com/office/drawing/2014/main" id="{882D88C4-0A2C-614D-85BF-F2D6D5B9DAC4}"/>
              </a:ext>
            </a:extLst>
          </p:cNvPr>
          <p:cNvSpPr/>
          <p:nvPr/>
        </p:nvSpPr>
        <p:spPr>
          <a:xfrm>
            <a:off x="1971300" y="5008278"/>
            <a:ext cx="4042175" cy="4045773"/>
          </a:xfrm>
          <a:custGeom>
            <a:avLst/>
            <a:gdLst>
              <a:gd name="connsiteX0" fmla="*/ 1073227 w 1110911"/>
              <a:gd name="connsiteY0" fmla="*/ 561697 h 1111899"/>
              <a:gd name="connsiteX1" fmla="*/ 561198 w 1110911"/>
              <a:gd name="connsiteY1" fmla="*/ 1074182 h 1111899"/>
              <a:gd name="connsiteX2" fmla="*/ 49169 w 1110911"/>
              <a:gd name="connsiteY2" fmla="*/ 561697 h 1111899"/>
              <a:gd name="connsiteX3" fmla="*/ 561198 w 1110911"/>
              <a:gd name="connsiteY3" fmla="*/ 49212 h 1111899"/>
              <a:gd name="connsiteX4" fmla="*/ 1073227 w 1110911"/>
              <a:gd name="connsiteY4" fmla="*/ 561697 h 111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911" h="1111899">
                <a:moveTo>
                  <a:pt x="1073227" y="561697"/>
                </a:moveTo>
                <a:cubicBezTo>
                  <a:pt x="1073227" y="844735"/>
                  <a:pt x="843984" y="1074182"/>
                  <a:pt x="561198" y="1074182"/>
                </a:cubicBezTo>
                <a:cubicBezTo>
                  <a:pt x="278412" y="1074182"/>
                  <a:pt x="49169" y="844735"/>
                  <a:pt x="49169" y="561697"/>
                </a:cubicBezTo>
                <a:cubicBezTo>
                  <a:pt x="49169" y="278660"/>
                  <a:pt x="278412" y="49212"/>
                  <a:pt x="561198" y="49212"/>
                </a:cubicBezTo>
                <a:cubicBezTo>
                  <a:pt x="843984" y="49212"/>
                  <a:pt x="1073227" y="278660"/>
                  <a:pt x="1073227" y="561697"/>
                </a:cubicBezTo>
                <a:close/>
              </a:path>
            </a:pathLst>
          </a:custGeom>
          <a:noFill/>
          <a:ln w="43282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135">
            <a:extLst>
              <a:ext uri="{FF2B5EF4-FFF2-40B4-BE49-F238E27FC236}">
                <a16:creationId xmlns:a16="http://schemas.microsoft.com/office/drawing/2014/main" id="{9FB8F516-28D8-8644-B864-96BAE0EF51CA}"/>
              </a:ext>
            </a:extLst>
          </p:cNvPr>
          <p:cNvSpPr/>
          <p:nvPr/>
        </p:nvSpPr>
        <p:spPr>
          <a:xfrm>
            <a:off x="2450166" y="8744154"/>
            <a:ext cx="3097252" cy="3100007"/>
          </a:xfrm>
          <a:custGeom>
            <a:avLst/>
            <a:gdLst>
              <a:gd name="connsiteX0" fmla="*/ 16390 w 851217"/>
              <a:gd name="connsiteY0" fmla="*/ 429973 h 851975"/>
              <a:gd name="connsiteX1" fmla="*/ 429591 w 851217"/>
              <a:gd name="connsiteY1" fmla="*/ 843542 h 851975"/>
              <a:gd name="connsiteX2" fmla="*/ 842792 w 851217"/>
              <a:gd name="connsiteY2" fmla="*/ 429973 h 851975"/>
              <a:gd name="connsiteX3" fmla="*/ 429591 w 851217"/>
              <a:gd name="connsiteY3" fmla="*/ 16404 h 851975"/>
              <a:gd name="connsiteX4" fmla="*/ 16390 w 851217"/>
              <a:gd name="connsiteY4" fmla="*/ 429973 h 85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17" h="851975">
                <a:moveTo>
                  <a:pt x="16390" y="429973"/>
                </a:moveTo>
                <a:cubicBezTo>
                  <a:pt x="16390" y="658381"/>
                  <a:pt x="201386" y="843542"/>
                  <a:pt x="429591" y="843542"/>
                </a:cubicBezTo>
                <a:cubicBezTo>
                  <a:pt x="657796" y="843542"/>
                  <a:pt x="842792" y="658381"/>
                  <a:pt x="842792" y="429973"/>
                </a:cubicBezTo>
                <a:cubicBezTo>
                  <a:pt x="842792" y="201565"/>
                  <a:pt x="657796" y="16404"/>
                  <a:pt x="429591" y="16404"/>
                </a:cubicBezTo>
                <a:cubicBezTo>
                  <a:pt x="201386" y="16404"/>
                  <a:pt x="16390" y="201565"/>
                  <a:pt x="16390" y="429973"/>
                </a:cubicBezTo>
                <a:close/>
              </a:path>
            </a:pathLst>
          </a:custGeom>
          <a:solidFill>
            <a:schemeClr val="accent2"/>
          </a:solidFill>
          <a:ln w="144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136">
            <a:extLst>
              <a:ext uri="{FF2B5EF4-FFF2-40B4-BE49-F238E27FC236}">
                <a16:creationId xmlns:a16="http://schemas.microsoft.com/office/drawing/2014/main" id="{F906ED7A-305D-4946-9F42-4133F32103A4}"/>
              </a:ext>
            </a:extLst>
          </p:cNvPr>
          <p:cNvSpPr/>
          <p:nvPr/>
        </p:nvSpPr>
        <p:spPr>
          <a:xfrm>
            <a:off x="1971300" y="8264861"/>
            <a:ext cx="4042175" cy="4045773"/>
          </a:xfrm>
          <a:custGeom>
            <a:avLst/>
            <a:gdLst>
              <a:gd name="connsiteX0" fmla="*/ 1073227 w 1110911"/>
              <a:gd name="connsiteY0" fmla="*/ 561697 h 1111899"/>
              <a:gd name="connsiteX1" fmla="*/ 561198 w 1110911"/>
              <a:gd name="connsiteY1" fmla="*/ 1074182 h 1111899"/>
              <a:gd name="connsiteX2" fmla="*/ 49169 w 1110911"/>
              <a:gd name="connsiteY2" fmla="*/ 561697 h 1111899"/>
              <a:gd name="connsiteX3" fmla="*/ 561198 w 1110911"/>
              <a:gd name="connsiteY3" fmla="*/ 49213 h 1111899"/>
              <a:gd name="connsiteX4" fmla="*/ 1073227 w 1110911"/>
              <a:gd name="connsiteY4" fmla="*/ 561697 h 111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911" h="1111899">
                <a:moveTo>
                  <a:pt x="1073227" y="561697"/>
                </a:moveTo>
                <a:cubicBezTo>
                  <a:pt x="1073227" y="844735"/>
                  <a:pt x="843984" y="1074182"/>
                  <a:pt x="561198" y="1074182"/>
                </a:cubicBezTo>
                <a:cubicBezTo>
                  <a:pt x="278412" y="1074182"/>
                  <a:pt x="49169" y="844735"/>
                  <a:pt x="49169" y="561697"/>
                </a:cubicBezTo>
                <a:cubicBezTo>
                  <a:pt x="49169" y="278660"/>
                  <a:pt x="278412" y="49213"/>
                  <a:pt x="561198" y="49213"/>
                </a:cubicBezTo>
                <a:cubicBezTo>
                  <a:pt x="843984" y="49213"/>
                  <a:pt x="1073227" y="278660"/>
                  <a:pt x="1073227" y="561697"/>
                </a:cubicBezTo>
                <a:close/>
              </a:path>
            </a:pathLst>
          </a:custGeom>
          <a:noFill/>
          <a:ln w="43282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265">
            <a:extLst>
              <a:ext uri="{FF2B5EF4-FFF2-40B4-BE49-F238E27FC236}">
                <a16:creationId xmlns:a16="http://schemas.microsoft.com/office/drawing/2014/main" id="{E950193D-C6EB-5945-9CA1-98131BAA8CC5}"/>
              </a:ext>
            </a:extLst>
          </p:cNvPr>
          <p:cNvSpPr/>
          <p:nvPr/>
        </p:nvSpPr>
        <p:spPr>
          <a:xfrm>
            <a:off x="12922970" y="5489145"/>
            <a:ext cx="3097252" cy="3100007"/>
          </a:xfrm>
          <a:custGeom>
            <a:avLst/>
            <a:gdLst>
              <a:gd name="connsiteX0" fmla="*/ 16390 w 851217"/>
              <a:gd name="connsiteY0" fmla="*/ 429973 h 851975"/>
              <a:gd name="connsiteX1" fmla="*/ 429591 w 851217"/>
              <a:gd name="connsiteY1" fmla="*/ 843542 h 851975"/>
              <a:gd name="connsiteX2" fmla="*/ 842792 w 851217"/>
              <a:gd name="connsiteY2" fmla="*/ 429973 h 851975"/>
              <a:gd name="connsiteX3" fmla="*/ 429591 w 851217"/>
              <a:gd name="connsiteY3" fmla="*/ 16404 h 851975"/>
              <a:gd name="connsiteX4" fmla="*/ 16390 w 851217"/>
              <a:gd name="connsiteY4" fmla="*/ 429973 h 85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17" h="851975">
                <a:moveTo>
                  <a:pt x="16390" y="429973"/>
                </a:moveTo>
                <a:cubicBezTo>
                  <a:pt x="16390" y="658381"/>
                  <a:pt x="201386" y="843542"/>
                  <a:pt x="429591" y="843542"/>
                </a:cubicBezTo>
                <a:cubicBezTo>
                  <a:pt x="657796" y="843542"/>
                  <a:pt x="842792" y="658381"/>
                  <a:pt x="842792" y="429973"/>
                </a:cubicBezTo>
                <a:cubicBezTo>
                  <a:pt x="842792" y="201565"/>
                  <a:pt x="657796" y="16404"/>
                  <a:pt x="429591" y="16404"/>
                </a:cubicBezTo>
                <a:cubicBezTo>
                  <a:pt x="201386" y="16404"/>
                  <a:pt x="16390" y="201565"/>
                  <a:pt x="16390" y="429973"/>
                </a:cubicBezTo>
                <a:close/>
              </a:path>
            </a:pathLst>
          </a:custGeom>
          <a:solidFill>
            <a:schemeClr val="accent3"/>
          </a:solidFill>
          <a:ln w="144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266">
            <a:extLst>
              <a:ext uri="{FF2B5EF4-FFF2-40B4-BE49-F238E27FC236}">
                <a16:creationId xmlns:a16="http://schemas.microsoft.com/office/drawing/2014/main" id="{FB13C408-47C7-4B49-9C08-63E55145F2C9}"/>
              </a:ext>
            </a:extLst>
          </p:cNvPr>
          <p:cNvSpPr/>
          <p:nvPr/>
        </p:nvSpPr>
        <p:spPr>
          <a:xfrm>
            <a:off x="11817942" y="4382007"/>
            <a:ext cx="5302074" cy="5306792"/>
          </a:xfrm>
          <a:custGeom>
            <a:avLst/>
            <a:gdLst>
              <a:gd name="connsiteX0" fmla="*/ 929185 w 1457169"/>
              <a:gd name="connsiteY0" fmla="*/ 260418 h 1458465"/>
              <a:gd name="connsiteX1" fmla="*/ 1206294 w 1457169"/>
              <a:gd name="connsiteY1" fmla="*/ 930012 h 1458465"/>
              <a:gd name="connsiteX2" fmla="*/ 537295 w 1457169"/>
              <a:gd name="connsiteY2" fmla="*/ 1207367 h 1458465"/>
              <a:gd name="connsiteX3" fmla="*/ 260187 w 1457169"/>
              <a:gd name="connsiteY3" fmla="*/ 537773 h 1458465"/>
              <a:gd name="connsiteX4" fmla="*/ 929185 w 1457169"/>
              <a:gd name="connsiteY4" fmla="*/ 260418 h 145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169" h="1458465">
                <a:moveTo>
                  <a:pt x="929185" y="260418"/>
                </a:moveTo>
                <a:cubicBezTo>
                  <a:pt x="1190445" y="368732"/>
                  <a:pt x="1314511" y="668519"/>
                  <a:pt x="1206294" y="930012"/>
                </a:cubicBezTo>
                <a:cubicBezTo>
                  <a:pt x="1098077" y="1191505"/>
                  <a:pt x="798556" y="1315681"/>
                  <a:pt x="537295" y="1207367"/>
                </a:cubicBezTo>
                <a:cubicBezTo>
                  <a:pt x="276035" y="1099053"/>
                  <a:pt x="151969" y="799266"/>
                  <a:pt x="260187" y="537773"/>
                </a:cubicBezTo>
                <a:cubicBezTo>
                  <a:pt x="368404" y="276281"/>
                  <a:pt x="667925" y="152105"/>
                  <a:pt x="929185" y="260418"/>
                </a:cubicBezTo>
                <a:close/>
              </a:path>
            </a:pathLst>
          </a:custGeom>
          <a:noFill/>
          <a:ln w="4328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95">
            <a:extLst>
              <a:ext uri="{FF2B5EF4-FFF2-40B4-BE49-F238E27FC236}">
                <a16:creationId xmlns:a16="http://schemas.microsoft.com/office/drawing/2014/main" id="{9D940DB6-1895-B34D-9DAB-DB5273237C43}"/>
              </a:ext>
            </a:extLst>
          </p:cNvPr>
          <p:cNvSpPr/>
          <p:nvPr/>
        </p:nvSpPr>
        <p:spPr>
          <a:xfrm>
            <a:off x="12922970" y="8746780"/>
            <a:ext cx="3097252" cy="3100007"/>
          </a:xfrm>
          <a:custGeom>
            <a:avLst/>
            <a:gdLst>
              <a:gd name="connsiteX0" fmla="*/ 16390 w 851217"/>
              <a:gd name="connsiteY0" fmla="*/ 429973 h 851975"/>
              <a:gd name="connsiteX1" fmla="*/ 429591 w 851217"/>
              <a:gd name="connsiteY1" fmla="*/ 843542 h 851975"/>
              <a:gd name="connsiteX2" fmla="*/ 842792 w 851217"/>
              <a:gd name="connsiteY2" fmla="*/ 429973 h 851975"/>
              <a:gd name="connsiteX3" fmla="*/ 429591 w 851217"/>
              <a:gd name="connsiteY3" fmla="*/ 16404 h 851975"/>
              <a:gd name="connsiteX4" fmla="*/ 16390 w 851217"/>
              <a:gd name="connsiteY4" fmla="*/ 429973 h 85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17" h="851975">
                <a:moveTo>
                  <a:pt x="16390" y="429973"/>
                </a:moveTo>
                <a:cubicBezTo>
                  <a:pt x="16390" y="658381"/>
                  <a:pt x="201386" y="843542"/>
                  <a:pt x="429591" y="843542"/>
                </a:cubicBezTo>
                <a:cubicBezTo>
                  <a:pt x="657796" y="843542"/>
                  <a:pt x="842792" y="658381"/>
                  <a:pt x="842792" y="429973"/>
                </a:cubicBezTo>
                <a:cubicBezTo>
                  <a:pt x="842792" y="201565"/>
                  <a:pt x="657796" y="16404"/>
                  <a:pt x="429591" y="16404"/>
                </a:cubicBezTo>
                <a:cubicBezTo>
                  <a:pt x="201386" y="16404"/>
                  <a:pt x="16390" y="201565"/>
                  <a:pt x="16390" y="429973"/>
                </a:cubicBezTo>
                <a:close/>
              </a:path>
            </a:pathLst>
          </a:custGeom>
          <a:solidFill>
            <a:schemeClr val="accent4"/>
          </a:solidFill>
          <a:ln w="144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96">
            <a:extLst>
              <a:ext uri="{FF2B5EF4-FFF2-40B4-BE49-F238E27FC236}">
                <a16:creationId xmlns:a16="http://schemas.microsoft.com/office/drawing/2014/main" id="{22B0A4B0-7184-564F-9FD7-9D59585FAD59}"/>
              </a:ext>
            </a:extLst>
          </p:cNvPr>
          <p:cNvSpPr/>
          <p:nvPr/>
        </p:nvSpPr>
        <p:spPr>
          <a:xfrm>
            <a:off x="12444103" y="8264861"/>
            <a:ext cx="4042176" cy="4045773"/>
          </a:xfrm>
          <a:custGeom>
            <a:avLst/>
            <a:gdLst>
              <a:gd name="connsiteX0" fmla="*/ 1073227 w 1110911"/>
              <a:gd name="connsiteY0" fmla="*/ 561697 h 1111899"/>
              <a:gd name="connsiteX1" fmla="*/ 561198 w 1110911"/>
              <a:gd name="connsiteY1" fmla="*/ 1074182 h 1111899"/>
              <a:gd name="connsiteX2" fmla="*/ 49169 w 1110911"/>
              <a:gd name="connsiteY2" fmla="*/ 561697 h 1111899"/>
              <a:gd name="connsiteX3" fmla="*/ 561198 w 1110911"/>
              <a:gd name="connsiteY3" fmla="*/ 49212 h 1111899"/>
              <a:gd name="connsiteX4" fmla="*/ 1073227 w 1110911"/>
              <a:gd name="connsiteY4" fmla="*/ 561697 h 111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911" h="1111899">
                <a:moveTo>
                  <a:pt x="1073227" y="561697"/>
                </a:moveTo>
                <a:cubicBezTo>
                  <a:pt x="1073227" y="844735"/>
                  <a:pt x="843984" y="1074182"/>
                  <a:pt x="561198" y="1074182"/>
                </a:cubicBezTo>
                <a:cubicBezTo>
                  <a:pt x="278412" y="1074182"/>
                  <a:pt x="49169" y="844735"/>
                  <a:pt x="49169" y="561697"/>
                </a:cubicBezTo>
                <a:cubicBezTo>
                  <a:pt x="49169" y="278660"/>
                  <a:pt x="278412" y="49212"/>
                  <a:pt x="561198" y="49212"/>
                </a:cubicBezTo>
                <a:cubicBezTo>
                  <a:pt x="843984" y="49212"/>
                  <a:pt x="1073227" y="278660"/>
                  <a:pt x="1073227" y="561697"/>
                </a:cubicBezTo>
                <a:close/>
              </a:path>
            </a:pathLst>
          </a:custGeom>
          <a:noFill/>
          <a:ln w="43282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7D07564-3D00-E245-BF1F-C229760EDB43}"/>
              </a:ext>
            </a:extLst>
          </p:cNvPr>
          <p:cNvGrpSpPr/>
          <p:nvPr/>
        </p:nvGrpSpPr>
        <p:grpSpPr>
          <a:xfrm>
            <a:off x="3093407" y="6468725"/>
            <a:ext cx="1659852" cy="1065284"/>
            <a:chOff x="4863328" y="4254531"/>
            <a:chExt cx="656424" cy="421291"/>
          </a:xfrm>
          <a:solidFill>
            <a:schemeClr val="bg1"/>
          </a:solidFill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2C33751-E092-1244-A2E1-BBAC9ACC0921}"/>
                </a:ext>
              </a:extLst>
            </p:cNvPr>
            <p:cNvSpPr/>
            <p:nvPr/>
          </p:nvSpPr>
          <p:spPr>
            <a:xfrm>
              <a:off x="5302298" y="4254531"/>
              <a:ext cx="217454" cy="283284"/>
            </a:xfrm>
            <a:custGeom>
              <a:avLst/>
              <a:gdLst>
                <a:gd name="connsiteX0" fmla="*/ 108574 w 217454"/>
                <a:gd name="connsiteY0" fmla="*/ 283249 h 283284"/>
                <a:gd name="connsiteX1" fmla="*/ 102864 w 217454"/>
                <a:gd name="connsiteY1" fmla="*/ 281726 h 283284"/>
                <a:gd name="connsiteX2" fmla="*/ 2164 w 217454"/>
                <a:gd name="connsiteY2" fmla="*/ 61507 h 283284"/>
                <a:gd name="connsiteX3" fmla="*/ 12538 w 217454"/>
                <a:gd name="connsiteY3" fmla="*/ 51982 h 283284"/>
                <a:gd name="connsiteX4" fmla="*/ 40521 w 217454"/>
                <a:gd name="connsiteY4" fmla="*/ 40552 h 283284"/>
                <a:gd name="connsiteX5" fmla="*/ 50039 w 217454"/>
                <a:gd name="connsiteY5" fmla="*/ 11977 h 283284"/>
                <a:gd name="connsiteX6" fmla="*/ 52990 w 217454"/>
                <a:gd name="connsiteY6" fmla="*/ 3500 h 283284"/>
                <a:gd name="connsiteX7" fmla="*/ 61080 w 217454"/>
                <a:gd name="connsiteY7" fmla="*/ -24 h 283284"/>
                <a:gd name="connsiteX8" fmla="*/ 156831 w 217454"/>
                <a:gd name="connsiteY8" fmla="*/ -24 h 283284"/>
                <a:gd name="connsiteX9" fmla="*/ 165016 w 217454"/>
                <a:gd name="connsiteY9" fmla="*/ 3595 h 283284"/>
                <a:gd name="connsiteX10" fmla="*/ 167967 w 217454"/>
                <a:gd name="connsiteY10" fmla="*/ 11977 h 283284"/>
                <a:gd name="connsiteX11" fmla="*/ 177009 w 217454"/>
                <a:gd name="connsiteY11" fmla="*/ 40552 h 283284"/>
                <a:gd name="connsiteX12" fmla="*/ 204991 w 217454"/>
                <a:gd name="connsiteY12" fmla="*/ 51982 h 283284"/>
                <a:gd name="connsiteX13" fmla="*/ 215366 w 217454"/>
                <a:gd name="connsiteY13" fmla="*/ 61507 h 283284"/>
                <a:gd name="connsiteX14" fmla="*/ 114666 w 217454"/>
                <a:gd name="connsiteY14" fmla="*/ 281726 h 283284"/>
                <a:gd name="connsiteX15" fmla="*/ 108574 w 217454"/>
                <a:gd name="connsiteY15" fmla="*/ 283249 h 283284"/>
                <a:gd name="connsiteX16" fmla="*/ 22913 w 217454"/>
                <a:gd name="connsiteY16" fmla="*/ 73699 h 283284"/>
                <a:gd name="connsiteX17" fmla="*/ 108574 w 217454"/>
                <a:gd name="connsiteY17" fmla="*/ 259151 h 283284"/>
                <a:gd name="connsiteX18" fmla="*/ 194236 w 217454"/>
                <a:gd name="connsiteY18" fmla="*/ 73699 h 283284"/>
                <a:gd name="connsiteX19" fmla="*/ 159781 w 217454"/>
                <a:gd name="connsiteY19" fmla="*/ 55602 h 283284"/>
                <a:gd name="connsiteX20" fmla="*/ 145885 w 217454"/>
                <a:gd name="connsiteY20" fmla="*/ 22931 h 283284"/>
                <a:gd name="connsiteX21" fmla="*/ 71359 w 217454"/>
                <a:gd name="connsiteY21" fmla="*/ 22931 h 283284"/>
                <a:gd name="connsiteX22" fmla="*/ 57368 w 217454"/>
                <a:gd name="connsiteY22" fmla="*/ 55602 h 283284"/>
                <a:gd name="connsiteX23" fmla="*/ 23008 w 217454"/>
                <a:gd name="connsiteY23" fmla="*/ 73604 h 28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7454" h="283284">
                  <a:moveTo>
                    <a:pt x="108574" y="283249"/>
                  </a:moveTo>
                  <a:cubicBezTo>
                    <a:pt x="106566" y="283268"/>
                    <a:pt x="104596" y="282735"/>
                    <a:pt x="102864" y="281726"/>
                  </a:cubicBezTo>
                  <a:cubicBezTo>
                    <a:pt x="-23059" y="206478"/>
                    <a:pt x="1878" y="62650"/>
                    <a:pt x="2164" y="61507"/>
                  </a:cubicBezTo>
                  <a:cubicBezTo>
                    <a:pt x="2925" y="56269"/>
                    <a:pt x="7256" y="52287"/>
                    <a:pt x="12538" y="51982"/>
                  </a:cubicBezTo>
                  <a:cubicBezTo>
                    <a:pt x="23046" y="52201"/>
                    <a:pt x="33173" y="48068"/>
                    <a:pt x="40521" y="40552"/>
                  </a:cubicBezTo>
                  <a:cubicBezTo>
                    <a:pt x="46965" y="32447"/>
                    <a:pt x="50334" y="22331"/>
                    <a:pt x="50039" y="11977"/>
                  </a:cubicBezTo>
                  <a:cubicBezTo>
                    <a:pt x="49782" y="8863"/>
                    <a:pt x="50848" y="5777"/>
                    <a:pt x="52990" y="3500"/>
                  </a:cubicBezTo>
                  <a:cubicBezTo>
                    <a:pt x="55103" y="1281"/>
                    <a:pt x="58015" y="4"/>
                    <a:pt x="61080" y="-24"/>
                  </a:cubicBezTo>
                  <a:lnTo>
                    <a:pt x="156831" y="-24"/>
                  </a:lnTo>
                  <a:cubicBezTo>
                    <a:pt x="159943" y="-15"/>
                    <a:pt x="162912" y="1300"/>
                    <a:pt x="165016" y="3595"/>
                  </a:cubicBezTo>
                  <a:cubicBezTo>
                    <a:pt x="167100" y="5872"/>
                    <a:pt x="168166" y="8901"/>
                    <a:pt x="167967" y="11977"/>
                  </a:cubicBezTo>
                  <a:cubicBezTo>
                    <a:pt x="167510" y="22274"/>
                    <a:pt x="170708" y="32399"/>
                    <a:pt x="177009" y="40552"/>
                  </a:cubicBezTo>
                  <a:cubicBezTo>
                    <a:pt x="184394" y="48010"/>
                    <a:pt x="194503" y="52135"/>
                    <a:pt x="204991" y="51982"/>
                  </a:cubicBezTo>
                  <a:cubicBezTo>
                    <a:pt x="210274" y="52287"/>
                    <a:pt x="214604" y="56269"/>
                    <a:pt x="215366" y="61507"/>
                  </a:cubicBezTo>
                  <a:cubicBezTo>
                    <a:pt x="215366" y="62936"/>
                    <a:pt x="240589" y="206478"/>
                    <a:pt x="114666" y="281726"/>
                  </a:cubicBezTo>
                  <a:cubicBezTo>
                    <a:pt x="112829" y="282821"/>
                    <a:pt x="110706" y="283345"/>
                    <a:pt x="108574" y="283249"/>
                  </a:cubicBezTo>
                  <a:close/>
                  <a:moveTo>
                    <a:pt x="22913" y="73699"/>
                  </a:moveTo>
                  <a:cubicBezTo>
                    <a:pt x="19772" y="102274"/>
                    <a:pt x="17012" y="200477"/>
                    <a:pt x="108574" y="259151"/>
                  </a:cubicBezTo>
                  <a:cubicBezTo>
                    <a:pt x="200137" y="200477"/>
                    <a:pt x="197282" y="102655"/>
                    <a:pt x="194236" y="73699"/>
                  </a:cubicBezTo>
                  <a:cubicBezTo>
                    <a:pt x="180959" y="71994"/>
                    <a:pt x="168728" y="65574"/>
                    <a:pt x="159781" y="55602"/>
                  </a:cubicBezTo>
                  <a:cubicBezTo>
                    <a:pt x="152033" y="46324"/>
                    <a:pt x="147198" y="34952"/>
                    <a:pt x="145885" y="22931"/>
                  </a:cubicBezTo>
                  <a:lnTo>
                    <a:pt x="71359" y="22931"/>
                  </a:lnTo>
                  <a:cubicBezTo>
                    <a:pt x="70008" y="34961"/>
                    <a:pt x="65144" y="46324"/>
                    <a:pt x="57368" y="55602"/>
                  </a:cubicBezTo>
                  <a:cubicBezTo>
                    <a:pt x="48449" y="65536"/>
                    <a:pt x="36247" y="71928"/>
                    <a:pt x="23008" y="7360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0904B2C-A11B-6440-9D5A-A4E9F1B83E50}"/>
                </a:ext>
              </a:extLst>
            </p:cNvPr>
            <p:cNvSpPr/>
            <p:nvPr/>
          </p:nvSpPr>
          <p:spPr>
            <a:xfrm>
              <a:off x="5339797" y="4347876"/>
              <a:ext cx="142261" cy="148034"/>
            </a:xfrm>
            <a:custGeom>
              <a:avLst/>
              <a:gdLst>
                <a:gd name="connsiteX0" fmla="*/ 71074 w 142261"/>
                <a:gd name="connsiteY0" fmla="*/ 147994 h 148034"/>
                <a:gd name="connsiteX1" fmla="*/ 64222 w 142261"/>
                <a:gd name="connsiteY1" fmla="*/ 145613 h 148034"/>
                <a:gd name="connsiteX2" fmla="*/ -25 w 142261"/>
                <a:gd name="connsiteY2" fmla="*/ 11215 h 148034"/>
                <a:gd name="connsiteX3" fmla="*/ 11111 w 142261"/>
                <a:gd name="connsiteY3" fmla="*/ 71 h 148034"/>
                <a:gd name="connsiteX4" fmla="*/ 22247 w 142261"/>
                <a:gd name="connsiteY4" fmla="*/ 11215 h 148034"/>
                <a:gd name="connsiteX5" fmla="*/ 71265 w 142261"/>
                <a:gd name="connsiteY5" fmla="*/ 122277 h 148034"/>
                <a:gd name="connsiteX6" fmla="*/ 119902 w 142261"/>
                <a:gd name="connsiteY6" fmla="*/ 11310 h 148034"/>
                <a:gd name="connsiteX7" fmla="*/ 130847 w 142261"/>
                <a:gd name="connsiteY7" fmla="*/ -24 h 148034"/>
                <a:gd name="connsiteX8" fmla="*/ 130847 w 142261"/>
                <a:gd name="connsiteY8" fmla="*/ -24 h 148034"/>
                <a:gd name="connsiteX9" fmla="*/ 142174 w 142261"/>
                <a:gd name="connsiteY9" fmla="*/ 10930 h 148034"/>
                <a:gd name="connsiteX10" fmla="*/ 77832 w 142261"/>
                <a:gd name="connsiteY10" fmla="*/ 146280 h 148034"/>
                <a:gd name="connsiteX11" fmla="*/ 71074 w 142261"/>
                <a:gd name="connsiteY11" fmla="*/ 147994 h 14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261" h="148034">
                  <a:moveTo>
                    <a:pt x="71074" y="147994"/>
                  </a:moveTo>
                  <a:cubicBezTo>
                    <a:pt x="68590" y="148004"/>
                    <a:pt x="66173" y="147165"/>
                    <a:pt x="64222" y="145613"/>
                  </a:cubicBezTo>
                  <a:cubicBezTo>
                    <a:pt x="23570" y="112866"/>
                    <a:pt x="-53" y="63441"/>
                    <a:pt x="-25" y="11215"/>
                  </a:cubicBezTo>
                  <a:cubicBezTo>
                    <a:pt x="-25" y="5062"/>
                    <a:pt x="4963" y="71"/>
                    <a:pt x="11111" y="71"/>
                  </a:cubicBezTo>
                  <a:cubicBezTo>
                    <a:pt x="17260" y="71"/>
                    <a:pt x="22247" y="5062"/>
                    <a:pt x="22247" y="11215"/>
                  </a:cubicBezTo>
                  <a:cubicBezTo>
                    <a:pt x="22257" y="53487"/>
                    <a:pt x="40046" y="93797"/>
                    <a:pt x="71265" y="122277"/>
                  </a:cubicBezTo>
                  <a:cubicBezTo>
                    <a:pt x="103122" y="94340"/>
                    <a:pt x="120939" y="53687"/>
                    <a:pt x="119902" y="11310"/>
                  </a:cubicBezTo>
                  <a:cubicBezTo>
                    <a:pt x="119797" y="5157"/>
                    <a:pt x="124699" y="80"/>
                    <a:pt x="130847" y="-24"/>
                  </a:cubicBezTo>
                  <a:cubicBezTo>
                    <a:pt x="130847" y="-24"/>
                    <a:pt x="130847" y="-24"/>
                    <a:pt x="130847" y="-24"/>
                  </a:cubicBezTo>
                  <a:cubicBezTo>
                    <a:pt x="136920" y="71"/>
                    <a:pt x="141869" y="4862"/>
                    <a:pt x="142174" y="10930"/>
                  </a:cubicBezTo>
                  <a:cubicBezTo>
                    <a:pt x="143630" y="63755"/>
                    <a:pt x="119702" y="114076"/>
                    <a:pt x="77832" y="146280"/>
                  </a:cubicBezTo>
                  <a:cubicBezTo>
                    <a:pt x="75805" y="147528"/>
                    <a:pt x="73445" y="148118"/>
                    <a:pt x="71074" y="14799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DA390C9-5070-7441-9053-AFB01C97C14F}"/>
                </a:ext>
              </a:extLst>
            </p:cNvPr>
            <p:cNvSpPr/>
            <p:nvPr/>
          </p:nvSpPr>
          <p:spPr>
            <a:xfrm>
              <a:off x="5031892" y="4482084"/>
              <a:ext cx="298292" cy="22288"/>
            </a:xfrm>
            <a:custGeom>
              <a:avLst/>
              <a:gdLst>
                <a:gd name="connsiteX0" fmla="*/ 287132 w 298292"/>
                <a:gd name="connsiteY0" fmla="*/ 22264 h 22288"/>
                <a:gd name="connsiteX1" fmla="*/ 11111 w 298292"/>
                <a:gd name="connsiteY1" fmla="*/ 22264 h 22288"/>
                <a:gd name="connsiteX2" fmla="*/ -25 w 298292"/>
                <a:gd name="connsiteY2" fmla="*/ 11120 h 22288"/>
                <a:gd name="connsiteX3" fmla="*/ 11111 w 298292"/>
                <a:gd name="connsiteY3" fmla="*/ -24 h 22288"/>
                <a:gd name="connsiteX4" fmla="*/ 287132 w 298292"/>
                <a:gd name="connsiteY4" fmla="*/ -24 h 22288"/>
                <a:gd name="connsiteX5" fmla="*/ 298268 w 298292"/>
                <a:gd name="connsiteY5" fmla="*/ 11120 h 22288"/>
                <a:gd name="connsiteX6" fmla="*/ 287132 w 298292"/>
                <a:gd name="connsiteY6" fmla="*/ 22264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92" h="22288">
                  <a:moveTo>
                    <a:pt x="287132" y="22264"/>
                  </a:moveTo>
                  <a:lnTo>
                    <a:pt x="11111" y="22264"/>
                  </a:lnTo>
                  <a:cubicBezTo>
                    <a:pt x="4963" y="22264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287132" y="-24"/>
                  </a:lnTo>
                  <a:cubicBezTo>
                    <a:pt x="293281" y="-24"/>
                    <a:pt x="298268" y="4967"/>
                    <a:pt x="298268" y="11120"/>
                  </a:cubicBezTo>
                  <a:cubicBezTo>
                    <a:pt x="298268" y="17273"/>
                    <a:pt x="293281" y="22264"/>
                    <a:pt x="287132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92B25C8-5389-214D-B083-B1D85F5BAAB1}"/>
                </a:ext>
              </a:extLst>
            </p:cNvPr>
            <p:cNvSpPr/>
            <p:nvPr/>
          </p:nvSpPr>
          <p:spPr>
            <a:xfrm>
              <a:off x="5169616" y="4411408"/>
              <a:ext cx="22271" cy="92964"/>
            </a:xfrm>
            <a:custGeom>
              <a:avLst/>
              <a:gdLst>
                <a:gd name="connsiteX0" fmla="*/ 11111 w 22271"/>
                <a:gd name="connsiteY0" fmla="*/ 92940 h 92964"/>
                <a:gd name="connsiteX1" fmla="*/ -25 w 22271"/>
                <a:gd name="connsiteY1" fmla="*/ 81796 h 92964"/>
                <a:gd name="connsiteX2" fmla="*/ -25 w 22271"/>
                <a:gd name="connsiteY2" fmla="*/ 11120 h 92964"/>
                <a:gd name="connsiteX3" fmla="*/ 11111 w 22271"/>
                <a:gd name="connsiteY3" fmla="*/ -24 h 92964"/>
                <a:gd name="connsiteX4" fmla="*/ 22247 w 22271"/>
                <a:gd name="connsiteY4" fmla="*/ 11120 h 92964"/>
                <a:gd name="connsiteX5" fmla="*/ 22247 w 22271"/>
                <a:gd name="connsiteY5" fmla="*/ 81796 h 92964"/>
                <a:gd name="connsiteX6" fmla="*/ 11111 w 22271"/>
                <a:gd name="connsiteY6" fmla="*/ 92940 h 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92964">
                  <a:moveTo>
                    <a:pt x="11111" y="92940"/>
                  </a:moveTo>
                  <a:cubicBezTo>
                    <a:pt x="4963" y="92940"/>
                    <a:pt x="-25" y="87949"/>
                    <a:pt x="-25" y="81796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81796"/>
                  </a:lnTo>
                  <a:cubicBezTo>
                    <a:pt x="22247" y="87949"/>
                    <a:pt x="17260" y="92940"/>
                    <a:pt x="11111" y="9294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80D5E6F4-6065-3C4E-AA3C-F273B05386E6}"/>
                </a:ext>
              </a:extLst>
            </p:cNvPr>
            <p:cNvSpPr/>
            <p:nvPr/>
          </p:nvSpPr>
          <p:spPr>
            <a:xfrm>
              <a:off x="5261085" y="4411170"/>
              <a:ext cx="69357" cy="93207"/>
            </a:xfrm>
            <a:custGeom>
              <a:avLst/>
              <a:gdLst>
                <a:gd name="connsiteX0" fmla="*/ 57939 w 69357"/>
                <a:gd name="connsiteY0" fmla="*/ 93177 h 93207"/>
                <a:gd name="connsiteX1" fmla="*/ 48421 w 69357"/>
                <a:gd name="connsiteY1" fmla="*/ 88224 h 93207"/>
                <a:gd name="connsiteX2" fmla="*/ 1783 w 69357"/>
                <a:gd name="connsiteY2" fmla="*/ 17454 h 93207"/>
                <a:gd name="connsiteX3" fmla="*/ 5162 w 69357"/>
                <a:gd name="connsiteY3" fmla="*/ 1785 h 93207"/>
                <a:gd name="connsiteX4" fmla="*/ 20819 w 69357"/>
                <a:gd name="connsiteY4" fmla="*/ 5166 h 93207"/>
                <a:gd name="connsiteX5" fmla="*/ 67552 w 69357"/>
                <a:gd name="connsiteY5" fmla="*/ 75937 h 93207"/>
                <a:gd name="connsiteX6" fmla="*/ 64316 w 69357"/>
                <a:gd name="connsiteY6" fmla="*/ 91368 h 93207"/>
                <a:gd name="connsiteX7" fmla="*/ 57939 w 69357"/>
                <a:gd name="connsiteY7" fmla="*/ 93177 h 9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57" h="93207">
                  <a:moveTo>
                    <a:pt x="57939" y="93177"/>
                  </a:moveTo>
                  <a:cubicBezTo>
                    <a:pt x="54132" y="93244"/>
                    <a:pt x="50553" y="91387"/>
                    <a:pt x="48421" y="88224"/>
                  </a:cubicBezTo>
                  <a:lnTo>
                    <a:pt x="1783" y="17454"/>
                  </a:lnTo>
                  <a:cubicBezTo>
                    <a:pt x="-1605" y="12196"/>
                    <a:pt x="-92" y="5176"/>
                    <a:pt x="5162" y="1785"/>
                  </a:cubicBezTo>
                  <a:cubicBezTo>
                    <a:pt x="10416" y="-1606"/>
                    <a:pt x="17431" y="-91"/>
                    <a:pt x="20819" y="5166"/>
                  </a:cubicBezTo>
                  <a:lnTo>
                    <a:pt x="67552" y="75937"/>
                  </a:lnTo>
                  <a:cubicBezTo>
                    <a:pt x="70865" y="81100"/>
                    <a:pt x="69427" y="87967"/>
                    <a:pt x="64316" y="91368"/>
                  </a:cubicBezTo>
                  <a:cubicBezTo>
                    <a:pt x="62432" y="92625"/>
                    <a:pt x="60204" y="93254"/>
                    <a:pt x="57939" y="93177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BCB6D3F-23AB-BF41-8764-EB8E482ECF47}"/>
                </a:ext>
              </a:extLst>
            </p:cNvPr>
            <p:cNvSpPr/>
            <p:nvPr/>
          </p:nvSpPr>
          <p:spPr>
            <a:xfrm>
              <a:off x="4927860" y="4536376"/>
              <a:ext cx="139342" cy="139446"/>
            </a:xfrm>
            <a:custGeom>
              <a:avLst/>
              <a:gdLst>
                <a:gd name="connsiteX0" fmla="*/ 69647 w 139342"/>
                <a:gd name="connsiteY0" fmla="*/ 139422 h 139446"/>
                <a:gd name="connsiteX1" fmla="*/ -25 w 139342"/>
                <a:gd name="connsiteY1" fmla="*/ 69699 h 139446"/>
                <a:gd name="connsiteX2" fmla="*/ 69647 w 139342"/>
                <a:gd name="connsiteY2" fmla="*/ -24 h 139446"/>
                <a:gd name="connsiteX3" fmla="*/ 139318 w 139342"/>
                <a:gd name="connsiteY3" fmla="*/ 69699 h 139446"/>
                <a:gd name="connsiteX4" fmla="*/ 69647 w 139342"/>
                <a:gd name="connsiteY4" fmla="*/ 139422 h 139446"/>
                <a:gd name="connsiteX5" fmla="*/ 69647 w 139342"/>
                <a:gd name="connsiteY5" fmla="*/ 22264 h 139446"/>
                <a:gd name="connsiteX6" fmla="*/ 22057 w 139342"/>
                <a:gd name="connsiteY6" fmla="*/ 69889 h 139446"/>
                <a:gd name="connsiteX7" fmla="*/ 69647 w 139342"/>
                <a:gd name="connsiteY7" fmla="*/ 117514 h 139446"/>
                <a:gd name="connsiteX8" fmla="*/ 117237 w 139342"/>
                <a:gd name="connsiteY8" fmla="*/ 69889 h 139446"/>
                <a:gd name="connsiteX9" fmla="*/ 69647 w 139342"/>
                <a:gd name="connsiteY9" fmla="*/ 22264 h 13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342" h="139446">
                  <a:moveTo>
                    <a:pt x="69647" y="139422"/>
                  </a:moveTo>
                  <a:cubicBezTo>
                    <a:pt x="31166" y="139422"/>
                    <a:pt x="-25" y="108208"/>
                    <a:pt x="-25" y="69699"/>
                  </a:cubicBezTo>
                  <a:cubicBezTo>
                    <a:pt x="-25" y="31189"/>
                    <a:pt x="31166" y="-24"/>
                    <a:pt x="69647" y="-24"/>
                  </a:cubicBezTo>
                  <a:cubicBezTo>
                    <a:pt x="108128" y="-24"/>
                    <a:pt x="139318" y="31189"/>
                    <a:pt x="139318" y="69699"/>
                  </a:cubicBezTo>
                  <a:cubicBezTo>
                    <a:pt x="139271" y="108180"/>
                    <a:pt x="108099" y="139365"/>
                    <a:pt x="69647" y="139422"/>
                  </a:cubicBezTo>
                  <a:close/>
                  <a:moveTo>
                    <a:pt x="69647" y="22264"/>
                  </a:moveTo>
                  <a:cubicBezTo>
                    <a:pt x="43368" y="22264"/>
                    <a:pt x="22057" y="43591"/>
                    <a:pt x="22057" y="69889"/>
                  </a:cubicBezTo>
                  <a:cubicBezTo>
                    <a:pt x="22057" y="96188"/>
                    <a:pt x="43368" y="117514"/>
                    <a:pt x="69647" y="117514"/>
                  </a:cubicBezTo>
                  <a:cubicBezTo>
                    <a:pt x="95926" y="117514"/>
                    <a:pt x="117237" y="96188"/>
                    <a:pt x="117237" y="69889"/>
                  </a:cubicBezTo>
                  <a:cubicBezTo>
                    <a:pt x="117237" y="43591"/>
                    <a:pt x="95926" y="22264"/>
                    <a:pt x="69647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D8931DF-9BB0-1F43-AA37-47156D0A8E0E}"/>
                </a:ext>
              </a:extLst>
            </p:cNvPr>
            <p:cNvSpPr/>
            <p:nvPr/>
          </p:nvSpPr>
          <p:spPr>
            <a:xfrm>
              <a:off x="5271268" y="4536376"/>
              <a:ext cx="139342" cy="139446"/>
            </a:xfrm>
            <a:custGeom>
              <a:avLst/>
              <a:gdLst>
                <a:gd name="connsiteX0" fmla="*/ 69647 w 139342"/>
                <a:gd name="connsiteY0" fmla="*/ 139422 h 139446"/>
                <a:gd name="connsiteX1" fmla="*/ -25 w 139342"/>
                <a:gd name="connsiteY1" fmla="*/ 69699 h 139446"/>
                <a:gd name="connsiteX2" fmla="*/ 69647 w 139342"/>
                <a:gd name="connsiteY2" fmla="*/ -24 h 139446"/>
                <a:gd name="connsiteX3" fmla="*/ 139318 w 139342"/>
                <a:gd name="connsiteY3" fmla="*/ 69699 h 139446"/>
                <a:gd name="connsiteX4" fmla="*/ 69647 w 139342"/>
                <a:gd name="connsiteY4" fmla="*/ 139422 h 139446"/>
                <a:gd name="connsiteX5" fmla="*/ 69647 w 139342"/>
                <a:gd name="connsiteY5" fmla="*/ 22264 h 139446"/>
                <a:gd name="connsiteX6" fmla="*/ 22057 w 139342"/>
                <a:gd name="connsiteY6" fmla="*/ 69889 h 139446"/>
                <a:gd name="connsiteX7" fmla="*/ 69647 w 139342"/>
                <a:gd name="connsiteY7" fmla="*/ 117514 h 139446"/>
                <a:gd name="connsiteX8" fmla="*/ 117237 w 139342"/>
                <a:gd name="connsiteY8" fmla="*/ 69889 h 139446"/>
                <a:gd name="connsiteX9" fmla="*/ 69647 w 139342"/>
                <a:gd name="connsiteY9" fmla="*/ 22264 h 13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342" h="139446">
                  <a:moveTo>
                    <a:pt x="69647" y="139422"/>
                  </a:moveTo>
                  <a:cubicBezTo>
                    <a:pt x="31166" y="139422"/>
                    <a:pt x="-25" y="108208"/>
                    <a:pt x="-25" y="69699"/>
                  </a:cubicBezTo>
                  <a:cubicBezTo>
                    <a:pt x="-25" y="31189"/>
                    <a:pt x="31166" y="-24"/>
                    <a:pt x="69647" y="-24"/>
                  </a:cubicBezTo>
                  <a:cubicBezTo>
                    <a:pt x="108128" y="-24"/>
                    <a:pt x="139318" y="31189"/>
                    <a:pt x="139318" y="69699"/>
                  </a:cubicBezTo>
                  <a:cubicBezTo>
                    <a:pt x="139318" y="108208"/>
                    <a:pt x="108128" y="139422"/>
                    <a:pt x="69647" y="139422"/>
                  </a:cubicBezTo>
                  <a:close/>
                  <a:moveTo>
                    <a:pt x="69647" y="22264"/>
                  </a:moveTo>
                  <a:cubicBezTo>
                    <a:pt x="43368" y="22264"/>
                    <a:pt x="22057" y="43591"/>
                    <a:pt x="22057" y="69889"/>
                  </a:cubicBezTo>
                  <a:cubicBezTo>
                    <a:pt x="22057" y="96188"/>
                    <a:pt x="43368" y="117514"/>
                    <a:pt x="69647" y="117514"/>
                  </a:cubicBezTo>
                  <a:cubicBezTo>
                    <a:pt x="95926" y="117514"/>
                    <a:pt x="117237" y="96188"/>
                    <a:pt x="117237" y="69889"/>
                  </a:cubicBezTo>
                  <a:cubicBezTo>
                    <a:pt x="117237" y="43591"/>
                    <a:pt x="95926" y="22264"/>
                    <a:pt x="69647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5A2DDDD-E300-DC4A-8F37-C173EF13FFCC}"/>
                </a:ext>
              </a:extLst>
            </p:cNvPr>
            <p:cNvSpPr/>
            <p:nvPr/>
          </p:nvSpPr>
          <p:spPr>
            <a:xfrm>
              <a:off x="4863328" y="4411408"/>
              <a:ext cx="605722" cy="205835"/>
            </a:xfrm>
            <a:custGeom>
              <a:avLst/>
              <a:gdLst>
                <a:gd name="connsiteX0" fmla="*/ 573908 w 605722"/>
                <a:gd name="connsiteY0" fmla="*/ 205811 h 205835"/>
                <a:gd name="connsiteX1" fmla="*/ 535837 w 605722"/>
                <a:gd name="connsiteY1" fmla="*/ 205811 h 205835"/>
                <a:gd name="connsiteX2" fmla="*/ 524701 w 605722"/>
                <a:gd name="connsiteY2" fmla="*/ 194667 h 205835"/>
                <a:gd name="connsiteX3" fmla="*/ 477111 w 605722"/>
                <a:gd name="connsiteY3" fmla="*/ 147042 h 205835"/>
                <a:gd name="connsiteX4" fmla="*/ 429521 w 605722"/>
                <a:gd name="connsiteY4" fmla="*/ 194667 h 205835"/>
                <a:gd name="connsiteX5" fmla="*/ 418385 w 605722"/>
                <a:gd name="connsiteY5" fmla="*/ 205811 h 205835"/>
                <a:gd name="connsiteX6" fmla="*/ 193190 w 605722"/>
                <a:gd name="connsiteY6" fmla="*/ 205811 h 205835"/>
                <a:gd name="connsiteX7" fmla="*/ 182054 w 605722"/>
                <a:gd name="connsiteY7" fmla="*/ 194667 h 205835"/>
                <a:gd name="connsiteX8" fmla="*/ 134464 w 605722"/>
                <a:gd name="connsiteY8" fmla="*/ 147042 h 205835"/>
                <a:gd name="connsiteX9" fmla="*/ 86874 w 605722"/>
                <a:gd name="connsiteY9" fmla="*/ 194667 h 205835"/>
                <a:gd name="connsiteX10" fmla="*/ 75738 w 605722"/>
                <a:gd name="connsiteY10" fmla="*/ 205811 h 205835"/>
                <a:gd name="connsiteX11" fmla="*/ 11111 w 605722"/>
                <a:gd name="connsiteY11" fmla="*/ 205811 h 205835"/>
                <a:gd name="connsiteX12" fmla="*/ -25 w 605722"/>
                <a:gd name="connsiteY12" fmla="*/ 194667 h 205835"/>
                <a:gd name="connsiteX13" fmla="*/ -25 w 605722"/>
                <a:gd name="connsiteY13" fmla="*/ 185618 h 205835"/>
                <a:gd name="connsiteX14" fmla="*/ 114857 w 605722"/>
                <a:gd name="connsiteY14" fmla="*/ 70651 h 205835"/>
                <a:gd name="connsiteX15" fmla="*/ 174820 w 605722"/>
                <a:gd name="connsiteY15" fmla="*/ 70651 h 205835"/>
                <a:gd name="connsiteX16" fmla="*/ 203850 w 605722"/>
                <a:gd name="connsiteY16" fmla="*/ 38933 h 205835"/>
                <a:gd name="connsiteX17" fmla="*/ 273236 w 605722"/>
                <a:gd name="connsiteY17" fmla="*/ -24 h 205835"/>
                <a:gd name="connsiteX18" fmla="*/ 409152 w 605722"/>
                <a:gd name="connsiteY18" fmla="*/ -24 h 205835"/>
                <a:gd name="connsiteX19" fmla="*/ 420288 w 605722"/>
                <a:gd name="connsiteY19" fmla="*/ 11120 h 205835"/>
                <a:gd name="connsiteX20" fmla="*/ 409152 w 605722"/>
                <a:gd name="connsiteY20" fmla="*/ 22264 h 205835"/>
                <a:gd name="connsiteX21" fmla="*/ 273141 w 605722"/>
                <a:gd name="connsiteY21" fmla="*/ 22264 h 205835"/>
                <a:gd name="connsiteX22" fmla="*/ 220126 w 605722"/>
                <a:gd name="connsiteY22" fmla="*/ 53983 h 205835"/>
                <a:gd name="connsiteX23" fmla="*/ 187765 w 605722"/>
                <a:gd name="connsiteY23" fmla="*/ 89320 h 205835"/>
                <a:gd name="connsiteX24" fmla="*/ 179579 w 605722"/>
                <a:gd name="connsiteY24" fmla="*/ 92940 h 205835"/>
                <a:gd name="connsiteX25" fmla="*/ 114762 w 605722"/>
                <a:gd name="connsiteY25" fmla="*/ 92940 h 205835"/>
                <a:gd name="connsiteX26" fmla="*/ 22152 w 605722"/>
                <a:gd name="connsiteY26" fmla="*/ 183522 h 205835"/>
                <a:gd name="connsiteX27" fmla="*/ 65364 w 605722"/>
                <a:gd name="connsiteY27" fmla="*/ 183522 h 205835"/>
                <a:gd name="connsiteX28" fmla="*/ 145067 w 605722"/>
                <a:gd name="connsiteY28" fmla="*/ 125553 h 205835"/>
                <a:gd name="connsiteX29" fmla="*/ 202993 w 605722"/>
                <a:gd name="connsiteY29" fmla="*/ 183522 h 205835"/>
                <a:gd name="connsiteX30" fmla="*/ 408772 w 605722"/>
                <a:gd name="connsiteY30" fmla="*/ 183522 h 205835"/>
                <a:gd name="connsiteX31" fmla="*/ 488475 w 605722"/>
                <a:gd name="connsiteY31" fmla="*/ 125553 h 205835"/>
                <a:gd name="connsiteX32" fmla="*/ 546401 w 605722"/>
                <a:gd name="connsiteY32" fmla="*/ 183522 h 205835"/>
                <a:gd name="connsiteX33" fmla="*/ 573908 w 605722"/>
                <a:gd name="connsiteY33" fmla="*/ 183522 h 205835"/>
                <a:gd name="connsiteX34" fmla="*/ 583426 w 605722"/>
                <a:gd name="connsiteY34" fmla="*/ 173997 h 205835"/>
                <a:gd name="connsiteX35" fmla="*/ 583426 w 605722"/>
                <a:gd name="connsiteY35" fmla="*/ 122086 h 205835"/>
                <a:gd name="connsiteX36" fmla="*/ 594562 w 605722"/>
                <a:gd name="connsiteY36" fmla="*/ 110942 h 205835"/>
                <a:gd name="connsiteX37" fmla="*/ 605698 w 605722"/>
                <a:gd name="connsiteY37" fmla="*/ 122086 h 205835"/>
                <a:gd name="connsiteX38" fmla="*/ 605698 w 605722"/>
                <a:gd name="connsiteY38" fmla="*/ 173997 h 205835"/>
                <a:gd name="connsiteX39" fmla="*/ 573908 w 605722"/>
                <a:gd name="connsiteY39" fmla="*/ 205811 h 20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5722" h="205835">
                  <a:moveTo>
                    <a:pt x="573908" y="205811"/>
                  </a:moveTo>
                  <a:lnTo>
                    <a:pt x="535837" y="205811"/>
                  </a:lnTo>
                  <a:cubicBezTo>
                    <a:pt x="529688" y="205811"/>
                    <a:pt x="524701" y="200820"/>
                    <a:pt x="524701" y="194667"/>
                  </a:cubicBezTo>
                  <a:cubicBezTo>
                    <a:pt x="524701" y="168368"/>
                    <a:pt x="503390" y="147042"/>
                    <a:pt x="477111" y="147042"/>
                  </a:cubicBezTo>
                  <a:cubicBezTo>
                    <a:pt x="450832" y="147042"/>
                    <a:pt x="429521" y="168368"/>
                    <a:pt x="429521" y="194667"/>
                  </a:cubicBezTo>
                  <a:cubicBezTo>
                    <a:pt x="429521" y="200820"/>
                    <a:pt x="424533" y="205811"/>
                    <a:pt x="418385" y="205811"/>
                  </a:cubicBezTo>
                  <a:lnTo>
                    <a:pt x="193190" y="205811"/>
                  </a:lnTo>
                  <a:cubicBezTo>
                    <a:pt x="187041" y="205811"/>
                    <a:pt x="182054" y="200820"/>
                    <a:pt x="182054" y="194667"/>
                  </a:cubicBezTo>
                  <a:cubicBezTo>
                    <a:pt x="182054" y="168368"/>
                    <a:pt x="160743" y="147042"/>
                    <a:pt x="134464" y="147042"/>
                  </a:cubicBezTo>
                  <a:cubicBezTo>
                    <a:pt x="108185" y="147042"/>
                    <a:pt x="86874" y="168368"/>
                    <a:pt x="86874" y="194667"/>
                  </a:cubicBezTo>
                  <a:cubicBezTo>
                    <a:pt x="86874" y="200820"/>
                    <a:pt x="81887" y="205811"/>
                    <a:pt x="75738" y="205811"/>
                  </a:cubicBezTo>
                  <a:lnTo>
                    <a:pt x="11111" y="205811"/>
                  </a:lnTo>
                  <a:cubicBezTo>
                    <a:pt x="4963" y="205811"/>
                    <a:pt x="-25" y="200820"/>
                    <a:pt x="-25" y="194667"/>
                  </a:cubicBezTo>
                  <a:lnTo>
                    <a:pt x="-25" y="185618"/>
                  </a:lnTo>
                  <a:cubicBezTo>
                    <a:pt x="80" y="122163"/>
                    <a:pt x="51448" y="70756"/>
                    <a:pt x="114857" y="70651"/>
                  </a:cubicBezTo>
                  <a:lnTo>
                    <a:pt x="174820" y="70651"/>
                  </a:lnTo>
                  <a:lnTo>
                    <a:pt x="203850" y="38933"/>
                  </a:lnTo>
                  <a:cubicBezTo>
                    <a:pt x="227550" y="13120"/>
                    <a:pt x="250869" y="-24"/>
                    <a:pt x="273236" y="-24"/>
                  </a:cubicBezTo>
                  <a:lnTo>
                    <a:pt x="409152" y="-24"/>
                  </a:lnTo>
                  <a:cubicBezTo>
                    <a:pt x="415301" y="-24"/>
                    <a:pt x="420288" y="4967"/>
                    <a:pt x="420288" y="11120"/>
                  </a:cubicBezTo>
                  <a:cubicBezTo>
                    <a:pt x="420288" y="17273"/>
                    <a:pt x="415301" y="22264"/>
                    <a:pt x="409152" y="22264"/>
                  </a:cubicBezTo>
                  <a:lnTo>
                    <a:pt x="273141" y="22264"/>
                  </a:lnTo>
                  <a:cubicBezTo>
                    <a:pt x="253439" y="22264"/>
                    <a:pt x="233451" y="39505"/>
                    <a:pt x="220126" y="53983"/>
                  </a:cubicBezTo>
                  <a:lnTo>
                    <a:pt x="187765" y="89320"/>
                  </a:lnTo>
                  <a:cubicBezTo>
                    <a:pt x="185690" y="91664"/>
                    <a:pt x="182701" y="92978"/>
                    <a:pt x="179579" y="92940"/>
                  </a:cubicBezTo>
                  <a:lnTo>
                    <a:pt x="114762" y="92940"/>
                  </a:lnTo>
                  <a:cubicBezTo>
                    <a:pt x="64459" y="93026"/>
                    <a:pt x="23390" y="133202"/>
                    <a:pt x="22152" y="183522"/>
                  </a:cubicBezTo>
                  <a:lnTo>
                    <a:pt x="65364" y="183522"/>
                  </a:lnTo>
                  <a:cubicBezTo>
                    <a:pt x="71379" y="145489"/>
                    <a:pt x="107062" y="119534"/>
                    <a:pt x="145067" y="125553"/>
                  </a:cubicBezTo>
                  <a:cubicBezTo>
                    <a:pt x="174887" y="130278"/>
                    <a:pt x="198272" y="153681"/>
                    <a:pt x="202993" y="183522"/>
                  </a:cubicBezTo>
                  <a:lnTo>
                    <a:pt x="408772" y="183522"/>
                  </a:lnTo>
                  <a:cubicBezTo>
                    <a:pt x="414787" y="145489"/>
                    <a:pt x="450470" y="119534"/>
                    <a:pt x="488475" y="125553"/>
                  </a:cubicBezTo>
                  <a:cubicBezTo>
                    <a:pt x="518295" y="130278"/>
                    <a:pt x="541681" y="153681"/>
                    <a:pt x="546401" y="183522"/>
                  </a:cubicBezTo>
                  <a:lnTo>
                    <a:pt x="573908" y="183522"/>
                  </a:lnTo>
                  <a:cubicBezTo>
                    <a:pt x="579162" y="183522"/>
                    <a:pt x="583426" y="179255"/>
                    <a:pt x="583426" y="173997"/>
                  </a:cubicBezTo>
                  <a:lnTo>
                    <a:pt x="583426" y="122086"/>
                  </a:lnTo>
                  <a:cubicBezTo>
                    <a:pt x="583426" y="115933"/>
                    <a:pt x="588414" y="110942"/>
                    <a:pt x="594562" y="110942"/>
                  </a:cubicBezTo>
                  <a:cubicBezTo>
                    <a:pt x="600711" y="110942"/>
                    <a:pt x="605698" y="115933"/>
                    <a:pt x="605698" y="122086"/>
                  </a:cubicBezTo>
                  <a:lnTo>
                    <a:pt x="605698" y="173997"/>
                  </a:lnTo>
                  <a:cubicBezTo>
                    <a:pt x="605651" y="191543"/>
                    <a:pt x="591440" y="205754"/>
                    <a:pt x="573908" y="20581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029A38-8E2B-844C-A976-083DFD21EB5F}"/>
                </a:ext>
              </a:extLst>
            </p:cNvPr>
            <p:cNvSpPr/>
            <p:nvPr/>
          </p:nvSpPr>
          <p:spPr>
            <a:xfrm>
              <a:off x="4986396" y="4576095"/>
              <a:ext cx="22271" cy="60388"/>
            </a:xfrm>
            <a:custGeom>
              <a:avLst/>
              <a:gdLst>
                <a:gd name="connsiteX0" fmla="*/ 11111 w 22271"/>
                <a:gd name="connsiteY0" fmla="*/ 60364 h 60388"/>
                <a:gd name="connsiteX1" fmla="*/ -25 w 22271"/>
                <a:gd name="connsiteY1" fmla="*/ 49220 h 60388"/>
                <a:gd name="connsiteX2" fmla="*/ -25 w 22271"/>
                <a:gd name="connsiteY2" fmla="*/ 11120 h 60388"/>
                <a:gd name="connsiteX3" fmla="*/ 11111 w 22271"/>
                <a:gd name="connsiteY3" fmla="*/ -24 h 60388"/>
                <a:gd name="connsiteX4" fmla="*/ 22247 w 22271"/>
                <a:gd name="connsiteY4" fmla="*/ 11120 h 60388"/>
                <a:gd name="connsiteX5" fmla="*/ 22247 w 22271"/>
                <a:gd name="connsiteY5" fmla="*/ 49220 h 60388"/>
                <a:gd name="connsiteX6" fmla="*/ 11111 w 22271"/>
                <a:gd name="connsiteY6" fmla="*/ 60364 h 6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60388">
                  <a:moveTo>
                    <a:pt x="11111" y="60364"/>
                  </a:moveTo>
                  <a:cubicBezTo>
                    <a:pt x="4963" y="60364"/>
                    <a:pt x="-25" y="55373"/>
                    <a:pt x="-25" y="49220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49220"/>
                  </a:lnTo>
                  <a:cubicBezTo>
                    <a:pt x="22247" y="55373"/>
                    <a:pt x="17260" y="60364"/>
                    <a:pt x="11111" y="603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AA0E82A0-8EF6-9444-ACBB-12AF4E007815}"/>
                </a:ext>
              </a:extLst>
            </p:cNvPr>
            <p:cNvSpPr/>
            <p:nvPr/>
          </p:nvSpPr>
          <p:spPr>
            <a:xfrm>
              <a:off x="4967550" y="4594955"/>
              <a:ext cx="60343" cy="22288"/>
            </a:xfrm>
            <a:custGeom>
              <a:avLst/>
              <a:gdLst>
                <a:gd name="connsiteX0" fmla="*/ 49183 w 60343"/>
                <a:gd name="connsiteY0" fmla="*/ 22265 h 22288"/>
                <a:gd name="connsiteX1" fmla="*/ 11111 w 60343"/>
                <a:gd name="connsiteY1" fmla="*/ 22265 h 22288"/>
                <a:gd name="connsiteX2" fmla="*/ -25 w 60343"/>
                <a:gd name="connsiteY2" fmla="*/ 11120 h 22288"/>
                <a:gd name="connsiteX3" fmla="*/ 11111 w 60343"/>
                <a:gd name="connsiteY3" fmla="*/ -24 h 22288"/>
                <a:gd name="connsiteX4" fmla="*/ 49183 w 60343"/>
                <a:gd name="connsiteY4" fmla="*/ -24 h 22288"/>
                <a:gd name="connsiteX5" fmla="*/ 60319 w 60343"/>
                <a:gd name="connsiteY5" fmla="*/ 11120 h 22288"/>
                <a:gd name="connsiteX6" fmla="*/ 49183 w 60343"/>
                <a:gd name="connsiteY6" fmla="*/ 22265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43" h="22288">
                  <a:moveTo>
                    <a:pt x="49183" y="22265"/>
                  </a:moveTo>
                  <a:lnTo>
                    <a:pt x="11111" y="22265"/>
                  </a:lnTo>
                  <a:cubicBezTo>
                    <a:pt x="4963" y="22265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49183" y="-24"/>
                  </a:lnTo>
                  <a:cubicBezTo>
                    <a:pt x="55332" y="-24"/>
                    <a:pt x="60319" y="4967"/>
                    <a:pt x="60319" y="11120"/>
                  </a:cubicBezTo>
                  <a:cubicBezTo>
                    <a:pt x="60319" y="17273"/>
                    <a:pt x="55332" y="22265"/>
                    <a:pt x="49183" y="22265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BC91B23-A99D-EB45-A482-8CA07150AEF6}"/>
                </a:ext>
              </a:extLst>
            </p:cNvPr>
            <p:cNvSpPr/>
            <p:nvPr/>
          </p:nvSpPr>
          <p:spPr>
            <a:xfrm>
              <a:off x="5329804" y="4576095"/>
              <a:ext cx="22271" cy="60388"/>
            </a:xfrm>
            <a:custGeom>
              <a:avLst/>
              <a:gdLst>
                <a:gd name="connsiteX0" fmla="*/ 11111 w 22271"/>
                <a:gd name="connsiteY0" fmla="*/ 60364 h 60388"/>
                <a:gd name="connsiteX1" fmla="*/ -25 w 22271"/>
                <a:gd name="connsiteY1" fmla="*/ 49220 h 60388"/>
                <a:gd name="connsiteX2" fmla="*/ -25 w 22271"/>
                <a:gd name="connsiteY2" fmla="*/ 11120 h 60388"/>
                <a:gd name="connsiteX3" fmla="*/ 11111 w 22271"/>
                <a:gd name="connsiteY3" fmla="*/ -24 h 60388"/>
                <a:gd name="connsiteX4" fmla="*/ 22247 w 22271"/>
                <a:gd name="connsiteY4" fmla="*/ 11120 h 60388"/>
                <a:gd name="connsiteX5" fmla="*/ 22247 w 22271"/>
                <a:gd name="connsiteY5" fmla="*/ 49220 h 60388"/>
                <a:gd name="connsiteX6" fmla="*/ 11111 w 22271"/>
                <a:gd name="connsiteY6" fmla="*/ 60364 h 6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60388">
                  <a:moveTo>
                    <a:pt x="11111" y="60364"/>
                  </a:moveTo>
                  <a:cubicBezTo>
                    <a:pt x="4963" y="60364"/>
                    <a:pt x="-25" y="55373"/>
                    <a:pt x="-25" y="49220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49220"/>
                  </a:lnTo>
                  <a:cubicBezTo>
                    <a:pt x="22247" y="55373"/>
                    <a:pt x="17260" y="60364"/>
                    <a:pt x="11111" y="603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808DFE2-EC57-6B4D-9254-35F115876FB9}"/>
                </a:ext>
              </a:extLst>
            </p:cNvPr>
            <p:cNvSpPr/>
            <p:nvPr/>
          </p:nvSpPr>
          <p:spPr>
            <a:xfrm>
              <a:off x="5310958" y="4594955"/>
              <a:ext cx="60343" cy="22288"/>
            </a:xfrm>
            <a:custGeom>
              <a:avLst/>
              <a:gdLst>
                <a:gd name="connsiteX0" fmla="*/ 49183 w 60343"/>
                <a:gd name="connsiteY0" fmla="*/ 22265 h 22288"/>
                <a:gd name="connsiteX1" fmla="*/ 11111 w 60343"/>
                <a:gd name="connsiteY1" fmla="*/ 22265 h 22288"/>
                <a:gd name="connsiteX2" fmla="*/ -25 w 60343"/>
                <a:gd name="connsiteY2" fmla="*/ 11120 h 22288"/>
                <a:gd name="connsiteX3" fmla="*/ 11111 w 60343"/>
                <a:gd name="connsiteY3" fmla="*/ -24 h 22288"/>
                <a:gd name="connsiteX4" fmla="*/ 49183 w 60343"/>
                <a:gd name="connsiteY4" fmla="*/ -24 h 22288"/>
                <a:gd name="connsiteX5" fmla="*/ 60319 w 60343"/>
                <a:gd name="connsiteY5" fmla="*/ 11120 h 22288"/>
                <a:gd name="connsiteX6" fmla="*/ 49183 w 60343"/>
                <a:gd name="connsiteY6" fmla="*/ 22265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43" h="22288">
                  <a:moveTo>
                    <a:pt x="49183" y="22265"/>
                  </a:moveTo>
                  <a:lnTo>
                    <a:pt x="11111" y="22265"/>
                  </a:lnTo>
                  <a:cubicBezTo>
                    <a:pt x="4963" y="22265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49183" y="-24"/>
                  </a:lnTo>
                  <a:cubicBezTo>
                    <a:pt x="55332" y="-24"/>
                    <a:pt x="60319" y="4967"/>
                    <a:pt x="60319" y="11120"/>
                  </a:cubicBezTo>
                  <a:cubicBezTo>
                    <a:pt x="60319" y="17273"/>
                    <a:pt x="55332" y="22265"/>
                    <a:pt x="49183" y="22265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2CF6D0E-CF78-DC40-A2B9-516153BA5952}"/>
              </a:ext>
            </a:extLst>
          </p:cNvPr>
          <p:cNvGrpSpPr/>
          <p:nvPr/>
        </p:nvGrpSpPr>
        <p:grpSpPr>
          <a:xfrm>
            <a:off x="13915996" y="6468725"/>
            <a:ext cx="1263982" cy="1140181"/>
            <a:chOff x="7179494" y="3258121"/>
            <a:chExt cx="453104" cy="408727"/>
          </a:xfrm>
          <a:solidFill>
            <a:schemeClr val="bg1"/>
          </a:solidFill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06B80DF1-13DA-DA46-A391-AB03547DE992}"/>
                </a:ext>
              </a:extLst>
            </p:cNvPr>
            <p:cNvSpPr/>
            <p:nvPr/>
          </p:nvSpPr>
          <p:spPr>
            <a:xfrm>
              <a:off x="7379941" y="3571875"/>
              <a:ext cx="14636" cy="94965"/>
            </a:xfrm>
            <a:custGeom>
              <a:avLst/>
              <a:gdLst>
                <a:gd name="connsiteX0" fmla="*/ 7299 w 14636"/>
                <a:gd name="connsiteY0" fmla="*/ 94946 h 94965"/>
                <a:gd name="connsiteX1" fmla="*/ -20 w 14636"/>
                <a:gd name="connsiteY1" fmla="*/ 87803 h 94965"/>
                <a:gd name="connsiteX2" fmla="*/ -20 w 14636"/>
                <a:gd name="connsiteY2" fmla="*/ 87612 h 94965"/>
                <a:gd name="connsiteX3" fmla="*/ -20 w 14636"/>
                <a:gd name="connsiteY3" fmla="*/ 7316 h 94965"/>
                <a:gd name="connsiteX4" fmla="*/ 7299 w 14636"/>
                <a:gd name="connsiteY4" fmla="*/ -18 h 94965"/>
                <a:gd name="connsiteX5" fmla="*/ 14617 w 14636"/>
                <a:gd name="connsiteY5" fmla="*/ 7316 h 94965"/>
                <a:gd name="connsiteX6" fmla="*/ 14617 w 14636"/>
                <a:gd name="connsiteY6" fmla="*/ 87612 h 94965"/>
                <a:gd name="connsiteX7" fmla="*/ 7299 w 14636"/>
                <a:gd name="connsiteY7" fmla="*/ 94946 h 9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94965">
                  <a:moveTo>
                    <a:pt x="7299" y="94946"/>
                  </a:moveTo>
                  <a:cubicBezTo>
                    <a:pt x="3307" y="95003"/>
                    <a:pt x="37" y="91803"/>
                    <a:pt x="-20" y="87803"/>
                  </a:cubicBezTo>
                  <a:cubicBezTo>
                    <a:pt x="-20" y="87736"/>
                    <a:pt x="-20" y="87679"/>
                    <a:pt x="-20" y="87612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87612"/>
                  </a:lnTo>
                  <a:cubicBezTo>
                    <a:pt x="14617" y="91660"/>
                    <a:pt x="11338" y="94946"/>
                    <a:pt x="7299" y="94946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54867C34-462E-0B47-BA00-7663166740ED}"/>
                </a:ext>
              </a:extLst>
            </p:cNvPr>
            <p:cNvSpPr/>
            <p:nvPr/>
          </p:nvSpPr>
          <p:spPr>
            <a:xfrm>
              <a:off x="7348862" y="3497103"/>
              <a:ext cx="14636" cy="71818"/>
            </a:xfrm>
            <a:custGeom>
              <a:avLst/>
              <a:gdLst>
                <a:gd name="connsiteX0" fmla="*/ 7299 w 14636"/>
                <a:gd name="connsiteY0" fmla="*/ 71800 h 71818"/>
                <a:gd name="connsiteX1" fmla="*/ -20 w 14636"/>
                <a:gd name="connsiteY1" fmla="*/ 64466 h 71818"/>
                <a:gd name="connsiteX2" fmla="*/ -20 w 14636"/>
                <a:gd name="connsiteY2" fmla="*/ 7316 h 71818"/>
                <a:gd name="connsiteX3" fmla="*/ 7299 w 14636"/>
                <a:gd name="connsiteY3" fmla="*/ -18 h 71818"/>
                <a:gd name="connsiteX4" fmla="*/ 14617 w 14636"/>
                <a:gd name="connsiteY4" fmla="*/ 7316 h 71818"/>
                <a:gd name="connsiteX5" fmla="*/ 14617 w 14636"/>
                <a:gd name="connsiteY5" fmla="*/ 64466 h 71818"/>
                <a:gd name="connsiteX6" fmla="*/ 7299 w 14636"/>
                <a:gd name="connsiteY6" fmla="*/ 71800 h 7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6" h="71818">
                  <a:moveTo>
                    <a:pt x="7299" y="71800"/>
                  </a:moveTo>
                  <a:cubicBezTo>
                    <a:pt x="3259" y="71800"/>
                    <a:pt x="-20" y="68515"/>
                    <a:pt x="-20" y="64466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4466"/>
                  </a:lnTo>
                  <a:cubicBezTo>
                    <a:pt x="14569" y="68495"/>
                    <a:pt x="11319" y="71753"/>
                    <a:pt x="7299" y="718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36601402-F561-AA47-85AF-6D80C079F8CC}"/>
                </a:ext>
              </a:extLst>
            </p:cNvPr>
            <p:cNvSpPr/>
            <p:nvPr/>
          </p:nvSpPr>
          <p:spPr>
            <a:xfrm>
              <a:off x="7326241" y="3488150"/>
              <a:ext cx="68336" cy="178689"/>
            </a:xfrm>
            <a:custGeom>
              <a:avLst/>
              <a:gdLst>
                <a:gd name="connsiteX0" fmla="*/ 60998 w 68336"/>
                <a:gd name="connsiteY0" fmla="*/ 178671 h 178689"/>
                <a:gd name="connsiteX1" fmla="*/ 29919 w 68336"/>
                <a:gd name="connsiteY1" fmla="*/ 178671 h 178689"/>
                <a:gd name="connsiteX2" fmla="*/ 22601 w 68336"/>
                <a:gd name="connsiteY2" fmla="*/ 171527 h 178689"/>
                <a:gd name="connsiteX3" fmla="*/ 22601 w 68336"/>
                <a:gd name="connsiteY3" fmla="*/ 171337 h 178689"/>
                <a:gd name="connsiteX4" fmla="*/ 22601 w 68336"/>
                <a:gd name="connsiteY4" fmla="*/ 80754 h 178689"/>
                <a:gd name="connsiteX5" fmla="*/ 17753 w 68336"/>
                <a:gd name="connsiteY5" fmla="*/ 80754 h 178689"/>
                <a:gd name="connsiteX6" fmla="*/ -20 w 68336"/>
                <a:gd name="connsiteY6" fmla="*/ 62942 h 178689"/>
                <a:gd name="connsiteX7" fmla="*/ -20 w 68336"/>
                <a:gd name="connsiteY7" fmla="*/ 7316 h 178689"/>
                <a:gd name="connsiteX8" fmla="*/ 7299 w 68336"/>
                <a:gd name="connsiteY8" fmla="*/ -18 h 178689"/>
                <a:gd name="connsiteX9" fmla="*/ 14617 w 68336"/>
                <a:gd name="connsiteY9" fmla="*/ 7316 h 178689"/>
                <a:gd name="connsiteX10" fmla="*/ 14617 w 68336"/>
                <a:gd name="connsiteY10" fmla="*/ 62942 h 178689"/>
                <a:gd name="connsiteX11" fmla="*/ 17753 w 68336"/>
                <a:gd name="connsiteY11" fmla="*/ 66086 h 178689"/>
                <a:gd name="connsiteX12" fmla="*/ 29919 w 68336"/>
                <a:gd name="connsiteY12" fmla="*/ 66086 h 178689"/>
                <a:gd name="connsiteX13" fmla="*/ 37237 w 68336"/>
                <a:gd name="connsiteY13" fmla="*/ 73420 h 178689"/>
                <a:gd name="connsiteX14" fmla="*/ 37237 w 68336"/>
                <a:gd name="connsiteY14" fmla="*/ 164003 h 178689"/>
                <a:gd name="connsiteX15" fmla="*/ 60998 w 68336"/>
                <a:gd name="connsiteY15" fmla="*/ 164003 h 178689"/>
                <a:gd name="connsiteX16" fmla="*/ 68317 w 68336"/>
                <a:gd name="connsiteY16" fmla="*/ 171337 h 178689"/>
                <a:gd name="connsiteX17" fmla="*/ 60998 w 68336"/>
                <a:gd name="connsiteY17" fmla="*/ 178671 h 17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336" h="178689">
                  <a:moveTo>
                    <a:pt x="60998" y="178671"/>
                  </a:moveTo>
                  <a:lnTo>
                    <a:pt x="29919" y="178671"/>
                  </a:lnTo>
                  <a:cubicBezTo>
                    <a:pt x="25927" y="178728"/>
                    <a:pt x="22658" y="175528"/>
                    <a:pt x="22601" y="171527"/>
                  </a:cubicBezTo>
                  <a:cubicBezTo>
                    <a:pt x="22601" y="171461"/>
                    <a:pt x="22601" y="171404"/>
                    <a:pt x="22601" y="171337"/>
                  </a:cubicBezTo>
                  <a:lnTo>
                    <a:pt x="22601" y="80754"/>
                  </a:lnTo>
                  <a:lnTo>
                    <a:pt x="17753" y="80754"/>
                  </a:lnTo>
                  <a:cubicBezTo>
                    <a:pt x="7935" y="80754"/>
                    <a:pt x="-20" y="72782"/>
                    <a:pt x="-20" y="62942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2942"/>
                  </a:lnTo>
                  <a:cubicBezTo>
                    <a:pt x="14617" y="64676"/>
                    <a:pt x="16024" y="66086"/>
                    <a:pt x="17753" y="66086"/>
                  </a:cubicBezTo>
                  <a:lnTo>
                    <a:pt x="29919" y="66086"/>
                  </a:lnTo>
                  <a:cubicBezTo>
                    <a:pt x="33958" y="66086"/>
                    <a:pt x="37237" y="69372"/>
                    <a:pt x="37237" y="73420"/>
                  </a:cubicBezTo>
                  <a:lnTo>
                    <a:pt x="37237" y="164003"/>
                  </a:lnTo>
                  <a:lnTo>
                    <a:pt x="60998" y="164003"/>
                  </a:lnTo>
                  <a:cubicBezTo>
                    <a:pt x="65038" y="164003"/>
                    <a:pt x="68317" y="167289"/>
                    <a:pt x="68317" y="171337"/>
                  </a:cubicBezTo>
                  <a:cubicBezTo>
                    <a:pt x="68317" y="175385"/>
                    <a:pt x="65038" y="178671"/>
                    <a:pt x="60998" y="17867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D0854E3-074B-A74C-A615-65754D80AC3C}"/>
                </a:ext>
              </a:extLst>
            </p:cNvPr>
            <p:cNvSpPr/>
            <p:nvPr/>
          </p:nvSpPr>
          <p:spPr>
            <a:xfrm>
              <a:off x="7326241" y="3456908"/>
              <a:ext cx="113766" cy="14668"/>
            </a:xfrm>
            <a:custGeom>
              <a:avLst/>
              <a:gdLst>
                <a:gd name="connsiteX0" fmla="*/ 106429 w 113766"/>
                <a:gd name="connsiteY0" fmla="*/ 14651 h 14668"/>
                <a:gd name="connsiteX1" fmla="*/ 7299 w 113766"/>
                <a:gd name="connsiteY1" fmla="*/ 14651 h 14668"/>
                <a:gd name="connsiteX2" fmla="*/ -20 w 113766"/>
                <a:gd name="connsiteY2" fmla="*/ 7316 h 14668"/>
                <a:gd name="connsiteX3" fmla="*/ 7299 w 113766"/>
                <a:gd name="connsiteY3" fmla="*/ -18 h 14668"/>
                <a:gd name="connsiteX4" fmla="*/ 106429 w 113766"/>
                <a:gd name="connsiteY4" fmla="*/ -18 h 14668"/>
                <a:gd name="connsiteX5" fmla="*/ 113747 w 113766"/>
                <a:gd name="connsiteY5" fmla="*/ 7316 h 14668"/>
                <a:gd name="connsiteX6" fmla="*/ 106429 w 113766"/>
                <a:gd name="connsiteY6" fmla="*/ 14651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66" h="14668">
                  <a:moveTo>
                    <a:pt x="106429" y="14651"/>
                  </a:moveTo>
                  <a:lnTo>
                    <a:pt x="7299" y="14651"/>
                  </a:lnTo>
                  <a:cubicBezTo>
                    <a:pt x="3259" y="14651"/>
                    <a:pt x="-20" y="11364"/>
                    <a:pt x="-20" y="7316"/>
                  </a:cubicBezTo>
                  <a:cubicBezTo>
                    <a:pt x="-20" y="3268"/>
                    <a:pt x="3259" y="-18"/>
                    <a:pt x="7299" y="-18"/>
                  </a:cubicBezTo>
                  <a:lnTo>
                    <a:pt x="106429" y="-18"/>
                  </a:lnTo>
                  <a:cubicBezTo>
                    <a:pt x="110468" y="-18"/>
                    <a:pt x="113747" y="3268"/>
                    <a:pt x="113747" y="7316"/>
                  </a:cubicBezTo>
                  <a:cubicBezTo>
                    <a:pt x="113747" y="11364"/>
                    <a:pt x="110468" y="14651"/>
                    <a:pt x="106429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7526A22-AD28-B840-99B3-1FD46A908944}"/>
                </a:ext>
              </a:extLst>
            </p:cNvPr>
            <p:cNvSpPr/>
            <p:nvPr/>
          </p:nvSpPr>
          <p:spPr>
            <a:xfrm>
              <a:off x="7379941" y="3459289"/>
              <a:ext cx="68241" cy="207559"/>
            </a:xfrm>
            <a:custGeom>
              <a:avLst/>
              <a:gdLst>
                <a:gd name="connsiteX0" fmla="*/ 38378 w 68241"/>
                <a:gd name="connsiteY0" fmla="*/ 207532 h 207559"/>
                <a:gd name="connsiteX1" fmla="*/ 7299 w 68241"/>
                <a:gd name="connsiteY1" fmla="*/ 207532 h 207559"/>
                <a:gd name="connsiteX2" fmla="*/ -20 w 68241"/>
                <a:gd name="connsiteY2" fmla="*/ 200197 h 207559"/>
                <a:gd name="connsiteX3" fmla="*/ 7299 w 68241"/>
                <a:gd name="connsiteY3" fmla="*/ 192863 h 207559"/>
                <a:gd name="connsiteX4" fmla="*/ 31060 w 68241"/>
                <a:gd name="connsiteY4" fmla="*/ 192863 h 207559"/>
                <a:gd name="connsiteX5" fmla="*/ 31060 w 68241"/>
                <a:gd name="connsiteY5" fmla="*/ 102280 h 207559"/>
                <a:gd name="connsiteX6" fmla="*/ 38188 w 68241"/>
                <a:gd name="connsiteY6" fmla="*/ 94946 h 207559"/>
                <a:gd name="connsiteX7" fmla="*/ 38378 w 68241"/>
                <a:gd name="connsiteY7" fmla="*/ 94946 h 207559"/>
                <a:gd name="connsiteX8" fmla="*/ 50544 w 68241"/>
                <a:gd name="connsiteY8" fmla="*/ 94946 h 207559"/>
                <a:gd name="connsiteX9" fmla="*/ 53585 w 68241"/>
                <a:gd name="connsiteY9" fmla="*/ 91898 h 207559"/>
                <a:gd name="connsiteX10" fmla="*/ 53585 w 68241"/>
                <a:gd name="connsiteY10" fmla="*/ 91803 h 207559"/>
                <a:gd name="connsiteX11" fmla="*/ 53585 w 68241"/>
                <a:gd name="connsiteY11" fmla="*/ 7316 h 207559"/>
                <a:gd name="connsiteX12" fmla="*/ 60903 w 68241"/>
                <a:gd name="connsiteY12" fmla="*/ -18 h 207559"/>
                <a:gd name="connsiteX13" fmla="*/ 68222 w 68241"/>
                <a:gd name="connsiteY13" fmla="*/ 7316 h 207559"/>
                <a:gd name="connsiteX14" fmla="*/ 68222 w 68241"/>
                <a:gd name="connsiteY14" fmla="*/ 91803 h 207559"/>
                <a:gd name="connsiteX15" fmla="*/ 50544 w 68241"/>
                <a:gd name="connsiteY15" fmla="*/ 109615 h 207559"/>
                <a:gd name="connsiteX16" fmla="*/ 45981 w 68241"/>
                <a:gd name="connsiteY16" fmla="*/ 109615 h 207559"/>
                <a:gd name="connsiteX17" fmla="*/ 45981 w 68241"/>
                <a:gd name="connsiteY17" fmla="*/ 200197 h 207559"/>
                <a:gd name="connsiteX18" fmla="*/ 38672 w 68241"/>
                <a:gd name="connsiteY18" fmla="*/ 207541 h 207559"/>
                <a:gd name="connsiteX19" fmla="*/ 38378 w 68241"/>
                <a:gd name="connsiteY19" fmla="*/ 207532 h 207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241" h="207559">
                  <a:moveTo>
                    <a:pt x="38378" y="207532"/>
                  </a:moveTo>
                  <a:lnTo>
                    <a:pt x="7299" y="207532"/>
                  </a:lnTo>
                  <a:cubicBezTo>
                    <a:pt x="3259" y="207532"/>
                    <a:pt x="-20" y="204246"/>
                    <a:pt x="-20" y="200197"/>
                  </a:cubicBezTo>
                  <a:cubicBezTo>
                    <a:pt x="-20" y="196149"/>
                    <a:pt x="3259" y="192863"/>
                    <a:pt x="7299" y="192863"/>
                  </a:cubicBezTo>
                  <a:lnTo>
                    <a:pt x="31060" y="192863"/>
                  </a:lnTo>
                  <a:lnTo>
                    <a:pt x="31060" y="102280"/>
                  </a:lnTo>
                  <a:cubicBezTo>
                    <a:pt x="31003" y="98280"/>
                    <a:pt x="34196" y="95003"/>
                    <a:pt x="38188" y="94946"/>
                  </a:cubicBezTo>
                  <a:cubicBezTo>
                    <a:pt x="38254" y="94946"/>
                    <a:pt x="38311" y="94946"/>
                    <a:pt x="38378" y="94946"/>
                  </a:cubicBezTo>
                  <a:lnTo>
                    <a:pt x="50544" y="94946"/>
                  </a:lnTo>
                  <a:cubicBezTo>
                    <a:pt x="52226" y="94946"/>
                    <a:pt x="53585" y="93584"/>
                    <a:pt x="53585" y="91898"/>
                  </a:cubicBezTo>
                  <a:cubicBezTo>
                    <a:pt x="53585" y="91870"/>
                    <a:pt x="53585" y="91832"/>
                    <a:pt x="53585" y="91803"/>
                  </a:cubicBezTo>
                  <a:lnTo>
                    <a:pt x="53585" y="7316"/>
                  </a:lnTo>
                  <a:cubicBezTo>
                    <a:pt x="53585" y="3268"/>
                    <a:pt x="56864" y="-18"/>
                    <a:pt x="60903" y="-18"/>
                  </a:cubicBezTo>
                  <a:cubicBezTo>
                    <a:pt x="64943" y="-18"/>
                    <a:pt x="68222" y="3268"/>
                    <a:pt x="68222" y="7316"/>
                  </a:cubicBezTo>
                  <a:lnTo>
                    <a:pt x="68222" y="91803"/>
                  </a:lnTo>
                  <a:cubicBezTo>
                    <a:pt x="68222" y="101604"/>
                    <a:pt x="60323" y="109558"/>
                    <a:pt x="50544" y="109615"/>
                  </a:cubicBezTo>
                  <a:lnTo>
                    <a:pt x="45981" y="109615"/>
                  </a:lnTo>
                  <a:lnTo>
                    <a:pt x="45981" y="200197"/>
                  </a:lnTo>
                  <a:cubicBezTo>
                    <a:pt x="45981" y="204246"/>
                    <a:pt x="42712" y="207532"/>
                    <a:pt x="38672" y="207541"/>
                  </a:cubicBezTo>
                  <a:cubicBezTo>
                    <a:pt x="38568" y="207541"/>
                    <a:pt x="38473" y="207532"/>
                    <a:pt x="38378" y="207532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56B6CCEB-E3CE-3246-A84A-92D8827F720D}"/>
                </a:ext>
              </a:extLst>
            </p:cNvPr>
            <p:cNvSpPr/>
            <p:nvPr/>
          </p:nvSpPr>
          <p:spPr>
            <a:xfrm>
              <a:off x="7411020" y="3497103"/>
              <a:ext cx="14636" cy="71818"/>
            </a:xfrm>
            <a:custGeom>
              <a:avLst/>
              <a:gdLst>
                <a:gd name="connsiteX0" fmla="*/ 7299 w 14636"/>
                <a:gd name="connsiteY0" fmla="*/ 71800 h 71818"/>
                <a:gd name="connsiteX1" fmla="*/ -20 w 14636"/>
                <a:gd name="connsiteY1" fmla="*/ 64466 h 71818"/>
                <a:gd name="connsiteX2" fmla="*/ -20 w 14636"/>
                <a:gd name="connsiteY2" fmla="*/ 7316 h 71818"/>
                <a:gd name="connsiteX3" fmla="*/ 7299 w 14636"/>
                <a:gd name="connsiteY3" fmla="*/ -18 h 71818"/>
                <a:gd name="connsiteX4" fmla="*/ 14617 w 14636"/>
                <a:gd name="connsiteY4" fmla="*/ 7316 h 71818"/>
                <a:gd name="connsiteX5" fmla="*/ 14617 w 14636"/>
                <a:gd name="connsiteY5" fmla="*/ 64466 h 71818"/>
                <a:gd name="connsiteX6" fmla="*/ 7299 w 14636"/>
                <a:gd name="connsiteY6" fmla="*/ 71800 h 7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6" h="71818">
                  <a:moveTo>
                    <a:pt x="7299" y="71800"/>
                  </a:moveTo>
                  <a:cubicBezTo>
                    <a:pt x="3259" y="71800"/>
                    <a:pt x="-20" y="68515"/>
                    <a:pt x="-20" y="64466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4466"/>
                  </a:lnTo>
                  <a:cubicBezTo>
                    <a:pt x="14570" y="68495"/>
                    <a:pt x="11319" y="71753"/>
                    <a:pt x="7299" y="718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D3F3384D-F2F5-BB42-B1B3-D8E11C02B5BB}"/>
                </a:ext>
              </a:extLst>
            </p:cNvPr>
            <p:cNvSpPr/>
            <p:nvPr/>
          </p:nvSpPr>
          <p:spPr>
            <a:xfrm>
              <a:off x="7356940" y="3393186"/>
              <a:ext cx="60637" cy="60769"/>
            </a:xfrm>
            <a:custGeom>
              <a:avLst/>
              <a:gdLst>
                <a:gd name="connsiteX0" fmla="*/ 30299 w 60637"/>
                <a:gd name="connsiteY0" fmla="*/ 60751 h 60769"/>
                <a:gd name="connsiteX1" fmla="*/ -20 w 60637"/>
                <a:gd name="connsiteY1" fmla="*/ 30367 h 60769"/>
                <a:gd name="connsiteX2" fmla="*/ 30299 w 60637"/>
                <a:gd name="connsiteY2" fmla="*/ -18 h 60769"/>
                <a:gd name="connsiteX3" fmla="*/ 60618 w 60637"/>
                <a:gd name="connsiteY3" fmla="*/ 30367 h 60769"/>
                <a:gd name="connsiteX4" fmla="*/ 30299 w 60637"/>
                <a:gd name="connsiteY4" fmla="*/ 60751 h 60769"/>
                <a:gd name="connsiteX5" fmla="*/ 30299 w 60637"/>
                <a:gd name="connsiteY5" fmla="*/ 14651 h 60769"/>
                <a:gd name="connsiteX6" fmla="*/ 14617 w 60637"/>
                <a:gd name="connsiteY6" fmla="*/ 30367 h 60769"/>
                <a:gd name="connsiteX7" fmla="*/ 30299 w 60637"/>
                <a:gd name="connsiteY7" fmla="*/ 46083 h 60769"/>
                <a:gd name="connsiteX8" fmla="*/ 45981 w 60637"/>
                <a:gd name="connsiteY8" fmla="*/ 30367 h 60769"/>
                <a:gd name="connsiteX9" fmla="*/ 30299 w 60637"/>
                <a:gd name="connsiteY9" fmla="*/ 14651 h 6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637" h="60769">
                  <a:moveTo>
                    <a:pt x="30299" y="60751"/>
                  </a:moveTo>
                  <a:cubicBezTo>
                    <a:pt x="13553" y="60751"/>
                    <a:pt x="-20" y="47150"/>
                    <a:pt x="-20" y="30367"/>
                  </a:cubicBezTo>
                  <a:cubicBezTo>
                    <a:pt x="-20" y="13584"/>
                    <a:pt x="13553" y="-18"/>
                    <a:pt x="30299" y="-18"/>
                  </a:cubicBezTo>
                  <a:cubicBezTo>
                    <a:pt x="47046" y="-18"/>
                    <a:pt x="60618" y="13584"/>
                    <a:pt x="60618" y="30367"/>
                  </a:cubicBezTo>
                  <a:cubicBezTo>
                    <a:pt x="60618" y="47150"/>
                    <a:pt x="47046" y="60751"/>
                    <a:pt x="30299" y="60751"/>
                  </a:cubicBezTo>
                  <a:close/>
                  <a:moveTo>
                    <a:pt x="30299" y="14651"/>
                  </a:moveTo>
                  <a:cubicBezTo>
                    <a:pt x="21641" y="14651"/>
                    <a:pt x="14617" y="21689"/>
                    <a:pt x="14617" y="30367"/>
                  </a:cubicBezTo>
                  <a:cubicBezTo>
                    <a:pt x="14617" y="39044"/>
                    <a:pt x="21641" y="46083"/>
                    <a:pt x="30299" y="46083"/>
                  </a:cubicBezTo>
                  <a:cubicBezTo>
                    <a:pt x="38958" y="46083"/>
                    <a:pt x="45981" y="39044"/>
                    <a:pt x="45981" y="30367"/>
                  </a:cubicBezTo>
                  <a:cubicBezTo>
                    <a:pt x="45934" y="21709"/>
                    <a:pt x="38939" y="14698"/>
                    <a:pt x="30299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EDCD243-55AD-9640-B0D8-64F3F1E92314}"/>
                </a:ext>
              </a:extLst>
            </p:cNvPr>
            <p:cNvSpPr/>
            <p:nvPr/>
          </p:nvSpPr>
          <p:spPr>
            <a:xfrm>
              <a:off x="7252915" y="3527507"/>
              <a:ext cx="14639" cy="139331"/>
            </a:xfrm>
            <a:custGeom>
              <a:avLst/>
              <a:gdLst>
                <a:gd name="connsiteX0" fmla="*/ 7251 w 14639"/>
                <a:gd name="connsiteY0" fmla="*/ 139314 h 139331"/>
                <a:gd name="connsiteX1" fmla="*/ 28 w 14639"/>
                <a:gd name="connsiteY1" fmla="*/ 132075 h 139331"/>
                <a:gd name="connsiteX2" fmla="*/ 28 w 14639"/>
                <a:gd name="connsiteY2" fmla="*/ 131980 h 139331"/>
                <a:gd name="connsiteX3" fmla="*/ 28 w 14639"/>
                <a:gd name="connsiteY3" fmla="*/ 8155 h 139331"/>
                <a:gd name="connsiteX4" fmla="*/ 6462 w 14639"/>
                <a:gd name="connsiteY4" fmla="*/ 30 h 139331"/>
                <a:gd name="connsiteX5" fmla="*/ 14570 w 14639"/>
                <a:gd name="connsiteY5" fmla="*/ 6488 h 139331"/>
                <a:gd name="connsiteX6" fmla="*/ 14570 w 14639"/>
                <a:gd name="connsiteY6" fmla="*/ 8155 h 139331"/>
                <a:gd name="connsiteX7" fmla="*/ 14570 w 14639"/>
                <a:gd name="connsiteY7" fmla="*/ 131980 h 139331"/>
                <a:gd name="connsiteX8" fmla="*/ 7441 w 14639"/>
                <a:gd name="connsiteY8" fmla="*/ 139314 h 139331"/>
                <a:gd name="connsiteX9" fmla="*/ 7251 w 14639"/>
                <a:gd name="connsiteY9" fmla="*/ 139314 h 13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39" h="139331">
                  <a:moveTo>
                    <a:pt x="7251" y="139314"/>
                  </a:moveTo>
                  <a:cubicBezTo>
                    <a:pt x="3260" y="139314"/>
                    <a:pt x="28" y="136075"/>
                    <a:pt x="28" y="132075"/>
                  </a:cubicBezTo>
                  <a:cubicBezTo>
                    <a:pt x="28" y="132046"/>
                    <a:pt x="28" y="132008"/>
                    <a:pt x="28" y="131980"/>
                  </a:cubicBezTo>
                  <a:lnTo>
                    <a:pt x="28" y="8155"/>
                  </a:lnTo>
                  <a:cubicBezTo>
                    <a:pt x="-428" y="4135"/>
                    <a:pt x="2452" y="497"/>
                    <a:pt x="6462" y="30"/>
                  </a:cubicBezTo>
                  <a:cubicBezTo>
                    <a:pt x="10483" y="-428"/>
                    <a:pt x="14114" y="2459"/>
                    <a:pt x="14570" y="6488"/>
                  </a:cubicBezTo>
                  <a:cubicBezTo>
                    <a:pt x="14636" y="7040"/>
                    <a:pt x="14636" y="7602"/>
                    <a:pt x="14570" y="8155"/>
                  </a:cubicBezTo>
                  <a:lnTo>
                    <a:pt x="14570" y="131980"/>
                  </a:lnTo>
                  <a:cubicBezTo>
                    <a:pt x="14627" y="135980"/>
                    <a:pt x="11433" y="139257"/>
                    <a:pt x="7441" y="139314"/>
                  </a:cubicBezTo>
                  <a:cubicBezTo>
                    <a:pt x="7375" y="139314"/>
                    <a:pt x="7318" y="139314"/>
                    <a:pt x="7251" y="13931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106DC4B-112A-FD4C-A12E-32D3A8807CFD}"/>
                </a:ext>
              </a:extLst>
            </p:cNvPr>
            <p:cNvSpPr/>
            <p:nvPr/>
          </p:nvSpPr>
          <p:spPr>
            <a:xfrm>
              <a:off x="7209528" y="3411759"/>
              <a:ext cx="14637" cy="103727"/>
            </a:xfrm>
            <a:custGeom>
              <a:avLst/>
              <a:gdLst>
                <a:gd name="connsiteX0" fmla="*/ 7299 w 14637"/>
                <a:gd name="connsiteY0" fmla="*/ 103709 h 103727"/>
                <a:gd name="connsiteX1" fmla="*/ -20 w 14637"/>
                <a:gd name="connsiteY1" fmla="*/ 96375 h 103727"/>
                <a:gd name="connsiteX2" fmla="*/ -20 w 14637"/>
                <a:gd name="connsiteY2" fmla="*/ 7316 h 103727"/>
                <a:gd name="connsiteX3" fmla="*/ 7299 w 14637"/>
                <a:gd name="connsiteY3" fmla="*/ -18 h 103727"/>
                <a:gd name="connsiteX4" fmla="*/ 14617 w 14637"/>
                <a:gd name="connsiteY4" fmla="*/ 7316 h 103727"/>
                <a:gd name="connsiteX5" fmla="*/ 14617 w 14637"/>
                <a:gd name="connsiteY5" fmla="*/ 96375 h 103727"/>
                <a:gd name="connsiteX6" fmla="*/ 7489 w 14637"/>
                <a:gd name="connsiteY6" fmla="*/ 103709 h 103727"/>
                <a:gd name="connsiteX7" fmla="*/ 7299 w 14637"/>
                <a:gd name="connsiteY7" fmla="*/ 103709 h 10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7" h="103727">
                  <a:moveTo>
                    <a:pt x="7299" y="103709"/>
                  </a:moveTo>
                  <a:cubicBezTo>
                    <a:pt x="3259" y="103709"/>
                    <a:pt x="-20" y="100423"/>
                    <a:pt x="-20" y="9637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96375"/>
                  </a:lnTo>
                  <a:cubicBezTo>
                    <a:pt x="14674" y="100376"/>
                    <a:pt x="11481" y="103652"/>
                    <a:pt x="7489" y="103709"/>
                  </a:cubicBezTo>
                  <a:cubicBezTo>
                    <a:pt x="7422" y="103709"/>
                    <a:pt x="7365" y="103709"/>
                    <a:pt x="7299" y="10370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B2A24A9C-347B-4445-990C-C73B958D037B}"/>
                </a:ext>
              </a:extLst>
            </p:cNvPr>
            <p:cNvSpPr/>
            <p:nvPr/>
          </p:nvSpPr>
          <p:spPr>
            <a:xfrm>
              <a:off x="7179494" y="3349561"/>
              <a:ext cx="161288" cy="317277"/>
            </a:xfrm>
            <a:custGeom>
              <a:avLst/>
              <a:gdLst>
                <a:gd name="connsiteX0" fmla="*/ 124012 w 161288"/>
                <a:gd name="connsiteY0" fmla="*/ 317260 h 317277"/>
                <a:gd name="connsiteX1" fmla="*/ 37332 w 161288"/>
                <a:gd name="connsiteY1" fmla="*/ 317260 h 317277"/>
                <a:gd name="connsiteX2" fmla="*/ 30014 w 161288"/>
                <a:gd name="connsiteY2" fmla="*/ 309926 h 317277"/>
                <a:gd name="connsiteX3" fmla="*/ 30014 w 161288"/>
                <a:gd name="connsiteY3" fmla="*/ 165908 h 317277"/>
                <a:gd name="connsiteX4" fmla="*/ 22411 w 161288"/>
                <a:gd name="connsiteY4" fmla="*/ 165908 h 317277"/>
                <a:gd name="connsiteX5" fmla="*/ -20 w 161288"/>
                <a:gd name="connsiteY5" fmla="*/ 143524 h 317277"/>
                <a:gd name="connsiteX6" fmla="*/ -20 w 161288"/>
                <a:gd name="connsiteY6" fmla="*/ 52655 h 317277"/>
                <a:gd name="connsiteX7" fmla="*/ 52539 w 161288"/>
                <a:gd name="connsiteY7" fmla="*/ -18 h 317277"/>
                <a:gd name="connsiteX8" fmla="*/ 108710 w 161288"/>
                <a:gd name="connsiteY8" fmla="*/ -18 h 317277"/>
                <a:gd name="connsiteX9" fmla="*/ 161269 w 161288"/>
                <a:gd name="connsiteY9" fmla="*/ 52655 h 317277"/>
                <a:gd name="connsiteX10" fmla="*/ 161269 w 161288"/>
                <a:gd name="connsiteY10" fmla="*/ 143524 h 317277"/>
                <a:gd name="connsiteX11" fmla="*/ 138839 w 161288"/>
                <a:gd name="connsiteY11" fmla="*/ 165908 h 317277"/>
                <a:gd name="connsiteX12" fmla="*/ 131235 w 161288"/>
                <a:gd name="connsiteY12" fmla="*/ 165908 h 317277"/>
                <a:gd name="connsiteX13" fmla="*/ 131235 w 161288"/>
                <a:gd name="connsiteY13" fmla="*/ 310211 h 317277"/>
                <a:gd name="connsiteX14" fmla="*/ 124012 w 161288"/>
                <a:gd name="connsiteY14" fmla="*/ 317260 h 317277"/>
                <a:gd name="connsiteX15" fmla="*/ 44746 w 161288"/>
                <a:gd name="connsiteY15" fmla="*/ 302591 h 317277"/>
                <a:gd name="connsiteX16" fmla="*/ 116694 w 161288"/>
                <a:gd name="connsiteY16" fmla="*/ 302591 h 317277"/>
                <a:gd name="connsiteX17" fmla="*/ 116694 w 161288"/>
                <a:gd name="connsiteY17" fmla="*/ 158288 h 317277"/>
                <a:gd name="connsiteX18" fmla="*/ 124012 w 161288"/>
                <a:gd name="connsiteY18" fmla="*/ 150953 h 317277"/>
                <a:gd name="connsiteX19" fmla="*/ 138934 w 161288"/>
                <a:gd name="connsiteY19" fmla="*/ 150953 h 317277"/>
                <a:gd name="connsiteX20" fmla="*/ 146727 w 161288"/>
                <a:gd name="connsiteY20" fmla="*/ 143333 h 317277"/>
                <a:gd name="connsiteX21" fmla="*/ 146727 w 161288"/>
                <a:gd name="connsiteY21" fmla="*/ 143238 h 317277"/>
                <a:gd name="connsiteX22" fmla="*/ 146727 w 161288"/>
                <a:gd name="connsiteY22" fmla="*/ 52370 h 317277"/>
                <a:gd name="connsiteX23" fmla="*/ 108710 w 161288"/>
                <a:gd name="connsiteY23" fmla="*/ 14270 h 317277"/>
                <a:gd name="connsiteX24" fmla="*/ 52539 w 161288"/>
                <a:gd name="connsiteY24" fmla="*/ 14270 h 317277"/>
                <a:gd name="connsiteX25" fmla="*/ 14522 w 161288"/>
                <a:gd name="connsiteY25" fmla="*/ 52370 h 317277"/>
                <a:gd name="connsiteX26" fmla="*/ 14522 w 161288"/>
                <a:gd name="connsiteY26" fmla="*/ 143238 h 317277"/>
                <a:gd name="connsiteX27" fmla="*/ 22221 w 161288"/>
                <a:gd name="connsiteY27" fmla="*/ 150953 h 317277"/>
                <a:gd name="connsiteX28" fmla="*/ 22316 w 161288"/>
                <a:gd name="connsiteY28" fmla="*/ 150953 h 317277"/>
                <a:gd name="connsiteX29" fmla="*/ 37332 w 161288"/>
                <a:gd name="connsiteY29" fmla="*/ 150953 h 317277"/>
                <a:gd name="connsiteX30" fmla="*/ 44651 w 161288"/>
                <a:gd name="connsiteY30" fmla="*/ 158288 h 31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288" h="317277">
                  <a:moveTo>
                    <a:pt x="124012" y="317260"/>
                  </a:moveTo>
                  <a:lnTo>
                    <a:pt x="37332" y="317260"/>
                  </a:lnTo>
                  <a:cubicBezTo>
                    <a:pt x="33293" y="317260"/>
                    <a:pt x="30014" y="313974"/>
                    <a:pt x="30014" y="309926"/>
                  </a:cubicBezTo>
                  <a:lnTo>
                    <a:pt x="30014" y="165908"/>
                  </a:lnTo>
                  <a:lnTo>
                    <a:pt x="22411" y="165908"/>
                  </a:lnTo>
                  <a:cubicBezTo>
                    <a:pt x="10055" y="165908"/>
                    <a:pt x="37" y="155897"/>
                    <a:pt x="-20" y="143524"/>
                  </a:cubicBezTo>
                  <a:lnTo>
                    <a:pt x="-20" y="52655"/>
                  </a:lnTo>
                  <a:cubicBezTo>
                    <a:pt x="37" y="23585"/>
                    <a:pt x="23532" y="39"/>
                    <a:pt x="52539" y="-18"/>
                  </a:cubicBezTo>
                  <a:lnTo>
                    <a:pt x="108710" y="-18"/>
                  </a:lnTo>
                  <a:cubicBezTo>
                    <a:pt x="137717" y="39"/>
                    <a:pt x="161222" y="23585"/>
                    <a:pt x="161269" y="52655"/>
                  </a:cubicBezTo>
                  <a:lnTo>
                    <a:pt x="161269" y="143524"/>
                  </a:lnTo>
                  <a:cubicBezTo>
                    <a:pt x="161222" y="155897"/>
                    <a:pt x="151185" y="165908"/>
                    <a:pt x="138839" y="165908"/>
                  </a:cubicBezTo>
                  <a:lnTo>
                    <a:pt x="131235" y="165908"/>
                  </a:lnTo>
                  <a:lnTo>
                    <a:pt x="131235" y="310211"/>
                  </a:lnTo>
                  <a:cubicBezTo>
                    <a:pt x="131083" y="314117"/>
                    <a:pt x="127909" y="317212"/>
                    <a:pt x="124012" y="317260"/>
                  </a:cubicBezTo>
                  <a:close/>
                  <a:moveTo>
                    <a:pt x="44746" y="302591"/>
                  </a:moveTo>
                  <a:lnTo>
                    <a:pt x="116694" y="302591"/>
                  </a:lnTo>
                  <a:lnTo>
                    <a:pt x="116694" y="158288"/>
                  </a:lnTo>
                  <a:cubicBezTo>
                    <a:pt x="116694" y="154239"/>
                    <a:pt x="119973" y="150953"/>
                    <a:pt x="124012" y="150953"/>
                  </a:cubicBezTo>
                  <a:lnTo>
                    <a:pt x="138934" y="150953"/>
                  </a:lnTo>
                  <a:cubicBezTo>
                    <a:pt x="143182" y="151011"/>
                    <a:pt x="146670" y="147591"/>
                    <a:pt x="146727" y="143333"/>
                  </a:cubicBezTo>
                  <a:cubicBezTo>
                    <a:pt x="146727" y="143305"/>
                    <a:pt x="146727" y="143267"/>
                    <a:pt x="146727" y="143238"/>
                  </a:cubicBezTo>
                  <a:lnTo>
                    <a:pt x="146727" y="52370"/>
                  </a:lnTo>
                  <a:cubicBezTo>
                    <a:pt x="146727" y="31329"/>
                    <a:pt x="129705" y="14270"/>
                    <a:pt x="108710" y="14270"/>
                  </a:cubicBezTo>
                  <a:lnTo>
                    <a:pt x="52539" y="14270"/>
                  </a:lnTo>
                  <a:cubicBezTo>
                    <a:pt x="31544" y="14270"/>
                    <a:pt x="14522" y="31329"/>
                    <a:pt x="14522" y="52370"/>
                  </a:cubicBezTo>
                  <a:lnTo>
                    <a:pt x="14522" y="143238"/>
                  </a:lnTo>
                  <a:cubicBezTo>
                    <a:pt x="14522" y="147496"/>
                    <a:pt x="17972" y="150953"/>
                    <a:pt x="22221" y="150953"/>
                  </a:cubicBezTo>
                  <a:cubicBezTo>
                    <a:pt x="22249" y="150953"/>
                    <a:pt x="22287" y="150953"/>
                    <a:pt x="22316" y="150953"/>
                  </a:cubicBezTo>
                  <a:lnTo>
                    <a:pt x="37332" y="150953"/>
                  </a:lnTo>
                  <a:cubicBezTo>
                    <a:pt x="41372" y="150953"/>
                    <a:pt x="44651" y="154239"/>
                    <a:pt x="44651" y="1582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5D7FACCA-8E42-AF4C-8F20-8BCC79681CE0}"/>
                </a:ext>
              </a:extLst>
            </p:cNvPr>
            <p:cNvSpPr/>
            <p:nvPr/>
          </p:nvSpPr>
          <p:spPr>
            <a:xfrm>
              <a:off x="7296207" y="3411759"/>
              <a:ext cx="14636" cy="103728"/>
            </a:xfrm>
            <a:custGeom>
              <a:avLst/>
              <a:gdLst>
                <a:gd name="connsiteX0" fmla="*/ 7299 w 14636"/>
                <a:gd name="connsiteY0" fmla="*/ 103709 h 103728"/>
                <a:gd name="connsiteX1" fmla="*/ -20 w 14636"/>
                <a:gd name="connsiteY1" fmla="*/ 96566 h 103728"/>
                <a:gd name="connsiteX2" fmla="*/ -20 w 14636"/>
                <a:gd name="connsiteY2" fmla="*/ 96375 h 103728"/>
                <a:gd name="connsiteX3" fmla="*/ -20 w 14636"/>
                <a:gd name="connsiteY3" fmla="*/ 7316 h 103728"/>
                <a:gd name="connsiteX4" fmla="*/ 7299 w 14636"/>
                <a:gd name="connsiteY4" fmla="*/ -18 h 103728"/>
                <a:gd name="connsiteX5" fmla="*/ 14617 w 14636"/>
                <a:gd name="connsiteY5" fmla="*/ 7316 h 103728"/>
                <a:gd name="connsiteX6" fmla="*/ 14617 w 14636"/>
                <a:gd name="connsiteY6" fmla="*/ 96375 h 103728"/>
                <a:gd name="connsiteX7" fmla="*/ 7299 w 14636"/>
                <a:gd name="connsiteY7" fmla="*/ 103709 h 10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103728">
                  <a:moveTo>
                    <a:pt x="7299" y="103709"/>
                  </a:moveTo>
                  <a:cubicBezTo>
                    <a:pt x="3307" y="103767"/>
                    <a:pt x="37" y="100566"/>
                    <a:pt x="-20" y="96566"/>
                  </a:cubicBezTo>
                  <a:cubicBezTo>
                    <a:pt x="-20" y="96499"/>
                    <a:pt x="-20" y="96442"/>
                    <a:pt x="-20" y="9637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96375"/>
                  </a:lnTo>
                  <a:cubicBezTo>
                    <a:pt x="14617" y="100423"/>
                    <a:pt x="11338" y="103709"/>
                    <a:pt x="7299" y="10370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CC47F0AC-2825-C54D-96F9-6088E3D1DC2C}"/>
                </a:ext>
              </a:extLst>
            </p:cNvPr>
            <p:cNvSpPr/>
            <p:nvPr/>
          </p:nvSpPr>
          <p:spPr>
            <a:xfrm>
              <a:off x="7219982" y="3258121"/>
              <a:ext cx="80406" cy="80581"/>
            </a:xfrm>
            <a:custGeom>
              <a:avLst/>
              <a:gdLst>
                <a:gd name="connsiteX0" fmla="*/ 40184 w 80406"/>
                <a:gd name="connsiteY0" fmla="*/ 80564 h 80581"/>
                <a:gd name="connsiteX1" fmla="*/ -20 w 80406"/>
                <a:gd name="connsiteY1" fmla="*/ 40273 h 80581"/>
                <a:gd name="connsiteX2" fmla="*/ 40184 w 80406"/>
                <a:gd name="connsiteY2" fmla="*/ -18 h 80581"/>
                <a:gd name="connsiteX3" fmla="*/ 80387 w 80406"/>
                <a:gd name="connsiteY3" fmla="*/ 40273 h 80581"/>
                <a:gd name="connsiteX4" fmla="*/ 40184 w 80406"/>
                <a:gd name="connsiteY4" fmla="*/ 80564 h 80581"/>
                <a:gd name="connsiteX5" fmla="*/ 40184 w 80406"/>
                <a:gd name="connsiteY5" fmla="*/ 14651 h 80581"/>
                <a:gd name="connsiteX6" fmla="*/ 14617 w 80406"/>
                <a:gd name="connsiteY6" fmla="*/ 40273 h 80581"/>
                <a:gd name="connsiteX7" fmla="*/ 40184 w 80406"/>
                <a:gd name="connsiteY7" fmla="*/ 65895 h 80581"/>
                <a:gd name="connsiteX8" fmla="*/ 65751 w 80406"/>
                <a:gd name="connsiteY8" fmla="*/ 40273 h 80581"/>
                <a:gd name="connsiteX9" fmla="*/ 40184 w 80406"/>
                <a:gd name="connsiteY9" fmla="*/ 14651 h 8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406" h="80581">
                  <a:moveTo>
                    <a:pt x="40184" y="80564"/>
                  </a:moveTo>
                  <a:cubicBezTo>
                    <a:pt x="17982" y="80564"/>
                    <a:pt x="-20" y="62523"/>
                    <a:pt x="-20" y="40273"/>
                  </a:cubicBezTo>
                  <a:cubicBezTo>
                    <a:pt x="-20" y="18022"/>
                    <a:pt x="17982" y="-18"/>
                    <a:pt x="40184" y="-18"/>
                  </a:cubicBezTo>
                  <a:cubicBezTo>
                    <a:pt x="62386" y="-18"/>
                    <a:pt x="80387" y="18022"/>
                    <a:pt x="80387" y="40273"/>
                  </a:cubicBezTo>
                  <a:cubicBezTo>
                    <a:pt x="80387" y="62523"/>
                    <a:pt x="62386" y="80564"/>
                    <a:pt x="40184" y="80564"/>
                  </a:cubicBezTo>
                  <a:close/>
                  <a:moveTo>
                    <a:pt x="40184" y="14651"/>
                  </a:moveTo>
                  <a:cubicBezTo>
                    <a:pt x="26061" y="14651"/>
                    <a:pt x="14617" y="26119"/>
                    <a:pt x="14617" y="40273"/>
                  </a:cubicBezTo>
                  <a:cubicBezTo>
                    <a:pt x="14617" y="54427"/>
                    <a:pt x="26061" y="65895"/>
                    <a:pt x="40184" y="65895"/>
                  </a:cubicBezTo>
                  <a:cubicBezTo>
                    <a:pt x="54307" y="65895"/>
                    <a:pt x="65751" y="54427"/>
                    <a:pt x="65751" y="40273"/>
                  </a:cubicBezTo>
                  <a:cubicBezTo>
                    <a:pt x="65751" y="26119"/>
                    <a:pt x="54307" y="14651"/>
                    <a:pt x="40184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F3FB87E3-2C3B-A349-BDB7-944E28EC1682}"/>
                </a:ext>
              </a:extLst>
            </p:cNvPr>
            <p:cNvSpPr/>
            <p:nvPr/>
          </p:nvSpPr>
          <p:spPr>
            <a:xfrm>
              <a:off x="7487625" y="3260598"/>
              <a:ext cx="76034" cy="76200"/>
            </a:xfrm>
            <a:custGeom>
              <a:avLst/>
              <a:gdLst>
                <a:gd name="connsiteX0" fmla="*/ 37998 w 76034"/>
                <a:gd name="connsiteY0" fmla="*/ 76182 h 76200"/>
                <a:gd name="connsiteX1" fmla="*/ -20 w 76034"/>
                <a:gd name="connsiteY1" fmla="*/ 38082 h 76200"/>
                <a:gd name="connsiteX2" fmla="*/ 37998 w 76034"/>
                <a:gd name="connsiteY2" fmla="*/ -18 h 76200"/>
                <a:gd name="connsiteX3" fmla="*/ 76015 w 76034"/>
                <a:gd name="connsiteY3" fmla="*/ 38082 h 76200"/>
                <a:gd name="connsiteX4" fmla="*/ 37998 w 76034"/>
                <a:gd name="connsiteY4" fmla="*/ 76182 h 76200"/>
                <a:gd name="connsiteX5" fmla="*/ 37998 w 76034"/>
                <a:gd name="connsiteY5" fmla="*/ 15508 h 76200"/>
                <a:gd name="connsiteX6" fmla="*/ 14997 w 76034"/>
                <a:gd name="connsiteY6" fmla="*/ 38558 h 76200"/>
                <a:gd name="connsiteX7" fmla="*/ 37998 w 76034"/>
                <a:gd name="connsiteY7" fmla="*/ 61609 h 76200"/>
                <a:gd name="connsiteX8" fmla="*/ 60998 w 76034"/>
                <a:gd name="connsiteY8" fmla="*/ 38558 h 76200"/>
                <a:gd name="connsiteX9" fmla="*/ 37998 w 76034"/>
                <a:gd name="connsiteY9" fmla="*/ 155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34" h="76200">
                  <a:moveTo>
                    <a:pt x="37998" y="76182"/>
                  </a:moveTo>
                  <a:cubicBezTo>
                    <a:pt x="17003" y="76182"/>
                    <a:pt x="-20" y="59123"/>
                    <a:pt x="-20" y="38082"/>
                  </a:cubicBezTo>
                  <a:cubicBezTo>
                    <a:pt x="-20" y="17041"/>
                    <a:pt x="17003" y="-18"/>
                    <a:pt x="37998" y="-18"/>
                  </a:cubicBezTo>
                  <a:cubicBezTo>
                    <a:pt x="58993" y="-18"/>
                    <a:pt x="76015" y="17041"/>
                    <a:pt x="76015" y="38082"/>
                  </a:cubicBezTo>
                  <a:cubicBezTo>
                    <a:pt x="76015" y="59123"/>
                    <a:pt x="58993" y="76182"/>
                    <a:pt x="37998" y="76182"/>
                  </a:cubicBezTo>
                  <a:close/>
                  <a:moveTo>
                    <a:pt x="37998" y="15508"/>
                  </a:moveTo>
                  <a:cubicBezTo>
                    <a:pt x="25291" y="15508"/>
                    <a:pt x="14997" y="25823"/>
                    <a:pt x="14997" y="38558"/>
                  </a:cubicBezTo>
                  <a:cubicBezTo>
                    <a:pt x="14997" y="51293"/>
                    <a:pt x="25291" y="61609"/>
                    <a:pt x="37998" y="61609"/>
                  </a:cubicBezTo>
                  <a:cubicBezTo>
                    <a:pt x="50705" y="61609"/>
                    <a:pt x="60998" y="51293"/>
                    <a:pt x="60998" y="38558"/>
                  </a:cubicBezTo>
                  <a:cubicBezTo>
                    <a:pt x="60998" y="25823"/>
                    <a:pt x="50705" y="15508"/>
                    <a:pt x="37998" y="1550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1F3F3915-6E71-7342-ABCD-FEC802A5DF86}"/>
                </a:ext>
              </a:extLst>
            </p:cNvPr>
            <p:cNvSpPr/>
            <p:nvPr/>
          </p:nvSpPr>
          <p:spPr>
            <a:xfrm>
              <a:off x="7480877" y="3542252"/>
              <a:ext cx="91241" cy="124587"/>
            </a:xfrm>
            <a:custGeom>
              <a:avLst/>
              <a:gdLst>
                <a:gd name="connsiteX0" fmla="*/ 83904 w 91241"/>
                <a:gd name="connsiteY0" fmla="*/ 124569 h 124587"/>
                <a:gd name="connsiteX1" fmla="*/ 7299 w 91241"/>
                <a:gd name="connsiteY1" fmla="*/ 124569 h 124587"/>
                <a:gd name="connsiteX2" fmla="*/ -20 w 91241"/>
                <a:gd name="connsiteY2" fmla="*/ 117425 h 124587"/>
                <a:gd name="connsiteX3" fmla="*/ -20 w 91241"/>
                <a:gd name="connsiteY3" fmla="*/ 117235 h 124587"/>
                <a:gd name="connsiteX4" fmla="*/ -20 w 91241"/>
                <a:gd name="connsiteY4" fmla="*/ 7316 h 124587"/>
                <a:gd name="connsiteX5" fmla="*/ 7299 w 91241"/>
                <a:gd name="connsiteY5" fmla="*/ -18 h 124587"/>
                <a:gd name="connsiteX6" fmla="*/ 83904 w 91241"/>
                <a:gd name="connsiteY6" fmla="*/ -18 h 124587"/>
                <a:gd name="connsiteX7" fmla="*/ 91222 w 91241"/>
                <a:gd name="connsiteY7" fmla="*/ 7316 h 124587"/>
                <a:gd name="connsiteX8" fmla="*/ 91222 w 91241"/>
                <a:gd name="connsiteY8" fmla="*/ 117235 h 124587"/>
                <a:gd name="connsiteX9" fmla="*/ 83904 w 91241"/>
                <a:gd name="connsiteY9" fmla="*/ 124569 h 124587"/>
                <a:gd name="connsiteX10" fmla="*/ 14522 w 91241"/>
                <a:gd name="connsiteY10" fmla="*/ 109901 h 124587"/>
                <a:gd name="connsiteX11" fmla="*/ 76585 w 91241"/>
                <a:gd name="connsiteY11" fmla="*/ 109901 h 124587"/>
                <a:gd name="connsiteX12" fmla="*/ 76585 w 91241"/>
                <a:gd name="connsiteY12" fmla="*/ 14651 h 124587"/>
                <a:gd name="connsiteX13" fmla="*/ 14522 w 91241"/>
                <a:gd name="connsiteY13" fmla="*/ 14651 h 12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41" h="124587">
                  <a:moveTo>
                    <a:pt x="83904" y="124569"/>
                  </a:moveTo>
                  <a:lnTo>
                    <a:pt x="7299" y="124569"/>
                  </a:lnTo>
                  <a:cubicBezTo>
                    <a:pt x="3307" y="124626"/>
                    <a:pt x="38" y="121426"/>
                    <a:pt x="-20" y="117425"/>
                  </a:cubicBezTo>
                  <a:cubicBezTo>
                    <a:pt x="-20" y="117359"/>
                    <a:pt x="-20" y="117302"/>
                    <a:pt x="-20" y="11723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lnTo>
                    <a:pt x="83904" y="-18"/>
                  </a:lnTo>
                  <a:cubicBezTo>
                    <a:pt x="87924" y="30"/>
                    <a:pt x="91175" y="3287"/>
                    <a:pt x="91222" y="7316"/>
                  </a:cubicBezTo>
                  <a:lnTo>
                    <a:pt x="91222" y="117235"/>
                  </a:lnTo>
                  <a:cubicBezTo>
                    <a:pt x="91222" y="121283"/>
                    <a:pt x="87943" y="124569"/>
                    <a:pt x="83904" y="124569"/>
                  </a:cubicBezTo>
                  <a:close/>
                  <a:moveTo>
                    <a:pt x="14522" y="109901"/>
                  </a:moveTo>
                  <a:lnTo>
                    <a:pt x="76585" y="109901"/>
                  </a:lnTo>
                  <a:lnTo>
                    <a:pt x="76585" y="14651"/>
                  </a:lnTo>
                  <a:lnTo>
                    <a:pt x="14522" y="14651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3EDECFB-E23D-2240-983C-1AF7C37E17A8}"/>
                </a:ext>
              </a:extLst>
            </p:cNvPr>
            <p:cNvSpPr/>
            <p:nvPr/>
          </p:nvSpPr>
          <p:spPr>
            <a:xfrm>
              <a:off x="7519179" y="3542252"/>
              <a:ext cx="14636" cy="124587"/>
            </a:xfrm>
            <a:custGeom>
              <a:avLst/>
              <a:gdLst>
                <a:gd name="connsiteX0" fmla="*/ 7299 w 14636"/>
                <a:gd name="connsiteY0" fmla="*/ 124569 h 124587"/>
                <a:gd name="connsiteX1" fmla="*/ -20 w 14636"/>
                <a:gd name="connsiteY1" fmla="*/ 117425 h 124587"/>
                <a:gd name="connsiteX2" fmla="*/ -20 w 14636"/>
                <a:gd name="connsiteY2" fmla="*/ 117235 h 124587"/>
                <a:gd name="connsiteX3" fmla="*/ -20 w 14636"/>
                <a:gd name="connsiteY3" fmla="*/ 7316 h 124587"/>
                <a:gd name="connsiteX4" fmla="*/ 7299 w 14636"/>
                <a:gd name="connsiteY4" fmla="*/ -18 h 124587"/>
                <a:gd name="connsiteX5" fmla="*/ 14617 w 14636"/>
                <a:gd name="connsiteY5" fmla="*/ 7316 h 124587"/>
                <a:gd name="connsiteX6" fmla="*/ 14617 w 14636"/>
                <a:gd name="connsiteY6" fmla="*/ 117235 h 124587"/>
                <a:gd name="connsiteX7" fmla="*/ 7299 w 14636"/>
                <a:gd name="connsiteY7" fmla="*/ 124569 h 12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124587">
                  <a:moveTo>
                    <a:pt x="7299" y="124569"/>
                  </a:moveTo>
                  <a:cubicBezTo>
                    <a:pt x="3307" y="124626"/>
                    <a:pt x="38" y="121426"/>
                    <a:pt x="-20" y="117425"/>
                  </a:cubicBezTo>
                  <a:cubicBezTo>
                    <a:pt x="-20" y="117359"/>
                    <a:pt x="-20" y="117302"/>
                    <a:pt x="-20" y="11723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117235"/>
                  </a:lnTo>
                  <a:cubicBezTo>
                    <a:pt x="14617" y="121283"/>
                    <a:pt x="11338" y="124569"/>
                    <a:pt x="7299" y="12456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9E04862-F13E-1840-964A-F985B8A02A75}"/>
                </a:ext>
              </a:extLst>
            </p:cNvPr>
            <p:cNvSpPr/>
            <p:nvPr/>
          </p:nvSpPr>
          <p:spPr>
            <a:xfrm>
              <a:off x="7418926" y="3339750"/>
              <a:ext cx="213672" cy="217171"/>
            </a:xfrm>
            <a:custGeom>
              <a:avLst/>
              <a:gdLst>
                <a:gd name="connsiteX0" fmla="*/ 172276 w 213672"/>
                <a:gd name="connsiteY0" fmla="*/ 217152 h 217171"/>
                <a:gd name="connsiteX1" fmla="*/ 41211 w 213672"/>
                <a:gd name="connsiteY1" fmla="*/ 217152 h 217171"/>
                <a:gd name="connsiteX2" fmla="*/ 35699 w 213672"/>
                <a:gd name="connsiteY2" fmla="*/ 214580 h 217171"/>
                <a:gd name="connsiteX3" fmla="*/ 33988 w 213672"/>
                <a:gd name="connsiteY3" fmla="*/ 208770 h 217171"/>
                <a:gd name="connsiteX4" fmla="*/ 49575 w 213672"/>
                <a:gd name="connsiteY4" fmla="*/ 106853 h 217171"/>
                <a:gd name="connsiteX5" fmla="*/ 41211 w 213672"/>
                <a:gd name="connsiteY5" fmla="*/ 122569 h 217171"/>
                <a:gd name="connsiteX6" fmla="*/ 11510 w 213672"/>
                <a:gd name="connsiteY6" fmla="*/ 131646 h 217171"/>
                <a:gd name="connsiteX7" fmla="*/ 4715 w 213672"/>
                <a:gd name="connsiteY7" fmla="*/ 125998 h 217171"/>
                <a:gd name="connsiteX8" fmla="*/ 2814 w 213672"/>
                <a:gd name="connsiteY8" fmla="*/ 101138 h 217171"/>
                <a:gd name="connsiteX9" fmla="*/ 44823 w 213672"/>
                <a:gd name="connsiteY9" fmla="*/ 15413 h 217171"/>
                <a:gd name="connsiteX10" fmla="*/ 69439 w 213672"/>
                <a:gd name="connsiteY10" fmla="*/ -18 h 217171"/>
                <a:gd name="connsiteX11" fmla="*/ 74286 w 213672"/>
                <a:gd name="connsiteY11" fmla="*/ -18 h 217171"/>
                <a:gd name="connsiteX12" fmla="*/ 87973 w 213672"/>
                <a:gd name="connsiteY12" fmla="*/ 5792 h 217171"/>
                <a:gd name="connsiteX13" fmla="*/ 106411 w 213672"/>
                <a:gd name="connsiteY13" fmla="*/ 13508 h 217171"/>
                <a:gd name="connsiteX14" fmla="*/ 107076 w 213672"/>
                <a:gd name="connsiteY14" fmla="*/ 13508 h 217171"/>
                <a:gd name="connsiteX15" fmla="*/ 125515 w 213672"/>
                <a:gd name="connsiteY15" fmla="*/ 5792 h 217171"/>
                <a:gd name="connsiteX16" fmla="*/ 139106 w 213672"/>
                <a:gd name="connsiteY16" fmla="*/ -18 h 217171"/>
                <a:gd name="connsiteX17" fmla="*/ 144048 w 213672"/>
                <a:gd name="connsiteY17" fmla="*/ -18 h 217171"/>
                <a:gd name="connsiteX18" fmla="*/ 168665 w 213672"/>
                <a:gd name="connsiteY18" fmla="*/ 15413 h 217171"/>
                <a:gd name="connsiteX19" fmla="*/ 210959 w 213672"/>
                <a:gd name="connsiteY19" fmla="*/ 101804 h 217171"/>
                <a:gd name="connsiteX20" fmla="*/ 204401 w 213672"/>
                <a:gd name="connsiteY20" fmla="*/ 130379 h 217171"/>
                <a:gd name="connsiteX21" fmla="*/ 187008 w 213672"/>
                <a:gd name="connsiteY21" fmla="*/ 133904 h 217171"/>
                <a:gd name="connsiteX22" fmla="*/ 171896 w 213672"/>
                <a:gd name="connsiteY22" fmla="*/ 122283 h 217171"/>
                <a:gd name="connsiteX23" fmla="*/ 163817 w 213672"/>
                <a:gd name="connsiteY23" fmla="*/ 107138 h 217171"/>
                <a:gd name="connsiteX24" fmla="*/ 179499 w 213672"/>
                <a:gd name="connsiteY24" fmla="*/ 209056 h 217171"/>
                <a:gd name="connsiteX25" fmla="*/ 177789 w 213672"/>
                <a:gd name="connsiteY25" fmla="*/ 214866 h 217171"/>
                <a:gd name="connsiteX26" fmla="*/ 172276 w 213672"/>
                <a:gd name="connsiteY26" fmla="*/ 217152 h 217171"/>
                <a:gd name="connsiteX27" fmla="*/ 106696 w 213672"/>
                <a:gd name="connsiteY27" fmla="*/ 202484 h 217171"/>
                <a:gd name="connsiteX28" fmla="*/ 163722 w 213672"/>
                <a:gd name="connsiteY28" fmla="*/ 202484 h 217171"/>
                <a:gd name="connsiteX29" fmla="*/ 142908 w 213672"/>
                <a:gd name="connsiteY29" fmla="*/ 66848 h 217171"/>
                <a:gd name="connsiteX30" fmla="*/ 149029 w 213672"/>
                <a:gd name="connsiteY30" fmla="*/ 58485 h 217171"/>
                <a:gd name="connsiteX31" fmla="*/ 156594 w 213672"/>
                <a:gd name="connsiteY31" fmla="*/ 62276 h 217171"/>
                <a:gd name="connsiteX32" fmla="*/ 185107 w 213672"/>
                <a:gd name="connsiteY32" fmla="*/ 115044 h 217171"/>
                <a:gd name="connsiteX33" fmla="*/ 190524 w 213672"/>
                <a:gd name="connsiteY33" fmla="*/ 119330 h 217171"/>
                <a:gd name="connsiteX34" fmla="*/ 196132 w 213672"/>
                <a:gd name="connsiteY34" fmla="*/ 118187 h 217171"/>
                <a:gd name="connsiteX35" fmla="*/ 198318 w 213672"/>
                <a:gd name="connsiteY35" fmla="*/ 108662 h 217171"/>
                <a:gd name="connsiteX36" fmla="*/ 155834 w 213672"/>
                <a:gd name="connsiteY36" fmla="*/ 21890 h 217171"/>
                <a:gd name="connsiteX37" fmla="*/ 144333 w 213672"/>
                <a:gd name="connsiteY37" fmla="*/ 14651 h 217171"/>
                <a:gd name="connsiteX38" fmla="*/ 139391 w 213672"/>
                <a:gd name="connsiteY38" fmla="*/ 14651 h 217171"/>
                <a:gd name="connsiteX39" fmla="*/ 135874 w 213672"/>
                <a:gd name="connsiteY39" fmla="*/ 16365 h 217171"/>
                <a:gd name="connsiteX40" fmla="*/ 78183 w 213672"/>
                <a:gd name="connsiteY40" fmla="*/ 16365 h 217171"/>
                <a:gd name="connsiteX41" fmla="*/ 74571 w 213672"/>
                <a:gd name="connsiteY41" fmla="*/ 14651 h 217171"/>
                <a:gd name="connsiteX42" fmla="*/ 69724 w 213672"/>
                <a:gd name="connsiteY42" fmla="*/ 14651 h 217171"/>
                <a:gd name="connsiteX43" fmla="*/ 58224 w 213672"/>
                <a:gd name="connsiteY43" fmla="*/ 21890 h 217171"/>
                <a:gd name="connsiteX44" fmla="*/ 16120 w 213672"/>
                <a:gd name="connsiteY44" fmla="*/ 107615 h 217171"/>
                <a:gd name="connsiteX45" fmla="*/ 16120 w 213672"/>
                <a:gd name="connsiteY45" fmla="*/ 116473 h 217171"/>
                <a:gd name="connsiteX46" fmla="*/ 26403 w 213672"/>
                <a:gd name="connsiteY46" fmla="*/ 117673 h 217171"/>
                <a:gd name="connsiteX47" fmla="*/ 28285 w 213672"/>
                <a:gd name="connsiteY47" fmla="*/ 115425 h 217171"/>
                <a:gd name="connsiteX48" fmla="*/ 56798 w 213672"/>
                <a:gd name="connsiteY48" fmla="*/ 61990 h 217171"/>
                <a:gd name="connsiteX49" fmla="*/ 66806 w 213672"/>
                <a:gd name="connsiteY49" fmla="*/ 59332 h 217171"/>
                <a:gd name="connsiteX50" fmla="*/ 70390 w 213672"/>
                <a:gd name="connsiteY50" fmla="*/ 66562 h 217171"/>
                <a:gd name="connsiteX51" fmla="*/ 49670 w 213672"/>
                <a:gd name="connsiteY51" fmla="*/ 202198 h 21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3672" h="217171">
                  <a:moveTo>
                    <a:pt x="172276" y="217152"/>
                  </a:moveTo>
                  <a:lnTo>
                    <a:pt x="41211" y="217152"/>
                  </a:lnTo>
                  <a:cubicBezTo>
                    <a:pt x="39092" y="217123"/>
                    <a:pt x="37086" y="216190"/>
                    <a:pt x="35699" y="214580"/>
                  </a:cubicBezTo>
                  <a:cubicBezTo>
                    <a:pt x="34311" y="212990"/>
                    <a:pt x="33684" y="210866"/>
                    <a:pt x="33988" y="208770"/>
                  </a:cubicBezTo>
                  <a:lnTo>
                    <a:pt x="49575" y="106853"/>
                  </a:lnTo>
                  <a:lnTo>
                    <a:pt x="41211" y="122569"/>
                  </a:lnTo>
                  <a:cubicBezTo>
                    <a:pt x="35509" y="133294"/>
                    <a:pt x="22212" y="137352"/>
                    <a:pt x="11510" y="131646"/>
                  </a:cubicBezTo>
                  <a:cubicBezTo>
                    <a:pt x="8887" y="130236"/>
                    <a:pt x="6577" y="128322"/>
                    <a:pt x="4715" y="125998"/>
                  </a:cubicBezTo>
                  <a:cubicBezTo>
                    <a:pt x="-817" y="118835"/>
                    <a:pt x="-1568" y="109062"/>
                    <a:pt x="2814" y="101138"/>
                  </a:cubicBezTo>
                  <a:lnTo>
                    <a:pt x="44823" y="15413"/>
                  </a:lnTo>
                  <a:cubicBezTo>
                    <a:pt x="49442" y="6002"/>
                    <a:pt x="58975" y="30"/>
                    <a:pt x="69439" y="-18"/>
                  </a:cubicBezTo>
                  <a:lnTo>
                    <a:pt x="74286" y="-18"/>
                  </a:lnTo>
                  <a:cubicBezTo>
                    <a:pt x="79428" y="77"/>
                    <a:pt x="84323" y="2163"/>
                    <a:pt x="87973" y="5792"/>
                  </a:cubicBezTo>
                  <a:cubicBezTo>
                    <a:pt x="93133" y="10288"/>
                    <a:pt x="99597" y="12993"/>
                    <a:pt x="106411" y="13508"/>
                  </a:cubicBezTo>
                  <a:lnTo>
                    <a:pt x="107076" y="13508"/>
                  </a:lnTo>
                  <a:cubicBezTo>
                    <a:pt x="113881" y="12974"/>
                    <a:pt x="120344" y="10269"/>
                    <a:pt x="125515" y="5792"/>
                  </a:cubicBezTo>
                  <a:cubicBezTo>
                    <a:pt x="129136" y="2182"/>
                    <a:pt x="134002" y="106"/>
                    <a:pt x="139106" y="-18"/>
                  </a:cubicBezTo>
                  <a:lnTo>
                    <a:pt x="144048" y="-18"/>
                  </a:lnTo>
                  <a:cubicBezTo>
                    <a:pt x="154503" y="49"/>
                    <a:pt x="164026" y="6021"/>
                    <a:pt x="168665" y="15413"/>
                  </a:cubicBezTo>
                  <a:lnTo>
                    <a:pt x="210959" y="101804"/>
                  </a:lnTo>
                  <a:cubicBezTo>
                    <a:pt x="216300" y="111625"/>
                    <a:pt x="213487" y="123893"/>
                    <a:pt x="204401" y="130379"/>
                  </a:cubicBezTo>
                  <a:cubicBezTo>
                    <a:pt x="199411" y="134075"/>
                    <a:pt x="193043" y="135361"/>
                    <a:pt x="187008" y="133904"/>
                  </a:cubicBezTo>
                  <a:cubicBezTo>
                    <a:pt x="180545" y="132370"/>
                    <a:pt x="175051" y="128141"/>
                    <a:pt x="171896" y="122283"/>
                  </a:cubicBezTo>
                  <a:lnTo>
                    <a:pt x="163817" y="107138"/>
                  </a:lnTo>
                  <a:lnTo>
                    <a:pt x="179499" y="209056"/>
                  </a:lnTo>
                  <a:cubicBezTo>
                    <a:pt x="179804" y="211151"/>
                    <a:pt x="179176" y="213275"/>
                    <a:pt x="177789" y="214866"/>
                  </a:cubicBezTo>
                  <a:cubicBezTo>
                    <a:pt x="176353" y="216371"/>
                    <a:pt x="174348" y="217200"/>
                    <a:pt x="172276" y="217152"/>
                  </a:cubicBezTo>
                  <a:close/>
                  <a:moveTo>
                    <a:pt x="106696" y="202484"/>
                  </a:moveTo>
                  <a:lnTo>
                    <a:pt x="163722" y="202484"/>
                  </a:lnTo>
                  <a:lnTo>
                    <a:pt x="142908" y="66848"/>
                  </a:lnTo>
                  <a:cubicBezTo>
                    <a:pt x="142299" y="62847"/>
                    <a:pt x="145037" y="59104"/>
                    <a:pt x="149029" y="58485"/>
                  </a:cubicBezTo>
                  <a:cubicBezTo>
                    <a:pt x="152098" y="58018"/>
                    <a:pt x="155130" y="59532"/>
                    <a:pt x="156594" y="62276"/>
                  </a:cubicBezTo>
                  <a:lnTo>
                    <a:pt x="185107" y="115044"/>
                  </a:lnTo>
                  <a:cubicBezTo>
                    <a:pt x="186190" y="117206"/>
                    <a:pt x="188177" y="118778"/>
                    <a:pt x="190524" y="119330"/>
                  </a:cubicBezTo>
                  <a:cubicBezTo>
                    <a:pt x="192473" y="119826"/>
                    <a:pt x="194535" y="119406"/>
                    <a:pt x="196132" y="118187"/>
                  </a:cubicBezTo>
                  <a:cubicBezTo>
                    <a:pt x="199211" y="116063"/>
                    <a:pt x="200162" y="111929"/>
                    <a:pt x="198318" y="108662"/>
                  </a:cubicBezTo>
                  <a:lnTo>
                    <a:pt x="155834" y="21890"/>
                  </a:lnTo>
                  <a:cubicBezTo>
                    <a:pt x="153695" y="17470"/>
                    <a:pt x="149228" y="14670"/>
                    <a:pt x="144333" y="14651"/>
                  </a:cubicBezTo>
                  <a:lnTo>
                    <a:pt x="139391" y="14651"/>
                  </a:lnTo>
                  <a:cubicBezTo>
                    <a:pt x="138051" y="14765"/>
                    <a:pt x="136797" y="15374"/>
                    <a:pt x="135874" y="16365"/>
                  </a:cubicBezTo>
                  <a:cubicBezTo>
                    <a:pt x="119860" y="32138"/>
                    <a:pt x="94198" y="32138"/>
                    <a:pt x="78183" y="16365"/>
                  </a:cubicBezTo>
                  <a:cubicBezTo>
                    <a:pt x="77242" y="15355"/>
                    <a:pt x="75950" y="14736"/>
                    <a:pt x="74571" y="14651"/>
                  </a:cubicBezTo>
                  <a:lnTo>
                    <a:pt x="69724" y="14651"/>
                  </a:lnTo>
                  <a:cubicBezTo>
                    <a:pt x="64829" y="14670"/>
                    <a:pt x="60362" y="17470"/>
                    <a:pt x="58224" y="21890"/>
                  </a:cubicBezTo>
                  <a:lnTo>
                    <a:pt x="16120" y="107615"/>
                  </a:lnTo>
                  <a:cubicBezTo>
                    <a:pt x="14343" y="110301"/>
                    <a:pt x="14343" y="113787"/>
                    <a:pt x="16120" y="116473"/>
                  </a:cubicBezTo>
                  <a:cubicBezTo>
                    <a:pt x="18629" y="119645"/>
                    <a:pt x="23229" y="120188"/>
                    <a:pt x="26403" y="117673"/>
                  </a:cubicBezTo>
                  <a:cubicBezTo>
                    <a:pt x="27173" y="117054"/>
                    <a:pt x="27810" y="116292"/>
                    <a:pt x="28285" y="115425"/>
                  </a:cubicBezTo>
                  <a:lnTo>
                    <a:pt x="56798" y="61990"/>
                  </a:lnTo>
                  <a:cubicBezTo>
                    <a:pt x="58832" y="58485"/>
                    <a:pt x="63309" y="57303"/>
                    <a:pt x="66806" y="59332"/>
                  </a:cubicBezTo>
                  <a:cubicBezTo>
                    <a:pt x="69335" y="60809"/>
                    <a:pt x="70741" y="63647"/>
                    <a:pt x="70390" y="66562"/>
                  </a:cubicBezTo>
                  <a:lnTo>
                    <a:pt x="49670" y="202198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DBD870E5-B591-4745-B3EB-4AE8C668F7E3}"/>
                </a:ext>
              </a:extLst>
            </p:cNvPr>
            <p:cNvSpPr/>
            <p:nvPr/>
          </p:nvSpPr>
          <p:spPr>
            <a:xfrm>
              <a:off x="7209528" y="3488150"/>
              <a:ext cx="101221" cy="14668"/>
            </a:xfrm>
            <a:custGeom>
              <a:avLst/>
              <a:gdLst>
                <a:gd name="connsiteX0" fmla="*/ 93978 w 101221"/>
                <a:gd name="connsiteY0" fmla="*/ 14651 h 14668"/>
                <a:gd name="connsiteX1" fmla="*/ 7299 w 101221"/>
                <a:gd name="connsiteY1" fmla="*/ 14651 h 14668"/>
                <a:gd name="connsiteX2" fmla="*/ -20 w 101221"/>
                <a:gd name="connsiteY2" fmla="*/ 7316 h 14668"/>
                <a:gd name="connsiteX3" fmla="*/ 7299 w 101221"/>
                <a:gd name="connsiteY3" fmla="*/ -18 h 14668"/>
                <a:gd name="connsiteX4" fmla="*/ 93883 w 101221"/>
                <a:gd name="connsiteY4" fmla="*/ -18 h 14668"/>
                <a:gd name="connsiteX5" fmla="*/ 101202 w 101221"/>
                <a:gd name="connsiteY5" fmla="*/ 7316 h 14668"/>
                <a:gd name="connsiteX6" fmla="*/ 93883 w 101221"/>
                <a:gd name="connsiteY6" fmla="*/ 14651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21" h="14668">
                  <a:moveTo>
                    <a:pt x="93978" y="14651"/>
                  </a:moveTo>
                  <a:lnTo>
                    <a:pt x="7299" y="14651"/>
                  </a:lnTo>
                  <a:cubicBezTo>
                    <a:pt x="3259" y="14651"/>
                    <a:pt x="-20" y="11364"/>
                    <a:pt x="-20" y="7316"/>
                  </a:cubicBezTo>
                  <a:cubicBezTo>
                    <a:pt x="-20" y="3268"/>
                    <a:pt x="3259" y="-18"/>
                    <a:pt x="7299" y="-18"/>
                  </a:cubicBezTo>
                  <a:lnTo>
                    <a:pt x="93883" y="-18"/>
                  </a:lnTo>
                  <a:cubicBezTo>
                    <a:pt x="97923" y="-18"/>
                    <a:pt x="101202" y="3268"/>
                    <a:pt x="101202" y="7316"/>
                  </a:cubicBezTo>
                  <a:cubicBezTo>
                    <a:pt x="101202" y="11364"/>
                    <a:pt x="97923" y="14651"/>
                    <a:pt x="93883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C1B6268-FB75-4341-A37D-C396B819BCA3}"/>
              </a:ext>
            </a:extLst>
          </p:cNvPr>
          <p:cNvGrpSpPr/>
          <p:nvPr/>
        </p:nvGrpSpPr>
        <p:grpSpPr>
          <a:xfrm>
            <a:off x="3404600" y="9778146"/>
            <a:ext cx="1160797" cy="1098472"/>
            <a:chOff x="7519460" y="1323772"/>
            <a:chExt cx="716367" cy="677906"/>
          </a:xfrm>
          <a:solidFill>
            <a:schemeClr val="bg1"/>
          </a:solidFill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CD405A29-4E5B-E744-97C8-0700CAD7F358}"/>
                </a:ext>
              </a:extLst>
            </p:cNvPr>
            <p:cNvSpPr/>
            <p:nvPr/>
          </p:nvSpPr>
          <p:spPr>
            <a:xfrm>
              <a:off x="7604977" y="1462384"/>
              <a:ext cx="509211" cy="539294"/>
            </a:xfrm>
            <a:custGeom>
              <a:avLst/>
              <a:gdLst>
                <a:gd name="connsiteX0" fmla="*/ 498050 w 509211"/>
                <a:gd name="connsiteY0" fmla="*/ 539270 h 539294"/>
                <a:gd name="connsiteX1" fmla="*/ 11016 w 509211"/>
                <a:gd name="connsiteY1" fmla="*/ 539270 h 539294"/>
                <a:gd name="connsiteX2" fmla="*/ -25 w 509211"/>
                <a:gd name="connsiteY2" fmla="*/ 528126 h 539294"/>
                <a:gd name="connsiteX3" fmla="*/ -25 w 509211"/>
                <a:gd name="connsiteY3" fmla="*/ 196846 h 539294"/>
                <a:gd name="connsiteX4" fmla="*/ 4354 w 509211"/>
                <a:gd name="connsiteY4" fmla="*/ 187988 h 539294"/>
                <a:gd name="connsiteX5" fmla="*/ 247823 w 509211"/>
                <a:gd name="connsiteY5" fmla="*/ 2250 h 539294"/>
                <a:gd name="connsiteX6" fmla="*/ 261244 w 509211"/>
                <a:gd name="connsiteY6" fmla="*/ 2250 h 539294"/>
                <a:gd name="connsiteX7" fmla="*/ 495100 w 509211"/>
                <a:gd name="connsiteY7" fmla="*/ 180654 h 539294"/>
                <a:gd name="connsiteX8" fmla="*/ 496128 w 509211"/>
                <a:gd name="connsiteY8" fmla="*/ 196380 h 539294"/>
                <a:gd name="connsiteX9" fmla="*/ 481679 w 509211"/>
                <a:gd name="connsiteY9" fmla="*/ 198370 h 539294"/>
                <a:gd name="connsiteX10" fmla="*/ 254581 w 509211"/>
                <a:gd name="connsiteY10" fmla="*/ 25110 h 539294"/>
                <a:gd name="connsiteX11" fmla="*/ 22152 w 509211"/>
                <a:gd name="connsiteY11" fmla="*/ 202847 h 539294"/>
                <a:gd name="connsiteX12" fmla="*/ 22152 w 509211"/>
                <a:gd name="connsiteY12" fmla="*/ 517172 h 539294"/>
                <a:gd name="connsiteX13" fmla="*/ 486914 w 509211"/>
                <a:gd name="connsiteY13" fmla="*/ 517172 h 539294"/>
                <a:gd name="connsiteX14" fmla="*/ 486914 w 509211"/>
                <a:gd name="connsiteY14" fmla="*/ 495169 h 539294"/>
                <a:gd name="connsiteX15" fmla="*/ 498050 w 509211"/>
                <a:gd name="connsiteY15" fmla="*/ 484025 h 539294"/>
                <a:gd name="connsiteX16" fmla="*/ 509186 w 509211"/>
                <a:gd name="connsiteY16" fmla="*/ 495169 h 539294"/>
                <a:gd name="connsiteX17" fmla="*/ 509186 w 509211"/>
                <a:gd name="connsiteY17" fmla="*/ 528126 h 539294"/>
                <a:gd name="connsiteX18" fmla="*/ 498050 w 509211"/>
                <a:gd name="connsiteY18" fmla="*/ 539270 h 53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9211" h="539294">
                  <a:moveTo>
                    <a:pt x="498050" y="539270"/>
                  </a:moveTo>
                  <a:lnTo>
                    <a:pt x="11016" y="539270"/>
                  </a:lnTo>
                  <a:cubicBezTo>
                    <a:pt x="4906" y="539222"/>
                    <a:pt x="-25" y="534244"/>
                    <a:pt x="-25" y="528126"/>
                  </a:cubicBezTo>
                  <a:lnTo>
                    <a:pt x="-25" y="196846"/>
                  </a:lnTo>
                  <a:cubicBezTo>
                    <a:pt x="-44" y="193369"/>
                    <a:pt x="1584" y="190086"/>
                    <a:pt x="4354" y="187988"/>
                  </a:cubicBezTo>
                  <a:lnTo>
                    <a:pt x="247823" y="2250"/>
                  </a:lnTo>
                  <a:cubicBezTo>
                    <a:pt x="251783" y="-782"/>
                    <a:pt x="257284" y="-782"/>
                    <a:pt x="261244" y="2250"/>
                  </a:cubicBezTo>
                  <a:lnTo>
                    <a:pt x="495100" y="180654"/>
                  </a:lnTo>
                  <a:cubicBezTo>
                    <a:pt x="499726" y="184712"/>
                    <a:pt x="500182" y="191753"/>
                    <a:pt x="496128" y="196380"/>
                  </a:cubicBezTo>
                  <a:cubicBezTo>
                    <a:pt x="492473" y="200547"/>
                    <a:pt x="486324" y="201394"/>
                    <a:pt x="481679" y="198370"/>
                  </a:cubicBezTo>
                  <a:lnTo>
                    <a:pt x="254581" y="25110"/>
                  </a:lnTo>
                  <a:lnTo>
                    <a:pt x="22152" y="202847"/>
                  </a:lnTo>
                  <a:lnTo>
                    <a:pt x="22152" y="517172"/>
                  </a:lnTo>
                  <a:lnTo>
                    <a:pt x="486914" y="517172"/>
                  </a:lnTo>
                  <a:lnTo>
                    <a:pt x="486914" y="495169"/>
                  </a:lnTo>
                  <a:cubicBezTo>
                    <a:pt x="486914" y="489014"/>
                    <a:pt x="491902" y="484025"/>
                    <a:pt x="498050" y="484025"/>
                  </a:cubicBezTo>
                  <a:cubicBezTo>
                    <a:pt x="504199" y="484025"/>
                    <a:pt x="509186" y="489014"/>
                    <a:pt x="509186" y="495169"/>
                  </a:cubicBezTo>
                  <a:lnTo>
                    <a:pt x="509186" y="528126"/>
                  </a:lnTo>
                  <a:cubicBezTo>
                    <a:pt x="509139" y="534259"/>
                    <a:pt x="504180" y="539222"/>
                    <a:pt x="498050" y="53927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ECDB72E-9D4E-0D41-B913-48080CC5BD8D}"/>
                </a:ext>
              </a:extLst>
            </p:cNvPr>
            <p:cNvSpPr/>
            <p:nvPr/>
          </p:nvSpPr>
          <p:spPr>
            <a:xfrm>
              <a:off x="7776490" y="1791938"/>
              <a:ext cx="166088" cy="209740"/>
            </a:xfrm>
            <a:custGeom>
              <a:avLst/>
              <a:gdLst>
                <a:gd name="connsiteX0" fmla="*/ 154928 w 166088"/>
                <a:gd name="connsiteY0" fmla="*/ 209716 h 209740"/>
                <a:gd name="connsiteX1" fmla="*/ 11111 w 166088"/>
                <a:gd name="connsiteY1" fmla="*/ 209716 h 209740"/>
                <a:gd name="connsiteX2" fmla="*/ -25 w 166088"/>
                <a:gd name="connsiteY2" fmla="*/ 198572 h 209740"/>
                <a:gd name="connsiteX3" fmla="*/ -25 w 166088"/>
                <a:gd name="connsiteY3" fmla="*/ 11120 h 209740"/>
                <a:gd name="connsiteX4" fmla="*/ 11111 w 166088"/>
                <a:gd name="connsiteY4" fmla="*/ -24 h 209740"/>
                <a:gd name="connsiteX5" fmla="*/ 154928 w 166088"/>
                <a:gd name="connsiteY5" fmla="*/ -24 h 209740"/>
                <a:gd name="connsiteX6" fmla="*/ 166064 w 166088"/>
                <a:gd name="connsiteY6" fmla="*/ 11120 h 209740"/>
                <a:gd name="connsiteX7" fmla="*/ 166064 w 166088"/>
                <a:gd name="connsiteY7" fmla="*/ 198572 h 209740"/>
                <a:gd name="connsiteX8" fmla="*/ 154928 w 166088"/>
                <a:gd name="connsiteY8" fmla="*/ 209716 h 209740"/>
                <a:gd name="connsiteX9" fmla="*/ 22247 w 166088"/>
                <a:gd name="connsiteY9" fmla="*/ 187618 h 209740"/>
                <a:gd name="connsiteX10" fmla="*/ 143792 w 166088"/>
                <a:gd name="connsiteY10" fmla="*/ 187618 h 209740"/>
                <a:gd name="connsiteX11" fmla="*/ 143792 w 166088"/>
                <a:gd name="connsiteY11" fmla="*/ 22264 h 209740"/>
                <a:gd name="connsiteX12" fmla="*/ 22247 w 166088"/>
                <a:gd name="connsiteY12" fmla="*/ 22264 h 20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088" h="209740">
                  <a:moveTo>
                    <a:pt x="154928" y="209716"/>
                  </a:moveTo>
                  <a:lnTo>
                    <a:pt x="11111" y="209716"/>
                  </a:lnTo>
                  <a:cubicBezTo>
                    <a:pt x="4982" y="209669"/>
                    <a:pt x="23" y="204705"/>
                    <a:pt x="-25" y="198572"/>
                  </a:cubicBezTo>
                  <a:lnTo>
                    <a:pt x="-25" y="11120"/>
                  </a:lnTo>
                  <a:cubicBezTo>
                    <a:pt x="23" y="4987"/>
                    <a:pt x="4982" y="27"/>
                    <a:pt x="11111" y="-24"/>
                  </a:cubicBezTo>
                  <a:lnTo>
                    <a:pt x="154928" y="-24"/>
                  </a:lnTo>
                  <a:cubicBezTo>
                    <a:pt x="161077" y="-24"/>
                    <a:pt x="166064" y="4965"/>
                    <a:pt x="166064" y="11120"/>
                  </a:cubicBezTo>
                  <a:lnTo>
                    <a:pt x="166064" y="198572"/>
                  </a:lnTo>
                  <a:cubicBezTo>
                    <a:pt x="166064" y="204727"/>
                    <a:pt x="161077" y="209716"/>
                    <a:pt x="154928" y="209716"/>
                  </a:cubicBezTo>
                  <a:close/>
                  <a:moveTo>
                    <a:pt x="22247" y="187618"/>
                  </a:moveTo>
                  <a:lnTo>
                    <a:pt x="143792" y="187618"/>
                  </a:lnTo>
                  <a:lnTo>
                    <a:pt x="143792" y="22264"/>
                  </a:lnTo>
                  <a:lnTo>
                    <a:pt x="22247" y="22264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A5208AB4-65F2-3246-A152-BDFAE3FC57F8}"/>
                </a:ext>
              </a:extLst>
            </p:cNvPr>
            <p:cNvSpPr/>
            <p:nvPr/>
          </p:nvSpPr>
          <p:spPr>
            <a:xfrm>
              <a:off x="7519460" y="1323772"/>
              <a:ext cx="678555" cy="318593"/>
            </a:xfrm>
            <a:custGeom>
              <a:avLst/>
              <a:gdLst>
                <a:gd name="connsiteX0" fmla="*/ 633441 w 678555"/>
                <a:gd name="connsiteY0" fmla="*/ 317551 h 318593"/>
                <a:gd name="connsiteX1" fmla="*/ 606125 w 678555"/>
                <a:gd name="connsiteY1" fmla="*/ 308026 h 318593"/>
                <a:gd name="connsiteX2" fmla="*/ 340098 w 678555"/>
                <a:gd name="connsiteY2" fmla="*/ 105334 h 318593"/>
                <a:gd name="connsiteX3" fmla="*/ 73595 w 678555"/>
                <a:gd name="connsiteY3" fmla="*/ 308312 h 318593"/>
                <a:gd name="connsiteX4" fmla="*/ 10224 w 678555"/>
                <a:gd name="connsiteY4" fmla="*/ 302133 h 318593"/>
                <a:gd name="connsiteX5" fmla="*/ 16401 w 678555"/>
                <a:gd name="connsiteY5" fmla="*/ 238718 h 318593"/>
                <a:gd name="connsiteX6" fmla="*/ 19342 w 678555"/>
                <a:gd name="connsiteY6" fmla="*/ 236493 h 318593"/>
                <a:gd name="connsiteX7" fmla="*/ 333435 w 678555"/>
                <a:gd name="connsiteY7" fmla="*/ 2178 h 318593"/>
                <a:gd name="connsiteX8" fmla="*/ 346665 w 678555"/>
                <a:gd name="connsiteY8" fmla="*/ 2178 h 318593"/>
                <a:gd name="connsiteX9" fmla="*/ 478774 w 678555"/>
                <a:gd name="connsiteY9" fmla="*/ 100857 h 318593"/>
                <a:gd name="connsiteX10" fmla="*/ 478774 w 678555"/>
                <a:gd name="connsiteY10" fmla="*/ 72282 h 318593"/>
                <a:gd name="connsiteX11" fmla="*/ 489910 w 678555"/>
                <a:gd name="connsiteY11" fmla="*/ 61138 h 318593"/>
                <a:gd name="connsiteX12" fmla="*/ 578903 w 678555"/>
                <a:gd name="connsiteY12" fmla="*/ 61138 h 318593"/>
                <a:gd name="connsiteX13" fmla="*/ 590039 w 678555"/>
                <a:gd name="connsiteY13" fmla="*/ 72282 h 318593"/>
                <a:gd name="connsiteX14" fmla="*/ 590039 w 678555"/>
                <a:gd name="connsiteY14" fmla="*/ 183915 h 318593"/>
                <a:gd name="connsiteX15" fmla="*/ 660377 w 678555"/>
                <a:gd name="connsiteY15" fmla="*/ 236684 h 318593"/>
                <a:gd name="connsiteX16" fmla="*/ 669676 w 678555"/>
                <a:gd name="connsiteY16" fmla="*/ 299579 h 318593"/>
                <a:gd name="connsiteX17" fmla="*/ 633441 w 678555"/>
                <a:gd name="connsiteY17" fmla="*/ 317742 h 318593"/>
                <a:gd name="connsiteX18" fmla="*/ 340098 w 678555"/>
                <a:gd name="connsiteY18" fmla="*/ 80188 h 318593"/>
                <a:gd name="connsiteX19" fmla="*/ 346760 w 678555"/>
                <a:gd name="connsiteY19" fmla="*/ 82474 h 318593"/>
                <a:gd name="connsiteX20" fmla="*/ 619640 w 678555"/>
                <a:gd name="connsiteY20" fmla="*/ 290595 h 318593"/>
                <a:gd name="connsiteX21" fmla="*/ 651659 w 678555"/>
                <a:gd name="connsiteY21" fmla="*/ 287464 h 318593"/>
                <a:gd name="connsiteX22" fmla="*/ 648527 w 678555"/>
                <a:gd name="connsiteY22" fmla="*/ 255423 h 318593"/>
                <a:gd name="connsiteX23" fmla="*/ 647052 w 678555"/>
                <a:gd name="connsiteY23" fmla="*/ 254305 h 318593"/>
                <a:gd name="connsiteX24" fmla="*/ 572241 w 678555"/>
                <a:gd name="connsiteY24" fmla="*/ 198584 h 318593"/>
                <a:gd name="connsiteX25" fmla="*/ 567767 w 678555"/>
                <a:gd name="connsiteY25" fmla="*/ 189630 h 318593"/>
                <a:gd name="connsiteX26" fmla="*/ 567767 w 678555"/>
                <a:gd name="connsiteY26" fmla="*/ 83522 h 318593"/>
                <a:gd name="connsiteX27" fmla="*/ 501142 w 678555"/>
                <a:gd name="connsiteY27" fmla="*/ 83522 h 318593"/>
                <a:gd name="connsiteX28" fmla="*/ 501142 w 678555"/>
                <a:gd name="connsiteY28" fmla="*/ 123051 h 318593"/>
                <a:gd name="connsiteX29" fmla="*/ 494955 w 678555"/>
                <a:gd name="connsiteY29" fmla="*/ 132576 h 318593"/>
                <a:gd name="connsiteX30" fmla="*/ 483343 w 678555"/>
                <a:gd name="connsiteY30" fmla="*/ 131528 h 318593"/>
                <a:gd name="connsiteX31" fmla="*/ 340573 w 678555"/>
                <a:gd name="connsiteY31" fmla="*/ 24657 h 318593"/>
                <a:gd name="connsiteX32" fmla="*/ 33048 w 678555"/>
                <a:gd name="connsiteY32" fmla="*/ 254305 h 318593"/>
                <a:gd name="connsiteX33" fmla="*/ 24006 w 678555"/>
                <a:gd name="connsiteY33" fmla="*/ 270879 h 318593"/>
                <a:gd name="connsiteX34" fmla="*/ 45107 w 678555"/>
                <a:gd name="connsiteY34" fmla="*/ 295178 h 318593"/>
                <a:gd name="connsiteX35" fmla="*/ 60460 w 678555"/>
                <a:gd name="connsiteY35" fmla="*/ 290595 h 318593"/>
                <a:gd name="connsiteX36" fmla="*/ 333340 w 678555"/>
                <a:gd name="connsiteY36" fmla="*/ 82474 h 318593"/>
                <a:gd name="connsiteX37" fmla="*/ 340098 w 678555"/>
                <a:gd name="connsiteY37" fmla="*/ 80188 h 31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78555" h="318593">
                  <a:moveTo>
                    <a:pt x="633441" y="317551"/>
                  </a:moveTo>
                  <a:cubicBezTo>
                    <a:pt x="623533" y="317484"/>
                    <a:pt x="613929" y="314134"/>
                    <a:pt x="606125" y="308026"/>
                  </a:cubicBezTo>
                  <a:lnTo>
                    <a:pt x="340098" y="105334"/>
                  </a:lnTo>
                  <a:lnTo>
                    <a:pt x="73595" y="308312"/>
                  </a:lnTo>
                  <a:cubicBezTo>
                    <a:pt x="54387" y="324117"/>
                    <a:pt x="26024" y="321351"/>
                    <a:pt x="10224" y="302133"/>
                  </a:cubicBezTo>
                  <a:cubicBezTo>
                    <a:pt x="-5566" y="282914"/>
                    <a:pt x="-2806" y="254523"/>
                    <a:pt x="16401" y="238718"/>
                  </a:cubicBezTo>
                  <a:cubicBezTo>
                    <a:pt x="17353" y="237936"/>
                    <a:pt x="18333" y="237194"/>
                    <a:pt x="19342" y="236493"/>
                  </a:cubicBezTo>
                  <a:lnTo>
                    <a:pt x="333435" y="2178"/>
                  </a:lnTo>
                  <a:cubicBezTo>
                    <a:pt x="337357" y="-758"/>
                    <a:pt x="342744" y="-758"/>
                    <a:pt x="346665" y="2178"/>
                  </a:cubicBezTo>
                  <a:lnTo>
                    <a:pt x="478774" y="100857"/>
                  </a:lnTo>
                  <a:lnTo>
                    <a:pt x="478774" y="72282"/>
                  </a:lnTo>
                  <a:cubicBezTo>
                    <a:pt x="478774" y="66127"/>
                    <a:pt x="483762" y="61138"/>
                    <a:pt x="489910" y="61138"/>
                  </a:cubicBezTo>
                  <a:lnTo>
                    <a:pt x="578903" y="61138"/>
                  </a:lnTo>
                  <a:cubicBezTo>
                    <a:pt x="585052" y="61138"/>
                    <a:pt x="590039" y="66127"/>
                    <a:pt x="590039" y="72282"/>
                  </a:cubicBezTo>
                  <a:lnTo>
                    <a:pt x="590039" y="183915"/>
                  </a:lnTo>
                  <a:lnTo>
                    <a:pt x="660377" y="236684"/>
                  </a:lnTo>
                  <a:cubicBezTo>
                    <a:pt x="680298" y="251483"/>
                    <a:pt x="684467" y="279642"/>
                    <a:pt x="669676" y="299579"/>
                  </a:cubicBezTo>
                  <a:cubicBezTo>
                    <a:pt x="661167" y="311050"/>
                    <a:pt x="647718" y="317792"/>
                    <a:pt x="633441" y="317742"/>
                  </a:cubicBezTo>
                  <a:close/>
                  <a:moveTo>
                    <a:pt x="340098" y="80188"/>
                  </a:moveTo>
                  <a:cubicBezTo>
                    <a:pt x="342515" y="80173"/>
                    <a:pt x="344866" y="80979"/>
                    <a:pt x="346760" y="82474"/>
                  </a:cubicBezTo>
                  <a:lnTo>
                    <a:pt x="619640" y="290595"/>
                  </a:lnTo>
                  <a:cubicBezTo>
                    <a:pt x="629349" y="298579"/>
                    <a:pt x="643682" y="297177"/>
                    <a:pt x="651659" y="287464"/>
                  </a:cubicBezTo>
                  <a:cubicBezTo>
                    <a:pt x="659635" y="277753"/>
                    <a:pt x="658235" y="263407"/>
                    <a:pt x="648527" y="255423"/>
                  </a:cubicBezTo>
                  <a:cubicBezTo>
                    <a:pt x="648051" y="255031"/>
                    <a:pt x="647556" y="254657"/>
                    <a:pt x="647052" y="254305"/>
                  </a:cubicBezTo>
                  <a:lnTo>
                    <a:pt x="572241" y="198584"/>
                  </a:lnTo>
                  <a:cubicBezTo>
                    <a:pt x="569443" y="196456"/>
                    <a:pt x="567786" y="193148"/>
                    <a:pt x="567767" y="189630"/>
                  </a:cubicBezTo>
                  <a:lnTo>
                    <a:pt x="567767" y="83522"/>
                  </a:lnTo>
                  <a:lnTo>
                    <a:pt x="501142" y="83522"/>
                  </a:lnTo>
                  <a:lnTo>
                    <a:pt x="501142" y="123051"/>
                  </a:lnTo>
                  <a:cubicBezTo>
                    <a:pt x="500989" y="127124"/>
                    <a:pt x="498619" y="130786"/>
                    <a:pt x="494955" y="132576"/>
                  </a:cubicBezTo>
                  <a:cubicBezTo>
                    <a:pt x="491205" y="134490"/>
                    <a:pt x="486693" y="134082"/>
                    <a:pt x="483343" y="131528"/>
                  </a:cubicBezTo>
                  <a:lnTo>
                    <a:pt x="340573" y="24657"/>
                  </a:lnTo>
                  <a:lnTo>
                    <a:pt x="33048" y="254305"/>
                  </a:lnTo>
                  <a:cubicBezTo>
                    <a:pt x="27794" y="258276"/>
                    <a:pt x="24501" y="264312"/>
                    <a:pt x="24006" y="270879"/>
                  </a:cubicBezTo>
                  <a:cubicBezTo>
                    <a:pt x="23131" y="283420"/>
                    <a:pt x="32572" y="294300"/>
                    <a:pt x="45107" y="295178"/>
                  </a:cubicBezTo>
                  <a:cubicBezTo>
                    <a:pt x="50609" y="295563"/>
                    <a:pt x="56072" y="293935"/>
                    <a:pt x="60460" y="290595"/>
                  </a:cubicBezTo>
                  <a:lnTo>
                    <a:pt x="333340" y="82474"/>
                  </a:lnTo>
                  <a:cubicBezTo>
                    <a:pt x="335281" y="80991"/>
                    <a:pt x="337652" y="80188"/>
                    <a:pt x="340098" y="801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82E84404-A03D-AB47-A8F0-EA37B68096D5}"/>
                </a:ext>
              </a:extLst>
            </p:cNvPr>
            <p:cNvSpPr/>
            <p:nvPr/>
          </p:nvSpPr>
          <p:spPr>
            <a:xfrm>
              <a:off x="8051845" y="1720214"/>
              <a:ext cx="102413" cy="165735"/>
            </a:xfrm>
            <a:custGeom>
              <a:avLst/>
              <a:gdLst>
                <a:gd name="connsiteX0" fmla="*/ 54037 w 102413"/>
                <a:gd name="connsiteY0" fmla="*/ 165711 h 165735"/>
                <a:gd name="connsiteX1" fmla="*/ 48231 w 102413"/>
                <a:gd name="connsiteY1" fmla="*/ 165711 h 165735"/>
                <a:gd name="connsiteX2" fmla="*/ -25 w 102413"/>
                <a:gd name="connsiteY2" fmla="*/ 117419 h 165735"/>
                <a:gd name="connsiteX3" fmla="*/ 11111 w 102413"/>
                <a:gd name="connsiteY3" fmla="*/ 106275 h 165735"/>
                <a:gd name="connsiteX4" fmla="*/ 22247 w 102413"/>
                <a:gd name="connsiteY4" fmla="*/ 117419 h 165735"/>
                <a:gd name="connsiteX5" fmla="*/ 48231 w 102413"/>
                <a:gd name="connsiteY5" fmla="*/ 143518 h 165735"/>
                <a:gd name="connsiteX6" fmla="*/ 54037 w 102413"/>
                <a:gd name="connsiteY6" fmla="*/ 143518 h 165735"/>
                <a:gd name="connsiteX7" fmla="*/ 80116 w 102413"/>
                <a:gd name="connsiteY7" fmla="*/ 117419 h 165735"/>
                <a:gd name="connsiteX8" fmla="*/ 56702 w 102413"/>
                <a:gd name="connsiteY8" fmla="*/ 93988 h 165735"/>
                <a:gd name="connsiteX9" fmla="*/ 45566 w 102413"/>
                <a:gd name="connsiteY9" fmla="*/ 93988 h 165735"/>
                <a:gd name="connsiteX10" fmla="*/ -25 w 102413"/>
                <a:gd name="connsiteY10" fmla="*/ 48363 h 165735"/>
                <a:gd name="connsiteX11" fmla="*/ 48231 w 102413"/>
                <a:gd name="connsiteY11" fmla="*/ -24 h 165735"/>
                <a:gd name="connsiteX12" fmla="*/ 54037 w 102413"/>
                <a:gd name="connsiteY12" fmla="*/ -24 h 165735"/>
                <a:gd name="connsiteX13" fmla="*/ 102388 w 102413"/>
                <a:gd name="connsiteY13" fmla="*/ 48363 h 165735"/>
                <a:gd name="connsiteX14" fmla="*/ 91252 w 102413"/>
                <a:gd name="connsiteY14" fmla="*/ 59507 h 165735"/>
                <a:gd name="connsiteX15" fmla="*/ 80116 w 102413"/>
                <a:gd name="connsiteY15" fmla="*/ 48363 h 165735"/>
                <a:gd name="connsiteX16" fmla="*/ 54037 w 102413"/>
                <a:gd name="connsiteY16" fmla="*/ 22264 h 165735"/>
                <a:gd name="connsiteX17" fmla="*/ 48231 w 102413"/>
                <a:gd name="connsiteY17" fmla="*/ 22264 h 165735"/>
                <a:gd name="connsiteX18" fmla="*/ 21866 w 102413"/>
                <a:gd name="connsiteY18" fmla="*/ 48075 h 165735"/>
                <a:gd name="connsiteX19" fmla="*/ 21866 w 102413"/>
                <a:gd name="connsiteY19" fmla="*/ 48363 h 165735"/>
                <a:gd name="connsiteX20" fmla="*/ 45186 w 102413"/>
                <a:gd name="connsiteY20" fmla="*/ 71699 h 165735"/>
                <a:gd name="connsiteX21" fmla="*/ 56321 w 102413"/>
                <a:gd name="connsiteY21" fmla="*/ 71699 h 165735"/>
                <a:gd name="connsiteX22" fmla="*/ 102008 w 102413"/>
                <a:gd name="connsiteY22" fmla="*/ 117419 h 165735"/>
                <a:gd name="connsiteX23" fmla="*/ 54037 w 102413"/>
                <a:gd name="connsiteY23" fmla="*/ 165711 h 16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413" h="165735">
                  <a:moveTo>
                    <a:pt x="54037" y="165711"/>
                  </a:moveTo>
                  <a:lnTo>
                    <a:pt x="48231" y="165711"/>
                  </a:lnTo>
                  <a:cubicBezTo>
                    <a:pt x="21581" y="165711"/>
                    <a:pt x="-25" y="144090"/>
                    <a:pt x="-25" y="117419"/>
                  </a:cubicBezTo>
                  <a:cubicBezTo>
                    <a:pt x="-25" y="111264"/>
                    <a:pt x="4963" y="106275"/>
                    <a:pt x="11111" y="106275"/>
                  </a:cubicBezTo>
                  <a:cubicBezTo>
                    <a:pt x="17260" y="106275"/>
                    <a:pt x="22247" y="111264"/>
                    <a:pt x="22247" y="117419"/>
                  </a:cubicBezTo>
                  <a:cubicBezTo>
                    <a:pt x="22247" y="131796"/>
                    <a:pt x="33869" y="143465"/>
                    <a:pt x="48231" y="143518"/>
                  </a:cubicBezTo>
                  <a:lnTo>
                    <a:pt x="54037" y="143518"/>
                  </a:lnTo>
                  <a:cubicBezTo>
                    <a:pt x="68438" y="143518"/>
                    <a:pt x="80116" y="131833"/>
                    <a:pt x="80116" y="117419"/>
                  </a:cubicBezTo>
                  <a:cubicBezTo>
                    <a:pt x="80116" y="104478"/>
                    <a:pt x="69637" y="93988"/>
                    <a:pt x="56702" y="93988"/>
                  </a:cubicBezTo>
                  <a:lnTo>
                    <a:pt x="45566" y="93988"/>
                  </a:lnTo>
                  <a:cubicBezTo>
                    <a:pt x="20410" y="93935"/>
                    <a:pt x="32" y="73539"/>
                    <a:pt x="-25" y="48363"/>
                  </a:cubicBezTo>
                  <a:cubicBezTo>
                    <a:pt x="-25" y="21677"/>
                    <a:pt x="21562" y="28"/>
                    <a:pt x="48231" y="-24"/>
                  </a:cubicBezTo>
                  <a:lnTo>
                    <a:pt x="54037" y="-24"/>
                  </a:lnTo>
                  <a:cubicBezTo>
                    <a:pt x="80716" y="28"/>
                    <a:pt x="102331" y="21661"/>
                    <a:pt x="102388" y="48363"/>
                  </a:cubicBezTo>
                  <a:cubicBezTo>
                    <a:pt x="102388" y="54518"/>
                    <a:pt x="97401" y="59507"/>
                    <a:pt x="91252" y="59507"/>
                  </a:cubicBezTo>
                  <a:cubicBezTo>
                    <a:pt x="85104" y="59507"/>
                    <a:pt x="80116" y="54518"/>
                    <a:pt x="80116" y="48363"/>
                  </a:cubicBezTo>
                  <a:cubicBezTo>
                    <a:pt x="80116" y="33949"/>
                    <a:pt x="68438" y="22264"/>
                    <a:pt x="54037" y="22264"/>
                  </a:cubicBezTo>
                  <a:lnTo>
                    <a:pt x="48231" y="22264"/>
                  </a:lnTo>
                  <a:cubicBezTo>
                    <a:pt x="33830" y="22106"/>
                    <a:pt x="22028" y="33663"/>
                    <a:pt x="21866" y="48075"/>
                  </a:cubicBezTo>
                  <a:cubicBezTo>
                    <a:pt x="21866" y="48171"/>
                    <a:pt x="21866" y="48268"/>
                    <a:pt x="21866" y="48363"/>
                  </a:cubicBezTo>
                  <a:cubicBezTo>
                    <a:pt x="21866" y="61251"/>
                    <a:pt x="32308" y="71699"/>
                    <a:pt x="45186" y="71699"/>
                  </a:cubicBezTo>
                  <a:lnTo>
                    <a:pt x="56321" y="71699"/>
                  </a:lnTo>
                  <a:cubicBezTo>
                    <a:pt x="81554" y="71699"/>
                    <a:pt x="102008" y="92168"/>
                    <a:pt x="102008" y="117419"/>
                  </a:cubicBezTo>
                  <a:cubicBezTo>
                    <a:pt x="101960" y="143958"/>
                    <a:pt x="80554" y="165502"/>
                    <a:pt x="54037" y="16571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3C1A41DD-B34A-EA4A-8235-6F468D4B531B}"/>
                </a:ext>
              </a:extLst>
            </p:cNvPr>
            <p:cNvSpPr/>
            <p:nvPr/>
          </p:nvSpPr>
          <p:spPr>
            <a:xfrm>
              <a:off x="8091916" y="1705070"/>
              <a:ext cx="22271" cy="196024"/>
            </a:xfrm>
            <a:custGeom>
              <a:avLst/>
              <a:gdLst>
                <a:gd name="connsiteX0" fmla="*/ 11111 w 22271"/>
                <a:gd name="connsiteY0" fmla="*/ 196000 h 196024"/>
                <a:gd name="connsiteX1" fmla="*/ -25 w 22271"/>
                <a:gd name="connsiteY1" fmla="*/ 184856 h 196024"/>
                <a:gd name="connsiteX2" fmla="*/ -25 w 22271"/>
                <a:gd name="connsiteY2" fmla="*/ 11120 h 196024"/>
                <a:gd name="connsiteX3" fmla="*/ 11111 w 22271"/>
                <a:gd name="connsiteY3" fmla="*/ -24 h 196024"/>
                <a:gd name="connsiteX4" fmla="*/ 22247 w 22271"/>
                <a:gd name="connsiteY4" fmla="*/ 11120 h 196024"/>
                <a:gd name="connsiteX5" fmla="*/ 22247 w 22271"/>
                <a:gd name="connsiteY5" fmla="*/ 184856 h 196024"/>
                <a:gd name="connsiteX6" fmla="*/ 11111 w 22271"/>
                <a:gd name="connsiteY6" fmla="*/ 196000 h 19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196024">
                  <a:moveTo>
                    <a:pt x="11111" y="196000"/>
                  </a:moveTo>
                  <a:cubicBezTo>
                    <a:pt x="4963" y="196000"/>
                    <a:pt x="-25" y="191011"/>
                    <a:pt x="-25" y="184856"/>
                  </a:cubicBezTo>
                  <a:lnTo>
                    <a:pt x="-25" y="11120"/>
                  </a:lnTo>
                  <a:cubicBezTo>
                    <a:pt x="-25" y="4965"/>
                    <a:pt x="4963" y="-24"/>
                    <a:pt x="11111" y="-24"/>
                  </a:cubicBezTo>
                  <a:cubicBezTo>
                    <a:pt x="17260" y="-24"/>
                    <a:pt x="22247" y="4965"/>
                    <a:pt x="22247" y="11120"/>
                  </a:cubicBezTo>
                  <a:lnTo>
                    <a:pt x="22247" y="184856"/>
                  </a:lnTo>
                  <a:cubicBezTo>
                    <a:pt x="22247" y="191011"/>
                    <a:pt x="17260" y="196000"/>
                    <a:pt x="11111" y="1960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4FCD5124-009F-FA4A-BB42-841632AF4D72}"/>
                </a:ext>
              </a:extLst>
            </p:cNvPr>
            <p:cNvSpPr/>
            <p:nvPr/>
          </p:nvSpPr>
          <p:spPr>
            <a:xfrm>
              <a:off x="7969324" y="1669352"/>
              <a:ext cx="266503" cy="266699"/>
            </a:xfrm>
            <a:custGeom>
              <a:avLst/>
              <a:gdLst>
                <a:gd name="connsiteX0" fmla="*/ 133703 w 266503"/>
                <a:gd name="connsiteY0" fmla="*/ 266675 h 266699"/>
                <a:gd name="connsiteX1" fmla="*/ -24 w 266503"/>
                <a:gd name="connsiteY1" fmla="*/ 133802 h 266699"/>
                <a:gd name="connsiteX2" fmla="*/ 132752 w 266503"/>
                <a:gd name="connsiteY2" fmla="*/ -23 h 266699"/>
                <a:gd name="connsiteX3" fmla="*/ 266479 w 266503"/>
                <a:gd name="connsiteY3" fmla="*/ 132849 h 266699"/>
                <a:gd name="connsiteX4" fmla="*/ 266479 w 266503"/>
                <a:gd name="connsiteY4" fmla="*/ 133325 h 266699"/>
                <a:gd name="connsiteX5" fmla="*/ 133703 w 266503"/>
                <a:gd name="connsiteY5" fmla="*/ 266675 h 266699"/>
                <a:gd name="connsiteX6" fmla="*/ 133703 w 266503"/>
                <a:gd name="connsiteY6" fmla="*/ 23121 h 266699"/>
                <a:gd name="connsiteX7" fmla="*/ 23010 w 266503"/>
                <a:gd name="connsiteY7" fmla="*/ 133706 h 266699"/>
                <a:gd name="connsiteX8" fmla="*/ 133513 w 266503"/>
                <a:gd name="connsiteY8" fmla="*/ 244482 h 266699"/>
                <a:gd name="connsiteX9" fmla="*/ 244207 w 266503"/>
                <a:gd name="connsiteY9" fmla="*/ 133896 h 266699"/>
                <a:gd name="connsiteX10" fmla="*/ 244207 w 266503"/>
                <a:gd name="connsiteY10" fmla="*/ 133706 h 266699"/>
                <a:gd name="connsiteX11" fmla="*/ 133703 w 266503"/>
                <a:gd name="connsiteY11" fmla="*/ 23121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03" h="266699">
                  <a:moveTo>
                    <a:pt x="133703" y="266675"/>
                  </a:moveTo>
                  <a:cubicBezTo>
                    <a:pt x="60111" y="266938"/>
                    <a:pt x="243" y="207448"/>
                    <a:pt x="-24" y="133802"/>
                  </a:cubicBezTo>
                  <a:cubicBezTo>
                    <a:pt x="-290" y="60156"/>
                    <a:pt x="59159" y="240"/>
                    <a:pt x="132752" y="-23"/>
                  </a:cubicBezTo>
                  <a:cubicBezTo>
                    <a:pt x="206345" y="-286"/>
                    <a:pt x="266213" y="59202"/>
                    <a:pt x="266479" y="132849"/>
                  </a:cubicBezTo>
                  <a:cubicBezTo>
                    <a:pt x="266479" y="133008"/>
                    <a:pt x="266479" y="133167"/>
                    <a:pt x="266479" y="133325"/>
                  </a:cubicBezTo>
                  <a:cubicBezTo>
                    <a:pt x="266479" y="206786"/>
                    <a:pt x="207106" y="266413"/>
                    <a:pt x="133703" y="266675"/>
                  </a:cubicBezTo>
                  <a:close/>
                  <a:moveTo>
                    <a:pt x="133703" y="23121"/>
                  </a:moveTo>
                  <a:cubicBezTo>
                    <a:pt x="72617" y="23068"/>
                    <a:pt x="23067" y="72579"/>
                    <a:pt x="23010" y="133706"/>
                  </a:cubicBezTo>
                  <a:cubicBezTo>
                    <a:pt x="22953" y="194833"/>
                    <a:pt x="72427" y="244429"/>
                    <a:pt x="133513" y="244482"/>
                  </a:cubicBezTo>
                  <a:cubicBezTo>
                    <a:pt x="194599" y="244534"/>
                    <a:pt x="244150" y="195023"/>
                    <a:pt x="244207" y="133896"/>
                  </a:cubicBezTo>
                  <a:cubicBezTo>
                    <a:pt x="244207" y="133832"/>
                    <a:pt x="244207" y="133770"/>
                    <a:pt x="244207" y="133706"/>
                  </a:cubicBezTo>
                  <a:cubicBezTo>
                    <a:pt x="244102" y="72674"/>
                    <a:pt x="194685" y="23225"/>
                    <a:pt x="133703" y="2312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B6145461-F381-8041-A604-2CD25850DF10}"/>
                </a:ext>
              </a:extLst>
            </p:cNvPr>
            <p:cNvSpPr/>
            <p:nvPr/>
          </p:nvSpPr>
          <p:spPr>
            <a:xfrm>
              <a:off x="7605072" y="1648110"/>
              <a:ext cx="364918" cy="22288"/>
            </a:xfrm>
            <a:custGeom>
              <a:avLst/>
              <a:gdLst>
                <a:gd name="connsiteX0" fmla="*/ 353758 w 364918"/>
                <a:gd name="connsiteY0" fmla="*/ 22264 h 22288"/>
                <a:gd name="connsiteX1" fmla="*/ 11111 w 364918"/>
                <a:gd name="connsiteY1" fmla="*/ 22264 h 22288"/>
                <a:gd name="connsiteX2" fmla="*/ -25 w 364918"/>
                <a:gd name="connsiteY2" fmla="*/ 11120 h 22288"/>
                <a:gd name="connsiteX3" fmla="*/ 11111 w 364918"/>
                <a:gd name="connsiteY3" fmla="*/ -24 h 22288"/>
                <a:gd name="connsiteX4" fmla="*/ 353758 w 364918"/>
                <a:gd name="connsiteY4" fmla="*/ -24 h 22288"/>
                <a:gd name="connsiteX5" fmla="*/ 364894 w 364918"/>
                <a:gd name="connsiteY5" fmla="*/ 11120 h 22288"/>
                <a:gd name="connsiteX6" fmla="*/ 353758 w 364918"/>
                <a:gd name="connsiteY6" fmla="*/ 22264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918" h="22288">
                  <a:moveTo>
                    <a:pt x="353758" y="22264"/>
                  </a:moveTo>
                  <a:lnTo>
                    <a:pt x="11111" y="22264"/>
                  </a:lnTo>
                  <a:cubicBezTo>
                    <a:pt x="4963" y="22264"/>
                    <a:pt x="-25" y="17275"/>
                    <a:pt x="-25" y="11120"/>
                  </a:cubicBezTo>
                  <a:cubicBezTo>
                    <a:pt x="-25" y="4965"/>
                    <a:pt x="4963" y="-24"/>
                    <a:pt x="11111" y="-24"/>
                  </a:cubicBezTo>
                  <a:lnTo>
                    <a:pt x="353758" y="-24"/>
                  </a:lnTo>
                  <a:cubicBezTo>
                    <a:pt x="359906" y="-24"/>
                    <a:pt x="364894" y="4965"/>
                    <a:pt x="364894" y="11120"/>
                  </a:cubicBezTo>
                  <a:cubicBezTo>
                    <a:pt x="364894" y="17275"/>
                    <a:pt x="359906" y="22264"/>
                    <a:pt x="353758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4915FC96-3005-5345-9172-50F5AAD8B390}"/>
                </a:ext>
              </a:extLst>
            </p:cNvPr>
            <p:cNvSpPr/>
            <p:nvPr/>
          </p:nvSpPr>
          <p:spPr>
            <a:xfrm>
              <a:off x="7882425" y="1869186"/>
              <a:ext cx="22271" cy="57911"/>
            </a:xfrm>
            <a:custGeom>
              <a:avLst/>
              <a:gdLst>
                <a:gd name="connsiteX0" fmla="*/ 11111 w 22271"/>
                <a:gd name="connsiteY0" fmla="*/ 57888 h 57911"/>
                <a:gd name="connsiteX1" fmla="*/ -25 w 22271"/>
                <a:gd name="connsiteY1" fmla="*/ 46744 h 57911"/>
                <a:gd name="connsiteX2" fmla="*/ -25 w 22271"/>
                <a:gd name="connsiteY2" fmla="*/ 11120 h 57911"/>
                <a:gd name="connsiteX3" fmla="*/ 11111 w 22271"/>
                <a:gd name="connsiteY3" fmla="*/ -24 h 57911"/>
                <a:gd name="connsiteX4" fmla="*/ 22247 w 22271"/>
                <a:gd name="connsiteY4" fmla="*/ 11120 h 57911"/>
                <a:gd name="connsiteX5" fmla="*/ 22247 w 22271"/>
                <a:gd name="connsiteY5" fmla="*/ 46744 h 57911"/>
                <a:gd name="connsiteX6" fmla="*/ 11111 w 22271"/>
                <a:gd name="connsiteY6" fmla="*/ 57888 h 5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57911">
                  <a:moveTo>
                    <a:pt x="11111" y="57888"/>
                  </a:moveTo>
                  <a:cubicBezTo>
                    <a:pt x="4963" y="57888"/>
                    <a:pt x="-25" y="52899"/>
                    <a:pt x="-25" y="46744"/>
                  </a:cubicBezTo>
                  <a:lnTo>
                    <a:pt x="-25" y="11120"/>
                  </a:lnTo>
                  <a:cubicBezTo>
                    <a:pt x="-25" y="4965"/>
                    <a:pt x="4963" y="-24"/>
                    <a:pt x="11111" y="-24"/>
                  </a:cubicBezTo>
                  <a:cubicBezTo>
                    <a:pt x="17260" y="-24"/>
                    <a:pt x="22247" y="4965"/>
                    <a:pt x="22247" y="11120"/>
                  </a:cubicBezTo>
                  <a:lnTo>
                    <a:pt x="22247" y="46744"/>
                  </a:lnTo>
                  <a:cubicBezTo>
                    <a:pt x="22247" y="52899"/>
                    <a:pt x="17260" y="57888"/>
                    <a:pt x="11111" y="578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C0AC841-D5C5-C94A-B2E6-40A23EC67E7D}"/>
              </a:ext>
            </a:extLst>
          </p:cNvPr>
          <p:cNvGrpSpPr/>
          <p:nvPr/>
        </p:nvGrpSpPr>
        <p:grpSpPr>
          <a:xfrm>
            <a:off x="13778108" y="9829105"/>
            <a:ext cx="1475770" cy="1031298"/>
            <a:chOff x="6626878" y="3271170"/>
            <a:chExt cx="715103" cy="499731"/>
          </a:xfrm>
          <a:solidFill>
            <a:schemeClr val="bg1"/>
          </a:solidFill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41272874-A651-5244-8806-9B4CB569AA3E}"/>
                </a:ext>
              </a:extLst>
            </p:cNvPr>
            <p:cNvSpPr/>
            <p:nvPr/>
          </p:nvSpPr>
          <p:spPr>
            <a:xfrm>
              <a:off x="6626878" y="3271170"/>
              <a:ext cx="715103" cy="250188"/>
            </a:xfrm>
            <a:custGeom>
              <a:avLst/>
              <a:gdLst>
                <a:gd name="connsiteX0" fmla="*/ 10764 w 715103"/>
                <a:gd name="connsiteY0" fmla="*/ 250102 h 250188"/>
                <a:gd name="connsiteX1" fmla="*/ 1246 w 715103"/>
                <a:gd name="connsiteY1" fmla="*/ 245149 h 250188"/>
                <a:gd name="connsiteX2" fmla="*/ 580 w 715103"/>
                <a:gd name="connsiteY2" fmla="*/ 234767 h 250188"/>
                <a:gd name="connsiteX3" fmla="*/ 580 w 715103"/>
                <a:gd name="connsiteY3" fmla="*/ 233338 h 250188"/>
                <a:gd name="connsiteX4" fmla="*/ 23328 w 715103"/>
                <a:gd name="connsiteY4" fmla="*/ 176760 h 250188"/>
                <a:gd name="connsiteX5" fmla="*/ 357123 w 715103"/>
                <a:gd name="connsiteY5" fmla="*/ -24 h 250188"/>
                <a:gd name="connsiteX6" fmla="*/ 714807 w 715103"/>
                <a:gd name="connsiteY6" fmla="*/ 236577 h 250188"/>
                <a:gd name="connsiteX7" fmla="*/ 706375 w 715103"/>
                <a:gd name="connsiteY7" fmla="*/ 249893 h 250188"/>
                <a:gd name="connsiteX8" fmla="*/ 693678 w 715103"/>
                <a:gd name="connsiteY8" fmla="*/ 243339 h 250188"/>
                <a:gd name="connsiteX9" fmla="*/ 584954 w 715103"/>
                <a:gd name="connsiteY9" fmla="*/ 199077 h 250188"/>
                <a:gd name="connsiteX10" fmla="*/ 540724 w 715103"/>
                <a:gd name="connsiteY10" fmla="*/ 243339 h 250188"/>
                <a:gd name="connsiteX11" fmla="*/ 530540 w 715103"/>
                <a:gd name="connsiteY11" fmla="*/ 250102 h 250188"/>
                <a:gd name="connsiteX12" fmla="*/ 520260 w 715103"/>
                <a:gd name="connsiteY12" fmla="*/ 243339 h 250188"/>
                <a:gd name="connsiteX13" fmla="*/ 411718 w 715103"/>
                <a:gd name="connsiteY13" fmla="*/ 198991 h 250188"/>
                <a:gd name="connsiteX14" fmla="*/ 367402 w 715103"/>
                <a:gd name="connsiteY14" fmla="*/ 243339 h 250188"/>
                <a:gd name="connsiteX15" fmla="*/ 352602 w 715103"/>
                <a:gd name="connsiteY15" fmla="*/ 249102 h 250188"/>
                <a:gd name="connsiteX16" fmla="*/ 346843 w 715103"/>
                <a:gd name="connsiteY16" fmla="*/ 243339 h 250188"/>
                <a:gd name="connsiteX17" fmla="*/ 238300 w 715103"/>
                <a:gd name="connsiteY17" fmla="*/ 198991 h 250188"/>
                <a:gd name="connsiteX18" fmla="*/ 193985 w 715103"/>
                <a:gd name="connsiteY18" fmla="*/ 243339 h 250188"/>
                <a:gd name="connsiteX19" fmla="*/ 179184 w 715103"/>
                <a:gd name="connsiteY19" fmla="*/ 249102 h 250188"/>
                <a:gd name="connsiteX20" fmla="*/ 173426 w 715103"/>
                <a:gd name="connsiteY20" fmla="*/ 243339 h 250188"/>
                <a:gd name="connsiteX21" fmla="*/ 64883 w 715103"/>
                <a:gd name="connsiteY21" fmla="*/ 198991 h 250188"/>
                <a:gd name="connsiteX22" fmla="*/ 20567 w 715103"/>
                <a:gd name="connsiteY22" fmla="*/ 243339 h 250188"/>
                <a:gd name="connsiteX23" fmla="*/ 11049 w 715103"/>
                <a:gd name="connsiteY23" fmla="*/ 250102 h 250188"/>
                <a:gd name="connsiteX24" fmla="*/ 97473 w 715103"/>
                <a:gd name="connsiteY24" fmla="*/ 170378 h 250188"/>
                <a:gd name="connsiteX25" fmla="*/ 184181 w 715103"/>
                <a:gd name="connsiteY25" fmla="*/ 215907 h 250188"/>
                <a:gd name="connsiteX26" fmla="*/ 330748 w 715103"/>
                <a:gd name="connsiteY26" fmla="*/ 189038 h 250188"/>
                <a:gd name="connsiteX27" fmla="*/ 357598 w 715103"/>
                <a:gd name="connsiteY27" fmla="*/ 215907 h 250188"/>
                <a:gd name="connsiteX28" fmla="*/ 504166 w 715103"/>
                <a:gd name="connsiteY28" fmla="*/ 189038 h 250188"/>
                <a:gd name="connsiteX29" fmla="*/ 531016 w 715103"/>
                <a:gd name="connsiteY29" fmla="*/ 215907 h 250188"/>
                <a:gd name="connsiteX30" fmla="*/ 670930 w 715103"/>
                <a:gd name="connsiteY30" fmla="*/ 184761 h 250188"/>
                <a:gd name="connsiteX31" fmla="*/ 357598 w 715103"/>
                <a:gd name="connsiteY31" fmla="*/ 22264 h 250188"/>
                <a:gd name="connsiteX32" fmla="*/ 45504 w 715103"/>
                <a:gd name="connsiteY32" fmla="*/ 184189 h 250188"/>
                <a:gd name="connsiteX33" fmla="*/ 97473 w 715103"/>
                <a:gd name="connsiteY33" fmla="*/ 170378 h 25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15103" h="250188">
                  <a:moveTo>
                    <a:pt x="10764" y="250102"/>
                  </a:moveTo>
                  <a:cubicBezTo>
                    <a:pt x="6947" y="250207"/>
                    <a:pt x="3349" y="248331"/>
                    <a:pt x="1246" y="245149"/>
                  </a:cubicBezTo>
                  <a:cubicBezTo>
                    <a:pt x="-182" y="241873"/>
                    <a:pt x="-410" y="238196"/>
                    <a:pt x="580" y="234767"/>
                  </a:cubicBezTo>
                  <a:cubicBezTo>
                    <a:pt x="380" y="234310"/>
                    <a:pt x="380" y="233796"/>
                    <a:pt x="580" y="233338"/>
                  </a:cubicBezTo>
                  <a:cubicBezTo>
                    <a:pt x="6195" y="213745"/>
                    <a:pt x="13819" y="194791"/>
                    <a:pt x="23328" y="176760"/>
                  </a:cubicBezTo>
                  <a:cubicBezTo>
                    <a:pt x="58639" y="110751"/>
                    <a:pt x="148965" y="-24"/>
                    <a:pt x="357123" y="-24"/>
                  </a:cubicBezTo>
                  <a:cubicBezTo>
                    <a:pt x="659413" y="-24"/>
                    <a:pt x="714236" y="234196"/>
                    <a:pt x="714807" y="236577"/>
                  </a:cubicBezTo>
                  <a:cubicBezTo>
                    <a:pt x="716149" y="242578"/>
                    <a:pt x="712380" y="248540"/>
                    <a:pt x="706375" y="249893"/>
                  </a:cubicBezTo>
                  <a:cubicBezTo>
                    <a:pt x="701121" y="251074"/>
                    <a:pt x="695772" y="248312"/>
                    <a:pt x="693678" y="243339"/>
                  </a:cubicBezTo>
                  <a:cubicBezTo>
                    <a:pt x="675869" y="201068"/>
                    <a:pt x="627195" y="181256"/>
                    <a:pt x="584954" y="199077"/>
                  </a:cubicBezTo>
                  <a:cubicBezTo>
                    <a:pt x="565004" y="207497"/>
                    <a:pt x="549138" y="223375"/>
                    <a:pt x="540724" y="243339"/>
                  </a:cubicBezTo>
                  <a:cubicBezTo>
                    <a:pt x="539001" y="247445"/>
                    <a:pt x="534985" y="250102"/>
                    <a:pt x="530540" y="250102"/>
                  </a:cubicBezTo>
                  <a:cubicBezTo>
                    <a:pt x="526066" y="250121"/>
                    <a:pt x="522021" y="247454"/>
                    <a:pt x="520260" y="243339"/>
                  </a:cubicBezTo>
                  <a:cubicBezTo>
                    <a:pt x="502528" y="201096"/>
                    <a:pt x="453930" y="181246"/>
                    <a:pt x="411718" y="198991"/>
                  </a:cubicBezTo>
                  <a:cubicBezTo>
                    <a:pt x="391720" y="207402"/>
                    <a:pt x="375806" y="223328"/>
                    <a:pt x="367402" y="243339"/>
                  </a:cubicBezTo>
                  <a:cubicBezTo>
                    <a:pt x="364899" y="249016"/>
                    <a:pt x="358274" y="251598"/>
                    <a:pt x="352602" y="249102"/>
                  </a:cubicBezTo>
                  <a:cubicBezTo>
                    <a:pt x="350032" y="247969"/>
                    <a:pt x="347976" y="245911"/>
                    <a:pt x="346843" y="243339"/>
                  </a:cubicBezTo>
                  <a:cubicBezTo>
                    <a:pt x="329111" y="201096"/>
                    <a:pt x="280512" y="181246"/>
                    <a:pt x="238300" y="198991"/>
                  </a:cubicBezTo>
                  <a:cubicBezTo>
                    <a:pt x="218303" y="207402"/>
                    <a:pt x="202389" y="223328"/>
                    <a:pt x="193985" y="243339"/>
                  </a:cubicBezTo>
                  <a:cubicBezTo>
                    <a:pt x="191481" y="249016"/>
                    <a:pt x="184857" y="251598"/>
                    <a:pt x="179184" y="249102"/>
                  </a:cubicBezTo>
                  <a:cubicBezTo>
                    <a:pt x="176615" y="247969"/>
                    <a:pt x="174559" y="245911"/>
                    <a:pt x="173426" y="243339"/>
                  </a:cubicBezTo>
                  <a:cubicBezTo>
                    <a:pt x="155694" y="201096"/>
                    <a:pt x="107095" y="181246"/>
                    <a:pt x="64883" y="198991"/>
                  </a:cubicBezTo>
                  <a:cubicBezTo>
                    <a:pt x="44886" y="207402"/>
                    <a:pt x="28972" y="223328"/>
                    <a:pt x="20567" y="243339"/>
                  </a:cubicBezTo>
                  <a:cubicBezTo>
                    <a:pt x="18892" y="247178"/>
                    <a:pt x="15228" y="249788"/>
                    <a:pt x="11049" y="250102"/>
                  </a:cubicBezTo>
                  <a:close/>
                  <a:moveTo>
                    <a:pt x="97473" y="170378"/>
                  </a:moveTo>
                  <a:cubicBezTo>
                    <a:pt x="132127" y="170264"/>
                    <a:pt x="164584" y="187304"/>
                    <a:pt x="184181" y="215907"/>
                  </a:cubicBezTo>
                  <a:cubicBezTo>
                    <a:pt x="217237" y="167987"/>
                    <a:pt x="282863" y="155957"/>
                    <a:pt x="330748" y="189038"/>
                  </a:cubicBezTo>
                  <a:cubicBezTo>
                    <a:pt x="341247" y="196296"/>
                    <a:pt x="350346" y="205402"/>
                    <a:pt x="357598" y="215907"/>
                  </a:cubicBezTo>
                  <a:cubicBezTo>
                    <a:pt x="390654" y="167987"/>
                    <a:pt x="456281" y="155957"/>
                    <a:pt x="504166" y="189038"/>
                  </a:cubicBezTo>
                  <a:cubicBezTo>
                    <a:pt x="514664" y="196296"/>
                    <a:pt x="523763" y="205402"/>
                    <a:pt x="531016" y="215907"/>
                  </a:cubicBezTo>
                  <a:cubicBezTo>
                    <a:pt x="562358" y="170530"/>
                    <a:pt x="623321" y="156957"/>
                    <a:pt x="670930" y="184761"/>
                  </a:cubicBezTo>
                  <a:cubicBezTo>
                    <a:pt x="635809" y="119705"/>
                    <a:pt x="550908" y="22264"/>
                    <a:pt x="357598" y="22264"/>
                  </a:cubicBezTo>
                  <a:cubicBezTo>
                    <a:pt x="167239" y="22264"/>
                    <a:pt x="81578" y="119134"/>
                    <a:pt x="45504" y="184189"/>
                  </a:cubicBezTo>
                  <a:cubicBezTo>
                    <a:pt x="61333" y="175141"/>
                    <a:pt x="79246" y="170378"/>
                    <a:pt x="97473" y="17037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0A13143-4D51-9548-9B3D-5F0F24889D53}"/>
                </a:ext>
              </a:extLst>
            </p:cNvPr>
            <p:cNvSpPr/>
            <p:nvPr/>
          </p:nvSpPr>
          <p:spPr>
            <a:xfrm>
              <a:off x="6793952" y="3546175"/>
              <a:ext cx="381529" cy="224676"/>
            </a:xfrm>
            <a:custGeom>
              <a:avLst/>
              <a:gdLst>
                <a:gd name="connsiteX0" fmla="*/ 347000 w 381529"/>
                <a:gd name="connsiteY0" fmla="*/ 224653 h 224676"/>
                <a:gd name="connsiteX1" fmla="*/ 34430 w 381529"/>
                <a:gd name="connsiteY1" fmla="*/ 224653 h 224676"/>
                <a:gd name="connsiteX2" fmla="*/ -25 w 381529"/>
                <a:gd name="connsiteY2" fmla="*/ 190172 h 224676"/>
                <a:gd name="connsiteX3" fmla="*/ -25 w 381529"/>
                <a:gd name="connsiteY3" fmla="*/ 12150 h 224676"/>
                <a:gd name="connsiteX4" fmla="*/ 11111 w 381529"/>
                <a:gd name="connsiteY4" fmla="*/ 1006 h 224676"/>
                <a:gd name="connsiteX5" fmla="*/ 22247 w 381529"/>
                <a:gd name="connsiteY5" fmla="*/ 12150 h 224676"/>
                <a:gd name="connsiteX6" fmla="*/ 22247 w 381529"/>
                <a:gd name="connsiteY6" fmla="*/ 190172 h 224676"/>
                <a:gd name="connsiteX7" fmla="*/ 34430 w 381529"/>
                <a:gd name="connsiteY7" fmla="*/ 202460 h 224676"/>
                <a:gd name="connsiteX8" fmla="*/ 347000 w 381529"/>
                <a:gd name="connsiteY8" fmla="*/ 202460 h 224676"/>
                <a:gd name="connsiteX9" fmla="*/ 359278 w 381529"/>
                <a:gd name="connsiteY9" fmla="*/ 190172 h 224676"/>
                <a:gd name="connsiteX10" fmla="*/ 359278 w 381529"/>
                <a:gd name="connsiteY10" fmla="*/ 12150 h 224676"/>
                <a:gd name="connsiteX11" fmla="*/ 369339 w 381529"/>
                <a:gd name="connsiteY11" fmla="*/ 25 h 224676"/>
                <a:gd name="connsiteX12" fmla="*/ 381455 w 381529"/>
                <a:gd name="connsiteY12" fmla="*/ 10093 h 224676"/>
                <a:gd name="connsiteX13" fmla="*/ 381455 w 381529"/>
                <a:gd name="connsiteY13" fmla="*/ 12150 h 224676"/>
                <a:gd name="connsiteX14" fmla="*/ 381455 w 381529"/>
                <a:gd name="connsiteY14" fmla="*/ 190172 h 224676"/>
                <a:gd name="connsiteX15" fmla="*/ 347000 w 381529"/>
                <a:gd name="connsiteY15" fmla="*/ 224653 h 2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529" h="224676">
                  <a:moveTo>
                    <a:pt x="347000" y="224653"/>
                  </a:moveTo>
                  <a:lnTo>
                    <a:pt x="34430" y="224653"/>
                  </a:lnTo>
                  <a:cubicBezTo>
                    <a:pt x="15423" y="224605"/>
                    <a:pt x="32" y="209194"/>
                    <a:pt x="-25" y="190172"/>
                  </a:cubicBezTo>
                  <a:lnTo>
                    <a:pt x="-25" y="12150"/>
                  </a:lnTo>
                  <a:cubicBezTo>
                    <a:pt x="-25" y="5997"/>
                    <a:pt x="4963" y="1006"/>
                    <a:pt x="11111" y="1006"/>
                  </a:cubicBezTo>
                  <a:cubicBezTo>
                    <a:pt x="17260" y="1006"/>
                    <a:pt x="22247" y="5997"/>
                    <a:pt x="22247" y="12150"/>
                  </a:cubicBezTo>
                  <a:lnTo>
                    <a:pt x="22247" y="190172"/>
                  </a:lnTo>
                  <a:cubicBezTo>
                    <a:pt x="22247" y="196925"/>
                    <a:pt x="27682" y="202412"/>
                    <a:pt x="34430" y="202460"/>
                  </a:cubicBezTo>
                  <a:lnTo>
                    <a:pt x="347000" y="202460"/>
                  </a:lnTo>
                  <a:cubicBezTo>
                    <a:pt x="353777" y="202460"/>
                    <a:pt x="359278" y="196954"/>
                    <a:pt x="359278" y="190172"/>
                  </a:cubicBezTo>
                  <a:lnTo>
                    <a:pt x="359278" y="12150"/>
                  </a:lnTo>
                  <a:cubicBezTo>
                    <a:pt x="358707" y="6025"/>
                    <a:pt x="363219" y="596"/>
                    <a:pt x="369339" y="25"/>
                  </a:cubicBezTo>
                  <a:cubicBezTo>
                    <a:pt x="375459" y="-547"/>
                    <a:pt x="380884" y="3968"/>
                    <a:pt x="381455" y="10093"/>
                  </a:cubicBezTo>
                  <a:cubicBezTo>
                    <a:pt x="381522" y="10778"/>
                    <a:pt x="381522" y="11464"/>
                    <a:pt x="381455" y="12150"/>
                  </a:cubicBezTo>
                  <a:lnTo>
                    <a:pt x="381455" y="190172"/>
                  </a:lnTo>
                  <a:cubicBezTo>
                    <a:pt x="381455" y="209213"/>
                    <a:pt x="366026" y="224653"/>
                    <a:pt x="347000" y="224653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18A4DBAD-5D76-5F4E-B16B-CE9F517D3041}"/>
                </a:ext>
              </a:extLst>
            </p:cNvPr>
            <p:cNvSpPr/>
            <p:nvPr/>
          </p:nvSpPr>
          <p:spPr>
            <a:xfrm>
              <a:off x="6897222" y="3543014"/>
              <a:ext cx="174559" cy="174688"/>
            </a:xfrm>
            <a:custGeom>
              <a:avLst/>
              <a:gdLst>
                <a:gd name="connsiteX0" fmla="*/ 112763 w 174559"/>
                <a:gd name="connsiteY0" fmla="*/ 174664 h 174688"/>
                <a:gd name="connsiteX1" fmla="*/ 61651 w 174559"/>
                <a:gd name="connsiteY1" fmla="*/ 174664 h 174688"/>
                <a:gd name="connsiteX2" fmla="*/ 50611 w 174559"/>
                <a:gd name="connsiteY2" fmla="*/ 163615 h 174688"/>
                <a:gd name="connsiteX3" fmla="*/ 50611 w 174559"/>
                <a:gd name="connsiteY3" fmla="*/ 163520 h 174688"/>
                <a:gd name="connsiteX4" fmla="*/ 50611 w 174559"/>
                <a:gd name="connsiteY4" fmla="*/ 123991 h 174688"/>
                <a:gd name="connsiteX5" fmla="*/ 11111 w 174559"/>
                <a:gd name="connsiteY5" fmla="*/ 123991 h 174688"/>
                <a:gd name="connsiteX6" fmla="*/ -25 w 174559"/>
                <a:gd name="connsiteY6" fmla="*/ 112847 h 174688"/>
                <a:gd name="connsiteX7" fmla="*/ -25 w 174559"/>
                <a:gd name="connsiteY7" fmla="*/ 61793 h 174688"/>
                <a:gd name="connsiteX8" fmla="*/ 11111 w 174559"/>
                <a:gd name="connsiteY8" fmla="*/ 50649 h 174688"/>
                <a:gd name="connsiteX9" fmla="*/ 50611 w 174559"/>
                <a:gd name="connsiteY9" fmla="*/ 50649 h 174688"/>
                <a:gd name="connsiteX10" fmla="*/ 50611 w 174559"/>
                <a:gd name="connsiteY10" fmla="*/ 11120 h 174688"/>
                <a:gd name="connsiteX11" fmla="*/ 61556 w 174559"/>
                <a:gd name="connsiteY11" fmla="*/ -24 h 174688"/>
                <a:gd name="connsiteX12" fmla="*/ 61651 w 174559"/>
                <a:gd name="connsiteY12" fmla="*/ -24 h 174688"/>
                <a:gd name="connsiteX13" fmla="*/ 112763 w 174559"/>
                <a:gd name="connsiteY13" fmla="*/ -24 h 174688"/>
                <a:gd name="connsiteX14" fmla="*/ 123899 w 174559"/>
                <a:gd name="connsiteY14" fmla="*/ 11120 h 174688"/>
                <a:gd name="connsiteX15" fmla="*/ 123899 w 174559"/>
                <a:gd name="connsiteY15" fmla="*/ 50649 h 174688"/>
                <a:gd name="connsiteX16" fmla="*/ 163399 w 174559"/>
                <a:gd name="connsiteY16" fmla="*/ 50649 h 174688"/>
                <a:gd name="connsiteX17" fmla="*/ 174535 w 174559"/>
                <a:gd name="connsiteY17" fmla="*/ 61793 h 174688"/>
                <a:gd name="connsiteX18" fmla="*/ 174535 w 174559"/>
                <a:gd name="connsiteY18" fmla="*/ 112942 h 174688"/>
                <a:gd name="connsiteX19" fmla="*/ 163399 w 174559"/>
                <a:gd name="connsiteY19" fmla="*/ 124087 h 174688"/>
                <a:gd name="connsiteX20" fmla="*/ 123899 w 174559"/>
                <a:gd name="connsiteY20" fmla="*/ 124087 h 174688"/>
                <a:gd name="connsiteX21" fmla="*/ 123899 w 174559"/>
                <a:gd name="connsiteY21" fmla="*/ 163615 h 174688"/>
                <a:gd name="connsiteX22" fmla="*/ 112763 w 174559"/>
                <a:gd name="connsiteY22" fmla="*/ 174664 h 174688"/>
                <a:gd name="connsiteX23" fmla="*/ 72788 w 174559"/>
                <a:gd name="connsiteY23" fmla="*/ 152376 h 174688"/>
                <a:gd name="connsiteX24" fmla="*/ 101342 w 174559"/>
                <a:gd name="connsiteY24" fmla="*/ 152376 h 174688"/>
                <a:gd name="connsiteX25" fmla="*/ 101342 w 174559"/>
                <a:gd name="connsiteY25" fmla="*/ 112942 h 174688"/>
                <a:gd name="connsiteX26" fmla="*/ 112477 w 174559"/>
                <a:gd name="connsiteY26" fmla="*/ 101798 h 174688"/>
                <a:gd name="connsiteX27" fmla="*/ 151977 w 174559"/>
                <a:gd name="connsiteY27" fmla="*/ 101798 h 174688"/>
                <a:gd name="connsiteX28" fmla="*/ 151977 w 174559"/>
                <a:gd name="connsiteY28" fmla="*/ 73223 h 174688"/>
                <a:gd name="connsiteX29" fmla="*/ 112477 w 174559"/>
                <a:gd name="connsiteY29" fmla="*/ 73223 h 174688"/>
                <a:gd name="connsiteX30" fmla="*/ 101342 w 174559"/>
                <a:gd name="connsiteY30" fmla="*/ 62079 h 174688"/>
                <a:gd name="connsiteX31" fmla="*/ 101342 w 174559"/>
                <a:gd name="connsiteY31" fmla="*/ 22550 h 174688"/>
                <a:gd name="connsiteX32" fmla="*/ 72788 w 174559"/>
                <a:gd name="connsiteY32" fmla="*/ 22550 h 174688"/>
                <a:gd name="connsiteX33" fmla="*/ 72788 w 174559"/>
                <a:gd name="connsiteY33" fmla="*/ 62079 h 174688"/>
                <a:gd name="connsiteX34" fmla="*/ 61651 w 174559"/>
                <a:gd name="connsiteY34" fmla="*/ 73223 h 174688"/>
                <a:gd name="connsiteX35" fmla="*/ 22247 w 174559"/>
                <a:gd name="connsiteY35" fmla="*/ 73223 h 174688"/>
                <a:gd name="connsiteX36" fmla="*/ 22247 w 174559"/>
                <a:gd name="connsiteY36" fmla="*/ 101798 h 174688"/>
                <a:gd name="connsiteX37" fmla="*/ 61651 w 174559"/>
                <a:gd name="connsiteY37" fmla="*/ 101798 h 174688"/>
                <a:gd name="connsiteX38" fmla="*/ 72407 w 174559"/>
                <a:gd name="connsiteY38" fmla="*/ 112942 h 1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4559" h="174688">
                  <a:moveTo>
                    <a:pt x="112763" y="174664"/>
                  </a:moveTo>
                  <a:lnTo>
                    <a:pt x="61651" y="174664"/>
                  </a:lnTo>
                  <a:cubicBezTo>
                    <a:pt x="55551" y="174664"/>
                    <a:pt x="50611" y="169721"/>
                    <a:pt x="50611" y="163615"/>
                  </a:cubicBezTo>
                  <a:cubicBezTo>
                    <a:pt x="50611" y="163586"/>
                    <a:pt x="50611" y="163548"/>
                    <a:pt x="50611" y="163520"/>
                  </a:cubicBezTo>
                  <a:lnTo>
                    <a:pt x="50611" y="123991"/>
                  </a:lnTo>
                  <a:lnTo>
                    <a:pt x="11111" y="123991"/>
                  </a:lnTo>
                  <a:cubicBezTo>
                    <a:pt x="4963" y="123991"/>
                    <a:pt x="-25" y="119000"/>
                    <a:pt x="-25" y="112847"/>
                  </a:cubicBezTo>
                  <a:lnTo>
                    <a:pt x="-25" y="61793"/>
                  </a:lnTo>
                  <a:cubicBezTo>
                    <a:pt x="-25" y="55640"/>
                    <a:pt x="4963" y="50649"/>
                    <a:pt x="11111" y="50649"/>
                  </a:cubicBezTo>
                  <a:lnTo>
                    <a:pt x="50611" y="50649"/>
                  </a:lnTo>
                  <a:lnTo>
                    <a:pt x="50611" y="11120"/>
                  </a:lnTo>
                  <a:cubicBezTo>
                    <a:pt x="50554" y="5014"/>
                    <a:pt x="55455" y="33"/>
                    <a:pt x="61556" y="-24"/>
                  </a:cubicBezTo>
                  <a:cubicBezTo>
                    <a:pt x="61585" y="-24"/>
                    <a:pt x="61623" y="-24"/>
                    <a:pt x="61651" y="-24"/>
                  </a:cubicBezTo>
                  <a:lnTo>
                    <a:pt x="112763" y="-24"/>
                  </a:lnTo>
                  <a:cubicBezTo>
                    <a:pt x="118911" y="-24"/>
                    <a:pt x="123899" y="4967"/>
                    <a:pt x="123899" y="11120"/>
                  </a:cubicBezTo>
                  <a:lnTo>
                    <a:pt x="123899" y="50649"/>
                  </a:lnTo>
                  <a:lnTo>
                    <a:pt x="163399" y="50649"/>
                  </a:lnTo>
                  <a:cubicBezTo>
                    <a:pt x="169547" y="50649"/>
                    <a:pt x="174535" y="55640"/>
                    <a:pt x="174535" y="61793"/>
                  </a:cubicBezTo>
                  <a:lnTo>
                    <a:pt x="174535" y="112942"/>
                  </a:lnTo>
                  <a:cubicBezTo>
                    <a:pt x="174535" y="119095"/>
                    <a:pt x="169547" y="124087"/>
                    <a:pt x="163399" y="124087"/>
                  </a:cubicBezTo>
                  <a:lnTo>
                    <a:pt x="123899" y="124087"/>
                  </a:lnTo>
                  <a:lnTo>
                    <a:pt x="123899" y="163615"/>
                  </a:lnTo>
                  <a:cubicBezTo>
                    <a:pt x="123851" y="169730"/>
                    <a:pt x="118873" y="174664"/>
                    <a:pt x="112763" y="174664"/>
                  </a:cubicBezTo>
                  <a:close/>
                  <a:moveTo>
                    <a:pt x="72788" y="152376"/>
                  </a:moveTo>
                  <a:lnTo>
                    <a:pt x="101342" y="152376"/>
                  </a:lnTo>
                  <a:lnTo>
                    <a:pt x="101342" y="112942"/>
                  </a:lnTo>
                  <a:cubicBezTo>
                    <a:pt x="101389" y="106808"/>
                    <a:pt x="106348" y="101845"/>
                    <a:pt x="112477" y="101798"/>
                  </a:cubicBezTo>
                  <a:lnTo>
                    <a:pt x="151977" y="101798"/>
                  </a:lnTo>
                  <a:lnTo>
                    <a:pt x="151977" y="73223"/>
                  </a:lnTo>
                  <a:lnTo>
                    <a:pt x="112477" y="73223"/>
                  </a:lnTo>
                  <a:cubicBezTo>
                    <a:pt x="106348" y="73175"/>
                    <a:pt x="101389" y="68213"/>
                    <a:pt x="101342" y="62079"/>
                  </a:cubicBezTo>
                  <a:lnTo>
                    <a:pt x="101342" y="22550"/>
                  </a:lnTo>
                  <a:lnTo>
                    <a:pt x="72788" y="22550"/>
                  </a:lnTo>
                  <a:lnTo>
                    <a:pt x="72788" y="62079"/>
                  </a:lnTo>
                  <a:cubicBezTo>
                    <a:pt x="72788" y="68232"/>
                    <a:pt x="67800" y="73223"/>
                    <a:pt x="61651" y="73223"/>
                  </a:cubicBezTo>
                  <a:lnTo>
                    <a:pt x="22247" y="73223"/>
                  </a:lnTo>
                  <a:lnTo>
                    <a:pt x="22247" y="101798"/>
                  </a:lnTo>
                  <a:lnTo>
                    <a:pt x="61651" y="101798"/>
                  </a:lnTo>
                  <a:cubicBezTo>
                    <a:pt x="67648" y="102007"/>
                    <a:pt x="72407" y="106932"/>
                    <a:pt x="72407" y="112942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07BF255-8359-0849-BC55-5E3DDAF51559}"/>
                </a:ext>
              </a:extLst>
            </p:cNvPr>
            <p:cNvSpPr/>
            <p:nvPr/>
          </p:nvSpPr>
          <p:spPr>
            <a:xfrm>
              <a:off x="7102951" y="3530744"/>
              <a:ext cx="22275" cy="128950"/>
            </a:xfrm>
            <a:custGeom>
              <a:avLst/>
              <a:gdLst>
                <a:gd name="connsiteX0" fmla="*/ 11160 w 22275"/>
                <a:gd name="connsiteY0" fmla="*/ 128927 h 128950"/>
                <a:gd name="connsiteX1" fmla="*/ 24 w 22275"/>
                <a:gd name="connsiteY1" fmla="*/ 117782 h 128950"/>
                <a:gd name="connsiteX2" fmla="*/ 24 w 22275"/>
                <a:gd name="connsiteY2" fmla="*/ 12150 h 128950"/>
                <a:gd name="connsiteX3" fmla="*/ 10084 w 22275"/>
                <a:gd name="connsiteY3" fmla="*/ 25 h 128950"/>
                <a:gd name="connsiteX4" fmla="*/ 22201 w 22275"/>
                <a:gd name="connsiteY4" fmla="*/ 10093 h 128950"/>
                <a:gd name="connsiteX5" fmla="*/ 22201 w 22275"/>
                <a:gd name="connsiteY5" fmla="*/ 12150 h 128950"/>
                <a:gd name="connsiteX6" fmla="*/ 22201 w 22275"/>
                <a:gd name="connsiteY6" fmla="*/ 117782 h 128950"/>
                <a:gd name="connsiteX7" fmla="*/ 11255 w 22275"/>
                <a:gd name="connsiteY7" fmla="*/ 128927 h 128950"/>
                <a:gd name="connsiteX8" fmla="*/ 11160 w 22275"/>
                <a:gd name="connsiteY8" fmla="*/ 128927 h 1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" h="128950">
                  <a:moveTo>
                    <a:pt x="11160" y="128927"/>
                  </a:moveTo>
                  <a:cubicBezTo>
                    <a:pt x="5011" y="128927"/>
                    <a:pt x="24" y="123935"/>
                    <a:pt x="24" y="117782"/>
                  </a:cubicBezTo>
                  <a:lnTo>
                    <a:pt x="24" y="12150"/>
                  </a:lnTo>
                  <a:cubicBezTo>
                    <a:pt x="-547" y="6025"/>
                    <a:pt x="3964" y="596"/>
                    <a:pt x="10084" y="25"/>
                  </a:cubicBezTo>
                  <a:cubicBezTo>
                    <a:pt x="16204" y="-547"/>
                    <a:pt x="21630" y="3968"/>
                    <a:pt x="22201" y="10093"/>
                  </a:cubicBezTo>
                  <a:cubicBezTo>
                    <a:pt x="22267" y="10778"/>
                    <a:pt x="22267" y="11464"/>
                    <a:pt x="22201" y="12150"/>
                  </a:cubicBezTo>
                  <a:lnTo>
                    <a:pt x="22201" y="117782"/>
                  </a:lnTo>
                  <a:cubicBezTo>
                    <a:pt x="22258" y="123888"/>
                    <a:pt x="17356" y="128869"/>
                    <a:pt x="11255" y="128927"/>
                  </a:cubicBezTo>
                  <a:cubicBezTo>
                    <a:pt x="11227" y="128927"/>
                    <a:pt x="11189" y="128927"/>
                    <a:pt x="11160" y="128927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AADBE877-189A-7E45-82FF-4BE9E426901E}"/>
                </a:ext>
              </a:extLst>
            </p:cNvPr>
            <p:cNvSpPr/>
            <p:nvPr/>
          </p:nvSpPr>
          <p:spPr>
            <a:xfrm>
              <a:off x="6973365" y="3369182"/>
              <a:ext cx="22271" cy="152114"/>
            </a:xfrm>
            <a:custGeom>
              <a:avLst/>
              <a:gdLst>
                <a:gd name="connsiteX0" fmla="*/ 11111 w 22271"/>
                <a:gd name="connsiteY0" fmla="*/ 152090 h 152114"/>
                <a:gd name="connsiteX1" fmla="*/ -25 w 22271"/>
                <a:gd name="connsiteY1" fmla="*/ 140946 h 152114"/>
                <a:gd name="connsiteX2" fmla="*/ -25 w 22271"/>
                <a:gd name="connsiteY2" fmla="*/ 11120 h 152114"/>
                <a:gd name="connsiteX3" fmla="*/ 11111 w 22271"/>
                <a:gd name="connsiteY3" fmla="*/ -24 h 152114"/>
                <a:gd name="connsiteX4" fmla="*/ 22247 w 22271"/>
                <a:gd name="connsiteY4" fmla="*/ 11120 h 152114"/>
                <a:gd name="connsiteX5" fmla="*/ 22247 w 22271"/>
                <a:gd name="connsiteY5" fmla="*/ 140946 h 152114"/>
                <a:gd name="connsiteX6" fmla="*/ 11111 w 22271"/>
                <a:gd name="connsiteY6" fmla="*/ 152090 h 15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152114">
                  <a:moveTo>
                    <a:pt x="11111" y="152090"/>
                  </a:moveTo>
                  <a:cubicBezTo>
                    <a:pt x="4963" y="152090"/>
                    <a:pt x="-25" y="147099"/>
                    <a:pt x="-25" y="140946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140946"/>
                  </a:lnTo>
                  <a:cubicBezTo>
                    <a:pt x="22247" y="147099"/>
                    <a:pt x="17260" y="152090"/>
                    <a:pt x="11111" y="15209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A8DC21A7-76CC-2F4D-BCFC-574A89C9C4EC}"/>
                </a:ext>
              </a:extLst>
            </p:cNvPr>
            <p:cNvSpPr/>
            <p:nvPr/>
          </p:nvSpPr>
          <p:spPr>
            <a:xfrm>
              <a:off x="6799948" y="3369432"/>
              <a:ext cx="75285" cy="151865"/>
            </a:xfrm>
            <a:custGeom>
              <a:avLst/>
              <a:gdLst>
                <a:gd name="connsiteX0" fmla="*/ 11111 w 75285"/>
                <a:gd name="connsiteY0" fmla="*/ 151841 h 151865"/>
                <a:gd name="connsiteX1" fmla="*/ -25 w 75285"/>
                <a:gd name="connsiteY1" fmla="*/ 140697 h 151865"/>
                <a:gd name="connsiteX2" fmla="*/ -25 w 75285"/>
                <a:gd name="connsiteY2" fmla="*/ 140601 h 151865"/>
                <a:gd name="connsiteX3" fmla="*/ 57083 w 75285"/>
                <a:gd name="connsiteY3" fmla="*/ 2489 h 151865"/>
                <a:gd name="connsiteX4" fmla="*/ 72750 w 75285"/>
                <a:gd name="connsiteY4" fmla="*/ 4070 h 151865"/>
                <a:gd name="connsiteX5" fmla="*/ 71741 w 75285"/>
                <a:gd name="connsiteY5" fmla="*/ 19253 h 151865"/>
                <a:gd name="connsiteX6" fmla="*/ 22438 w 75285"/>
                <a:gd name="connsiteY6" fmla="*/ 140792 h 151865"/>
                <a:gd name="connsiteX7" fmla="*/ 11206 w 75285"/>
                <a:gd name="connsiteY7" fmla="*/ 151841 h 151865"/>
                <a:gd name="connsiteX8" fmla="*/ 11111 w 75285"/>
                <a:gd name="connsiteY8" fmla="*/ 151841 h 15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85" h="151865">
                  <a:moveTo>
                    <a:pt x="11111" y="151841"/>
                  </a:moveTo>
                  <a:cubicBezTo>
                    <a:pt x="4963" y="151841"/>
                    <a:pt x="-25" y="146850"/>
                    <a:pt x="-25" y="140697"/>
                  </a:cubicBezTo>
                  <a:cubicBezTo>
                    <a:pt x="-25" y="140668"/>
                    <a:pt x="-25" y="140630"/>
                    <a:pt x="-25" y="140601"/>
                  </a:cubicBezTo>
                  <a:cubicBezTo>
                    <a:pt x="-25" y="136982"/>
                    <a:pt x="1403" y="51352"/>
                    <a:pt x="57083" y="2489"/>
                  </a:cubicBezTo>
                  <a:cubicBezTo>
                    <a:pt x="61851" y="-1407"/>
                    <a:pt x="68866" y="-692"/>
                    <a:pt x="72750" y="4070"/>
                  </a:cubicBezTo>
                  <a:cubicBezTo>
                    <a:pt x="76452" y="8614"/>
                    <a:pt x="76014" y="15243"/>
                    <a:pt x="71741" y="19253"/>
                  </a:cubicBezTo>
                  <a:cubicBezTo>
                    <a:pt x="23675" y="61639"/>
                    <a:pt x="22438" y="140030"/>
                    <a:pt x="22438" y="140792"/>
                  </a:cubicBezTo>
                  <a:cubicBezTo>
                    <a:pt x="22390" y="146945"/>
                    <a:pt x="17355" y="151898"/>
                    <a:pt x="11206" y="151841"/>
                  </a:cubicBezTo>
                  <a:cubicBezTo>
                    <a:pt x="11178" y="151841"/>
                    <a:pt x="11140" y="151841"/>
                    <a:pt x="11111" y="15184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E337769A-8D91-1F41-B441-48EE4CEEBD42}"/>
                </a:ext>
              </a:extLst>
            </p:cNvPr>
            <p:cNvSpPr/>
            <p:nvPr/>
          </p:nvSpPr>
          <p:spPr>
            <a:xfrm>
              <a:off x="7093385" y="3368932"/>
              <a:ext cx="75860" cy="152365"/>
            </a:xfrm>
            <a:custGeom>
              <a:avLst/>
              <a:gdLst>
                <a:gd name="connsiteX0" fmla="*/ 64509 w 75860"/>
                <a:gd name="connsiteY0" fmla="*/ 152341 h 152365"/>
                <a:gd name="connsiteX1" fmla="*/ 53373 w 75860"/>
                <a:gd name="connsiteY1" fmla="*/ 141387 h 152365"/>
                <a:gd name="connsiteX2" fmla="*/ 53373 w 75860"/>
                <a:gd name="connsiteY2" fmla="*/ 141292 h 152365"/>
                <a:gd name="connsiteX3" fmla="*/ 4070 w 75860"/>
                <a:gd name="connsiteY3" fmla="*/ 19753 h 152365"/>
                <a:gd name="connsiteX4" fmla="*/ 2490 w 75860"/>
                <a:gd name="connsiteY4" fmla="*/ 4075 h 152365"/>
                <a:gd name="connsiteX5" fmla="*/ 18156 w 75860"/>
                <a:gd name="connsiteY5" fmla="*/ 2484 h 152365"/>
                <a:gd name="connsiteX6" fmla="*/ 18727 w 75860"/>
                <a:gd name="connsiteY6" fmla="*/ 2989 h 152365"/>
                <a:gd name="connsiteX7" fmla="*/ 75835 w 75860"/>
                <a:gd name="connsiteY7" fmla="*/ 141102 h 152365"/>
                <a:gd name="connsiteX8" fmla="*/ 64794 w 75860"/>
                <a:gd name="connsiteY8" fmla="*/ 152341 h 152365"/>
                <a:gd name="connsiteX9" fmla="*/ 64794 w 75860"/>
                <a:gd name="connsiteY9" fmla="*/ 152341 h 15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0" h="152365">
                  <a:moveTo>
                    <a:pt x="64509" y="152341"/>
                  </a:moveTo>
                  <a:cubicBezTo>
                    <a:pt x="58408" y="152398"/>
                    <a:pt x="53430" y="147493"/>
                    <a:pt x="53373" y="141387"/>
                  </a:cubicBezTo>
                  <a:cubicBezTo>
                    <a:pt x="53373" y="141359"/>
                    <a:pt x="53373" y="141321"/>
                    <a:pt x="53373" y="141292"/>
                  </a:cubicBezTo>
                  <a:cubicBezTo>
                    <a:pt x="53373" y="140530"/>
                    <a:pt x="51945" y="61949"/>
                    <a:pt x="4070" y="19753"/>
                  </a:cubicBezTo>
                  <a:cubicBezTo>
                    <a:pt x="-699" y="15857"/>
                    <a:pt x="-1403" y="8837"/>
                    <a:pt x="2490" y="4075"/>
                  </a:cubicBezTo>
                  <a:cubicBezTo>
                    <a:pt x="6373" y="-697"/>
                    <a:pt x="13388" y="-1402"/>
                    <a:pt x="18156" y="2484"/>
                  </a:cubicBezTo>
                  <a:cubicBezTo>
                    <a:pt x="18346" y="2646"/>
                    <a:pt x="18546" y="2818"/>
                    <a:pt x="18727" y="2989"/>
                  </a:cubicBezTo>
                  <a:cubicBezTo>
                    <a:pt x="74217" y="51852"/>
                    <a:pt x="75835" y="137482"/>
                    <a:pt x="75835" y="141102"/>
                  </a:cubicBezTo>
                  <a:cubicBezTo>
                    <a:pt x="75892" y="147255"/>
                    <a:pt x="70943" y="152284"/>
                    <a:pt x="64794" y="152341"/>
                  </a:cubicBezTo>
                  <a:cubicBezTo>
                    <a:pt x="64794" y="152341"/>
                    <a:pt x="64794" y="152341"/>
                    <a:pt x="64794" y="15234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F46FA096-6A15-7849-9FC9-8083BD68FDCE}"/>
                </a:ext>
              </a:extLst>
            </p:cNvPr>
            <p:cNvSpPr/>
            <p:nvPr/>
          </p:nvSpPr>
          <p:spPr>
            <a:xfrm>
              <a:off x="6738575" y="3748608"/>
              <a:ext cx="491281" cy="22293"/>
            </a:xfrm>
            <a:custGeom>
              <a:avLst/>
              <a:gdLst>
                <a:gd name="connsiteX0" fmla="*/ 479377 w 491281"/>
                <a:gd name="connsiteY0" fmla="*/ 22219 h 22293"/>
                <a:gd name="connsiteX1" fmla="*/ 12141 w 491281"/>
                <a:gd name="connsiteY1" fmla="*/ 22219 h 22293"/>
                <a:gd name="connsiteX2" fmla="*/ 24 w 491281"/>
                <a:gd name="connsiteY2" fmla="*/ 12151 h 22293"/>
                <a:gd name="connsiteX3" fmla="*/ 10085 w 491281"/>
                <a:gd name="connsiteY3" fmla="*/ 26 h 22293"/>
                <a:gd name="connsiteX4" fmla="*/ 12141 w 491281"/>
                <a:gd name="connsiteY4" fmla="*/ 26 h 22293"/>
                <a:gd name="connsiteX5" fmla="*/ 479092 w 491281"/>
                <a:gd name="connsiteY5" fmla="*/ 26 h 22293"/>
                <a:gd name="connsiteX6" fmla="*/ 491208 w 491281"/>
                <a:gd name="connsiteY6" fmla="*/ 10094 h 22293"/>
                <a:gd name="connsiteX7" fmla="*/ 481148 w 491281"/>
                <a:gd name="connsiteY7" fmla="*/ 22219 h 22293"/>
                <a:gd name="connsiteX8" fmla="*/ 479092 w 491281"/>
                <a:gd name="connsiteY8" fmla="*/ 22219 h 2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281" h="22293">
                  <a:moveTo>
                    <a:pt x="479377" y="22219"/>
                  </a:moveTo>
                  <a:lnTo>
                    <a:pt x="12141" y="22219"/>
                  </a:lnTo>
                  <a:cubicBezTo>
                    <a:pt x="6020" y="22791"/>
                    <a:pt x="595" y="18276"/>
                    <a:pt x="24" y="12151"/>
                  </a:cubicBezTo>
                  <a:cubicBezTo>
                    <a:pt x="-547" y="6026"/>
                    <a:pt x="3964" y="597"/>
                    <a:pt x="10085" y="26"/>
                  </a:cubicBezTo>
                  <a:cubicBezTo>
                    <a:pt x="10770" y="-41"/>
                    <a:pt x="11455" y="-41"/>
                    <a:pt x="12141" y="26"/>
                  </a:cubicBezTo>
                  <a:lnTo>
                    <a:pt x="479092" y="26"/>
                  </a:lnTo>
                  <a:cubicBezTo>
                    <a:pt x="485212" y="-546"/>
                    <a:pt x="490637" y="3969"/>
                    <a:pt x="491208" y="10094"/>
                  </a:cubicBezTo>
                  <a:cubicBezTo>
                    <a:pt x="491779" y="16218"/>
                    <a:pt x="487268" y="21648"/>
                    <a:pt x="481148" y="22219"/>
                  </a:cubicBezTo>
                  <a:cubicBezTo>
                    <a:pt x="480462" y="22286"/>
                    <a:pt x="479777" y="22286"/>
                    <a:pt x="479092" y="2221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F9618D5-E0BF-054F-BF90-8119B97855A7}"/>
              </a:ext>
            </a:extLst>
          </p:cNvPr>
          <p:cNvGrpSpPr/>
          <p:nvPr/>
        </p:nvGrpSpPr>
        <p:grpSpPr>
          <a:xfrm>
            <a:off x="6172526" y="6298889"/>
            <a:ext cx="5634146" cy="1603175"/>
            <a:chOff x="18018259" y="8565841"/>
            <a:chExt cx="5634146" cy="160317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7A3091E-14AE-9548-A304-5C06131A3BD2}"/>
                </a:ext>
              </a:extLst>
            </p:cNvPr>
            <p:cNvSpPr txBox="1"/>
            <p:nvPr/>
          </p:nvSpPr>
          <p:spPr>
            <a:xfrm>
              <a:off x="18051020" y="9214909"/>
              <a:ext cx="56013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409DDE7-63BA-1C45-AA8C-F5B27520CD4C}"/>
                </a:ext>
              </a:extLst>
            </p:cNvPr>
            <p:cNvSpPr/>
            <p:nvPr/>
          </p:nvSpPr>
          <p:spPr>
            <a:xfrm>
              <a:off x="18018259" y="8565841"/>
              <a:ext cx="43464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Car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02874FD-4A30-E44A-935A-094EAA15F359}"/>
              </a:ext>
            </a:extLst>
          </p:cNvPr>
          <p:cNvGrpSpPr/>
          <p:nvPr/>
        </p:nvGrpSpPr>
        <p:grpSpPr>
          <a:xfrm>
            <a:off x="6172526" y="9502112"/>
            <a:ext cx="5634146" cy="1603175"/>
            <a:chOff x="18018259" y="8565841"/>
            <a:chExt cx="5634146" cy="160317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7F73B76-B580-AC44-91EF-37752E910729}"/>
                </a:ext>
              </a:extLst>
            </p:cNvPr>
            <p:cNvSpPr txBox="1"/>
            <p:nvPr/>
          </p:nvSpPr>
          <p:spPr>
            <a:xfrm>
              <a:off x="18051020" y="9214909"/>
              <a:ext cx="56013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0450186-87F8-9A4D-A8B0-9F4CF28F8F7D}"/>
                </a:ext>
              </a:extLst>
            </p:cNvPr>
            <p:cNvSpPr/>
            <p:nvPr/>
          </p:nvSpPr>
          <p:spPr>
            <a:xfrm>
              <a:off x="18018259" y="8565841"/>
              <a:ext cx="43464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Home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4A2453F-AB2F-C34C-899D-E9F16538380E}"/>
              </a:ext>
            </a:extLst>
          </p:cNvPr>
          <p:cNvGrpSpPr/>
          <p:nvPr/>
        </p:nvGrpSpPr>
        <p:grpSpPr>
          <a:xfrm>
            <a:off x="16772204" y="6298889"/>
            <a:ext cx="5634146" cy="1603175"/>
            <a:chOff x="18018259" y="8565841"/>
            <a:chExt cx="5634146" cy="1603175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63B8604-54C3-2A4C-AA1F-35AC64EA09FA}"/>
                </a:ext>
              </a:extLst>
            </p:cNvPr>
            <p:cNvSpPr txBox="1"/>
            <p:nvPr/>
          </p:nvSpPr>
          <p:spPr>
            <a:xfrm>
              <a:off x="18051020" y="9214909"/>
              <a:ext cx="56013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8D2E2F6-0D0F-D049-9FB4-EDA9598ECBDC}"/>
                </a:ext>
              </a:extLst>
            </p:cNvPr>
            <p:cNvSpPr/>
            <p:nvPr/>
          </p:nvSpPr>
          <p:spPr>
            <a:xfrm>
              <a:off x="18018259" y="8565841"/>
              <a:ext cx="43464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Live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5A04717-CF35-504F-A86B-D5E9F7E0CE1C}"/>
              </a:ext>
            </a:extLst>
          </p:cNvPr>
          <p:cNvGrpSpPr/>
          <p:nvPr/>
        </p:nvGrpSpPr>
        <p:grpSpPr>
          <a:xfrm>
            <a:off x="16772204" y="9502112"/>
            <a:ext cx="5634146" cy="1603175"/>
            <a:chOff x="18018259" y="8565841"/>
            <a:chExt cx="5634146" cy="1603175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589F28-E499-3E44-9B97-5DC9FF53EB5D}"/>
                </a:ext>
              </a:extLst>
            </p:cNvPr>
            <p:cNvSpPr txBox="1"/>
            <p:nvPr/>
          </p:nvSpPr>
          <p:spPr>
            <a:xfrm>
              <a:off x="18051020" y="9214909"/>
              <a:ext cx="56013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FCDA838-CDB2-6D4F-BAA3-EE2024CFDC80}"/>
                </a:ext>
              </a:extLst>
            </p:cNvPr>
            <p:cNvSpPr/>
            <p:nvPr/>
          </p:nvSpPr>
          <p:spPr>
            <a:xfrm>
              <a:off x="18018259" y="8565841"/>
              <a:ext cx="43464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Health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737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5" name="Forma libre 405">
            <a:extLst>
              <a:ext uri="{FF2B5EF4-FFF2-40B4-BE49-F238E27FC236}">
                <a16:creationId xmlns:a16="http://schemas.microsoft.com/office/drawing/2014/main" id="{5CA0BA04-7A8C-5B4F-94F6-86DFF1D0E375}"/>
              </a:ext>
            </a:extLst>
          </p:cNvPr>
          <p:cNvSpPr/>
          <p:nvPr/>
        </p:nvSpPr>
        <p:spPr>
          <a:xfrm>
            <a:off x="7446013" y="10459068"/>
            <a:ext cx="3555292" cy="924382"/>
          </a:xfrm>
          <a:custGeom>
            <a:avLst/>
            <a:gdLst>
              <a:gd name="connsiteX0" fmla="*/ 9783 w 305717"/>
              <a:gd name="connsiteY0" fmla="*/ 0 h 79487"/>
              <a:gd name="connsiteX1" fmla="*/ 136961 w 305717"/>
              <a:gd name="connsiteY1" fmla="*/ 0 h 79487"/>
              <a:gd name="connsiteX2" fmla="*/ 144298 w 305717"/>
              <a:gd name="connsiteY2" fmla="*/ 2446 h 79487"/>
              <a:gd name="connsiteX3" fmla="*/ 211556 w 305717"/>
              <a:gd name="connsiteY3" fmla="*/ 61144 h 79487"/>
              <a:gd name="connsiteX4" fmla="*/ 295323 w 305717"/>
              <a:gd name="connsiteY4" fmla="*/ 61144 h 79487"/>
              <a:gd name="connsiteX5" fmla="*/ 305717 w 305717"/>
              <a:gd name="connsiteY5" fmla="*/ 71538 h 79487"/>
              <a:gd name="connsiteX6" fmla="*/ 295323 w 305717"/>
              <a:gd name="connsiteY6" fmla="*/ 81933 h 79487"/>
              <a:gd name="connsiteX7" fmla="*/ 207888 w 305717"/>
              <a:gd name="connsiteY7" fmla="*/ 81933 h 79487"/>
              <a:gd name="connsiteX8" fmla="*/ 200550 w 305717"/>
              <a:gd name="connsiteY8" fmla="*/ 79487 h 79487"/>
              <a:gd name="connsiteX9" fmla="*/ 133293 w 305717"/>
              <a:gd name="connsiteY9" fmla="*/ 20789 h 79487"/>
              <a:gd name="connsiteX10" fmla="*/ 10394 w 305717"/>
              <a:gd name="connsiteY10" fmla="*/ 20789 h 79487"/>
              <a:gd name="connsiteX11" fmla="*/ 0 w 305717"/>
              <a:gd name="connsiteY11" fmla="*/ 10395 h 79487"/>
              <a:gd name="connsiteX12" fmla="*/ 9783 w 305717"/>
              <a:gd name="connsiteY12" fmla="*/ 0 h 7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717" h="79487">
                <a:moveTo>
                  <a:pt x="9783" y="0"/>
                </a:moveTo>
                <a:lnTo>
                  <a:pt x="136961" y="0"/>
                </a:lnTo>
                <a:cubicBezTo>
                  <a:pt x="139407" y="0"/>
                  <a:pt x="141852" y="1223"/>
                  <a:pt x="144298" y="2446"/>
                </a:cubicBezTo>
                <a:lnTo>
                  <a:pt x="211556" y="61144"/>
                </a:lnTo>
                <a:lnTo>
                  <a:pt x="295323" y="61144"/>
                </a:lnTo>
                <a:cubicBezTo>
                  <a:pt x="301437" y="61144"/>
                  <a:pt x="305717" y="66036"/>
                  <a:pt x="305717" y="71538"/>
                </a:cubicBezTo>
                <a:cubicBezTo>
                  <a:pt x="305717" y="77042"/>
                  <a:pt x="300825" y="81933"/>
                  <a:pt x="295323" y="81933"/>
                </a:cubicBezTo>
                <a:lnTo>
                  <a:pt x="207888" y="81933"/>
                </a:lnTo>
                <a:cubicBezTo>
                  <a:pt x="205442" y="81933"/>
                  <a:pt x="202996" y="80710"/>
                  <a:pt x="200550" y="79487"/>
                </a:cubicBezTo>
                <a:lnTo>
                  <a:pt x="133293" y="20789"/>
                </a:lnTo>
                <a:lnTo>
                  <a:pt x="10394" y="20789"/>
                </a:lnTo>
                <a:cubicBezTo>
                  <a:pt x="4280" y="20789"/>
                  <a:pt x="0" y="15898"/>
                  <a:pt x="0" y="10395"/>
                </a:cubicBezTo>
                <a:cubicBezTo>
                  <a:pt x="0" y="4892"/>
                  <a:pt x="3668" y="0"/>
                  <a:pt x="9783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76" name="Forma libre 406">
            <a:extLst>
              <a:ext uri="{FF2B5EF4-FFF2-40B4-BE49-F238E27FC236}">
                <a16:creationId xmlns:a16="http://schemas.microsoft.com/office/drawing/2014/main" id="{ED143B45-404C-2F44-B893-120809F589F9}"/>
              </a:ext>
            </a:extLst>
          </p:cNvPr>
          <p:cNvSpPr/>
          <p:nvPr/>
        </p:nvSpPr>
        <p:spPr>
          <a:xfrm>
            <a:off x="10318685" y="10181755"/>
            <a:ext cx="2204286" cy="2204296"/>
          </a:xfrm>
          <a:custGeom>
            <a:avLst/>
            <a:gdLst>
              <a:gd name="connsiteX0" fmla="*/ 190768 w 189544"/>
              <a:gd name="connsiteY0" fmla="*/ 95384 h 189546"/>
              <a:gd name="connsiteX1" fmla="*/ 95384 w 189544"/>
              <a:gd name="connsiteY1" fmla="*/ 190769 h 189546"/>
              <a:gd name="connsiteX2" fmla="*/ 0 w 189544"/>
              <a:gd name="connsiteY2" fmla="*/ 95384 h 189546"/>
              <a:gd name="connsiteX3" fmla="*/ 95384 w 189544"/>
              <a:gd name="connsiteY3" fmla="*/ 0 h 189546"/>
              <a:gd name="connsiteX4" fmla="*/ 190768 w 189544"/>
              <a:gd name="connsiteY4" fmla="*/ 95384 h 18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" h="189546">
                <a:moveTo>
                  <a:pt x="190768" y="95384"/>
                </a:moveTo>
                <a:cubicBezTo>
                  <a:pt x="190768" y="148064"/>
                  <a:pt x="148063" y="190769"/>
                  <a:pt x="95384" y="190769"/>
                </a:cubicBezTo>
                <a:cubicBezTo>
                  <a:pt x="42705" y="190769"/>
                  <a:pt x="0" y="148064"/>
                  <a:pt x="0" y="95384"/>
                </a:cubicBezTo>
                <a:cubicBezTo>
                  <a:pt x="0" y="42705"/>
                  <a:pt x="42705" y="0"/>
                  <a:pt x="95384" y="0"/>
                </a:cubicBezTo>
                <a:cubicBezTo>
                  <a:pt x="148063" y="0"/>
                  <a:pt x="190768" y="42705"/>
                  <a:pt x="190768" y="9538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84" name="Forma libre 414">
            <a:extLst>
              <a:ext uri="{FF2B5EF4-FFF2-40B4-BE49-F238E27FC236}">
                <a16:creationId xmlns:a16="http://schemas.microsoft.com/office/drawing/2014/main" id="{0C42C1DD-9D2E-E840-A849-B6790FF8D51A}"/>
              </a:ext>
            </a:extLst>
          </p:cNvPr>
          <p:cNvSpPr/>
          <p:nvPr/>
        </p:nvSpPr>
        <p:spPr>
          <a:xfrm>
            <a:off x="7445327" y="5872721"/>
            <a:ext cx="3555292" cy="924382"/>
          </a:xfrm>
          <a:custGeom>
            <a:avLst/>
            <a:gdLst>
              <a:gd name="connsiteX0" fmla="*/ 9841 w 305717"/>
              <a:gd name="connsiteY0" fmla="*/ 81933 h 79487"/>
              <a:gd name="connsiteX1" fmla="*/ 137019 w 305717"/>
              <a:gd name="connsiteY1" fmla="*/ 81933 h 79487"/>
              <a:gd name="connsiteX2" fmla="*/ 144356 w 305717"/>
              <a:gd name="connsiteY2" fmla="*/ 79487 h 79487"/>
              <a:gd name="connsiteX3" fmla="*/ 211614 w 305717"/>
              <a:gd name="connsiteY3" fmla="*/ 20789 h 79487"/>
              <a:gd name="connsiteX4" fmla="*/ 295381 w 305717"/>
              <a:gd name="connsiteY4" fmla="*/ 20789 h 79487"/>
              <a:gd name="connsiteX5" fmla="*/ 305775 w 305717"/>
              <a:gd name="connsiteY5" fmla="*/ 10394 h 79487"/>
              <a:gd name="connsiteX6" fmla="*/ 295381 w 305717"/>
              <a:gd name="connsiteY6" fmla="*/ 0 h 79487"/>
              <a:gd name="connsiteX7" fmla="*/ 207946 w 305717"/>
              <a:gd name="connsiteY7" fmla="*/ 0 h 79487"/>
              <a:gd name="connsiteX8" fmla="*/ 200609 w 305717"/>
              <a:gd name="connsiteY8" fmla="*/ 2446 h 79487"/>
              <a:gd name="connsiteX9" fmla="*/ 133351 w 305717"/>
              <a:gd name="connsiteY9" fmla="*/ 61144 h 79487"/>
              <a:gd name="connsiteX10" fmla="*/ 10452 w 305717"/>
              <a:gd name="connsiteY10" fmla="*/ 61144 h 79487"/>
              <a:gd name="connsiteX11" fmla="*/ 58 w 305717"/>
              <a:gd name="connsiteY11" fmla="*/ 71538 h 79487"/>
              <a:gd name="connsiteX12" fmla="*/ 9841 w 305717"/>
              <a:gd name="connsiteY12" fmla="*/ 81933 h 7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717" h="79487">
                <a:moveTo>
                  <a:pt x="9841" y="81933"/>
                </a:moveTo>
                <a:lnTo>
                  <a:pt x="137019" y="81933"/>
                </a:lnTo>
                <a:cubicBezTo>
                  <a:pt x="139465" y="81933"/>
                  <a:pt x="141911" y="80710"/>
                  <a:pt x="144356" y="79487"/>
                </a:cubicBezTo>
                <a:lnTo>
                  <a:pt x="211614" y="20789"/>
                </a:lnTo>
                <a:lnTo>
                  <a:pt x="295381" y="20789"/>
                </a:lnTo>
                <a:cubicBezTo>
                  <a:pt x="301495" y="20789"/>
                  <a:pt x="305775" y="15897"/>
                  <a:pt x="305775" y="10394"/>
                </a:cubicBezTo>
                <a:cubicBezTo>
                  <a:pt x="305775" y="4280"/>
                  <a:pt x="300884" y="0"/>
                  <a:pt x="295381" y="0"/>
                </a:cubicBezTo>
                <a:lnTo>
                  <a:pt x="207946" y="0"/>
                </a:lnTo>
                <a:cubicBezTo>
                  <a:pt x="205500" y="0"/>
                  <a:pt x="203054" y="1223"/>
                  <a:pt x="200609" y="2446"/>
                </a:cubicBezTo>
                <a:lnTo>
                  <a:pt x="133351" y="61144"/>
                </a:lnTo>
                <a:lnTo>
                  <a:pt x="10452" y="61144"/>
                </a:lnTo>
                <a:cubicBezTo>
                  <a:pt x="4338" y="61144"/>
                  <a:pt x="58" y="66035"/>
                  <a:pt x="58" y="71538"/>
                </a:cubicBezTo>
                <a:cubicBezTo>
                  <a:pt x="-554" y="77041"/>
                  <a:pt x="3727" y="81933"/>
                  <a:pt x="9841" y="81933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85" name="Forma libre 415">
            <a:extLst>
              <a:ext uri="{FF2B5EF4-FFF2-40B4-BE49-F238E27FC236}">
                <a16:creationId xmlns:a16="http://schemas.microsoft.com/office/drawing/2014/main" id="{6F41B0AF-3E41-6949-AA01-AB0EEC08C30E}"/>
              </a:ext>
            </a:extLst>
          </p:cNvPr>
          <p:cNvSpPr/>
          <p:nvPr/>
        </p:nvSpPr>
        <p:spPr>
          <a:xfrm>
            <a:off x="10332908" y="4841675"/>
            <a:ext cx="2204286" cy="2204296"/>
          </a:xfrm>
          <a:custGeom>
            <a:avLst/>
            <a:gdLst>
              <a:gd name="connsiteX0" fmla="*/ 190768 w 189544"/>
              <a:gd name="connsiteY0" fmla="*/ 95385 h 189546"/>
              <a:gd name="connsiteX1" fmla="*/ 95384 w 189544"/>
              <a:gd name="connsiteY1" fmla="*/ 190769 h 189546"/>
              <a:gd name="connsiteX2" fmla="*/ 0 w 189544"/>
              <a:gd name="connsiteY2" fmla="*/ 95385 h 189546"/>
              <a:gd name="connsiteX3" fmla="*/ 95384 w 189544"/>
              <a:gd name="connsiteY3" fmla="*/ 0 h 189546"/>
              <a:gd name="connsiteX4" fmla="*/ 190768 w 189544"/>
              <a:gd name="connsiteY4" fmla="*/ 95385 h 18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" h="189546">
                <a:moveTo>
                  <a:pt x="190768" y="95385"/>
                </a:moveTo>
                <a:cubicBezTo>
                  <a:pt x="190768" y="148064"/>
                  <a:pt x="148063" y="190769"/>
                  <a:pt x="95384" y="190769"/>
                </a:cubicBezTo>
                <a:cubicBezTo>
                  <a:pt x="42705" y="190769"/>
                  <a:pt x="0" y="148064"/>
                  <a:pt x="0" y="95385"/>
                </a:cubicBezTo>
                <a:cubicBezTo>
                  <a:pt x="0" y="42705"/>
                  <a:pt x="42705" y="0"/>
                  <a:pt x="95384" y="0"/>
                </a:cubicBezTo>
                <a:cubicBezTo>
                  <a:pt x="148063" y="0"/>
                  <a:pt x="190768" y="42705"/>
                  <a:pt x="190768" y="9538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93" name="Forma libre 423">
            <a:extLst>
              <a:ext uri="{FF2B5EF4-FFF2-40B4-BE49-F238E27FC236}">
                <a16:creationId xmlns:a16="http://schemas.microsoft.com/office/drawing/2014/main" id="{CE4E1A74-B3F7-4E4C-AEBA-9833435BD390}"/>
              </a:ext>
            </a:extLst>
          </p:cNvPr>
          <p:cNvSpPr/>
          <p:nvPr/>
        </p:nvSpPr>
        <p:spPr>
          <a:xfrm>
            <a:off x="8939234" y="8517874"/>
            <a:ext cx="3626394" cy="213317"/>
          </a:xfrm>
          <a:custGeom>
            <a:avLst/>
            <a:gdLst>
              <a:gd name="connsiteX0" fmla="*/ 9172 w 311831"/>
              <a:gd name="connsiteY0" fmla="*/ 18343 h 18343"/>
              <a:gd name="connsiteX1" fmla="*/ 307551 w 311831"/>
              <a:gd name="connsiteY1" fmla="*/ 18343 h 18343"/>
              <a:gd name="connsiteX2" fmla="*/ 316723 w 311831"/>
              <a:gd name="connsiteY2" fmla="*/ 9172 h 18343"/>
              <a:gd name="connsiteX3" fmla="*/ 307551 w 311831"/>
              <a:gd name="connsiteY3" fmla="*/ 0 h 18343"/>
              <a:gd name="connsiteX4" fmla="*/ 9172 w 311831"/>
              <a:gd name="connsiteY4" fmla="*/ 0 h 18343"/>
              <a:gd name="connsiteX5" fmla="*/ 0 w 311831"/>
              <a:gd name="connsiteY5" fmla="*/ 9172 h 18343"/>
              <a:gd name="connsiteX6" fmla="*/ 9172 w 311831"/>
              <a:gd name="connsiteY6" fmla="*/ 18343 h 1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1" h="18343">
                <a:moveTo>
                  <a:pt x="9172" y="18343"/>
                </a:moveTo>
                <a:lnTo>
                  <a:pt x="307551" y="18343"/>
                </a:lnTo>
                <a:cubicBezTo>
                  <a:pt x="312443" y="18343"/>
                  <a:pt x="316723" y="14063"/>
                  <a:pt x="316723" y="9172"/>
                </a:cubicBezTo>
                <a:cubicBezTo>
                  <a:pt x="316723" y="4280"/>
                  <a:pt x="312443" y="0"/>
                  <a:pt x="307551" y="0"/>
                </a:cubicBezTo>
                <a:lnTo>
                  <a:pt x="9172" y="0"/>
                </a:lnTo>
                <a:cubicBezTo>
                  <a:pt x="4280" y="0"/>
                  <a:pt x="0" y="4280"/>
                  <a:pt x="0" y="9172"/>
                </a:cubicBezTo>
                <a:cubicBezTo>
                  <a:pt x="611" y="14063"/>
                  <a:pt x="4280" y="18343"/>
                  <a:pt x="9172" y="18343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sp>
        <p:nvSpPr>
          <p:cNvPr id="94" name="Forma libre 424">
            <a:extLst>
              <a:ext uri="{FF2B5EF4-FFF2-40B4-BE49-F238E27FC236}">
                <a16:creationId xmlns:a16="http://schemas.microsoft.com/office/drawing/2014/main" id="{CCEAB4D8-9C9D-6447-9FC5-31B55A53E0CB}"/>
              </a:ext>
            </a:extLst>
          </p:cNvPr>
          <p:cNvSpPr/>
          <p:nvPr/>
        </p:nvSpPr>
        <p:spPr>
          <a:xfrm>
            <a:off x="11499042" y="7515273"/>
            <a:ext cx="2204286" cy="2204296"/>
          </a:xfrm>
          <a:custGeom>
            <a:avLst/>
            <a:gdLst>
              <a:gd name="connsiteX0" fmla="*/ 190767 w 189544"/>
              <a:gd name="connsiteY0" fmla="*/ 95384 h 189546"/>
              <a:gd name="connsiteX1" fmla="*/ 95384 w 189544"/>
              <a:gd name="connsiteY1" fmla="*/ 190769 h 189546"/>
              <a:gd name="connsiteX2" fmla="*/ 0 w 189544"/>
              <a:gd name="connsiteY2" fmla="*/ 95384 h 189546"/>
              <a:gd name="connsiteX3" fmla="*/ 95384 w 189544"/>
              <a:gd name="connsiteY3" fmla="*/ 0 h 189546"/>
              <a:gd name="connsiteX4" fmla="*/ 190767 w 189544"/>
              <a:gd name="connsiteY4" fmla="*/ 95384 h 18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" h="189546">
                <a:moveTo>
                  <a:pt x="190767" y="95384"/>
                </a:moveTo>
                <a:cubicBezTo>
                  <a:pt x="190767" y="148064"/>
                  <a:pt x="148062" y="190769"/>
                  <a:pt x="95384" y="190769"/>
                </a:cubicBezTo>
                <a:cubicBezTo>
                  <a:pt x="42705" y="190769"/>
                  <a:pt x="0" y="148064"/>
                  <a:pt x="0" y="95384"/>
                </a:cubicBezTo>
                <a:cubicBezTo>
                  <a:pt x="0" y="42705"/>
                  <a:pt x="42705" y="0"/>
                  <a:pt x="95384" y="0"/>
                </a:cubicBezTo>
                <a:cubicBezTo>
                  <a:pt x="148063" y="0"/>
                  <a:pt x="190767" y="42705"/>
                  <a:pt x="190767" y="9538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9EDFD1-05B0-A241-9D01-F3BF2D34D094}"/>
              </a:ext>
            </a:extLst>
          </p:cNvPr>
          <p:cNvGrpSpPr/>
          <p:nvPr/>
        </p:nvGrpSpPr>
        <p:grpSpPr>
          <a:xfrm>
            <a:off x="4310238" y="5062109"/>
            <a:ext cx="9186878" cy="7117742"/>
            <a:chOff x="2795735" y="5062109"/>
            <a:chExt cx="9186878" cy="7117742"/>
          </a:xfrm>
        </p:grpSpPr>
        <p:sp>
          <p:nvSpPr>
            <p:cNvPr id="77" name="Forma libre 407">
              <a:extLst>
                <a:ext uri="{FF2B5EF4-FFF2-40B4-BE49-F238E27FC236}">
                  <a16:creationId xmlns:a16="http://schemas.microsoft.com/office/drawing/2014/main" id="{65A8C87F-C0CC-FD4E-8603-E0CFE12C2673}"/>
                </a:ext>
              </a:extLst>
            </p:cNvPr>
            <p:cNvSpPr/>
            <p:nvPr/>
          </p:nvSpPr>
          <p:spPr>
            <a:xfrm>
              <a:off x="9024605" y="10402189"/>
              <a:ext cx="1777652" cy="1777662"/>
            </a:xfrm>
            <a:custGeom>
              <a:avLst/>
              <a:gdLst>
                <a:gd name="connsiteX0" fmla="*/ 152859 w 152858"/>
                <a:gd name="connsiteY0" fmla="*/ 76430 h 152859"/>
                <a:gd name="connsiteX1" fmla="*/ 76429 w 152858"/>
                <a:gd name="connsiteY1" fmla="*/ 152860 h 152859"/>
                <a:gd name="connsiteX2" fmla="*/ 0 w 152858"/>
                <a:gd name="connsiteY2" fmla="*/ 76430 h 152859"/>
                <a:gd name="connsiteX3" fmla="*/ 76429 w 152858"/>
                <a:gd name="connsiteY3" fmla="*/ 0 h 152859"/>
                <a:gd name="connsiteX4" fmla="*/ 152859 w 152858"/>
                <a:gd name="connsiteY4" fmla="*/ 76430 h 15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58" h="152859">
                  <a:moveTo>
                    <a:pt x="152859" y="76430"/>
                  </a:moveTo>
                  <a:cubicBezTo>
                    <a:pt x="152859" y="118641"/>
                    <a:pt x="118640" y="152860"/>
                    <a:pt x="76429" y="152860"/>
                  </a:cubicBezTo>
                  <a:cubicBezTo>
                    <a:pt x="34219" y="152860"/>
                    <a:pt x="0" y="118641"/>
                    <a:pt x="0" y="76430"/>
                  </a:cubicBezTo>
                  <a:cubicBezTo>
                    <a:pt x="0" y="34219"/>
                    <a:pt x="34219" y="0"/>
                    <a:pt x="76429" y="0"/>
                  </a:cubicBezTo>
                  <a:cubicBezTo>
                    <a:pt x="118640" y="0"/>
                    <a:pt x="152859" y="34219"/>
                    <a:pt x="152859" y="76430"/>
                  </a:cubicBezTo>
                  <a:close/>
                </a:path>
              </a:pathLst>
            </a:custGeom>
            <a:solidFill>
              <a:srgbClr val="FFFFFF"/>
            </a:solidFill>
            <a:ln w="6114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86" name="Forma libre 416">
              <a:extLst>
                <a:ext uri="{FF2B5EF4-FFF2-40B4-BE49-F238E27FC236}">
                  <a16:creationId xmlns:a16="http://schemas.microsoft.com/office/drawing/2014/main" id="{20FDC117-D34C-4145-91F1-EF0A7C203715}"/>
                </a:ext>
              </a:extLst>
            </p:cNvPr>
            <p:cNvSpPr/>
            <p:nvPr/>
          </p:nvSpPr>
          <p:spPr>
            <a:xfrm>
              <a:off x="9038828" y="5062109"/>
              <a:ext cx="1777652" cy="1777662"/>
            </a:xfrm>
            <a:custGeom>
              <a:avLst/>
              <a:gdLst>
                <a:gd name="connsiteX0" fmla="*/ 152858 w 152858"/>
                <a:gd name="connsiteY0" fmla="*/ 76430 h 152859"/>
                <a:gd name="connsiteX1" fmla="*/ 76429 w 152858"/>
                <a:gd name="connsiteY1" fmla="*/ 152860 h 152859"/>
                <a:gd name="connsiteX2" fmla="*/ 0 w 152858"/>
                <a:gd name="connsiteY2" fmla="*/ 76430 h 152859"/>
                <a:gd name="connsiteX3" fmla="*/ 76429 w 152858"/>
                <a:gd name="connsiteY3" fmla="*/ 0 h 152859"/>
                <a:gd name="connsiteX4" fmla="*/ 152858 w 152858"/>
                <a:gd name="connsiteY4" fmla="*/ 76430 h 15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58" h="152859">
                  <a:moveTo>
                    <a:pt x="152858" y="76430"/>
                  </a:moveTo>
                  <a:cubicBezTo>
                    <a:pt x="152858" y="118641"/>
                    <a:pt x="118640" y="152860"/>
                    <a:pt x="76429" y="152860"/>
                  </a:cubicBezTo>
                  <a:cubicBezTo>
                    <a:pt x="34218" y="152860"/>
                    <a:pt x="0" y="118641"/>
                    <a:pt x="0" y="76430"/>
                  </a:cubicBezTo>
                  <a:cubicBezTo>
                    <a:pt x="0" y="34219"/>
                    <a:pt x="34218" y="0"/>
                    <a:pt x="76429" y="0"/>
                  </a:cubicBezTo>
                  <a:cubicBezTo>
                    <a:pt x="118640" y="0"/>
                    <a:pt x="152858" y="34219"/>
                    <a:pt x="152858" y="76430"/>
                  </a:cubicBezTo>
                  <a:close/>
                </a:path>
              </a:pathLst>
            </a:custGeom>
            <a:solidFill>
              <a:srgbClr val="FFFFFF"/>
            </a:solidFill>
            <a:ln w="6114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95" name="Forma libre 425">
              <a:extLst>
                <a:ext uri="{FF2B5EF4-FFF2-40B4-BE49-F238E27FC236}">
                  <a16:creationId xmlns:a16="http://schemas.microsoft.com/office/drawing/2014/main" id="{B8F96181-C605-AD45-A8E1-B6A234AC5AFE}"/>
                </a:ext>
              </a:extLst>
            </p:cNvPr>
            <p:cNvSpPr/>
            <p:nvPr/>
          </p:nvSpPr>
          <p:spPr>
            <a:xfrm>
              <a:off x="10204961" y="7735708"/>
              <a:ext cx="1777652" cy="1777662"/>
            </a:xfrm>
            <a:custGeom>
              <a:avLst/>
              <a:gdLst>
                <a:gd name="connsiteX0" fmla="*/ 152859 w 152858"/>
                <a:gd name="connsiteY0" fmla="*/ 76430 h 152859"/>
                <a:gd name="connsiteX1" fmla="*/ 76429 w 152858"/>
                <a:gd name="connsiteY1" fmla="*/ 152860 h 152859"/>
                <a:gd name="connsiteX2" fmla="*/ 0 w 152858"/>
                <a:gd name="connsiteY2" fmla="*/ 76430 h 152859"/>
                <a:gd name="connsiteX3" fmla="*/ 76429 w 152858"/>
                <a:gd name="connsiteY3" fmla="*/ 0 h 152859"/>
                <a:gd name="connsiteX4" fmla="*/ 152859 w 152858"/>
                <a:gd name="connsiteY4" fmla="*/ 76430 h 15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58" h="152859">
                  <a:moveTo>
                    <a:pt x="152859" y="76430"/>
                  </a:moveTo>
                  <a:cubicBezTo>
                    <a:pt x="152859" y="118641"/>
                    <a:pt x="118640" y="152860"/>
                    <a:pt x="76429" y="152860"/>
                  </a:cubicBezTo>
                  <a:cubicBezTo>
                    <a:pt x="34219" y="152860"/>
                    <a:pt x="0" y="118641"/>
                    <a:pt x="0" y="76430"/>
                  </a:cubicBezTo>
                  <a:cubicBezTo>
                    <a:pt x="0" y="34219"/>
                    <a:pt x="34219" y="0"/>
                    <a:pt x="76429" y="0"/>
                  </a:cubicBezTo>
                  <a:cubicBezTo>
                    <a:pt x="118640" y="0"/>
                    <a:pt x="152859" y="34219"/>
                    <a:pt x="152859" y="76430"/>
                  </a:cubicBezTo>
                  <a:close/>
                </a:path>
              </a:pathLst>
            </a:custGeom>
            <a:solidFill>
              <a:srgbClr val="FFFFFF"/>
            </a:solidFill>
            <a:ln w="6114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102" name="Forma libre 432">
              <a:extLst>
                <a:ext uri="{FF2B5EF4-FFF2-40B4-BE49-F238E27FC236}">
                  <a16:creationId xmlns:a16="http://schemas.microsoft.com/office/drawing/2014/main" id="{BEA5A864-B387-B248-A880-618058FED8C5}"/>
                </a:ext>
              </a:extLst>
            </p:cNvPr>
            <p:cNvSpPr/>
            <p:nvPr/>
          </p:nvSpPr>
          <p:spPr>
            <a:xfrm>
              <a:off x="2795735" y="6121589"/>
              <a:ext cx="4977411" cy="4977442"/>
            </a:xfrm>
            <a:custGeom>
              <a:avLst/>
              <a:gdLst>
                <a:gd name="connsiteX0" fmla="*/ 430450 w 428004"/>
                <a:gd name="connsiteY0" fmla="*/ 215226 h 428007"/>
                <a:gd name="connsiteX1" fmla="*/ 215225 w 428004"/>
                <a:gd name="connsiteY1" fmla="*/ 430453 h 428007"/>
                <a:gd name="connsiteX2" fmla="*/ 0 w 428004"/>
                <a:gd name="connsiteY2" fmla="*/ 215226 h 428007"/>
                <a:gd name="connsiteX3" fmla="*/ 215225 w 428004"/>
                <a:gd name="connsiteY3" fmla="*/ 0 h 428007"/>
                <a:gd name="connsiteX4" fmla="*/ 430450 w 428004"/>
                <a:gd name="connsiteY4" fmla="*/ 215226 h 42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004" h="428007">
                  <a:moveTo>
                    <a:pt x="430450" y="215226"/>
                  </a:moveTo>
                  <a:cubicBezTo>
                    <a:pt x="430450" y="334093"/>
                    <a:pt x="334090" y="430453"/>
                    <a:pt x="215225" y="430453"/>
                  </a:cubicBezTo>
                  <a:cubicBezTo>
                    <a:pt x="96359" y="430453"/>
                    <a:pt x="0" y="334093"/>
                    <a:pt x="0" y="215226"/>
                  </a:cubicBezTo>
                  <a:cubicBezTo>
                    <a:pt x="0" y="96360"/>
                    <a:pt x="96359" y="0"/>
                    <a:pt x="215225" y="0"/>
                  </a:cubicBezTo>
                  <a:cubicBezTo>
                    <a:pt x="334090" y="0"/>
                    <a:pt x="430450" y="96360"/>
                    <a:pt x="430450" y="215226"/>
                  </a:cubicBezTo>
                  <a:close/>
                </a:path>
              </a:pathLst>
            </a:custGeom>
            <a:solidFill>
              <a:srgbClr val="FFFFFF"/>
            </a:solidFill>
            <a:ln w="6114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sp>
        <p:nvSpPr>
          <p:cNvPr id="164" name="Forma libre 433">
            <a:extLst>
              <a:ext uri="{FF2B5EF4-FFF2-40B4-BE49-F238E27FC236}">
                <a16:creationId xmlns:a16="http://schemas.microsoft.com/office/drawing/2014/main" id="{BB899F13-03AC-454C-B6DE-C111689B710E}"/>
              </a:ext>
            </a:extLst>
          </p:cNvPr>
          <p:cNvSpPr/>
          <p:nvPr/>
        </p:nvSpPr>
        <p:spPr>
          <a:xfrm>
            <a:off x="4203574" y="6014925"/>
            <a:ext cx="5190728" cy="5190759"/>
          </a:xfrm>
          <a:custGeom>
            <a:avLst/>
            <a:gdLst>
              <a:gd name="connsiteX0" fmla="*/ 224396 w 446347"/>
              <a:gd name="connsiteY0" fmla="*/ 18955 h 446350"/>
              <a:gd name="connsiteX1" fmla="*/ 429838 w 446347"/>
              <a:gd name="connsiteY1" fmla="*/ 224398 h 446350"/>
              <a:gd name="connsiteX2" fmla="*/ 224396 w 446347"/>
              <a:gd name="connsiteY2" fmla="*/ 429842 h 446350"/>
              <a:gd name="connsiteX3" fmla="*/ 18955 w 446347"/>
              <a:gd name="connsiteY3" fmla="*/ 224398 h 446350"/>
              <a:gd name="connsiteX4" fmla="*/ 224396 w 446347"/>
              <a:gd name="connsiteY4" fmla="*/ 18955 h 446350"/>
              <a:gd name="connsiteX5" fmla="*/ 224396 w 446347"/>
              <a:gd name="connsiteY5" fmla="*/ 0 h 446350"/>
              <a:gd name="connsiteX6" fmla="*/ 0 w 446347"/>
              <a:gd name="connsiteY6" fmla="*/ 224398 h 446350"/>
              <a:gd name="connsiteX7" fmla="*/ 224396 w 446347"/>
              <a:gd name="connsiteY7" fmla="*/ 448796 h 446350"/>
              <a:gd name="connsiteX8" fmla="*/ 448793 w 446347"/>
              <a:gd name="connsiteY8" fmla="*/ 224398 h 446350"/>
              <a:gd name="connsiteX9" fmla="*/ 224396 w 446347"/>
              <a:gd name="connsiteY9" fmla="*/ 0 h 446350"/>
              <a:gd name="connsiteX10" fmla="*/ 224396 w 446347"/>
              <a:gd name="connsiteY10" fmla="*/ 0 h 44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6347" h="446350">
                <a:moveTo>
                  <a:pt x="224396" y="18955"/>
                </a:moveTo>
                <a:cubicBezTo>
                  <a:pt x="337512" y="18955"/>
                  <a:pt x="429838" y="111282"/>
                  <a:pt x="429838" y="224398"/>
                </a:cubicBezTo>
                <a:cubicBezTo>
                  <a:pt x="429838" y="337514"/>
                  <a:pt x="337512" y="429842"/>
                  <a:pt x="224396" y="429842"/>
                </a:cubicBezTo>
                <a:cubicBezTo>
                  <a:pt x="111281" y="429842"/>
                  <a:pt x="18955" y="337514"/>
                  <a:pt x="18955" y="224398"/>
                </a:cubicBezTo>
                <a:cubicBezTo>
                  <a:pt x="18955" y="111282"/>
                  <a:pt x="111281" y="18955"/>
                  <a:pt x="224396" y="18955"/>
                </a:cubicBezTo>
                <a:moveTo>
                  <a:pt x="224396" y="0"/>
                </a:moveTo>
                <a:cubicBezTo>
                  <a:pt x="100275" y="0"/>
                  <a:pt x="0" y="100276"/>
                  <a:pt x="0" y="224398"/>
                </a:cubicBezTo>
                <a:cubicBezTo>
                  <a:pt x="0" y="348520"/>
                  <a:pt x="100275" y="448796"/>
                  <a:pt x="224396" y="448796"/>
                </a:cubicBezTo>
                <a:cubicBezTo>
                  <a:pt x="348518" y="448796"/>
                  <a:pt x="448793" y="348520"/>
                  <a:pt x="448793" y="224398"/>
                </a:cubicBezTo>
                <a:cubicBezTo>
                  <a:pt x="448793" y="100276"/>
                  <a:pt x="348518" y="0"/>
                  <a:pt x="224396" y="0"/>
                </a:cubicBezTo>
                <a:lnTo>
                  <a:pt x="224396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257C85F-B6E7-5548-BB98-777AA0CB6777}"/>
              </a:ext>
            </a:extLst>
          </p:cNvPr>
          <p:cNvGrpSpPr/>
          <p:nvPr/>
        </p:nvGrpSpPr>
        <p:grpSpPr>
          <a:xfrm>
            <a:off x="13020743" y="5132688"/>
            <a:ext cx="5574649" cy="1480065"/>
            <a:chOff x="10285375" y="8565841"/>
            <a:chExt cx="5574649" cy="148006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22D5F01-511C-1C4E-9C46-FB3D811657DE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AAF9A61-E370-D841-8DBD-97C11D6362F7}"/>
                </a:ext>
              </a:extLst>
            </p:cNvPr>
            <p:cNvSpPr/>
            <p:nvPr/>
          </p:nvSpPr>
          <p:spPr>
            <a:xfrm>
              <a:off x="10285375" y="8565841"/>
              <a:ext cx="55746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Term 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3233610-3701-6D40-9046-B12BCB34EC20}"/>
              </a:ext>
            </a:extLst>
          </p:cNvPr>
          <p:cNvGrpSpPr/>
          <p:nvPr/>
        </p:nvGrpSpPr>
        <p:grpSpPr>
          <a:xfrm>
            <a:off x="13020743" y="10622089"/>
            <a:ext cx="5574649" cy="1480065"/>
            <a:chOff x="10285375" y="8565841"/>
            <a:chExt cx="5574649" cy="1480065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1A116D6-AB47-6F40-BD39-CB38C5B5E603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BDE4CF-AB77-C940-85DA-26066B00EDEB}"/>
                </a:ext>
              </a:extLst>
            </p:cNvPr>
            <p:cNvSpPr/>
            <p:nvPr/>
          </p:nvSpPr>
          <p:spPr>
            <a:xfrm>
              <a:off x="10285375" y="8565841"/>
              <a:ext cx="55746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3. Whole 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12CEF10-95DF-1B48-8119-03CD41054D97}"/>
              </a:ext>
            </a:extLst>
          </p:cNvPr>
          <p:cNvGrpSpPr/>
          <p:nvPr/>
        </p:nvGrpSpPr>
        <p:grpSpPr>
          <a:xfrm>
            <a:off x="14215172" y="7936982"/>
            <a:ext cx="5958904" cy="1480065"/>
            <a:chOff x="10285375" y="8565841"/>
            <a:chExt cx="5958904" cy="1480065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1DBBAF2-5F7E-8D4F-B2A2-D33D440B5144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DC2B5D3-FCBF-3546-A6F4-9E828B24D8BF}"/>
                </a:ext>
              </a:extLst>
            </p:cNvPr>
            <p:cNvSpPr/>
            <p:nvPr/>
          </p:nvSpPr>
          <p:spPr>
            <a:xfrm>
              <a:off x="10285375" y="8565841"/>
              <a:ext cx="59589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2. Universal 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204" name="Freeform 203">
            <a:extLst>
              <a:ext uri="{FF2B5EF4-FFF2-40B4-BE49-F238E27FC236}">
                <a16:creationId xmlns:a16="http://schemas.microsoft.com/office/drawing/2014/main" id="{3E0848DE-0C2B-FD49-9528-6D70E324B8C5}"/>
              </a:ext>
            </a:extLst>
          </p:cNvPr>
          <p:cNvSpPr/>
          <p:nvPr/>
        </p:nvSpPr>
        <p:spPr>
          <a:xfrm>
            <a:off x="10819838" y="5340724"/>
            <a:ext cx="1238706" cy="1238639"/>
          </a:xfrm>
          <a:custGeom>
            <a:avLst/>
            <a:gdLst>
              <a:gd name="connsiteX0" fmla="*/ 504273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3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3" y="252123"/>
                </a:moveTo>
                <a:cubicBezTo>
                  <a:pt x="504273" y="391367"/>
                  <a:pt x="391388" y="504247"/>
                  <a:pt x="252137" y="504247"/>
                </a:cubicBezTo>
                <a:cubicBezTo>
                  <a:pt x="112885" y="504247"/>
                  <a:pt x="0" y="391367"/>
                  <a:pt x="0" y="252123"/>
                </a:cubicBezTo>
                <a:cubicBezTo>
                  <a:pt x="0" y="112879"/>
                  <a:pt x="112885" y="0"/>
                  <a:pt x="252137" y="0"/>
                </a:cubicBezTo>
                <a:cubicBezTo>
                  <a:pt x="391388" y="0"/>
                  <a:pt x="504273" y="112879"/>
                  <a:pt x="504273" y="252123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81AEFECF-E2AF-2C45-A60C-AEE4595429E1}"/>
              </a:ext>
            </a:extLst>
          </p:cNvPr>
          <p:cNvSpPr/>
          <p:nvPr/>
        </p:nvSpPr>
        <p:spPr>
          <a:xfrm>
            <a:off x="11000114" y="5622104"/>
            <a:ext cx="876283" cy="675409"/>
          </a:xfrm>
          <a:custGeom>
            <a:avLst/>
            <a:gdLst>
              <a:gd name="connsiteX0" fmla="*/ 47247 w 356732"/>
              <a:gd name="connsiteY0" fmla="*/ 125079 h 274957"/>
              <a:gd name="connsiteX1" fmla="*/ 18703 w 356732"/>
              <a:gd name="connsiteY1" fmla="*/ 153621 h 274957"/>
              <a:gd name="connsiteX2" fmla="*/ 47247 w 356732"/>
              <a:gd name="connsiteY2" fmla="*/ 182163 h 274957"/>
              <a:gd name="connsiteX3" fmla="*/ 75791 w 356732"/>
              <a:gd name="connsiteY3" fmla="*/ 153621 h 274957"/>
              <a:gd name="connsiteX4" fmla="*/ 47247 w 356732"/>
              <a:gd name="connsiteY4" fmla="*/ 125079 h 274957"/>
              <a:gd name="connsiteX5" fmla="*/ 310040 w 356732"/>
              <a:gd name="connsiteY5" fmla="*/ 125079 h 274957"/>
              <a:gd name="connsiteX6" fmla="*/ 281496 w 356732"/>
              <a:gd name="connsiteY6" fmla="*/ 153621 h 274957"/>
              <a:gd name="connsiteX7" fmla="*/ 310040 w 356732"/>
              <a:gd name="connsiteY7" fmla="*/ 182163 h 274957"/>
              <a:gd name="connsiteX8" fmla="*/ 338584 w 356732"/>
              <a:gd name="connsiteY8" fmla="*/ 153621 h 274957"/>
              <a:gd name="connsiteX9" fmla="*/ 310040 w 356732"/>
              <a:gd name="connsiteY9" fmla="*/ 125079 h 274957"/>
              <a:gd name="connsiteX10" fmla="*/ 108616 w 356732"/>
              <a:gd name="connsiteY10" fmla="*/ 196815 h 274957"/>
              <a:gd name="connsiteX11" fmla="*/ 95772 w 356732"/>
              <a:gd name="connsiteY11" fmla="*/ 211181 h 274957"/>
              <a:gd name="connsiteX12" fmla="*/ 95772 w 356732"/>
              <a:gd name="connsiteY12" fmla="*/ 211181 h 274957"/>
              <a:gd name="connsiteX13" fmla="*/ 108616 w 356732"/>
              <a:gd name="connsiteY13" fmla="*/ 225453 h 274957"/>
              <a:gd name="connsiteX14" fmla="*/ 247910 w 356732"/>
              <a:gd name="connsiteY14" fmla="*/ 225453 h 274957"/>
              <a:gd name="connsiteX15" fmla="*/ 260755 w 356732"/>
              <a:gd name="connsiteY15" fmla="*/ 211181 h 274957"/>
              <a:gd name="connsiteX16" fmla="*/ 260755 w 356732"/>
              <a:gd name="connsiteY16" fmla="*/ 211181 h 274957"/>
              <a:gd name="connsiteX17" fmla="*/ 247910 w 356732"/>
              <a:gd name="connsiteY17" fmla="*/ 196815 h 274957"/>
              <a:gd name="connsiteX18" fmla="*/ 108616 w 356732"/>
              <a:gd name="connsiteY18" fmla="*/ 153716 h 274957"/>
              <a:gd name="connsiteX19" fmla="*/ 95772 w 356732"/>
              <a:gd name="connsiteY19" fmla="*/ 168083 h 274957"/>
              <a:gd name="connsiteX20" fmla="*/ 95772 w 356732"/>
              <a:gd name="connsiteY20" fmla="*/ 168083 h 274957"/>
              <a:gd name="connsiteX21" fmla="*/ 108616 w 356732"/>
              <a:gd name="connsiteY21" fmla="*/ 182449 h 274957"/>
              <a:gd name="connsiteX22" fmla="*/ 247910 w 356732"/>
              <a:gd name="connsiteY22" fmla="*/ 182449 h 274957"/>
              <a:gd name="connsiteX23" fmla="*/ 260755 w 356732"/>
              <a:gd name="connsiteY23" fmla="*/ 168083 h 274957"/>
              <a:gd name="connsiteX24" fmla="*/ 260755 w 356732"/>
              <a:gd name="connsiteY24" fmla="*/ 168083 h 274957"/>
              <a:gd name="connsiteX25" fmla="*/ 247910 w 356732"/>
              <a:gd name="connsiteY25" fmla="*/ 153716 h 274957"/>
              <a:gd name="connsiteX26" fmla="*/ 340773 w 356732"/>
              <a:gd name="connsiteY26" fmla="*/ 214226 h 274957"/>
              <a:gd name="connsiteX27" fmla="*/ 340773 w 356732"/>
              <a:gd name="connsiteY27" fmla="*/ 252282 h 274957"/>
              <a:gd name="connsiteX28" fmla="*/ 318128 w 356732"/>
              <a:gd name="connsiteY28" fmla="*/ 274831 h 274957"/>
              <a:gd name="connsiteX29" fmla="*/ 301192 w 356732"/>
              <a:gd name="connsiteY29" fmla="*/ 274831 h 274957"/>
              <a:gd name="connsiteX30" fmla="*/ 278547 w 356732"/>
              <a:gd name="connsiteY30" fmla="*/ 252282 h 274957"/>
              <a:gd name="connsiteX31" fmla="*/ 278547 w 356732"/>
              <a:gd name="connsiteY31" fmla="*/ 237250 h 274957"/>
              <a:gd name="connsiteX32" fmla="*/ 178263 w 356732"/>
              <a:gd name="connsiteY32" fmla="*/ 238867 h 274957"/>
              <a:gd name="connsiteX33" fmla="*/ 77980 w 356732"/>
              <a:gd name="connsiteY33" fmla="*/ 237250 h 274957"/>
              <a:gd name="connsiteX34" fmla="*/ 77980 w 356732"/>
              <a:gd name="connsiteY34" fmla="*/ 252282 h 274957"/>
              <a:gd name="connsiteX35" fmla="*/ 55335 w 356732"/>
              <a:gd name="connsiteY35" fmla="*/ 274831 h 274957"/>
              <a:gd name="connsiteX36" fmla="*/ 38399 w 356732"/>
              <a:gd name="connsiteY36" fmla="*/ 274831 h 274957"/>
              <a:gd name="connsiteX37" fmla="*/ 15754 w 356732"/>
              <a:gd name="connsiteY37" fmla="*/ 252282 h 274957"/>
              <a:gd name="connsiteX38" fmla="*/ 15754 w 356732"/>
              <a:gd name="connsiteY38" fmla="*/ 214226 h 274957"/>
              <a:gd name="connsiteX39" fmla="*/ 55 w 356732"/>
              <a:gd name="connsiteY39" fmla="*/ 167321 h 274957"/>
              <a:gd name="connsiteX40" fmla="*/ 42395 w 356732"/>
              <a:gd name="connsiteY40" fmla="*/ 104243 h 274957"/>
              <a:gd name="connsiteX41" fmla="*/ 42395 w 356732"/>
              <a:gd name="connsiteY41" fmla="*/ 67138 h 274957"/>
              <a:gd name="connsiteX42" fmla="*/ 98721 w 356732"/>
              <a:gd name="connsiteY42" fmla="*/ -127 h 274957"/>
              <a:gd name="connsiteX43" fmla="*/ 257805 w 356732"/>
              <a:gd name="connsiteY43" fmla="*/ -127 h 274957"/>
              <a:gd name="connsiteX44" fmla="*/ 314131 w 356732"/>
              <a:gd name="connsiteY44" fmla="*/ 67138 h 274957"/>
              <a:gd name="connsiteX45" fmla="*/ 314131 w 356732"/>
              <a:gd name="connsiteY45" fmla="*/ 104243 h 274957"/>
              <a:gd name="connsiteX46" fmla="*/ 356471 w 356732"/>
              <a:gd name="connsiteY46" fmla="*/ 167321 h 274957"/>
              <a:gd name="connsiteX47" fmla="*/ 340773 w 356732"/>
              <a:gd name="connsiteY47" fmla="*/ 214226 h 274957"/>
              <a:gd name="connsiteX48" fmla="*/ 178263 w 356732"/>
              <a:gd name="connsiteY48" fmla="*/ 95585 h 274957"/>
              <a:gd name="connsiteX49" fmla="*/ 296434 w 356732"/>
              <a:gd name="connsiteY49" fmla="*/ 99676 h 274957"/>
              <a:gd name="connsiteX50" fmla="*/ 296434 w 356732"/>
              <a:gd name="connsiteY50" fmla="*/ 91018 h 274957"/>
              <a:gd name="connsiteX51" fmla="*/ 244295 w 356732"/>
              <a:gd name="connsiteY51" fmla="*/ 21661 h 274957"/>
              <a:gd name="connsiteX52" fmla="*/ 112612 w 356732"/>
              <a:gd name="connsiteY52" fmla="*/ 21661 h 274957"/>
              <a:gd name="connsiteX53" fmla="*/ 60473 w 356732"/>
              <a:gd name="connsiteY53" fmla="*/ 91018 h 274957"/>
              <a:gd name="connsiteX54" fmla="*/ 60473 w 356732"/>
              <a:gd name="connsiteY54" fmla="*/ 99676 h 274957"/>
              <a:gd name="connsiteX55" fmla="*/ 178644 w 356732"/>
              <a:gd name="connsiteY55" fmla="*/ 95585 h 27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56732" h="274957">
                <a:moveTo>
                  <a:pt x="47247" y="125079"/>
                </a:moveTo>
                <a:cubicBezTo>
                  <a:pt x="31482" y="125079"/>
                  <a:pt x="18703" y="137856"/>
                  <a:pt x="18703" y="153621"/>
                </a:cubicBezTo>
                <a:cubicBezTo>
                  <a:pt x="18703" y="169386"/>
                  <a:pt x="31482" y="182163"/>
                  <a:pt x="47247" y="182163"/>
                </a:cubicBezTo>
                <a:cubicBezTo>
                  <a:pt x="63013" y="182163"/>
                  <a:pt x="75791" y="169386"/>
                  <a:pt x="75791" y="153621"/>
                </a:cubicBezTo>
                <a:cubicBezTo>
                  <a:pt x="75791" y="137856"/>
                  <a:pt x="63013" y="125079"/>
                  <a:pt x="47247" y="125079"/>
                </a:cubicBezTo>
                <a:close/>
                <a:moveTo>
                  <a:pt x="310040" y="125079"/>
                </a:moveTo>
                <a:cubicBezTo>
                  <a:pt x="294275" y="125079"/>
                  <a:pt x="281496" y="137856"/>
                  <a:pt x="281496" y="153621"/>
                </a:cubicBezTo>
                <a:cubicBezTo>
                  <a:pt x="281496" y="169386"/>
                  <a:pt x="294275" y="182163"/>
                  <a:pt x="310040" y="182163"/>
                </a:cubicBezTo>
                <a:cubicBezTo>
                  <a:pt x="325806" y="182163"/>
                  <a:pt x="338584" y="169386"/>
                  <a:pt x="338584" y="153621"/>
                </a:cubicBezTo>
                <a:cubicBezTo>
                  <a:pt x="338584" y="137856"/>
                  <a:pt x="325806" y="125079"/>
                  <a:pt x="310040" y="125079"/>
                </a:cubicBezTo>
                <a:close/>
                <a:moveTo>
                  <a:pt x="108616" y="196815"/>
                </a:moveTo>
                <a:cubicBezTo>
                  <a:pt x="101119" y="197272"/>
                  <a:pt x="95391" y="203684"/>
                  <a:pt x="95772" y="211181"/>
                </a:cubicBezTo>
                <a:lnTo>
                  <a:pt x="95772" y="211181"/>
                </a:lnTo>
                <a:cubicBezTo>
                  <a:pt x="95391" y="218659"/>
                  <a:pt x="101138" y="225043"/>
                  <a:pt x="108616" y="225453"/>
                </a:cubicBezTo>
                <a:lnTo>
                  <a:pt x="247910" y="225453"/>
                </a:lnTo>
                <a:cubicBezTo>
                  <a:pt x="255389" y="225043"/>
                  <a:pt x="261136" y="218659"/>
                  <a:pt x="260755" y="211181"/>
                </a:cubicBezTo>
                <a:lnTo>
                  <a:pt x="260755" y="211181"/>
                </a:lnTo>
                <a:cubicBezTo>
                  <a:pt x="261136" y="203684"/>
                  <a:pt x="255407" y="197272"/>
                  <a:pt x="247910" y="196815"/>
                </a:cubicBezTo>
                <a:close/>
                <a:moveTo>
                  <a:pt x="108616" y="153716"/>
                </a:moveTo>
                <a:cubicBezTo>
                  <a:pt x="101119" y="154173"/>
                  <a:pt x="95391" y="160585"/>
                  <a:pt x="95772" y="168083"/>
                </a:cubicBezTo>
                <a:lnTo>
                  <a:pt x="95772" y="168083"/>
                </a:lnTo>
                <a:cubicBezTo>
                  <a:pt x="95391" y="175580"/>
                  <a:pt x="101119" y="181992"/>
                  <a:pt x="108616" y="182449"/>
                </a:cubicBezTo>
                <a:lnTo>
                  <a:pt x="247910" y="182449"/>
                </a:lnTo>
                <a:cubicBezTo>
                  <a:pt x="255407" y="181992"/>
                  <a:pt x="261136" y="175580"/>
                  <a:pt x="260755" y="168083"/>
                </a:cubicBezTo>
                <a:lnTo>
                  <a:pt x="260755" y="168083"/>
                </a:lnTo>
                <a:cubicBezTo>
                  <a:pt x="261136" y="160585"/>
                  <a:pt x="255407" y="154173"/>
                  <a:pt x="247910" y="153716"/>
                </a:cubicBezTo>
                <a:close/>
                <a:moveTo>
                  <a:pt x="340773" y="214226"/>
                </a:moveTo>
                <a:lnTo>
                  <a:pt x="340773" y="252282"/>
                </a:lnTo>
                <a:cubicBezTo>
                  <a:pt x="340725" y="264755"/>
                  <a:pt x="330601" y="274831"/>
                  <a:pt x="318128" y="274831"/>
                </a:cubicBezTo>
                <a:lnTo>
                  <a:pt x="301192" y="274831"/>
                </a:lnTo>
                <a:cubicBezTo>
                  <a:pt x="288718" y="274831"/>
                  <a:pt x="278594" y="264755"/>
                  <a:pt x="278547" y="252282"/>
                </a:cubicBezTo>
                <a:lnTo>
                  <a:pt x="278547" y="237250"/>
                </a:lnTo>
                <a:cubicBezTo>
                  <a:pt x="250003" y="240104"/>
                  <a:pt x="215465" y="238867"/>
                  <a:pt x="178263" y="238867"/>
                </a:cubicBezTo>
                <a:cubicBezTo>
                  <a:pt x="141061" y="238867"/>
                  <a:pt x="106523" y="240104"/>
                  <a:pt x="77980" y="237250"/>
                </a:cubicBezTo>
                <a:lnTo>
                  <a:pt x="77980" y="252282"/>
                </a:lnTo>
                <a:cubicBezTo>
                  <a:pt x="77932" y="264755"/>
                  <a:pt x="67808" y="274831"/>
                  <a:pt x="55335" y="274831"/>
                </a:cubicBezTo>
                <a:lnTo>
                  <a:pt x="38399" y="274831"/>
                </a:lnTo>
                <a:cubicBezTo>
                  <a:pt x="25925" y="274831"/>
                  <a:pt x="15801" y="264755"/>
                  <a:pt x="15754" y="252282"/>
                </a:cubicBezTo>
                <a:lnTo>
                  <a:pt x="15754" y="214226"/>
                </a:lnTo>
                <a:cubicBezTo>
                  <a:pt x="4508" y="201296"/>
                  <a:pt x="-1144" y="184418"/>
                  <a:pt x="55" y="167321"/>
                </a:cubicBezTo>
                <a:cubicBezTo>
                  <a:pt x="55" y="131453"/>
                  <a:pt x="16040" y="113281"/>
                  <a:pt x="42395" y="104243"/>
                </a:cubicBezTo>
                <a:lnTo>
                  <a:pt x="42395" y="67138"/>
                </a:lnTo>
                <a:cubicBezTo>
                  <a:pt x="42395" y="30223"/>
                  <a:pt x="67704" y="-127"/>
                  <a:pt x="98721" y="-127"/>
                </a:cubicBezTo>
                <a:lnTo>
                  <a:pt x="257805" y="-127"/>
                </a:lnTo>
                <a:cubicBezTo>
                  <a:pt x="288823" y="-127"/>
                  <a:pt x="314131" y="30223"/>
                  <a:pt x="314131" y="67138"/>
                </a:cubicBezTo>
                <a:lnTo>
                  <a:pt x="314131" y="104243"/>
                </a:lnTo>
                <a:cubicBezTo>
                  <a:pt x="340487" y="113281"/>
                  <a:pt x="356471" y="131453"/>
                  <a:pt x="356471" y="167321"/>
                </a:cubicBezTo>
                <a:cubicBezTo>
                  <a:pt x="357671" y="184418"/>
                  <a:pt x="352018" y="201296"/>
                  <a:pt x="340773" y="214226"/>
                </a:cubicBezTo>
                <a:close/>
                <a:moveTo>
                  <a:pt x="178263" y="95585"/>
                </a:moveTo>
                <a:cubicBezTo>
                  <a:pt x="223648" y="95585"/>
                  <a:pt x="265036" y="93778"/>
                  <a:pt x="296434" y="99676"/>
                </a:cubicBezTo>
                <a:lnTo>
                  <a:pt x="296434" y="91018"/>
                </a:lnTo>
                <a:cubicBezTo>
                  <a:pt x="296434" y="52962"/>
                  <a:pt x="282067" y="21661"/>
                  <a:pt x="244295" y="21661"/>
                </a:cubicBezTo>
                <a:lnTo>
                  <a:pt x="112612" y="21661"/>
                </a:lnTo>
                <a:cubicBezTo>
                  <a:pt x="74554" y="21661"/>
                  <a:pt x="60473" y="52867"/>
                  <a:pt x="60473" y="91018"/>
                </a:cubicBezTo>
                <a:lnTo>
                  <a:pt x="60473" y="99676"/>
                </a:lnTo>
                <a:cubicBezTo>
                  <a:pt x="91871" y="93778"/>
                  <a:pt x="133259" y="95585"/>
                  <a:pt x="178644" y="9558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DC2D490F-4707-634F-809E-9AE643273A4A}"/>
              </a:ext>
            </a:extLst>
          </p:cNvPr>
          <p:cNvSpPr/>
          <p:nvPr/>
        </p:nvSpPr>
        <p:spPr>
          <a:xfrm>
            <a:off x="11998996" y="8009811"/>
            <a:ext cx="1238706" cy="1238639"/>
          </a:xfrm>
          <a:custGeom>
            <a:avLst/>
            <a:gdLst>
              <a:gd name="connsiteX0" fmla="*/ 504274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4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4" y="252123"/>
                </a:moveTo>
                <a:cubicBezTo>
                  <a:pt x="504274" y="391367"/>
                  <a:pt x="391388" y="504247"/>
                  <a:pt x="252137" y="504247"/>
                </a:cubicBezTo>
                <a:cubicBezTo>
                  <a:pt x="112886" y="504247"/>
                  <a:pt x="0" y="391367"/>
                  <a:pt x="0" y="252123"/>
                </a:cubicBezTo>
                <a:cubicBezTo>
                  <a:pt x="0" y="112879"/>
                  <a:pt x="112886" y="0"/>
                  <a:pt x="252137" y="0"/>
                </a:cubicBezTo>
                <a:cubicBezTo>
                  <a:pt x="391388" y="0"/>
                  <a:pt x="504274" y="112879"/>
                  <a:pt x="504274" y="252123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1F55E6CA-AB41-7E47-9FFA-EAD168AC0D39}"/>
              </a:ext>
            </a:extLst>
          </p:cNvPr>
          <p:cNvSpPr/>
          <p:nvPr/>
        </p:nvSpPr>
        <p:spPr>
          <a:xfrm>
            <a:off x="12186672" y="8331213"/>
            <a:ext cx="863353" cy="727468"/>
          </a:xfrm>
          <a:custGeom>
            <a:avLst/>
            <a:gdLst>
              <a:gd name="connsiteX0" fmla="*/ 175631 w 351468"/>
              <a:gd name="connsiteY0" fmla="*/ 33150 h 296150"/>
              <a:gd name="connsiteX1" fmla="*/ 124348 w 351468"/>
              <a:gd name="connsiteY1" fmla="*/ 3466 h 296150"/>
              <a:gd name="connsiteX2" fmla="*/ 63740 w 351468"/>
              <a:gd name="connsiteY2" fmla="*/ 8223 h 296150"/>
              <a:gd name="connsiteX3" fmla="*/ 20448 w 351468"/>
              <a:gd name="connsiteY3" fmla="*/ 47421 h 296150"/>
              <a:gd name="connsiteX4" fmla="*/ 848 w 351468"/>
              <a:gd name="connsiteY4" fmla="*/ 102698 h 296150"/>
              <a:gd name="connsiteX5" fmla="*/ 27584 w 351468"/>
              <a:gd name="connsiteY5" fmla="*/ 102698 h 296150"/>
              <a:gd name="connsiteX6" fmla="*/ 30058 w 351468"/>
              <a:gd name="connsiteY6" fmla="*/ 105362 h 296150"/>
              <a:gd name="connsiteX7" fmla="*/ 39573 w 351468"/>
              <a:gd name="connsiteY7" fmla="*/ 116398 h 296150"/>
              <a:gd name="connsiteX8" fmla="*/ 60505 w 351468"/>
              <a:gd name="connsiteY8" fmla="*/ 79008 h 296150"/>
              <a:gd name="connsiteX9" fmla="*/ 68878 w 351468"/>
              <a:gd name="connsiteY9" fmla="*/ 64166 h 296150"/>
              <a:gd name="connsiteX10" fmla="*/ 74872 w 351468"/>
              <a:gd name="connsiteY10" fmla="*/ 80149 h 296150"/>
              <a:gd name="connsiteX11" fmla="*/ 92189 w 351468"/>
              <a:gd name="connsiteY11" fmla="*/ 126483 h 296150"/>
              <a:gd name="connsiteX12" fmla="*/ 110552 w 351468"/>
              <a:gd name="connsiteY12" fmla="*/ 88427 h 296150"/>
              <a:gd name="connsiteX13" fmla="*/ 117212 w 351468"/>
              <a:gd name="connsiteY13" fmla="*/ 74251 h 296150"/>
              <a:gd name="connsiteX14" fmla="*/ 124633 w 351468"/>
              <a:gd name="connsiteY14" fmla="*/ 87951 h 296150"/>
              <a:gd name="connsiteX15" fmla="*/ 138905 w 351468"/>
              <a:gd name="connsiteY15" fmla="*/ 114210 h 296150"/>
              <a:gd name="connsiteX16" fmla="*/ 148419 w 351468"/>
              <a:gd name="connsiteY16" fmla="*/ 105362 h 296150"/>
              <a:gd name="connsiteX17" fmla="*/ 150798 w 351468"/>
              <a:gd name="connsiteY17" fmla="*/ 103173 h 296150"/>
              <a:gd name="connsiteX18" fmla="*/ 175536 w 351468"/>
              <a:gd name="connsiteY18" fmla="*/ 103173 h 296150"/>
              <a:gd name="connsiteX19" fmla="*/ 175536 w 351468"/>
              <a:gd name="connsiteY19" fmla="*/ 78817 h 296150"/>
              <a:gd name="connsiteX20" fmla="*/ 187049 w 351468"/>
              <a:gd name="connsiteY20" fmla="*/ 66639 h 296150"/>
              <a:gd name="connsiteX21" fmla="*/ 235192 w 351468"/>
              <a:gd name="connsiteY21" fmla="*/ 34482 h 296150"/>
              <a:gd name="connsiteX22" fmla="*/ 274012 w 351468"/>
              <a:gd name="connsiteY22" fmla="*/ 37431 h 296150"/>
              <a:gd name="connsiteX23" fmla="*/ 303983 w 351468"/>
              <a:gd name="connsiteY23" fmla="*/ 64927 h 296150"/>
              <a:gd name="connsiteX24" fmla="*/ 319492 w 351468"/>
              <a:gd name="connsiteY24" fmla="*/ 119538 h 296150"/>
              <a:gd name="connsiteX25" fmla="*/ 190569 w 351468"/>
              <a:gd name="connsiteY25" fmla="*/ 252735 h 296150"/>
              <a:gd name="connsiteX26" fmla="*/ 175536 w 351468"/>
              <a:gd name="connsiteY26" fmla="*/ 260917 h 296150"/>
              <a:gd name="connsiteX27" fmla="*/ 175536 w 351468"/>
              <a:gd name="connsiteY27" fmla="*/ 118586 h 296150"/>
              <a:gd name="connsiteX28" fmla="*/ 157078 w 351468"/>
              <a:gd name="connsiteY28" fmla="*/ 118586 h 296150"/>
              <a:gd name="connsiteX29" fmla="*/ 142616 w 351468"/>
              <a:gd name="connsiteY29" fmla="*/ 132287 h 296150"/>
              <a:gd name="connsiteX30" fmla="*/ 135099 w 351468"/>
              <a:gd name="connsiteY30" fmla="*/ 139422 h 296150"/>
              <a:gd name="connsiteX31" fmla="*/ 130152 w 351468"/>
              <a:gd name="connsiteY31" fmla="*/ 129908 h 296150"/>
              <a:gd name="connsiteX32" fmla="*/ 118449 w 351468"/>
              <a:gd name="connsiteY32" fmla="*/ 108311 h 296150"/>
              <a:gd name="connsiteX33" fmla="*/ 98943 w 351468"/>
              <a:gd name="connsiteY33" fmla="*/ 150173 h 296150"/>
              <a:gd name="connsiteX34" fmla="*/ 90952 w 351468"/>
              <a:gd name="connsiteY34" fmla="*/ 167108 h 296150"/>
              <a:gd name="connsiteX35" fmla="*/ 84386 w 351468"/>
              <a:gd name="connsiteY35" fmla="*/ 149602 h 296150"/>
              <a:gd name="connsiteX36" fmla="*/ 66404 w 351468"/>
              <a:gd name="connsiteY36" fmla="*/ 102032 h 296150"/>
              <a:gd name="connsiteX37" fmla="*/ 48421 w 351468"/>
              <a:gd name="connsiteY37" fmla="*/ 134189 h 296150"/>
              <a:gd name="connsiteX38" fmla="*/ 42998 w 351468"/>
              <a:gd name="connsiteY38" fmla="*/ 143704 h 296150"/>
              <a:gd name="connsiteX39" fmla="*/ 35577 w 351468"/>
              <a:gd name="connsiteY39" fmla="*/ 135521 h 296150"/>
              <a:gd name="connsiteX40" fmla="*/ 20639 w 351468"/>
              <a:gd name="connsiteY40" fmla="*/ 118872 h 296150"/>
              <a:gd name="connsiteX41" fmla="*/ -103 w 351468"/>
              <a:gd name="connsiteY41" fmla="*/ 118872 h 296150"/>
              <a:gd name="connsiteX42" fmla="*/ -103 w 351468"/>
              <a:gd name="connsiteY42" fmla="*/ 118872 h 296150"/>
              <a:gd name="connsiteX43" fmla="*/ 145470 w 351468"/>
              <a:gd name="connsiteY43" fmla="*/ 279374 h 296150"/>
              <a:gd name="connsiteX44" fmla="*/ 167924 w 351468"/>
              <a:gd name="connsiteY44" fmla="*/ 291743 h 296150"/>
              <a:gd name="connsiteX45" fmla="*/ 175631 w 351468"/>
              <a:gd name="connsiteY45" fmla="*/ 296024 h 296150"/>
              <a:gd name="connsiteX46" fmla="*/ 183338 w 351468"/>
              <a:gd name="connsiteY46" fmla="*/ 291743 h 296150"/>
              <a:gd name="connsiteX47" fmla="*/ 205793 w 351468"/>
              <a:gd name="connsiteY47" fmla="*/ 279374 h 296150"/>
              <a:gd name="connsiteX48" fmla="*/ 351366 w 351468"/>
              <a:gd name="connsiteY48" fmla="*/ 118872 h 296150"/>
              <a:gd name="connsiteX49" fmla="*/ 330719 w 351468"/>
              <a:gd name="connsiteY49" fmla="*/ 47231 h 296150"/>
              <a:gd name="connsiteX50" fmla="*/ 287428 w 351468"/>
              <a:gd name="connsiteY50" fmla="*/ 8033 h 296150"/>
              <a:gd name="connsiteX51" fmla="*/ 226820 w 351468"/>
              <a:gd name="connsiteY51" fmla="*/ 3275 h 296150"/>
              <a:gd name="connsiteX52" fmla="*/ 175631 w 351468"/>
              <a:gd name="connsiteY52" fmla="*/ 33150 h 29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51468" h="296150">
                <a:moveTo>
                  <a:pt x="175631" y="33150"/>
                </a:moveTo>
                <a:cubicBezTo>
                  <a:pt x="161046" y="19449"/>
                  <a:pt x="143491" y="9288"/>
                  <a:pt x="124348" y="3466"/>
                </a:cubicBezTo>
                <a:cubicBezTo>
                  <a:pt x="104234" y="-2357"/>
                  <a:pt x="82692" y="-663"/>
                  <a:pt x="63740" y="8223"/>
                </a:cubicBezTo>
                <a:cubicBezTo>
                  <a:pt x="45881" y="16919"/>
                  <a:pt x="30867" y="30514"/>
                  <a:pt x="20448" y="47421"/>
                </a:cubicBezTo>
                <a:cubicBezTo>
                  <a:pt x="9887" y="64166"/>
                  <a:pt x="3189" y="83042"/>
                  <a:pt x="848" y="102698"/>
                </a:cubicBezTo>
                <a:lnTo>
                  <a:pt x="27584" y="102698"/>
                </a:lnTo>
                <a:lnTo>
                  <a:pt x="30058" y="105362"/>
                </a:lnTo>
                <a:lnTo>
                  <a:pt x="39573" y="116398"/>
                </a:lnTo>
                <a:lnTo>
                  <a:pt x="60505" y="79008"/>
                </a:lnTo>
                <a:lnTo>
                  <a:pt x="68878" y="64166"/>
                </a:lnTo>
                <a:lnTo>
                  <a:pt x="74872" y="80149"/>
                </a:lnTo>
                <a:lnTo>
                  <a:pt x="92189" y="126483"/>
                </a:lnTo>
                <a:lnTo>
                  <a:pt x="110552" y="88427"/>
                </a:lnTo>
                <a:lnTo>
                  <a:pt x="117212" y="74251"/>
                </a:lnTo>
                <a:lnTo>
                  <a:pt x="124633" y="87951"/>
                </a:lnTo>
                <a:lnTo>
                  <a:pt x="138905" y="114210"/>
                </a:lnTo>
                <a:lnTo>
                  <a:pt x="148419" y="105362"/>
                </a:lnTo>
                <a:lnTo>
                  <a:pt x="150798" y="103173"/>
                </a:lnTo>
                <a:lnTo>
                  <a:pt x="175536" y="103173"/>
                </a:lnTo>
                <a:lnTo>
                  <a:pt x="175536" y="78817"/>
                </a:lnTo>
                <a:lnTo>
                  <a:pt x="187049" y="66639"/>
                </a:lnTo>
                <a:cubicBezTo>
                  <a:pt x="199875" y="51740"/>
                  <a:pt x="216515" y="40628"/>
                  <a:pt x="235192" y="34482"/>
                </a:cubicBezTo>
                <a:cubicBezTo>
                  <a:pt x="248066" y="30743"/>
                  <a:pt x="261852" y="31789"/>
                  <a:pt x="274012" y="37431"/>
                </a:cubicBezTo>
                <a:cubicBezTo>
                  <a:pt x="286391" y="43587"/>
                  <a:pt x="296781" y="53120"/>
                  <a:pt x="303983" y="64927"/>
                </a:cubicBezTo>
                <a:cubicBezTo>
                  <a:pt x="314193" y="81310"/>
                  <a:pt x="319568" y="100234"/>
                  <a:pt x="319492" y="119538"/>
                </a:cubicBezTo>
                <a:cubicBezTo>
                  <a:pt x="319492" y="181570"/>
                  <a:pt x="258789" y="214679"/>
                  <a:pt x="190569" y="252735"/>
                </a:cubicBezTo>
                <a:lnTo>
                  <a:pt x="175536" y="260917"/>
                </a:lnTo>
                <a:lnTo>
                  <a:pt x="175536" y="118586"/>
                </a:lnTo>
                <a:lnTo>
                  <a:pt x="157078" y="118586"/>
                </a:lnTo>
                <a:lnTo>
                  <a:pt x="142616" y="132287"/>
                </a:lnTo>
                <a:lnTo>
                  <a:pt x="135099" y="139422"/>
                </a:lnTo>
                <a:lnTo>
                  <a:pt x="130152" y="129908"/>
                </a:lnTo>
                <a:lnTo>
                  <a:pt x="118449" y="108311"/>
                </a:lnTo>
                <a:lnTo>
                  <a:pt x="98943" y="150173"/>
                </a:lnTo>
                <a:lnTo>
                  <a:pt x="90952" y="167108"/>
                </a:lnTo>
                <a:lnTo>
                  <a:pt x="84386" y="149602"/>
                </a:lnTo>
                <a:lnTo>
                  <a:pt x="66404" y="102032"/>
                </a:lnTo>
                <a:lnTo>
                  <a:pt x="48421" y="134189"/>
                </a:lnTo>
                <a:lnTo>
                  <a:pt x="42998" y="143704"/>
                </a:lnTo>
                <a:lnTo>
                  <a:pt x="35577" y="135521"/>
                </a:lnTo>
                <a:lnTo>
                  <a:pt x="20639" y="118872"/>
                </a:lnTo>
                <a:lnTo>
                  <a:pt x="-103" y="118872"/>
                </a:lnTo>
                <a:lnTo>
                  <a:pt x="-103" y="118872"/>
                </a:lnTo>
                <a:cubicBezTo>
                  <a:pt x="-103" y="199646"/>
                  <a:pt x="68402" y="237132"/>
                  <a:pt x="145470" y="279374"/>
                </a:cubicBezTo>
                <a:lnTo>
                  <a:pt x="167924" y="291743"/>
                </a:lnTo>
                <a:lnTo>
                  <a:pt x="175631" y="296024"/>
                </a:lnTo>
                <a:lnTo>
                  <a:pt x="183338" y="291743"/>
                </a:lnTo>
                <a:cubicBezTo>
                  <a:pt x="191426" y="287176"/>
                  <a:pt x="198657" y="283275"/>
                  <a:pt x="205793" y="279374"/>
                </a:cubicBezTo>
                <a:cubicBezTo>
                  <a:pt x="282861" y="237132"/>
                  <a:pt x="351366" y="199646"/>
                  <a:pt x="351366" y="118872"/>
                </a:cubicBezTo>
                <a:cubicBezTo>
                  <a:pt x="351356" y="93526"/>
                  <a:pt x="344201" y="68694"/>
                  <a:pt x="330719" y="47231"/>
                </a:cubicBezTo>
                <a:cubicBezTo>
                  <a:pt x="320339" y="30295"/>
                  <a:pt x="305315" y="16690"/>
                  <a:pt x="287428" y="8033"/>
                </a:cubicBezTo>
                <a:cubicBezTo>
                  <a:pt x="268474" y="-854"/>
                  <a:pt x="246934" y="-2547"/>
                  <a:pt x="226820" y="3275"/>
                </a:cubicBezTo>
                <a:cubicBezTo>
                  <a:pt x="207677" y="9136"/>
                  <a:pt x="190150" y="19364"/>
                  <a:pt x="175631" y="3315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482FF716-A4C1-B144-80F8-054986B5A72E}"/>
              </a:ext>
            </a:extLst>
          </p:cNvPr>
          <p:cNvSpPr/>
          <p:nvPr/>
        </p:nvSpPr>
        <p:spPr>
          <a:xfrm>
            <a:off x="10822804" y="10671700"/>
            <a:ext cx="1238706" cy="1238639"/>
          </a:xfrm>
          <a:custGeom>
            <a:avLst/>
            <a:gdLst>
              <a:gd name="connsiteX0" fmla="*/ 504273 w 504273"/>
              <a:gd name="connsiteY0" fmla="*/ 252123 h 504246"/>
              <a:gd name="connsiteX1" fmla="*/ 252137 w 504273"/>
              <a:gd name="connsiteY1" fmla="*/ 504247 h 504246"/>
              <a:gd name="connsiteX2" fmla="*/ 0 w 504273"/>
              <a:gd name="connsiteY2" fmla="*/ 252123 h 504246"/>
              <a:gd name="connsiteX3" fmla="*/ 252137 w 504273"/>
              <a:gd name="connsiteY3" fmla="*/ 0 h 504246"/>
              <a:gd name="connsiteX4" fmla="*/ 504273 w 504273"/>
              <a:gd name="connsiteY4" fmla="*/ 252123 h 50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73" h="504246">
                <a:moveTo>
                  <a:pt x="504273" y="252123"/>
                </a:moveTo>
                <a:cubicBezTo>
                  <a:pt x="504273" y="391367"/>
                  <a:pt x="391388" y="504247"/>
                  <a:pt x="252137" y="504247"/>
                </a:cubicBezTo>
                <a:cubicBezTo>
                  <a:pt x="112885" y="504247"/>
                  <a:pt x="0" y="391367"/>
                  <a:pt x="0" y="252123"/>
                </a:cubicBezTo>
                <a:cubicBezTo>
                  <a:pt x="0" y="112880"/>
                  <a:pt x="112885" y="0"/>
                  <a:pt x="252137" y="0"/>
                </a:cubicBezTo>
                <a:cubicBezTo>
                  <a:pt x="391388" y="0"/>
                  <a:pt x="504273" y="112880"/>
                  <a:pt x="504273" y="252123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BB3DDECA-D722-6040-A824-DCF1664BA448}"/>
              </a:ext>
            </a:extLst>
          </p:cNvPr>
          <p:cNvSpPr/>
          <p:nvPr/>
        </p:nvSpPr>
        <p:spPr>
          <a:xfrm>
            <a:off x="10999605" y="10967523"/>
            <a:ext cx="904256" cy="589535"/>
          </a:xfrm>
          <a:custGeom>
            <a:avLst/>
            <a:gdLst>
              <a:gd name="connsiteX0" fmla="*/ 39097 w 391239"/>
              <a:gd name="connsiteY0" fmla="*/ 211943 h 255072"/>
              <a:gd name="connsiteX1" fmla="*/ 39097 w 391239"/>
              <a:gd name="connsiteY1" fmla="*/ 232493 h 255072"/>
              <a:gd name="connsiteX2" fmla="*/ 55462 w 391239"/>
              <a:gd name="connsiteY2" fmla="*/ 232493 h 255072"/>
              <a:gd name="connsiteX3" fmla="*/ 55462 w 391239"/>
              <a:gd name="connsiteY3" fmla="*/ 211943 h 255072"/>
              <a:gd name="connsiteX4" fmla="*/ 61266 w 391239"/>
              <a:gd name="connsiteY4" fmla="*/ 184066 h 255072"/>
              <a:gd name="connsiteX5" fmla="*/ 61266 w 391239"/>
              <a:gd name="connsiteY5" fmla="*/ 204617 h 255072"/>
              <a:gd name="connsiteX6" fmla="*/ 77631 w 391239"/>
              <a:gd name="connsiteY6" fmla="*/ 204617 h 255072"/>
              <a:gd name="connsiteX7" fmla="*/ 77631 w 391239"/>
              <a:gd name="connsiteY7" fmla="*/ 184257 h 255072"/>
              <a:gd name="connsiteX8" fmla="*/ 61266 w 391239"/>
              <a:gd name="connsiteY8" fmla="*/ 211943 h 255072"/>
              <a:gd name="connsiteX9" fmla="*/ 61266 w 391239"/>
              <a:gd name="connsiteY9" fmla="*/ 232493 h 255072"/>
              <a:gd name="connsiteX10" fmla="*/ 77631 w 391239"/>
              <a:gd name="connsiteY10" fmla="*/ 232493 h 255072"/>
              <a:gd name="connsiteX11" fmla="*/ 77631 w 391239"/>
              <a:gd name="connsiteY11" fmla="*/ 211943 h 255072"/>
              <a:gd name="connsiteX12" fmla="*/ 39097 w 391239"/>
              <a:gd name="connsiteY12" fmla="*/ 184257 h 255072"/>
              <a:gd name="connsiteX13" fmla="*/ 39097 w 391239"/>
              <a:gd name="connsiteY13" fmla="*/ 204807 h 255072"/>
              <a:gd name="connsiteX14" fmla="*/ 55462 w 391239"/>
              <a:gd name="connsiteY14" fmla="*/ 204807 h 255072"/>
              <a:gd name="connsiteX15" fmla="*/ 55462 w 391239"/>
              <a:gd name="connsiteY15" fmla="*/ 184257 h 255072"/>
              <a:gd name="connsiteX16" fmla="*/ 102750 w 391239"/>
              <a:gd name="connsiteY16" fmla="*/ 254946 h 255072"/>
              <a:gd name="connsiteX17" fmla="*/ 13978 w 391239"/>
              <a:gd name="connsiteY17" fmla="*/ 254946 h 255072"/>
              <a:gd name="connsiteX18" fmla="*/ 13978 w 391239"/>
              <a:gd name="connsiteY18" fmla="*/ 161994 h 255072"/>
              <a:gd name="connsiteX19" fmla="*/ 102750 w 391239"/>
              <a:gd name="connsiteY19" fmla="*/ 161994 h 255072"/>
              <a:gd name="connsiteX20" fmla="*/ 102750 w 391239"/>
              <a:gd name="connsiteY20" fmla="*/ 254946 h 255072"/>
              <a:gd name="connsiteX21" fmla="*/ 178010 w 391239"/>
              <a:gd name="connsiteY21" fmla="*/ 133546 h 255072"/>
              <a:gd name="connsiteX22" fmla="*/ 192282 w 391239"/>
              <a:gd name="connsiteY22" fmla="*/ 133546 h 255072"/>
              <a:gd name="connsiteX23" fmla="*/ 192282 w 391239"/>
              <a:gd name="connsiteY23" fmla="*/ 151623 h 255072"/>
              <a:gd name="connsiteX24" fmla="*/ 178010 w 391239"/>
              <a:gd name="connsiteY24" fmla="*/ 151623 h 255072"/>
              <a:gd name="connsiteX25" fmla="*/ 178010 w 391239"/>
              <a:gd name="connsiteY25" fmla="*/ 133546 h 255072"/>
              <a:gd name="connsiteX26" fmla="*/ 178010 w 391239"/>
              <a:gd name="connsiteY26" fmla="*/ 109285 h 255072"/>
              <a:gd name="connsiteX27" fmla="*/ 192282 w 391239"/>
              <a:gd name="connsiteY27" fmla="*/ 109285 h 255072"/>
              <a:gd name="connsiteX28" fmla="*/ 192282 w 391239"/>
              <a:gd name="connsiteY28" fmla="*/ 127172 h 255072"/>
              <a:gd name="connsiteX29" fmla="*/ 178010 w 391239"/>
              <a:gd name="connsiteY29" fmla="*/ 127172 h 255072"/>
              <a:gd name="connsiteX30" fmla="*/ 178010 w 391239"/>
              <a:gd name="connsiteY30" fmla="*/ 109095 h 255072"/>
              <a:gd name="connsiteX31" fmla="*/ 350605 w 391239"/>
              <a:gd name="connsiteY31" fmla="*/ 212133 h 255072"/>
              <a:gd name="connsiteX32" fmla="*/ 350605 w 391239"/>
              <a:gd name="connsiteY32" fmla="*/ 232683 h 255072"/>
              <a:gd name="connsiteX33" fmla="*/ 334049 w 391239"/>
              <a:gd name="connsiteY33" fmla="*/ 232683 h 255072"/>
              <a:gd name="connsiteX34" fmla="*/ 334049 w 391239"/>
              <a:gd name="connsiteY34" fmla="*/ 212133 h 255072"/>
              <a:gd name="connsiteX35" fmla="*/ 328721 w 391239"/>
              <a:gd name="connsiteY35" fmla="*/ 184257 h 255072"/>
              <a:gd name="connsiteX36" fmla="*/ 328721 w 391239"/>
              <a:gd name="connsiteY36" fmla="*/ 204807 h 255072"/>
              <a:gd name="connsiteX37" fmla="*/ 312356 w 391239"/>
              <a:gd name="connsiteY37" fmla="*/ 204807 h 255072"/>
              <a:gd name="connsiteX38" fmla="*/ 312356 w 391239"/>
              <a:gd name="connsiteY38" fmla="*/ 184257 h 255072"/>
              <a:gd name="connsiteX39" fmla="*/ 328721 w 391239"/>
              <a:gd name="connsiteY39" fmla="*/ 212133 h 255072"/>
              <a:gd name="connsiteX40" fmla="*/ 328721 w 391239"/>
              <a:gd name="connsiteY40" fmla="*/ 232683 h 255072"/>
              <a:gd name="connsiteX41" fmla="*/ 312356 w 391239"/>
              <a:gd name="connsiteY41" fmla="*/ 232683 h 255072"/>
              <a:gd name="connsiteX42" fmla="*/ 312356 w 391239"/>
              <a:gd name="connsiteY42" fmla="*/ 212133 h 255072"/>
              <a:gd name="connsiteX43" fmla="*/ 350890 w 391239"/>
              <a:gd name="connsiteY43" fmla="*/ 184257 h 255072"/>
              <a:gd name="connsiteX44" fmla="*/ 350890 w 391239"/>
              <a:gd name="connsiteY44" fmla="*/ 204807 h 255072"/>
              <a:gd name="connsiteX45" fmla="*/ 334049 w 391239"/>
              <a:gd name="connsiteY45" fmla="*/ 204807 h 255072"/>
              <a:gd name="connsiteX46" fmla="*/ 334049 w 391239"/>
              <a:gd name="connsiteY46" fmla="*/ 184257 h 255072"/>
              <a:gd name="connsiteX47" fmla="*/ 287237 w 391239"/>
              <a:gd name="connsiteY47" fmla="*/ 254946 h 255072"/>
              <a:gd name="connsiteX48" fmla="*/ 375913 w 391239"/>
              <a:gd name="connsiteY48" fmla="*/ 254946 h 255072"/>
              <a:gd name="connsiteX49" fmla="*/ 375913 w 391239"/>
              <a:gd name="connsiteY49" fmla="*/ 161994 h 255072"/>
              <a:gd name="connsiteX50" fmla="*/ 287237 w 391239"/>
              <a:gd name="connsiteY50" fmla="*/ 161994 h 255072"/>
              <a:gd name="connsiteX51" fmla="*/ 287237 w 391239"/>
              <a:gd name="connsiteY51" fmla="*/ 254946 h 255072"/>
              <a:gd name="connsiteX52" fmla="*/ 211977 w 391239"/>
              <a:gd name="connsiteY52" fmla="*/ 133546 h 255072"/>
              <a:gd name="connsiteX53" fmla="*/ 211977 w 391239"/>
              <a:gd name="connsiteY53" fmla="*/ 151623 h 255072"/>
              <a:gd name="connsiteX54" fmla="*/ 197610 w 391239"/>
              <a:gd name="connsiteY54" fmla="*/ 151623 h 255072"/>
              <a:gd name="connsiteX55" fmla="*/ 197610 w 391239"/>
              <a:gd name="connsiteY55" fmla="*/ 133546 h 255072"/>
              <a:gd name="connsiteX56" fmla="*/ 211977 w 391239"/>
              <a:gd name="connsiteY56" fmla="*/ 109285 h 255072"/>
              <a:gd name="connsiteX57" fmla="*/ 211977 w 391239"/>
              <a:gd name="connsiteY57" fmla="*/ 127172 h 255072"/>
              <a:gd name="connsiteX58" fmla="*/ 197610 w 391239"/>
              <a:gd name="connsiteY58" fmla="*/ 127172 h 255072"/>
              <a:gd name="connsiteX59" fmla="*/ 197610 w 391239"/>
              <a:gd name="connsiteY59" fmla="*/ 109095 h 255072"/>
              <a:gd name="connsiteX60" fmla="*/ 273156 w 391239"/>
              <a:gd name="connsiteY60" fmla="*/ 254946 h 255072"/>
              <a:gd name="connsiteX61" fmla="*/ 273156 w 391239"/>
              <a:gd name="connsiteY61" fmla="*/ 141824 h 255072"/>
              <a:gd name="connsiteX62" fmla="*/ 234146 w 391239"/>
              <a:gd name="connsiteY62" fmla="*/ 95300 h 255072"/>
              <a:gd name="connsiteX63" fmla="*/ 195136 w 391239"/>
              <a:gd name="connsiteY63" fmla="*/ 48871 h 255072"/>
              <a:gd name="connsiteX64" fmla="*/ 156126 w 391239"/>
              <a:gd name="connsiteY64" fmla="*/ 95300 h 255072"/>
              <a:gd name="connsiteX65" fmla="*/ 117117 w 391239"/>
              <a:gd name="connsiteY65" fmla="*/ 141824 h 255072"/>
              <a:gd name="connsiteX66" fmla="*/ 117117 w 391239"/>
              <a:gd name="connsiteY66" fmla="*/ 254756 h 255072"/>
              <a:gd name="connsiteX67" fmla="*/ 178581 w 391239"/>
              <a:gd name="connsiteY67" fmla="*/ 254756 h 255072"/>
              <a:gd name="connsiteX68" fmla="*/ 178581 w 391239"/>
              <a:gd name="connsiteY68" fmla="*/ 194912 h 255072"/>
              <a:gd name="connsiteX69" fmla="*/ 191140 w 391239"/>
              <a:gd name="connsiteY69" fmla="*/ 174362 h 255072"/>
              <a:gd name="connsiteX70" fmla="*/ 211692 w 391239"/>
              <a:gd name="connsiteY70" fmla="*/ 186920 h 255072"/>
              <a:gd name="connsiteX71" fmla="*/ 211692 w 391239"/>
              <a:gd name="connsiteY71" fmla="*/ 194912 h 255072"/>
              <a:gd name="connsiteX72" fmla="*/ 211692 w 391239"/>
              <a:gd name="connsiteY72" fmla="*/ 254756 h 255072"/>
              <a:gd name="connsiteX73" fmla="*/ 147754 w 391239"/>
              <a:gd name="connsiteY73" fmla="*/ 56577 h 255072"/>
              <a:gd name="connsiteX74" fmla="*/ 73444 w 391239"/>
              <a:gd name="connsiteY74" fmla="*/ 56577 h 255072"/>
              <a:gd name="connsiteX75" fmla="*/ -103 w 391239"/>
              <a:gd name="connsiteY75" fmla="*/ 144202 h 255072"/>
              <a:gd name="connsiteX76" fmla="*/ 95043 w 391239"/>
              <a:gd name="connsiteY76" fmla="*/ 144202 h 255072"/>
              <a:gd name="connsiteX77" fmla="*/ 195422 w 391239"/>
              <a:gd name="connsiteY77" fmla="*/ 24515 h 255072"/>
              <a:gd name="connsiteX78" fmla="*/ 295991 w 391239"/>
              <a:gd name="connsiteY78" fmla="*/ 144012 h 255072"/>
              <a:gd name="connsiteX79" fmla="*/ 391137 w 391239"/>
              <a:gd name="connsiteY79" fmla="*/ 144012 h 255072"/>
              <a:gd name="connsiteX80" fmla="*/ 317684 w 391239"/>
              <a:gd name="connsiteY80" fmla="*/ 56387 h 255072"/>
              <a:gd name="connsiteX81" fmla="*/ 243375 w 391239"/>
              <a:gd name="connsiteY81" fmla="*/ 56387 h 255072"/>
              <a:gd name="connsiteX82" fmla="*/ 195802 w 391239"/>
              <a:gd name="connsiteY82" fmla="*/ -127 h 255072"/>
              <a:gd name="connsiteX83" fmla="*/ 148229 w 391239"/>
              <a:gd name="connsiteY83" fmla="*/ 56387 h 25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91239" h="255072">
                <a:moveTo>
                  <a:pt x="39097" y="211943"/>
                </a:moveTo>
                <a:lnTo>
                  <a:pt x="39097" y="232493"/>
                </a:lnTo>
                <a:lnTo>
                  <a:pt x="55462" y="232493"/>
                </a:lnTo>
                <a:lnTo>
                  <a:pt x="55462" y="211943"/>
                </a:lnTo>
                <a:close/>
                <a:moveTo>
                  <a:pt x="61266" y="184066"/>
                </a:moveTo>
                <a:lnTo>
                  <a:pt x="61266" y="204617"/>
                </a:lnTo>
                <a:lnTo>
                  <a:pt x="77631" y="204617"/>
                </a:lnTo>
                <a:lnTo>
                  <a:pt x="77631" y="184257"/>
                </a:lnTo>
                <a:close/>
                <a:moveTo>
                  <a:pt x="61266" y="211943"/>
                </a:moveTo>
                <a:lnTo>
                  <a:pt x="61266" y="232493"/>
                </a:lnTo>
                <a:lnTo>
                  <a:pt x="77631" y="232493"/>
                </a:lnTo>
                <a:lnTo>
                  <a:pt x="77631" y="211943"/>
                </a:lnTo>
                <a:close/>
                <a:moveTo>
                  <a:pt x="39097" y="184257"/>
                </a:moveTo>
                <a:lnTo>
                  <a:pt x="39097" y="204807"/>
                </a:lnTo>
                <a:lnTo>
                  <a:pt x="55462" y="204807"/>
                </a:lnTo>
                <a:lnTo>
                  <a:pt x="55462" y="184257"/>
                </a:lnTo>
                <a:close/>
                <a:moveTo>
                  <a:pt x="102750" y="254946"/>
                </a:moveTo>
                <a:lnTo>
                  <a:pt x="13978" y="254946"/>
                </a:lnTo>
                <a:lnTo>
                  <a:pt x="13978" y="161994"/>
                </a:lnTo>
                <a:lnTo>
                  <a:pt x="102750" y="161994"/>
                </a:lnTo>
                <a:lnTo>
                  <a:pt x="102750" y="254946"/>
                </a:lnTo>
                <a:close/>
                <a:moveTo>
                  <a:pt x="178010" y="133546"/>
                </a:moveTo>
                <a:lnTo>
                  <a:pt x="192282" y="133546"/>
                </a:lnTo>
                <a:lnTo>
                  <a:pt x="192282" y="151623"/>
                </a:lnTo>
                <a:lnTo>
                  <a:pt x="178010" y="151623"/>
                </a:lnTo>
                <a:lnTo>
                  <a:pt x="178010" y="133546"/>
                </a:lnTo>
                <a:close/>
                <a:moveTo>
                  <a:pt x="178010" y="109285"/>
                </a:moveTo>
                <a:lnTo>
                  <a:pt x="192282" y="109285"/>
                </a:lnTo>
                <a:lnTo>
                  <a:pt x="192282" y="127172"/>
                </a:lnTo>
                <a:lnTo>
                  <a:pt x="178010" y="127172"/>
                </a:lnTo>
                <a:lnTo>
                  <a:pt x="178010" y="109095"/>
                </a:lnTo>
                <a:close/>
                <a:moveTo>
                  <a:pt x="350605" y="212133"/>
                </a:moveTo>
                <a:lnTo>
                  <a:pt x="350605" y="232683"/>
                </a:lnTo>
                <a:lnTo>
                  <a:pt x="334049" y="232683"/>
                </a:lnTo>
                <a:lnTo>
                  <a:pt x="334049" y="212133"/>
                </a:lnTo>
                <a:close/>
                <a:moveTo>
                  <a:pt x="328721" y="184257"/>
                </a:moveTo>
                <a:lnTo>
                  <a:pt x="328721" y="204807"/>
                </a:lnTo>
                <a:lnTo>
                  <a:pt x="312356" y="204807"/>
                </a:lnTo>
                <a:lnTo>
                  <a:pt x="312356" y="184257"/>
                </a:lnTo>
                <a:close/>
                <a:moveTo>
                  <a:pt x="328721" y="212133"/>
                </a:moveTo>
                <a:lnTo>
                  <a:pt x="328721" y="232683"/>
                </a:lnTo>
                <a:lnTo>
                  <a:pt x="312356" y="232683"/>
                </a:lnTo>
                <a:lnTo>
                  <a:pt x="312356" y="212133"/>
                </a:lnTo>
                <a:close/>
                <a:moveTo>
                  <a:pt x="350890" y="184257"/>
                </a:moveTo>
                <a:lnTo>
                  <a:pt x="350890" y="204807"/>
                </a:lnTo>
                <a:lnTo>
                  <a:pt x="334049" y="204807"/>
                </a:lnTo>
                <a:lnTo>
                  <a:pt x="334049" y="184257"/>
                </a:lnTo>
                <a:close/>
                <a:moveTo>
                  <a:pt x="287237" y="254946"/>
                </a:moveTo>
                <a:lnTo>
                  <a:pt x="375913" y="254946"/>
                </a:lnTo>
                <a:lnTo>
                  <a:pt x="375913" y="161994"/>
                </a:lnTo>
                <a:lnTo>
                  <a:pt x="287237" y="161994"/>
                </a:lnTo>
                <a:lnTo>
                  <a:pt x="287237" y="254946"/>
                </a:lnTo>
                <a:close/>
                <a:moveTo>
                  <a:pt x="211977" y="133546"/>
                </a:moveTo>
                <a:lnTo>
                  <a:pt x="211977" y="151623"/>
                </a:lnTo>
                <a:lnTo>
                  <a:pt x="197610" y="151623"/>
                </a:lnTo>
                <a:lnTo>
                  <a:pt x="197610" y="133546"/>
                </a:lnTo>
                <a:close/>
                <a:moveTo>
                  <a:pt x="211977" y="109285"/>
                </a:moveTo>
                <a:lnTo>
                  <a:pt x="211977" y="127172"/>
                </a:lnTo>
                <a:lnTo>
                  <a:pt x="197610" y="127172"/>
                </a:lnTo>
                <a:lnTo>
                  <a:pt x="197610" y="109095"/>
                </a:lnTo>
                <a:close/>
                <a:moveTo>
                  <a:pt x="273156" y="254946"/>
                </a:moveTo>
                <a:lnTo>
                  <a:pt x="273156" y="141824"/>
                </a:lnTo>
                <a:lnTo>
                  <a:pt x="234146" y="95300"/>
                </a:lnTo>
                <a:lnTo>
                  <a:pt x="195136" y="48871"/>
                </a:lnTo>
                <a:lnTo>
                  <a:pt x="156126" y="95300"/>
                </a:lnTo>
                <a:lnTo>
                  <a:pt x="117117" y="141824"/>
                </a:lnTo>
                <a:lnTo>
                  <a:pt x="117117" y="254756"/>
                </a:lnTo>
                <a:lnTo>
                  <a:pt x="178581" y="254756"/>
                </a:lnTo>
                <a:lnTo>
                  <a:pt x="178581" y="194912"/>
                </a:lnTo>
                <a:cubicBezTo>
                  <a:pt x="176374" y="185769"/>
                  <a:pt x="181997" y="176569"/>
                  <a:pt x="191140" y="174362"/>
                </a:cubicBezTo>
                <a:cubicBezTo>
                  <a:pt x="200284" y="172155"/>
                  <a:pt x="209484" y="177777"/>
                  <a:pt x="211692" y="186920"/>
                </a:cubicBezTo>
                <a:cubicBezTo>
                  <a:pt x="212329" y="189546"/>
                  <a:pt x="212329" y="192286"/>
                  <a:pt x="211692" y="194912"/>
                </a:cubicBezTo>
                <a:lnTo>
                  <a:pt x="211692" y="254756"/>
                </a:lnTo>
                <a:close/>
                <a:moveTo>
                  <a:pt x="147754" y="56577"/>
                </a:moveTo>
                <a:lnTo>
                  <a:pt x="73444" y="56577"/>
                </a:lnTo>
                <a:lnTo>
                  <a:pt x="-103" y="144202"/>
                </a:lnTo>
                <a:lnTo>
                  <a:pt x="95043" y="144202"/>
                </a:lnTo>
                <a:lnTo>
                  <a:pt x="195422" y="24515"/>
                </a:lnTo>
                <a:lnTo>
                  <a:pt x="295991" y="144012"/>
                </a:lnTo>
                <a:lnTo>
                  <a:pt x="391137" y="144012"/>
                </a:lnTo>
                <a:lnTo>
                  <a:pt x="317684" y="56387"/>
                </a:lnTo>
                <a:lnTo>
                  <a:pt x="243375" y="56387"/>
                </a:lnTo>
                <a:lnTo>
                  <a:pt x="195802" y="-127"/>
                </a:lnTo>
                <a:lnTo>
                  <a:pt x="148229" y="5638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80CC1A-530F-134A-A0D6-8660A7405DBE}"/>
              </a:ext>
            </a:extLst>
          </p:cNvPr>
          <p:cNvGrpSpPr/>
          <p:nvPr/>
        </p:nvGrpSpPr>
        <p:grpSpPr>
          <a:xfrm>
            <a:off x="5237883" y="6801010"/>
            <a:ext cx="3216954" cy="3754704"/>
            <a:chOff x="-1181579" y="8731191"/>
            <a:chExt cx="6921938" cy="8079017"/>
          </a:xfrm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1D43ACC-06BC-C04C-986A-B20064434B98}"/>
                </a:ext>
              </a:extLst>
            </p:cNvPr>
            <p:cNvSpPr/>
            <p:nvPr/>
          </p:nvSpPr>
          <p:spPr>
            <a:xfrm>
              <a:off x="-1181579" y="8731191"/>
              <a:ext cx="6921938" cy="8079017"/>
            </a:xfrm>
            <a:custGeom>
              <a:avLst/>
              <a:gdLst>
                <a:gd name="connsiteX0" fmla="*/ 2176 w 2183780"/>
                <a:gd name="connsiteY0" fmla="*/ 330678 h 2548824"/>
                <a:gd name="connsiteX1" fmla="*/ 1091787 w 2183780"/>
                <a:gd name="connsiteY1" fmla="*/ 2548698 h 2548824"/>
                <a:gd name="connsiteX2" fmla="*/ 2181398 w 2183780"/>
                <a:gd name="connsiteY2" fmla="*/ 330678 h 2548824"/>
                <a:gd name="connsiteX3" fmla="*/ 1091787 w 2183780"/>
                <a:gd name="connsiteY3" fmla="*/ -127 h 2548824"/>
                <a:gd name="connsiteX4" fmla="*/ 2176 w 2183780"/>
                <a:gd name="connsiteY4" fmla="*/ 330678 h 2548824"/>
                <a:gd name="connsiteX5" fmla="*/ 178577 w 2183780"/>
                <a:gd name="connsiteY5" fmla="*/ 554164 h 2548824"/>
                <a:gd name="connsiteX6" fmla="*/ 928612 w 2183780"/>
                <a:gd name="connsiteY6" fmla="*/ 408504 h 2548824"/>
                <a:gd name="connsiteX7" fmla="*/ 1091787 w 2183780"/>
                <a:gd name="connsiteY7" fmla="*/ 278922 h 2548824"/>
                <a:gd name="connsiteX8" fmla="*/ 1254963 w 2183780"/>
                <a:gd name="connsiteY8" fmla="*/ 408504 h 2548824"/>
                <a:gd name="connsiteX9" fmla="*/ 2004998 w 2183780"/>
                <a:gd name="connsiteY9" fmla="*/ 554164 h 2548824"/>
                <a:gd name="connsiteX10" fmla="*/ 2002333 w 2183780"/>
                <a:gd name="connsiteY10" fmla="*/ 615340 h 2548824"/>
                <a:gd name="connsiteX11" fmla="*/ 1912325 w 2183780"/>
                <a:gd name="connsiteY11" fmla="*/ 1248122 h 2548824"/>
                <a:gd name="connsiteX12" fmla="*/ 1091787 w 2183780"/>
                <a:gd name="connsiteY12" fmla="*/ 2359748 h 2548824"/>
                <a:gd name="connsiteX13" fmla="*/ 271249 w 2183780"/>
                <a:gd name="connsiteY13" fmla="*/ 1248122 h 2548824"/>
                <a:gd name="connsiteX14" fmla="*/ 181241 w 2183780"/>
                <a:gd name="connsiteY14" fmla="*/ 615340 h 2548824"/>
                <a:gd name="connsiteX15" fmla="*/ 178577 w 2183780"/>
                <a:gd name="connsiteY15" fmla="*/ 554164 h 2548824"/>
                <a:gd name="connsiteX16" fmla="*/ 2095862 w 2183780"/>
                <a:gd name="connsiteY16" fmla="*/ 446370 h 2548824"/>
                <a:gd name="connsiteX17" fmla="*/ 2090724 w 2183780"/>
                <a:gd name="connsiteY17" fmla="*/ 619811 h 2548824"/>
                <a:gd name="connsiteX18" fmla="*/ 1998337 w 2183780"/>
                <a:gd name="connsiteY18" fmla="*/ 1269243 h 2548824"/>
                <a:gd name="connsiteX19" fmla="*/ 1091787 w 2183780"/>
                <a:gd name="connsiteY19" fmla="*/ 2454699 h 2548824"/>
                <a:gd name="connsiteX20" fmla="*/ 185237 w 2183780"/>
                <a:gd name="connsiteY20" fmla="*/ 1269243 h 2548824"/>
                <a:gd name="connsiteX21" fmla="*/ 92850 w 2183780"/>
                <a:gd name="connsiteY21" fmla="*/ 619716 h 2548824"/>
                <a:gd name="connsiteX22" fmla="*/ 87712 w 2183780"/>
                <a:gd name="connsiteY22" fmla="*/ 446275 h 2548824"/>
                <a:gd name="connsiteX23" fmla="*/ 880849 w 2183780"/>
                <a:gd name="connsiteY23" fmla="*/ 333818 h 2548824"/>
                <a:gd name="connsiteX24" fmla="*/ 1091787 w 2183780"/>
                <a:gd name="connsiteY24" fmla="*/ 150672 h 2548824"/>
                <a:gd name="connsiteX25" fmla="*/ 1302726 w 2183780"/>
                <a:gd name="connsiteY25" fmla="*/ 334294 h 2548824"/>
                <a:gd name="connsiteX26" fmla="*/ 2095862 w 2183780"/>
                <a:gd name="connsiteY26" fmla="*/ 446370 h 254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83780" h="2548824">
                  <a:moveTo>
                    <a:pt x="2176" y="330678"/>
                  </a:moveTo>
                  <a:cubicBezTo>
                    <a:pt x="2176" y="330678"/>
                    <a:pt x="-101628" y="2140068"/>
                    <a:pt x="1091787" y="2548698"/>
                  </a:cubicBezTo>
                  <a:cubicBezTo>
                    <a:pt x="2285202" y="2140068"/>
                    <a:pt x="2181398" y="330678"/>
                    <a:pt x="2181398" y="330678"/>
                  </a:cubicBezTo>
                  <a:cubicBezTo>
                    <a:pt x="1416044" y="577093"/>
                    <a:pt x="1091787" y="-127"/>
                    <a:pt x="1091787" y="-127"/>
                  </a:cubicBezTo>
                  <a:cubicBezTo>
                    <a:pt x="1091787" y="-127"/>
                    <a:pt x="767530" y="577093"/>
                    <a:pt x="2176" y="330678"/>
                  </a:cubicBezTo>
                  <a:close/>
                  <a:moveTo>
                    <a:pt x="178577" y="554164"/>
                  </a:moveTo>
                  <a:cubicBezTo>
                    <a:pt x="437659" y="593648"/>
                    <a:pt x="697788" y="556257"/>
                    <a:pt x="928612" y="408504"/>
                  </a:cubicBezTo>
                  <a:cubicBezTo>
                    <a:pt x="986984" y="370571"/>
                    <a:pt x="1041616" y="327187"/>
                    <a:pt x="1091787" y="278922"/>
                  </a:cubicBezTo>
                  <a:cubicBezTo>
                    <a:pt x="1141958" y="327187"/>
                    <a:pt x="1196590" y="370571"/>
                    <a:pt x="1254963" y="408504"/>
                  </a:cubicBezTo>
                  <a:cubicBezTo>
                    <a:pt x="1485787" y="556257"/>
                    <a:pt x="1745915" y="593648"/>
                    <a:pt x="2004998" y="554164"/>
                  </a:cubicBezTo>
                  <a:cubicBezTo>
                    <a:pt x="2004236" y="574810"/>
                    <a:pt x="2003285" y="595265"/>
                    <a:pt x="2002333" y="615340"/>
                  </a:cubicBezTo>
                  <a:cubicBezTo>
                    <a:pt x="1992391" y="828636"/>
                    <a:pt x="1962248" y="1040515"/>
                    <a:pt x="1912325" y="1248122"/>
                  </a:cubicBezTo>
                  <a:cubicBezTo>
                    <a:pt x="1796628" y="1719355"/>
                    <a:pt x="1559239" y="2171750"/>
                    <a:pt x="1091787" y="2359748"/>
                  </a:cubicBezTo>
                  <a:cubicBezTo>
                    <a:pt x="624335" y="2171750"/>
                    <a:pt x="386946" y="1719355"/>
                    <a:pt x="271249" y="1248122"/>
                  </a:cubicBezTo>
                  <a:cubicBezTo>
                    <a:pt x="221326" y="1040515"/>
                    <a:pt x="191183" y="828636"/>
                    <a:pt x="181241" y="615340"/>
                  </a:cubicBezTo>
                  <a:cubicBezTo>
                    <a:pt x="180289" y="595265"/>
                    <a:pt x="179338" y="574810"/>
                    <a:pt x="178577" y="554164"/>
                  </a:cubicBezTo>
                  <a:close/>
                  <a:moveTo>
                    <a:pt x="2095862" y="446370"/>
                  </a:moveTo>
                  <a:cubicBezTo>
                    <a:pt x="2095862" y="504691"/>
                    <a:pt x="2093579" y="563488"/>
                    <a:pt x="2090724" y="619811"/>
                  </a:cubicBezTo>
                  <a:cubicBezTo>
                    <a:pt x="2080515" y="838721"/>
                    <a:pt x="2049583" y="1056166"/>
                    <a:pt x="1998337" y="1269243"/>
                  </a:cubicBezTo>
                  <a:cubicBezTo>
                    <a:pt x="1872745" y="1780816"/>
                    <a:pt x="1608810" y="2263656"/>
                    <a:pt x="1091787" y="2454699"/>
                  </a:cubicBezTo>
                  <a:cubicBezTo>
                    <a:pt x="574574" y="2263656"/>
                    <a:pt x="310830" y="1780435"/>
                    <a:pt x="185237" y="1269243"/>
                  </a:cubicBezTo>
                  <a:cubicBezTo>
                    <a:pt x="133944" y="1056147"/>
                    <a:pt x="103012" y="838664"/>
                    <a:pt x="92850" y="619716"/>
                  </a:cubicBezTo>
                  <a:cubicBezTo>
                    <a:pt x="89996" y="563393"/>
                    <a:pt x="87808" y="504596"/>
                    <a:pt x="87712" y="446275"/>
                  </a:cubicBezTo>
                  <a:cubicBezTo>
                    <a:pt x="359449" y="510399"/>
                    <a:pt x="637561" y="489564"/>
                    <a:pt x="880849" y="333818"/>
                  </a:cubicBezTo>
                  <a:cubicBezTo>
                    <a:pt x="959192" y="282689"/>
                    <a:pt x="1030170" y="221066"/>
                    <a:pt x="1091787" y="150672"/>
                  </a:cubicBezTo>
                  <a:cubicBezTo>
                    <a:pt x="1153375" y="221238"/>
                    <a:pt x="1224344" y="283013"/>
                    <a:pt x="1302726" y="334294"/>
                  </a:cubicBezTo>
                  <a:cubicBezTo>
                    <a:pt x="1546013" y="489659"/>
                    <a:pt x="1824125" y="510495"/>
                    <a:pt x="2095862" y="446370"/>
                  </a:cubicBezTo>
                  <a:close/>
                </a:path>
              </a:pathLst>
            </a:custGeom>
            <a:solidFill>
              <a:schemeClr val="accent1"/>
            </a:solidFill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1">
              <a:extLst>
                <a:ext uri="{FF2B5EF4-FFF2-40B4-BE49-F238E27FC236}">
                  <a16:creationId xmlns:a16="http://schemas.microsoft.com/office/drawing/2014/main" id="{95D570CF-19D8-E74B-97BD-7F6AE29E9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752" y="11857579"/>
              <a:ext cx="2017279" cy="1586453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67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0F5719-B7EF-0544-8A2C-161E90966DF6}"/>
              </a:ext>
            </a:extLst>
          </p:cNvPr>
          <p:cNvGrpSpPr/>
          <p:nvPr/>
        </p:nvGrpSpPr>
        <p:grpSpPr>
          <a:xfrm>
            <a:off x="7706933" y="4389500"/>
            <a:ext cx="8963783" cy="8431247"/>
            <a:chOff x="6335404" y="11287317"/>
            <a:chExt cx="8963783" cy="8431247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B8202A3-A642-5342-A206-BA88F0C6B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4847" y="14953496"/>
              <a:ext cx="2216641" cy="2275559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F3C2D35B-2D34-B543-8265-34B135D75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217" y="15381382"/>
              <a:ext cx="4394394" cy="4337182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CD37DCC-2EE4-2E4F-A1D9-8B8788D09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2600" y="15177167"/>
              <a:ext cx="2731910" cy="1468425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76857D8E-753C-2448-9C1F-0EE76DAD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596" y="13990762"/>
              <a:ext cx="2313860" cy="1283655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CCFCBFA3-4D38-5341-AF09-97A0729D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491" y="12765458"/>
              <a:ext cx="2576357" cy="1303105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C89CA9C3-A034-9E47-B222-949C81A49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266" y="11598503"/>
              <a:ext cx="2216641" cy="147814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FC711D0C-D4D2-A34E-9869-FF42F61C0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404" y="11705470"/>
              <a:ext cx="2226361" cy="1837956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CDFC32C1-A1FA-1C4E-8FBF-B4E59CAA6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5399" y="13378110"/>
              <a:ext cx="2313860" cy="181850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C6BDFB75-8E8A-324D-8CEF-E2F541760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344" y="16849796"/>
              <a:ext cx="1769426" cy="156566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2B5945FE-E347-7145-948A-17E7E0321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6456" y="15449454"/>
              <a:ext cx="1584704" cy="142952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51209B7F-AD53-D348-9789-8688EBBF5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5886" y="15157717"/>
              <a:ext cx="2683301" cy="875211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FC91DD3-4F29-774F-9266-6DB3A5D99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7274" y="15984308"/>
              <a:ext cx="1127768" cy="1974100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0F3191BD-4137-A541-B283-BF50591CB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0328" y="14243600"/>
              <a:ext cx="2294415" cy="1186405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26980B4-9955-7049-AAA9-4B73813B7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6180" y="13825440"/>
              <a:ext cx="2090252" cy="181850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D9FFCC06-06A7-644C-9AA0-9C862F36F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67285" y="11452633"/>
              <a:ext cx="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D5472216-1A82-FB41-A102-93AA0FD88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67285" y="11452633"/>
              <a:ext cx="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B792632-F54C-6243-A4EB-E68748762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2842" y="11287317"/>
              <a:ext cx="1652758" cy="1760163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F95CBBFD-BB4F-8E4F-B345-0AC0601C5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9500" y="12998852"/>
              <a:ext cx="1254151" cy="2197765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503F6C0F-E3FE-AB48-B384-5760CA34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3408" y="12512615"/>
              <a:ext cx="1905534" cy="1400347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</p:grpSp>
      <p:cxnSp>
        <p:nvCxnSpPr>
          <p:cNvPr id="59" name="Elbow Connector 17">
            <a:extLst>
              <a:ext uri="{FF2B5EF4-FFF2-40B4-BE49-F238E27FC236}">
                <a16:creationId xmlns:a16="http://schemas.microsoft.com/office/drawing/2014/main" id="{52AE4DA7-3C63-5C4C-977C-D86184B07EFC}"/>
              </a:ext>
            </a:extLst>
          </p:cNvPr>
          <p:cNvCxnSpPr>
            <a:cxnSpLocks/>
          </p:cNvCxnSpPr>
          <p:nvPr/>
        </p:nvCxnSpPr>
        <p:spPr>
          <a:xfrm flipV="1">
            <a:off x="11155680" y="9462242"/>
            <a:ext cx="8718696" cy="91661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">
            <a:extLst>
              <a:ext uri="{FF2B5EF4-FFF2-40B4-BE49-F238E27FC236}">
                <a16:creationId xmlns:a16="http://schemas.microsoft.com/office/drawing/2014/main" id="{02336D0D-C6DB-5340-994B-6BB3CFF837E4}"/>
              </a:ext>
            </a:extLst>
          </p:cNvPr>
          <p:cNvCxnSpPr>
            <a:cxnSpLocks/>
          </p:cNvCxnSpPr>
          <p:nvPr/>
        </p:nvCxnSpPr>
        <p:spPr>
          <a:xfrm flipV="1">
            <a:off x="14140161" y="5623968"/>
            <a:ext cx="5522594" cy="1487550"/>
          </a:xfrm>
          <a:prstGeom prst="bentConnector3">
            <a:avLst>
              <a:gd name="adj1" fmla="val 328"/>
            </a:avLst>
          </a:prstGeom>
          <a:ln w="38100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1E764F46-5147-AC42-9387-A767626D1035}"/>
              </a:ext>
            </a:extLst>
          </p:cNvPr>
          <p:cNvSpPr txBox="1">
            <a:spLocks/>
          </p:cNvSpPr>
          <p:nvPr/>
        </p:nvSpPr>
        <p:spPr>
          <a:xfrm flipH="1">
            <a:off x="15454573" y="5918750"/>
            <a:ext cx="4471923" cy="17179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BBF12E-EFA0-B742-9E53-FDB4A908F1E1}"/>
              </a:ext>
            </a:extLst>
          </p:cNvPr>
          <p:cNvSpPr/>
          <p:nvPr/>
        </p:nvSpPr>
        <p:spPr>
          <a:xfrm flipH="1">
            <a:off x="15722139" y="4767726"/>
            <a:ext cx="4094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Illinois</a:t>
            </a:r>
          </a:p>
        </p:txBody>
      </p: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754DA531-B46F-5A4F-8465-7648E6FDC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871202"/>
              </p:ext>
            </p:extLst>
          </p:nvPr>
        </p:nvGraphicFramePr>
        <p:xfrm>
          <a:off x="20190241" y="4300238"/>
          <a:ext cx="2847896" cy="266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70F06D05-F3E2-A042-B75D-A7F4AD17F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528152"/>
              </p:ext>
            </p:extLst>
          </p:nvPr>
        </p:nvGraphicFramePr>
        <p:xfrm>
          <a:off x="20391579" y="8127315"/>
          <a:ext cx="2847896" cy="266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5" name="Subtitle 2">
            <a:extLst>
              <a:ext uri="{FF2B5EF4-FFF2-40B4-BE49-F238E27FC236}">
                <a16:creationId xmlns:a16="http://schemas.microsoft.com/office/drawing/2014/main" id="{6180A9A4-7E8B-2847-8DDE-892DFEBE748A}"/>
              </a:ext>
            </a:extLst>
          </p:cNvPr>
          <p:cNvSpPr txBox="1">
            <a:spLocks/>
          </p:cNvSpPr>
          <p:nvPr/>
        </p:nvSpPr>
        <p:spPr>
          <a:xfrm flipH="1">
            <a:off x="15261005" y="9756629"/>
            <a:ext cx="4871971" cy="17179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05065F-F191-0446-A496-BB38EA5342FC}"/>
              </a:ext>
            </a:extLst>
          </p:cNvPr>
          <p:cNvSpPr/>
          <p:nvPr/>
        </p:nvSpPr>
        <p:spPr>
          <a:xfrm flipH="1">
            <a:off x="15928618" y="8605124"/>
            <a:ext cx="4094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Texas</a:t>
            </a:r>
          </a:p>
        </p:txBody>
      </p:sp>
      <p:cxnSp>
        <p:nvCxnSpPr>
          <p:cNvPr id="67" name="Elbow Connector 25">
            <a:extLst>
              <a:ext uri="{FF2B5EF4-FFF2-40B4-BE49-F238E27FC236}">
                <a16:creationId xmlns:a16="http://schemas.microsoft.com/office/drawing/2014/main" id="{D78FDBEF-20B1-064F-AFAB-953F6D809E28}"/>
              </a:ext>
            </a:extLst>
          </p:cNvPr>
          <p:cNvCxnSpPr>
            <a:cxnSpLocks/>
          </p:cNvCxnSpPr>
          <p:nvPr/>
        </p:nvCxnSpPr>
        <p:spPr>
          <a:xfrm rot="10800000">
            <a:off x="4605419" y="7430847"/>
            <a:ext cx="4629154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3DFDE07F-0CA1-5448-B9ED-C7C6D8644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929224"/>
              </p:ext>
            </p:extLst>
          </p:nvPr>
        </p:nvGraphicFramePr>
        <p:xfrm>
          <a:off x="1230036" y="6095922"/>
          <a:ext cx="2847896" cy="266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9" name="Subtitle 2">
            <a:extLst>
              <a:ext uri="{FF2B5EF4-FFF2-40B4-BE49-F238E27FC236}">
                <a16:creationId xmlns:a16="http://schemas.microsoft.com/office/drawing/2014/main" id="{CA99C230-D7B5-AE4F-AA3B-6C5F8768E55A}"/>
              </a:ext>
            </a:extLst>
          </p:cNvPr>
          <p:cNvSpPr txBox="1">
            <a:spLocks/>
          </p:cNvSpPr>
          <p:nvPr/>
        </p:nvSpPr>
        <p:spPr>
          <a:xfrm>
            <a:off x="4336534" y="7716996"/>
            <a:ext cx="3210709" cy="223498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34D72F-5517-4844-9103-723F7EC44C57}"/>
              </a:ext>
            </a:extLst>
          </p:cNvPr>
          <p:cNvSpPr/>
          <p:nvPr/>
        </p:nvSpPr>
        <p:spPr>
          <a:xfrm>
            <a:off x="4446658" y="6573867"/>
            <a:ext cx="2732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Colorado</a:t>
            </a: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159EF69B-45B8-2C40-ACD9-D949D3C2A5A9}"/>
              </a:ext>
            </a:extLst>
          </p:cNvPr>
          <p:cNvSpPr/>
          <p:nvPr/>
        </p:nvSpPr>
        <p:spPr>
          <a:xfrm>
            <a:off x="2213756" y="7092906"/>
            <a:ext cx="876283" cy="675409"/>
          </a:xfrm>
          <a:custGeom>
            <a:avLst/>
            <a:gdLst>
              <a:gd name="connsiteX0" fmla="*/ 47247 w 356732"/>
              <a:gd name="connsiteY0" fmla="*/ 125079 h 274957"/>
              <a:gd name="connsiteX1" fmla="*/ 18703 w 356732"/>
              <a:gd name="connsiteY1" fmla="*/ 153621 h 274957"/>
              <a:gd name="connsiteX2" fmla="*/ 47247 w 356732"/>
              <a:gd name="connsiteY2" fmla="*/ 182163 h 274957"/>
              <a:gd name="connsiteX3" fmla="*/ 75791 w 356732"/>
              <a:gd name="connsiteY3" fmla="*/ 153621 h 274957"/>
              <a:gd name="connsiteX4" fmla="*/ 47247 w 356732"/>
              <a:gd name="connsiteY4" fmla="*/ 125079 h 274957"/>
              <a:gd name="connsiteX5" fmla="*/ 310040 w 356732"/>
              <a:gd name="connsiteY5" fmla="*/ 125079 h 274957"/>
              <a:gd name="connsiteX6" fmla="*/ 281496 w 356732"/>
              <a:gd name="connsiteY6" fmla="*/ 153621 h 274957"/>
              <a:gd name="connsiteX7" fmla="*/ 310040 w 356732"/>
              <a:gd name="connsiteY7" fmla="*/ 182163 h 274957"/>
              <a:gd name="connsiteX8" fmla="*/ 338584 w 356732"/>
              <a:gd name="connsiteY8" fmla="*/ 153621 h 274957"/>
              <a:gd name="connsiteX9" fmla="*/ 310040 w 356732"/>
              <a:gd name="connsiteY9" fmla="*/ 125079 h 274957"/>
              <a:gd name="connsiteX10" fmla="*/ 108616 w 356732"/>
              <a:gd name="connsiteY10" fmla="*/ 196815 h 274957"/>
              <a:gd name="connsiteX11" fmla="*/ 95772 w 356732"/>
              <a:gd name="connsiteY11" fmla="*/ 211181 h 274957"/>
              <a:gd name="connsiteX12" fmla="*/ 95772 w 356732"/>
              <a:gd name="connsiteY12" fmla="*/ 211181 h 274957"/>
              <a:gd name="connsiteX13" fmla="*/ 108616 w 356732"/>
              <a:gd name="connsiteY13" fmla="*/ 225453 h 274957"/>
              <a:gd name="connsiteX14" fmla="*/ 247910 w 356732"/>
              <a:gd name="connsiteY14" fmla="*/ 225453 h 274957"/>
              <a:gd name="connsiteX15" fmla="*/ 260755 w 356732"/>
              <a:gd name="connsiteY15" fmla="*/ 211181 h 274957"/>
              <a:gd name="connsiteX16" fmla="*/ 260755 w 356732"/>
              <a:gd name="connsiteY16" fmla="*/ 211181 h 274957"/>
              <a:gd name="connsiteX17" fmla="*/ 247910 w 356732"/>
              <a:gd name="connsiteY17" fmla="*/ 196815 h 274957"/>
              <a:gd name="connsiteX18" fmla="*/ 108616 w 356732"/>
              <a:gd name="connsiteY18" fmla="*/ 153716 h 274957"/>
              <a:gd name="connsiteX19" fmla="*/ 95772 w 356732"/>
              <a:gd name="connsiteY19" fmla="*/ 168083 h 274957"/>
              <a:gd name="connsiteX20" fmla="*/ 95772 w 356732"/>
              <a:gd name="connsiteY20" fmla="*/ 168083 h 274957"/>
              <a:gd name="connsiteX21" fmla="*/ 108616 w 356732"/>
              <a:gd name="connsiteY21" fmla="*/ 182449 h 274957"/>
              <a:gd name="connsiteX22" fmla="*/ 247910 w 356732"/>
              <a:gd name="connsiteY22" fmla="*/ 182449 h 274957"/>
              <a:gd name="connsiteX23" fmla="*/ 260755 w 356732"/>
              <a:gd name="connsiteY23" fmla="*/ 168083 h 274957"/>
              <a:gd name="connsiteX24" fmla="*/ 260755 w 356732"/>
              <a:gd name="connsiteY24" fmla="*/ 168083 h 274957"/>
              <a:gd name="connsiteX25" fmla="*/ 247910 w 356732"/>
              <a:gd name="connsiteY25" fmla="*/ 153716 h 274957"/>
              <a:gd name="connsiteX26" fmla="*/ 340773 w 356732"/>
              <a:gd name="connsiteY26" fmla="*/ 214226 h 274957"/>
              <a:gd name="connsiteX27" fmla="*/ 340773 w 356732"/>
              <a:gd name="connsiteY27" fmla="*/ 252282 h 274957"/>
              <a:gd name="connsiteX28" fmla="*/ 318128 w 356732"/>
              <a:gd name="connsiteY28" fmla="*/ 274831 h 274957"/>
              <a:gd name="connsiteX29" fmla="*/ 301192 w 356732"/>
              <a:gd name="connsiteY29" fmla="*/ 274831 h 274957"/>
              <a:gd name="connsiteX30" fmla="*/ 278547 w 356732"/>
              <a:gd name="connsiteY30" fmla="*/ 252282 h 274957"/>
              <a:gd name="connsiteX31" fmla="*/ 278547 w 356732"/>
              <a:gd name="connsiteY31" fmla="*/ 237250 h 274957"/>
              <a:gd name="connsiteX32" fmla="*/ 178263 w 356732"/>
              <a:gd name="connsiteY32" fmla="*/ 238867 h 274957"/>
              <a:gd name="connsiteX33" fmla="*/ 77980 w 356732"/>
              <a:gd name="connsiteY33" fmla="*/ 237250 h 274957"/>
              <a:gd name="connsiteX34" fmla="*/ 77980 w 356732"/>
              <a:gd name="connsiteY34" fmla="*/ 252282 h 274957"/>
              <a:gd name="connsiteX35" fmla="*/ 55335 w 356732"/>
              <a:gd name="connsiteY35" fmla="*/ 274831 h 274957"/>
              <a:gd name="connsiteX36" fmla="*/ 38399 w 356732"/>
              <a:gd name="connsiteY36" fmla="*/ 274831 h 274957"/>
              <a:gd name="connsiteX37" fmla="*/ 15754 w 356732"/>
              <a:gd name="connsiteY37" fmla="*/ 252282 h 274957"/>
              <a:gd name="connsiteX38" fmla="*/ 15754 w 356732"/>
              <a:gd name="connsiteY38" fmla="*/ 214226 h 274957"/>
              <a:gd name="connsiteX39" fmla="*/ 55 w 356732"/>
              <a:gd name="connsiteY39" fmla="*/ 167321 h 274957"/>
              <a:gd name="connsiteX40" fmla="*/ 42395 w 356732"/>
              <a:gd name="connsiteY40" fmla="*/ 104243 h 274957"/>
              <a:gd name="connsiteX41" fmla="*/ 42395 w 356732"/>
              <a:gd name="connsiteY41" fmla="*/ 67138 h 274957"/>
              <a:gd name="connsiteX42" fmla="*/ 98721 w 356732"/>
              <a:gd name="connsiteY42" fmla="*/ -127 h 274957"/>
              <a:gd name="connsiteX43" fmla="*/ 257805 w 356732"/>
              <a:gd name="connsiteY43" fmla="*/ -127 h 274957"/>
              <a:gd name="connsiteX44" fmla="*/ 314131 w 356732"/>
              <a:gd name="connsiteY44" fmla="*/ 67138 h 274957"/>
              <a:gd name="connsiteX45" fmla="*/ 314131 w 356732"/>
              <a:gd name="connsiteY45" fmla="*/ 104243 h 274957"/>
              <a:gd name="connsiteX46" fmla="*/ 356471 w 356732"/>
              <a:gd name="connsiteY46" fmla="*/ 167321 h 274957"/>
              <a:gd name="connsiteX47" fmla="*/ 340773 w 356732"/>
              <a:gd name="connsiteY47" fmla="*/ 214226 h 274957"/>
              <a:gd name="connsiteX48" fmla="*/ 178263 w 356732"/>
              <a:gd name="connsiteY48" fmla="*/ 95585 h 274957"/>
              <a:gd name="connsiteX49" fmla="*/ 296434 w 356732"/>
              <a:gd name="connsiteY49" fmla="*/ 99676 h 274957"/>
              <a:gd name="connsiteX50" fmla="*/ 296434 w 356732"/>
              <a:gd name="connsiteY50" fmla="*/ 91018 h 274957"/>
              <a:gd name="connsiteX51" fmla="*/ 244295 w 356732"/>
              <a:gd name="connsiteY51" fmla="*/ 21661 h 274957"/>
              <a:gd name="connsiteX52" fmla="*/ 112612 w 356732"/>
              <a:gd name="connsiteY52" fmla="*/ 21661 h 274957"/>
              <a:gd name="connsiteX53" fmla="*/ 60473 w 356732"/>
              <a:gd name="connsiteY53" fmla="*/ 91018 h 274957"/>
              <a:gd name="connsiteX54" fmla="*/ 60473 w 356732"/>
              <a:gd name="connsiteY54" fmla="*/ 99676 h 274957"/>
              <a:gd name="connsiteX55" fmla="*/ 178644 w 356732"/>
              <a:gd name="connsiteY55" fmla="*/ 95585 h 27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56732" h="274957">
                <a:moveTo>
                  <a:pt x="47247" y="125079"/>
                </a:moveTo>
                <a:cubicBezTo>
                  <a:pt x="31482" y="125079"/>
                  <a:pt x="18703" y="137856"/>
                  <a:pt x="18703" y="153621"/>
                </a:cubicBezTo>
                <a:cubicBezTo>
                  <a:pt x="18703" y="169386"/>
                  <a:pt x="31482" y="182163"/>
                  <a:pt x="47247" y="182163"/>
                </a:cubicBezTo>
                <a:cubicBezTo>
                  <a:pt x="63013" y="182163"/>
                  <a:pt x="75791" y="169386"/>
                  <a:pt x="75791" y="153621"/>
                </a:cubicBezTo>
                <a:cubicBezTo>
                  <a:pt x="75791" y="137856"/>
                  <a:pt x="63013" y="125079"/>
                  <a:pt x="47247" y="125079"/>
                </a:cubicBezTo>
                <a:close/>
                <a:moveTo>
                  <a:pt x="310040" y="125079"/>
                </a:moveTo>
                <a:cubicBezTo>
                  <a:pt x="294275" y="125079"/>
                  <a:pt x="281496" y="137856"/>
                  <a:pt x="281496" y="153621"/>
                </a:cubicBezTo>
                <a:cubicBezTo>
                  <a:pt x="281496" y="169386"/>
                  <a:pt x="294275" y="182163"/>
                  <a:pt x="310040" y="182163"/>
                </a:cubicBezTo>
                <a:cubicBezTo>
                  <a:pt x="325806" y="182163"/>
                  <a:pt x="338584" y="169386"/>
                  <a:pt x="338584" y="153621"/>
                </a:cubicBezTo>
                <a:cubicBezTo>
                  <a:pt x="338584" y="137856"/>
                  <a:pt x="325806" y="125079"/>
                  <a:pt x="310040" y="125079"/>
                </a:cubicBezTo>
                <a:close/>
                <a:moveTo>
                  <a:pt x="108616" y="196815"/>
                </a:moveTo>
                <a:cubicBezTo>
                  <a:pt x="101119" y="197272"/>
                  <a:pt x="95391" y="203684"/>
                  <a:pt x="95772" y="211181"/>
                </a:cubicBezTo>
                <a:lnTo>
                  <a:pt x="95772" y="211181"/>
                </a:lnTo>
                <a:cubicBezTo>
                  <a:pt x="95391" y="218659"/>
                  <a:pt x="101138" y="225043"/>
                  <a:pt x="108616" y="225453"/>
                </a:cubicBezTo>
                <a:lnTo>
                  <a:pt x="247910" y="225453"/>
                </a:lnTo>
                <a:cubicBezTo>
                  <a:pt x="255389" y="225043"/>
                  <a:pt x="261136" y="218659"/>
                  <a:pt x="260755" y="211181"/>
                </a:cubicBezTo>
                <a:lnTo>
                  <a:pt x="260755" y="211181"/>
                </a:lnTo>
                <a:cubicBezTo>
                  <a:pt x="261136" y="203684"/>
                  <a:pt x="255407" y="197272"/>
                  <a:pt x="247910" y="196815"/>
                </a:cubicBezTo>
                <a:close/>
                <a:moveTo>
                  <a:pt x="108616" y="153716"/>
                </a:moveTo>
                <a:cubicBezTo>
                  <a:pt x="101119" y="154173"/>
                  <a:pt x="95391" y="160585"/>
                  <a:pt x="95772" y="168083"/>
                </a:cubicBezTo>
                <a:lnTo>
                  <a:pt x="95772" y="168083"/>
                </a:lnTo>
                <a:cubicBezTo>
                  <a:pt x="95391" y="175580"/>
                  <a:pt x="101119" y="181992"/>
                  <a:pt x="108616" y="182449"/>
                </a:cubicBezTo>
                <a:lnTo>
                  <a:pt x="247910" y="182449"/>
                </a:lnTo>
                <a:cubicBezTo>
                  <a:pt x="255407" y="181992"/>
                  <a:pt x="261136" y="175580"/>
                  <a:pt x="260755" y="168083"/>
                </a:cubicBezTo>
                <a:lnTo>
                  <a:pt x="260755" y="168083"/>
                </a:lnTo>
                <a:cubicBezTo>
                  <a:pt x="261136" y="160585"/>
                  <a:pt x="255407" y="154173"/>
                  <a:pt x="247910" y="153716"/>
                </a:cubicBezTo>
                <a:close/>
                <a:moveTo>
                  <a:pt x="340773" y="214226"/>
                </a:moveTo>
                <a:lnTo>
                  <a:pt x="340773" y="252282"/>
                </a:lnTo>
                <a:cubicBezTo>
                  <a:pt x="340725" y="264755"/>
                  <a:pt x="330601" y="274831"/>
                  <a:pt x="318128" y="274831"/>
                </a:cubicBezTo>
                <a:lnTo>
                  <a:pt x="301192" y="274831"/>
                </a:lnTo>
                <a:cubicBezTo>
                  <a:pt x="288718" y="274831"/>
                  <a:pt x="278594" y="264755"/>
                  <a:pt x="278547" y="252282"/>
                </a:cubicBezTo>
                <a:lnTo>
                  <a:pt x="278547" y="237250"/>
                </a:lnTo>
                <a:cubicBezTo>
                  <a:pt x="250003" y="240104"/>
                  <a:pt x="215465" y="238867"/>
                  <a:pt x="178263" y="238867"/>
                </a:cubicBezTo>
                <a:cubicBezTo>
                  <a:pt x="141061" y="238867"/>
                  <a:pt x="106523" y="240104"/>
                  <a:pt x="77980" y="237250"/>
                </a:cubicBezTo>
                <a:lnTo>
                  <a:pt x="77980" y="252282"/>
                </a:lnTo>
                <a:cubicBezTo>
                  <a:pt x="77932" y="264755"/>
                  <a:pt x="67808" y="274831"/>
                  <a:pt x="55335" y="274831"/>
                </a:cubicBezTo>
                <a:lnTo>
                  <a:pt x="38399" y="274831"/>
                </a:lnTo>
                <a:cubicBezTo>
                  <a:pt x="25925" y="274831"/>
                  <a:pt x="15801" y="264755"/>
                  <a:pt x="15754" y="252282"/>
                </a:cubicBezTo>
                <a:lnTo>
                  <a:pt x="15754" y="214226"/>
                </a:lnTo>
                <a:cubicBezTo>
                  <a:pt x="4508" y="201296"/>
                  <a:pt x="-1144" y="184418"/>
                  <a:pt x="55" y="167321"/>
                </a:cubicBezTo>
                <a:cubicBezTo>
                  <a:pt x="55" y="131453"/>
                  <a:pt x="16040" y="113281"/>
                  <a:pt x="42395" y="104243"/>
                </a:cubicBezTo>
                <a:lnTo>
                  <a:pt x="42395" y="67138"/>
                </a:lnTo>
                <a:cubicBezTo>
                  <a:pt x="42395" y="30223"/>
                  <a:pt x="67704" y="-127"/>
                  <a:pt x="98721" y="-127"/>
                </a:cubicBezTo>
                <a:lnTo>
                  <a:pt x="257805" y="-127"/>
                </a:lnTo>
                <a:cubicBezTo>
                  <a:pt x="288823" y="-127"/>
                  <a:pt x="314131" y="30223"/>
                  <a:pt x="314131" y="67138"/>
                </a:cubicBezTo>
                <a:lnTo>
                  <a:pt x="314131" y="104243"/>
                </a:lnTo>
                <a:cubicBezTo>
                  <a:pt x="340487" y="113281"/>
                  <a:pt x="356471" y="131453"/>
                  <a:pt x="356471" y="167321"/>
                </a:cubicBezTo>
                <a:cubicBezTo>
                  <a:pt x="357671" y="184418"/>
                  <a:pt x="352018" y="201296"/>
                  <a:pt x="340773" y="214226"/>
                </a:cubicBezTo>
                <a:close/>
                <a:moveTo>
                  <a:pt x="178263" y="95585"/>
                </a:moveTo>
                <a:cubicBezTo>
                  <a:pt x="223648" y="95585"/>
                  <a:pt x="265036" y="93778"/>
                  <a:pt x="296434" y="99676"/>
                </a:cubicBezTo>
                <a:lnTo>
                  <a:pt x="296434" y="91018"/>
                </a:lnTo>
                <a:cubicBezTo>
                  <a:pt x="296434" y="52962"/>
                  <a:pt x="282067" y="21661"/>
                  <a:pt x="244295" y="21661"/>
                </a:cubicBezTo>
                <a:lnTo>
                  <a:pt x="112612" y="21661"/>
                </a:lnTo>
                <a:cubicBezTo>
                  <a:pt x="74554" y="21661"/>
                  <a:pt x="60473" y="52867"/>
                  <a:pt x="60473" y="91018"/>
                </a:cubicBezTo>
                <a:lnTo>
                  <a:pt x="60473" y="99676"/>
                </a:lnTo>
                <a:cubicBezTo>
                  <a:pt x="91871" y="93778"/>
                  <a:pt x="133259" y="95585"/>
                  <a:pt x="178644" y="95585"/>
                </a:cubicBezTo>
                <a:close/>
              </a:path>
            </a:pathLst>
          </a:custGeom>
          <a:solidFill>
            <a:schemeClr val="accent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08ABFB25-988B-B54F-AA25-DE2A1392BFD7}"/>
              </a:ext>
            </a:extLst>
          </p:cNvPr>
          <p:cNvSpPr/>
          <p:nvPr/>
        </p:nvSpPr>
        <p:spPr>
          <a:xfrm>
            <a:off x="21199751" y="5343589"/>
            <a:ext cx="863353" cy="727468"/>
          </a:xfrm>
          <a:custGeom>
            <a:avLst/>
            <a:gdLst>
              <a:gd name="connsiteX0" fmla="*/ 175631 w 351468"/>
              <a:gd name="connsiteY0" fmla="*/ 33150 h 296150"/>
              <a:gd name="connsiteX1" fmla="*/ 124348 w 351468"/>
              <a:gd name="connsiteY1" fmla="*/ 3466 h 296150"/>
              <a:gd name="connsiteX2" fmla="*/ 63740 w 351468"/>
              <a:gd name="connsiteY2" fmla="*/ 8223 h 296150"/>
              <a:gd name="connsiteX3" fmla="*/ 20448 w 351468"/>
              <a:gd name="connsiteY3" fmla="*/ 47421 h 296150"/>
              <a:gd name="connsiteX4" fmla="*/ 848 w 351468"/>
              <a:gd name="connsiteY4" fmla="*/ 102698 h 296150"/>
              <a:gd name="connsiteX5" fmla="*/ 27584 w 351468"/>
              <a:gd name="connsiteY5" fmla="*/ 102698 h 296150"/>
              <a:gd name="connsiteX6" fmla="*/ 30058 w 351468"/>
              <a:gd name="connsiteY6" fmla="*/ 105362 h 296150"/>
              <a:gd name="connsiteX7" fmla="*/ 39573 w 351468"/>
              <a:gd name="connsiteY7" fmla="*/ 116398 h 296150"/>
              <a:gd name="connsiteX8" fmla="*/ 60505 w 351468"/>
              <a:gd name="connsiteY8" fmla="*/ 79008 h 296150"/>
              <a:gd name="connsiteX9" fmla="*/ 68878 w 351468"/>
              <a:gd name="connsiteY9" fmla="*/ 64166 h 296150"/>
              <a:gd name="connsiteX10" fmla="*/ 74872 w 351468"/>
              <a:gd name="connsiteY10" fmla="*/ 80149 h 296150"/>
              <a:gd name="connsiteX11" fmla="*/ 92189 w 351468"/>
              <a:gd name="connsiteY11" fmla="*/ 126483 h 296150"/>
              <a:gd name="connsiteX12" fmla="*/ 110552 w 351468"/>
              <a:gd name="connsiteY12" fmla="*/ 88427 h 296150"/>
              <a:gd name="connsiteX13" fmla="*/ 117212 w 351468"/>
              <a:gd name="connsiteY13" fmla="*/ 74251 h 296150"/>
              <a:gd name="connsiteX14" fmla="*/ 124633 w 351468"/>
              <a:gd name="connsiteY14" fmla="*/ 87951 h 296150"/>
              <a:gd name="connsiteX15" fmla="*/ 138905 w 351468"/>
              <a:gd name="connsiteY15" fmla="*/ 114210 h 296150"/>
              <a:gd name="connsiteX16" fmla="*/ 148419 w 351468"/>
              <a:gd name="connsiteY16" fmla="*/ 105362 h 296150"/>
              <a:gd name="connsiteX17" fmla="*/ 150798 w 351468"/>
              <a:gd name="connsiteY17" fmla="*/ 103173 h 296150"/>
              <a:gd name="connsiteX18" fmla="*/ 175536 w 351468"/>
              <a:gd name="connsiteY18" fmla="*/ 103173 h 296150"/>
              <a:gd name="connsiteX19" fmla="*/ 175536 w 351468"/>
              <a:gd name="connsiteY19" fmla="*/ 78817 h 296150"/>
              <a:gd name="connsiteX20" fmla="*/ 187049 w 351468"/>
              <a:gd name="connsiteY20" fmla="*/ 66639 h 296150"/>
              <a:gd name="connsiteX21" fmla="*/ 235192 w 351468"/>
              <a:gd name="connsiteY21" fmla="*/ 34482 h 296150"/>
              <a:gd name="connsiteX22" fmla="*/ 274012 w 351468"/>
              <a:gd name="connsiteY22" fmla="*/ 37431 h 296150"/>
              <a:gd name="connsiteX23" fmla="*/ 303983 w 351468"/>
              <a:gd name="connsiteY23" fmla="*/ 64927 h 296150"/>
              <a:gd name="connsiteX24" fmla="*/ 319492 w 351468"/>
              <a:gd name="connsiteY24" fmla="*/ 119538 h 296150"/>
              <a:gd name="connsiteX25" fmla="*/ 190569 w 351468"/>
              <a:gd name="connsiteY25" fmla="*/ 252735 h 296150"/>
              <a:gd name="connsiteX26" fmla="*/ 175536 w 351468"/>
              <a:gd name="connsiteY26" fmla="*/ 260917 h 296150"/>
              <a:gd name="connsiteX27" fmla="*/ 175536 w 351468"/>
              <a:gd name="connsiteY27" fmla="*/ 118586 h 296150"/>
              <a:gd name="connsiteX28" fmla="*/ 157078 w 351468"/>
              <a:gd name="connsiteY28" fmla="*/ 118586 h 296150"/>
              <a:gd name="connsiteX29" fmla="*/ 142616 w 351468"/>
              <a:gd name="connsiteY29" fmla="*/ 132287 h 296150"/>
              <a:gd name="connsiteX30" fmla="*/ 135099 w 351468"/>
              <a:gd name="connsiteY30" fmla="*/ 139422 h 296150"/>
              <a:gd name="connsiteX31" fmla="*/ 130152 w 351468"/>
              <a:gd name="connsiteY31" fmla="*/ 129908 h 296150"/>
              <a:gd name="connsiteX32" fmla="*/ 118449 w 351468"/>
              <a:gd name="connsiteY32" fmla="*/ 108311 h 296150"/>
              <a:gd name="connsiteX33" fmla="*/ 98943 w 351468"/>
              <a:gd name="connsiteY33" fmla="*/ 150173 h 296150"/>
              <a:gd name="connsiteX34" fmla="*/ 90952 w 351468"/>
              <a:gd name="connsiteY34" fmla="*/ 167108 h 296150"/>
              <a:gd name="connsiteX35" fmla="*/ 84386 w 351468"/>
              <a:gd name="connsiteY35" fmla="*/ 149602 h 296150"/>
              <a:gd name="connsiteX36" fmla="*/ 66404 w 351468"/>
              <a:gd name="connsiteY36" fmla="*/ 102032 h 296150"/>
              <a:gd name="connsiteX37" fmla="*/ 48421 w 351468"/>
              <a:gd name="connsiteY37" fmla="*/ 134189 h 296150"/>
              <a:gd name="connsiteX38" fmla="*/ 42998 w 351468"/>
              <a:gd name="connsiteY38" fmla="*/ 143704 h 296150"/>
              <a:gd name="connsiteX39" fmla="*/ 35577 w 351468"/>
              <a:gd name="connsiteY39" fmla="*/ 135521 h 296150"/>
              <a:gd name="connsiteX40" fmla="*/ 20639 w 351468"/>
              <a:gd name="connsiteY40" fmla="*/ 118872 h 296150"/>
              <a:gd name="connsiteX41" fmla="*/ -103 w 351468"/>
              <a:gd name="connsiteY41" fmla="*/ 118872 h 296150"/>
              <a:gd name="connsiteX42" fmla="*/ -103 w 351468"/>
              <a:gd name="connsiteY42" fmla="*/ 118872 h 296150"/>
              <a:gd name="connsiteX43" fmla="*/ 145470 w 351468"/>
              <a:gd name="connsiteY43" fmla="*/ 279374 h 296150"/>
              <a:gd name="connsiteX44" fmla="*/ 167924 w 351468"/>
              <a:gd name="connsiteY44" fmla="*/ 291743 h 296150"/>
              <a:gd name="connsiteX45" fmla="*/ 175631 w 351468"/>
              <a:gd name="connsiteY45" fmla="*/ 296024 h 296150"/>
              <a:gd name="connsiteX46" fmla="*/ 183338 w 351468"/>
              <a:gd name="connsiteY46" fmla="*/ 291743 h 296150"/>
              <a:gd name="connsiteX47" fmla="*/ 205793 w 351468"/>
              <a:gd name="connsiteY47" fmla="*/ 279374 h 296150"/>
              <a:gd name="connsiteX48" fmla="*/ 351366 w 351468"/>
              <a:gd name="connsiteY48" fmla="*/ 118872 h 296150"/>
              <a:gd name="connsiteX49" fmla="*/ 330719 w 351468"/>
              <a:gd name="connsiteY49" fmla="*/ 47231 h 296150"/>
              <a:gd name="connsiteX50" fmla="*/ 287428 w 351468"/>
              <a:gd name="connsiteY50" fmla="*/ 8033 h 296150"/>
              <a:gd name="connsiteX51" fmla="*/ 226820 w 351468"/>
              <a:gd name="connsiteY51" fmla="*/ 3275 h 296150"/>
              <a:gd name="connsiteX52" fmla="*/ 175631 w 351468"/>
              <a:gd name="connsiteY52" fmla="*/ 33150 h 29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51468" h="296150">
                <a:moveTo>
                  <a:pt x="175631" y="33150"/>
                </a:moveTo>
                <a:cubicBezTo>
                  <a:pt x="161046" y="19449"/>
                  <a:pt x="143491" y="9288"/>
                  <a:pt x="124348" y="3466"/>
                </a:cubicBezTo>
                <a:cubicBezTo>
                  <a:pt x="104234" y="-2357"/>
                  <a:pt x="82692" y="-663"/>
                  <a:pt x="63740" y="8223"/>
                </a:cubicBezTo>
                <a:cubicBezTo>
                  <a:pt x="45881" y="16919"/>
                  <a:pt x="30867" y="30514"/>
                  <a:pt x="20448" y="47421"/>
                </a:cubicBezTo>
                <a:cubicBezTo>
                  <a:pt x="9887" y="64166"/>
                  <a:pt x="3189" y="83042"/>
                  <a:pt x="848" y="102698"/>
                </a:cubicBezTo>
                <a:lnTo>
                  <a:pt x="27584" y="102698"/>
                </a:lnTo>
                <a:lnTo>
                  <a:pt x="30058" y="105362"/>
                </a:lnTo>
                <a:lnTo>
                  <a:pt x="39573" y="116398"/>
                </a:lnTo>
                <a:lnTo>
                  <a:pt x="60505" y="79008"/>
                </a:lnTo>
                <a:lnTo>
                  <a:pt x="68878" y="64166"/>
                </a:lnTo>
                <a:lnTo>
                  <a:pt x="74872" y="80149"/>
                </a:lnTo>
                <a:lnTo>
                  <a:pt x="92189" y="126483"/>
                </a:lnTo>
                <a:lnTo>
                  <a:pt x="110552" y="88427"/>
                </a:lnTo>
                <a:lnTo>
                  <a:pt x="117212" y="74251"/>
                </a:lnTo>
                <a:lnTo>
                  <a:pt x="124633" y="87951"/>
                </a:lnTo>
                <a:lnTo>
                  <a:pt x="138905" y="114210"/>
                </a:lnTo>
                <a:lnTo>
                  <a:pt x="148419" y="105362"/>
                </a:lnTo>
                <a:lnTo>
                  <a:pt x="150798" y="103173"/>
                </a:lnTo>
                <a:lnTo>
                  <a:pt x="175536" y="103173"/>
                </a:lnTo>
                <a:lnTo>
                  <a:pt x="175536" y="78817"/>
                </a:lnTo>
                <a:lnTo>
                  <a:pt x="187049" y="66639"/>
                </a:lnTo>
                <a:cubicBezTo>
                  <a:pt x="199875" y="51740"/>
                  <a:pt x="216515" y="40628"/>
                  <a:pt x="235192" y="34482"/>
                </a:cubicBezTo>
                <a:cubicBezTo>
                  <a:pt x="248066" y="30743"/>
                  <a:pt x="261852" y="31789"/>
                  <a:pt x="274012" y="37431"/>
                </a:cubicBezTo>
                <a:cubicBezTo>
                  <a:pt x="286391" y="43587"/>
                  <a:pt x="296781" y="53120"/>
                  <a:pt x="303983" y="64927"/>
                </a:cubicBezTo>
                <a:cubicBezTo>
                  <a:pt x="314193" y="81310"/>
                  <a:pt x="319568" y="100234"/>
                  <a:pt x="319492" y="119538"/>
                </a:cubicBezTo>
                <a:cubicBezTo>
                  <a:pt x="319492" y="181570"/>
                  <a:pt x="258789" y="214679"/>
                  <a:pt x="190569" y="252735"/>
                </a:cubicBezTo>
                <a:lnTo>
                  <a:pt x="175536" y="260917"/>
                </a:lnTo>
                <a:lnTo>
                  <a:pt x="175536" y="118586"/>
                </a:lnTo>
                <a:lnTo>
                  <a:pt x="157078" y="118586"/>
                </a:lnTo>
                <a:lnTo>
                  <a:pt x="142616" y="132287"/>
                </a:lnTo>
                <a:lnTo>
                  <a:pt x="135099" y="139422"/>
                </a:lnTo>
                <a:lnTo>
                  <a:pt x="130152" y="129908"/>
                </a:lnTo>
                <a:lnTo>
                  <a:pt x="118449" y="108311"/>
                </a:lnTo>
                <a:lnTo>
                  <a:pt x="98943" y="150173"/>
                </a:lnTo>
                <a:lnTo>
                  <a:pt x="90952" y="167108"/>
                </a:lnTo>
                <a:lnTo>
                  <a:pt x="84386" y="149602"/>
                </a:lnTo>
                <a:lnTo>
                  <a:pt x="66404" y="102032"/>
                </a:lnTo>
                <a:lnTo>
                  <a:pt x="48421" y="134189"/>
                </a:lnTo>
                <a:lnTo>
                  <a:pt x="42998" y="143704"/>
                </a:lnTo>
                <a:lnTo>
                  <a:pt x="35577" y="135521"/>
                </a:lnTo>
                <a:lnTo>
                  <a:pt x="20639" y="118872"/>
                </a:lnTo>
                <a:lnTo>
                  <a:pt x="-103" y="118872"/>
                </a:lnTo>
                <a:lnTo>
                  <a:pt x="-103" y="118872"/>
                </a:lnTo>
                <a:cubicBezTo>
                  <a:pt x="-103" y="199646"/>
                  <a:pt x="68402" y="237132"/>
                  <a:pt x="145470" y="279374"/>
                </a:cubicBezTo>
                <a:lnTo>
                  <a:pt x="167924" y="291743"/>
                </a:lnTo>
                <a:lnTo>
                  <a:pt x="175631" y="296024"/>
                </a:lnTo>
                <a:lnTo>
                  <a:pt x="183338" y="291743"/>
                </a:lnTo>
                <a:cubicBezTo>
                  <a:pt x="191426" y="287176"/>
                  <a:pt x="198657" y="283275"/>
                  <a:pt x="205793" y="279374"/>
                </a:cubicBezTo>
                <a:cubicBezTo>
                  <a:pt x="282861" y="237132"/>
                  <a:pt x="351366" y="199646"/>
                  <a:pt x="351366" y="118872"/>
                </a:cubicBezTo>
                <a:cubicBezTo>
                  <a:pt x="351356" y="93526"/>
                  <a:pt x="344201" y="68694"/>
                  <a:pt x="330719" y="47231"/>
                </a:cubicBezTo>
                <a:cubicBezTo>
                  <a:pt x="320339" y="30295"/>
                  <a:pt x="305315" y="16690"/>
                  <a:pt x="287428" y="8033"/>
                </a:cubicBezTo>
                <a:cubicBezTo>
                  <a:pt x="268474" y="-854"/>
                  <a:pt x="246934" y="-2547"/>
                  <a:pt x="226820" y="3275"/>
                </a:cubicBezTo>
                <a:cubicBezTo>
                  <a:pt x="207677" y="9136"/>
                  <a:pt x="190150" y="19364"/>
                  <a:pt x="175631" y="33150"/>
                </a:cubicBezTo>
                <a:close/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581A75C0-7E27-8E4E-A478-849DEA4843E5}"/>
              </a:ext>
            </a:extLst>
          </p:cNvPr>
          <p:cNvSpPr/>
          <p:nvPr/>
        </p:nvSpPr>
        <p:spPr>
          <a:xfrm>
            <a:off x="21379547" y="9138743"/>
            <a:ext cx="904256" cy="589535"/>
          </a:xfrm>
          <a:custGeom>
            <a:avLst/>
            <a:gdLst>
              <a:gd name="connsiteX0" fmla="*/ 39097 w 391239"/>
              <a:gd name="connsiteY0" fmla="*/ 211943 h 255072"/>
              <a:gd name="connsiteX1" fmla="*/ 39097 w 391239"/>
              <a:gd name="connsiteY1" fmla="*/ 232493 h 255072"/>
              <a:gd name="connsiteX2" fmla="*/ 55462 w 391239"/>
              <a:gd name="connsiteY2" fmla="*/ 232493 h 255072"/>
              <a:gd name="connsiteX3" fmla="*/ 55462 w 391239"/>
              <a:gd name="connsiteY3" fmla="*/ 211943 h 255072"/>
              <a:gd name="connsiteX4" fmla="*/ 61266 w 391239"/>
              <a:gd name="connsiteY4" fmla="*/ 184066 h 255072"/>
              <a:gd name="connsiteX5" fmla="*/ 61266 w 391239"/>
              <a:gd name="connsiteY5" fmla="*/ 204617 h 255072"/>
              <a:gd name="connsiteX6" fmla="*/ 77631 w 391239"/>
              <a:gd name="connsiteY6" fmla="*/ 204617 h 255072"/>
              <a:gd name="connsiteX7" fmla="*/ 77631 w 391239"/>
              <a:gd name="connsiteY7" fmla="*/ 184257 h 255072"/>
              <a:gd name="connsiteX8" fmla="*/ 61266 w 391239"/>
              <a:gd name="connsiteY8" fmla="*/ 211943 h 255072"/>
              <a:gd name="connsiteX9" fmla="*/ 61266 w 391239"/>
              <a:gd name="connsiteY9" fmla="*/ 232493 h 255072"/>
              <a:gd name="connsiteX10" fmla="*/ 77631 w 391239"/>
              <a:gd name="connsiteY10" fmla="*/ 232493 h 255072"/>
              <a:gd name="connsiteX11" fmla="*/ 77631 w 391239"/>
              <a:gd name="connsiteY11" fmla="*/ 211943 h 255072"/>
              <a:gd name="connsiteX12" fmla="*/ 39097 w 391239"/>
              <a:gd name="connsiteY12" fmla="*/ 184257 h 255072"/>
              <a:gd name="connsiteX13" fmla="*/ 39097 w 391239"/>
              <a:gd name="connsiteY13" fmla="*/ 204807 h 255072"/>
              <a:gd name="connsiteX14" fmla="*/ 55462 w 391239"/>
              <a:gd name="connsiteY14" fmla="*/ 204807 h 255072"/>
              <a:gd name="connsiteX15" fmla="*/ 55462 w 391239"/>
              <a:gd name="connsiteY15" fmla="*/ 184257 h 255072"/>
              <a:gd name="connsiteX16" fmla="*/ 102750 w 391239"/>
              <a:gd name="connsiteY16" fmla="*/ 254946 h 255072"/>
              <a:gd name="connsiteX17" fmla="*/ 13978 w 391239"/>
              <a:gd name="connsiteY17" fmla="*/ 254946 h 255072"/>
              <a:gd name="connsiteX18" fmla="*/ 13978 w 391239"/>
              <a:gd name="connsiteY18" fmla="*/ 161994 h 255072"/>
              <a:gd name="connsiteX19" fmla="*/ 102750 w 391239"/>
              <a:gd name="connsiteY19" fmla="*/ 161994 h 255072"/>
              <a:gd name="connsiteX20" fmla="*/ 102750 w 391239"/>
              <a:gd name="connsiteY20" fmla="*/ 254946 h 255072"/>
              <a:gd name="connsiteX21" fmla="*/ 178010 w 391239"/>
              <a:gd name="connsiteY21" fmla="*/ 133546 h 255072"/>
              <a:gd name="connsiteX22" fmla="*/ 192282 w 391239"/>
              <a:gd name="connsiteY22" fmla="*/ 133546 h 255072"/>
              <a:gd name="connsiteX23" fmla="*/ 192282 w 391239"/>
              <a:gd name="connsiteY23" fmla="*/ 151623 h 255072"/>
              <a:gd name="connsiteX24" fmla="*/ 178010 w 391239"/>
              <a:gd name="connsiteY24" fmla="*/ 151623 h 255072"/>
              <a:gd name="connsiteX25" fmla="*/ 178010 w 391239"/>
              <a:gd name="connsiteY25" fmla="*/ 133546 h 255072"/>
              <a:gd name="connsiteX26" fmla="*/ 178010 w 391239"/>
              <a:gd name="connsiteY26" fmla="*/ 109285 h 255072"/>
              <a:gd name="connsiteX27" fmla="*/ 192282 w 391239"/>
              <a:gd name="connsiteY27" fmla="*/ 109285 h 255072"/>
              <a:gd name="connsiteX28" fmla="*/ 192282 w 391239"/>
              <a:gd name="connsiteY28" fmla="*/ 127172 h 255072"/>
              <a:gd name="connsiteX29" fmla="*/ 178010 w 391239"/>
              <a:gd name="connsiteY29" fmla="*/ 127172 h 255072"/>
              <a:gd name="connsiteX30" fmla="*/ 178010 w 391239"/>
              <a:gd name="connsiteY30" fmla="*/ 109095 h 255072"/>
              <a:gd name="connsiteX31" fmla="*/ 350605 w 391239"/>
              <a:gd name="connsiteY31" fmla="*/ 212133 h 255072"/>
              <a:gd name="connsiteX32" fmla="*/ 350605 w 391239"/>
              <a:gd name="connsiteY32" fmla="*/ 232683 h 255072"/>
              <a:gd name="connsiteX33" fmla="*/ 334049 w 391239"/>
              <a:gd name="connsiteY33" fmla="*/ 232683 h 255072"/>
              <a:gd name="connsiteX34" fmla="*/ 334049 w 391239"/>
              <a:gd name="connsiteY34" fmla="*/ 212133 h 255072"/>
              <a:gd name="connsiteX35" fmla="*/ 328721 w 391239"/>
              <a:gd name="connsiteY35" fmla="*/ 184257 h 255072"/>
              <a:gd name="connsiteX36" fmla="*/ 328721 w 391239"/>
              <a:gd name="connsiteY36" fmla="*/ 204807 h 255072"/>
              <a:gd name="connsiteX37" fmla="*/ 312356 w 391239"/>
              <a:gd name="connsiteY37" fmla="*/ 204807 h 255072"/>
              <a:gd name="connsiteX38" fmla="*/ 312356 w 391239"/>
              <a:gd name="connsiteY38" fmla="*/ 184257 h 255072"/>
              <a:gd name="connsiteX39" fmla="*/ 328721 w 391239"/>
              <a:gd name="connsiteY39" fmla="*/ 212133 h 255072"/>
              <a:gd name="connsiteX40" fmla="*/ 328721 w 391239"/>
              <a:gd name="connsiteY40" fmla="*/ 232683 h 255072"/>
              <a:gd name="connsiteX41" fmla="*/ 312356 w 391239"/>
              <a:gd name="connsiteY41" fmla="*/ 232683 h 255072"/>
              <a:gd name="connsiteX42" fmla="*/ 312356 w 391239"/>
              <a:gd name="connsiteY42" fmla="*/ 212133 h 255072"/>
              <a:gd name="connsiteX43" fmla="*/ 350890 w 391239"/>
              <a:gd name="connsiteY43" fmla="*/ 184257 h 255072"/>
              <a:gd name="connsiteX44" fmla="*/ 350890 w 391239"/>
              <a:gd name="connsiteY44" fmla="*/ 204807 h 255072"/>
              <a:gd name="connsiteX45" fmla="*/ 334049 w 391239"/>
              <a:gd name="connsiteY45" fmla="*/ 204807 h 255072"/>
              <a:gd name="connsiteX46" fmla="*/ 334049 w 391239"/>
              <a:gd name="connsiteY46" fmla="*/ 184257 h 255072"/>
              <a:gd name="connsiteX47" fmla="*/ 287237 w 391239"/>
              <a:gd name="connsiteY47" fmla="*/ 254946 h 255072"/>
              <a:gd name="connsiteX48" fmla="*/ 375913 w 391239"/>
              <a:gd name="connsiteY48" fmla="*/ 254946 h 255072"/>
              <a:gd name="connsiteX49" fmla="*/ 375913 w 391239"/>
              <a:gd name="connsiteY49" fmla="*/ 161994 h 255072"/>
              <a:gd name="connsiteX50" fmla="*/ 287237 w 391239"/>
              <a:gd name="connsiteY50" fmla="*/ 161994 h 255072"/>
              <a:gd name="connsiteX51" fmla="*/ 287237 w 391239"/>
              <a:gd name="connsiteY51" fmla="*/ 254946 h 255072"/>
              <a:gd name="connsiteX52" fmla="*/ 211977 w 391239"/>
              <a:gd name="connsiteY52" fmla="*/ 133546 h 255072"/>
              <a:gd name="connsiteX53" fmla="*/ 211977 w 391239"/>
              <a:gd name="connsiteY53" fmla="*/ 151623 h 255072"/>
              <a:gd name="connsiteX54" fmla="*/ 197610 w 391239"/>
              <a:gd name="connsiteY54" fmla="*/ 151623 h 255072"/>
              <a:gd name="connsiteX55" fmla="*/ 197610 w 391239"/>
              <a:gd name="connsiteY55" fmla="*/ 133546 h 255072"/>
              <a:gd name="connsiteX56" fmla="*/ 211977 w 391239"/>
              <a:gd name="connsiteY56" fmla="*/ 109285 h 255072"/>
              <a:gd name="connsiteX57" fmla="*/ 211977 w 391239"/>
              <a:gd name="connsiteY57" fmla="*/ 127172 h 255072"/>
              <a:gd name="connsiteX58" fmla="*/ 197610 w 391239"/>
              <a:gd name="connsiteY58" fmla="*/ 127172 h 255072"/>
              <a:gd name="connsiteX59" fmla="*/ 197610 w 391239"/>
              <a:gd name="connsiteY59" fmla="*/ 109095 h 255072"/>
              <a:gd name="connsiteX60" fmla="*/ 273156 w 391239"/>
              <a:gd name="connsiteY60" fmla="*/ 254946 h 255072"/>
              <a:gd name="connsiteX61" fmla="*/ 273156 w 391239"/>
              <a:gd name="connsiteY61" fmla="*/ 141824 h 255072"/>
              <a:gd name="connsiteX62" fmla="*/ 234146 w 391239"/>
              <a:gd name="connsiteY62" fmla="*/ 95300 h 255072"/>
              <a:gd name="connsiteX63" fmla="*/ 195136 w 391239"/>
              <a:gd name="connsiteY63" fmla="*/ 48871 h 255072"/>
              <a:gd name="connsiteX64" fmla="*/ 156126 w 391239"/>
              <a:gd name="connsiteY64" fmla="*/ 95300 h 255072"/>
              <a:gd name="connsiteX65" fmla="*/ 117117 w 391239"/>
              <a:gd name="connsiteY65" fmla="*/ 141824 h 255072"/>
              <a:gd name="connsiteX66" fmla="*/ 117117 w 391239"/>
              <a:gd name="connsiteY66" fmla="*/ 254756 h 255072"/>
              <a:gd name="connsiteX67" fmla="*/ 178581 w 391239"/>
              <a:gd name="connsiteY67" fmla="*/ 254756 h 255072"/>
              <a:gd name="connsiteX68" fmla="*/ 178581 w 391239"/>
              <a:gd name="connsiteY68" fmla="*/ 194912 h 255072"/>
              <a:gd name="connsiteX69" fmla="*/ 191140 w 391239"/>
              <a:gd name="connsiteY69" fmla="*/ 174362 h 255072"/>
              <a:gd name="connsiteX70" fmla="*/ 211692 w 391239"/>
              <a:gd name="connsiteY70" fmla="*/ 186920 h 255072"/>
              <a:gd name="connsiteX71" fmla="*/ 211692 w 391239"/>
              <a:gd name="connsiteY71" fmla="*/ 194912 h 255072"/>
              <a:gd name="connsiteX72" fmla="*/ 211692 w 391239"/>
              <a:gd name="connsiteY72" fmla="*/ 254756 h 255072"/>
              <a:gd name="connsiteX73" fmla="*/ 147754 w 391239"/>
              <a:gd name="connsiteY73" fmla="*/ 56577 h 255072"/>
              <a:gd name="connsiteX74" fmla="*/ 73444 w 391239"/>
              <a:gd name="connsiteY74" fmla="*/ 56577 h 255072"/>
              <a:gd name="connsiteX75" fmla="*/ -103 w 391239"/>
              <a:gd name="connsiteY75" fmla="*/ 144202 h 255072"/>
              <a:gd name="connsiteX76" fmla="*/ 95043 w 391239"/>
              <a:gd name="connsiteY76" fmla="*/ 144202 h 255072"/>
              <a:gd name="connsiteX77" fmla="*/ 195422 w 391239"/>
              <a:gd name="connsiteY77" fmla="*/ 24515 h 255072"/>
              <a:gd name="connsiteX78" fmla="*/ 295991 w 391239"/>
              <a:gd name="connsiteY78" fmla="*/ 144012 h 255072"/>
              <a:gd name="connsiteX79" fmla="*/ 391137 w 391239"/>
              <a:gd name="connsiteY79" fmla="*/ 144012 h 255072"/>
              <a:gd name="connsiteX80" fmla="*/ 317684 w 391239"/>
              <a:gd name="connsiteY80" fmla="*/ 56387 h 255072"/>
              <a:gd name="connsiteX81" fmla="*/ 243375 w 391239"/>
              <a:gd name="connsiteY81" fmla="*/ 56387 h 255072"/>
              <a:gd name="connsiteX82" fmla="*/ 195802 w 391239"/>
              <a:gd name="connsiteY82" fmla="*/ -127 h 255072"/>
              <a:gd name="connsiteX83" fmla="*/ 148229 w 391239"/>
              <a:gd name="connsiteY83" fmla="*/ 56387 h 25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91239" h="255072">
                <a:moveTo>
                  <a:pt x="39097" y="211943"/>
                </a:moveTo>
                <a:lnTo>
                  <a:pt x="39097" y="232493"/>
                </a:lnTo>
                <a:lnTo>
                  <a:pt x="55462" y="232493"/>
                </a:lnTo>
                <a:lnTo>
                  <a:pt x="55462" y="211943"/>
                </a:lnTo>
                <a:close/>
                <a:moveTo>
                  <a:pt x="61266" y="184066"/>
                </a:moveTo>
                <a:lnTo>
                  <a:pt x="61266" y="204617"/>
                </a:lnTo>
                <a:lnTo>
                  <a:pt x="77631" y="204617"/>
                </a:lnTo>
                <a:lnTo>
                  <a:pt x="77631" y="184257"/>
                </a:lnTo>
                <a:close/>
                <a:moveTo>
                  <a:pt x="61266" y="211943"/>
                </a:moveTo>
                <a:lnTo>
                  <a:pt x="61266" y="232493"/>
                </a:lnTo>
                <a:lnTo>
                  <a:pt x="77631" y="232493"/>
                </a:lnTo>
                <a:lnTo>
                  <a:pt x="77631" y="211943"/>
                </a:lnTo>
                <a:close/>
                <a:moveTo>
                  <a:pt x="39097" y="184257"/>
                </a:moveTo>
                <a:lnTo>
                  <a:pt x="39097" y="204807"/>
                </a:lnTo>
                <a:lnTo>
                  <a:pt x="55462" y="204807"/>
                </a:lnTo>
                <a:lnTo>
                  <a:pt x="55462" y="184257"/>
                </a:lnTo>
                <a:close/>
                <a:moveTo>
                  <a:pt x="102750" y="254946"/>
                </a:moveTo>
                <a:lnTo>
                  <a:pt x="13978" y="254946"/>
                </a:lnTo>
                <a:lnTo>
                  <a:pt x="13978" y="161994"/>
                </a:lnTo>
                <a:lnTo>
                  <a:pt x="102750" y="161994"/>
                </a:lnTo>
                <a:lnTo>
                  <a:pt x="102750" y="254946"/>
                </a:lnTo>
                <a:close/>
                <a:moveTo>
                  <a:pt x="178010" y="133546"/>
                </a:moveTo>
                <a:lnTo>
                  <a:pt x="192282" y="133546"/>
                </a:lnTo>
                <a:lnTo>
                  <a:pt x="192282" y="151623"/>
                </a:lnTo>
                <a:lnTo>
                  <a:pt x="178010" y="151623"/>
                </a:lnTo>
                <a:lnTo>
                  <a:pt x="178010" y="133546"/>
                </a:lnTo>
                <a:close/>
                <a:moveTo>
                  <a:pt x="178010" y="109285"/>
                </a:moveTo>
                <a:lnTo>
                  <a:pt x="192282" y="109285"/>
                </a:lnTo>
                <a:lnTo>
                  <a:pt x="192282" y="127172"/>
                </a:lnTo>
                <a:lnTo>
                  <a:pt x="178010" y="127172"/>
                </a:lnTo>
                <a:lnTo>
                  <a:pt x="178010" y="109095"/>
                </a:lnTo>
                <a:close/>
                <a:moveTo>
                  <a:pt x="350605" y="212133"/>
                </a:moveTo>
                <a:lnTo>
                  <a:pt x="350605" y="232683"/>
                </a:lnTo>
                <a:lnTo>
                  <a:pt x="334049" y="232683"/>
                </a:lnTo>
                <a:lnTo>
                  <a:pt x="334049" y="212133"/>
                </a:lnTo>
                <a:close/>
                <a:moveTo>
                  <a:pt x="328721" y="184257"/>
                </a:moveTo>
                <a:lnTo>
                  <a:pt x="328721" y="204807"/>
                </a:lnTo>
                <a:lnTo>
                  <a:pt x="312356" y="204807"/>
                </a:lnTo>
                <a:lnTo>
                  <a:pt x="312356" y="184257"/>
                </a:lnTo>
                <a:close/>
                <a:moveTo>
                  <a:pt x="328721" y="212133"/>
                </a:moveTo>
                <a:lnTo>
                  <a:pt x="328721" y="232683"/>
                </a:lnTo>
                <a:lnTo>
                  <a:pt x="312356" y="232683"/>
                </a:lnTo>
                <a:lnTo>
                  <a:pt x="312356" y="212133"/>
                </a:lnTo>
                <a:close/>
                <a:moveTo>
                  <a:pt x="350890" y="184257"/>
                </a:moveTo>
                <a:lnTo>
                  <a:pt x="350890" y="204807"/>
                </a:lnTo>
                <a:lnTo>
                  <a:pt x="334049" y="204807"/>
                </a:lnTo>
                <a:lnTo>
                  <a:pt x="334049" y="184257"/>
                </a:lnTo>
                <a:close/>
                <a:moveTo>
                  <a:pt x="287237" y="254946"/>
                </a:moveTo>
                <a:lnTo>
                  <a:pt x="375913" y="254946"/>
                </a:lnTo>
                <a:lnTo>
                  <a:pt x="375913" y="161994"/>
                </a:lnTo>
                <a:lnTo>
                  <a:pt x="287237" y="161994"/>
                </a:lnTo>
                <a:lnTo>
                  <a:pt x="287237" y="254946"/>
                </a:lnTo>
                <a:close/>
                <a:moveTo>
                  <a:pt x="211977" y="133546"/>
                </a:moveTo>
                <a:lnTo>
                  <a:pt x="211977" y="151623"/>
                </a:lnTo>
                <a:lnTo>
                  <a:pt x="197610" y="151623"/>
                </a:lnTo>
                <a:lnTo>
                  <a:pt x="197610" y="133546"/>
                </a:lnTo>
                <a:close/>
                <a:moveTo>
                  <a:pt x="211977" y="109285"/>
                </a:moveTo>
                <a:lnTo>
                  <a:pt x="211977" y="127172"/>
                </a:lnTo>
                <a:lnTo>
                  <a:pt x="197610" y="127172"/>
                </a:lnTo>
                <a:lnTo>
                  <a:pt x="197610" y="109095"/>
                </a:lnTo>
                <a:close/>
                <a:moveTo>
                  <a:pt x="273156" y="254946"/>
                </a:moveTo>
                <a:lnTo>
                  <a:pt x="273156" y="141824"/>
                </a:lnTo>
                <a:lnTo>
                  <a:pt x="234146" y="95300"/>
                </a:lnTo>
                <a:lnTo>
                  <a:pt x="195136" y="48871"/>
                </a:lnTo>
                <a:lnTo>
                  <a:pt x="156126" y="95300"/>
                </a:lnTo>
                <a:lnTo>
                  <a:pt x="117117" y="141824"/>
                </a:lnTo>
                <a:lnTo>
                  <a:pt x="117117" y="254756"/>
                </a:lnTo>
                <a:lnTo>
                  <a:pt x="178581" y="254756"/>
                </a:lnTo>
                <a:lnTo>
                  <a:pt x="178581" y="194912"/>
                </a:lnTo>
                <a:cubicBezTo>
                  <a:pt x="176374" y="185769"/>
                  <a:pt x="181997" y="176569"/>
                  <a:pt x="191140" y="174362"/>
                </a:cubicBezTo>
                <a:cubicBezTo>
                  <a:pt x="200284" y="172155"/>
                  <a:pt x="209484" y="177777"/>
                  <a:pt x="211692" y="186920"/>
                </a:cubicBezTo>
                <a:cubicBezTo>
                  <a:pt x="212329" y="189546"/>
                  <a:pt x="212329" y="192286"/>
                  <a:pt x="211692" y="194912"/>
                </a:cubicBezTo>
                <a:lnTo>
                  <a:pt x="211692" y="254756"/>
                </a:lnTo>
                <a:close/>
                <a:moveTo>
                  <a:pt x="147754" y="56577"/>
                </a:moveTo>
                <a:lnTo>
                  <a:pt x="73444" y="56577"/>
                </a:lnTo>
                <a:lnTo>
                  <a:pt x="-103" y="144202"/>
                </a:lnTo>
                <a:lnTo>
                  <a:pt x="95043" y="144202"/>
                </a:lnTo>
                <a:lnTo>
                  <a:pt x="195422" y="24515"/>
                </a:lnTo>
                <a:lnTo>
                  <a:pt x="295991" y="144012"/>
                </a:lnTo>
                <a:lnTo>
                  <a:pt x="391137" y="144012"/>
                </a:lnTo>
                <a:lnTo>
                  <a:pt x="317684" y="56387"/>
                </a:lnTo>
                <a:lnTo>
                  <a:pt x="243375" y="56387"/>
                </a:lnTo>
                <a:lnTo>
                  <a:pt x="195802" y="-127"/>
                </a:lnTo>
                <a:lnTo>
                  <a:pt x="148229" y="56387"/>
                </a:lnTo>
                <a:close/>
              </a:path>
            </a:pathLst>
          </a:custGeom>
          <a:solidFill>
            <a:schemeClr val="accent3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9846D382-432D-2449-8592-5099AC3B6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603520"/>
              </p:ext>
            </p:extLst>
          </p:nvPr>
        </p:nvGraphicFramePr>
        <p:xfrm>
          <a:off x="6493210" y="4607802"/>
          <a:ext cx="11391228" cy="759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1" name="Chevron 80">
            <a:extLst>
              <a:ext uri="{FF2B5EF4-FFF2-40B4-BE49-F238E27FC236}">
                <a16:creationId xmlns:a16="http://schemas.microsoft.com/office/drawing/2014/main" id="{1CC63F6B-E9D7-F74E-AD66-4462BA12FCB8}"/>
              </a:ext>
            </a:extLst>
          </p:cNvPr>
          <p:cNvSpPr/>
          <p:nvPr/>
        </p:nvSpPr>
        <p:spPr>
          <a:xfrm>
            <a:off x="16157831" y="7515052"/>
            <a:ext cx="1394462" cy="17068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hevron 81">
            <a:extLst>
              <a:ext uri="{FF2B5EF4-FFF2-40B4-BE49-F238E27FC236}">
                <a16:creationId xmlns:a16="http://schemas.microsoft.com/office/drawing/2014/main" id="{1A6006B0-3874-C04D-A5BE-9EF0B8D537DB}"/>
              </a:ext>
            </a:extLst>
          </p:cNvPr>
          <p:cNvSpPr/>
          <p:nvPr/>
        </p:nvSpPr>
        <p:spPr>
          <a:xfrm rot="10800000">
            <a:off x="6825356" y="7515052"/>
            <a:ext cx="1394462" cy="17068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uadroTexto 350">
            <a:extLst>
              <a:ext uri="{FF2B5EF4-FFF2-40B4-BE49-F238E27FC236}">
                <a16:creationId xmlns:a16="http://schemas.microsoft.com/office/drawing/2014/main" id="{1DA14EB9-000E-5A4D-9667-F9498D371C6B}"/>
              </a:ext>
            </a:extLst>
          </p:cNvPr>
          <p:cNvSpPr txBox="1"/>
          <p:nvPr/>
        </p:nvSpPr>
        <p:spPr>
          <a:xfrm>
            <a:off x="11134690" y="7839098"/>
            <a:ext cx="21082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2020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7E76F8-C16B-B94A-8C94-306A8C15CF7F}"/>
              </a:ext>
            </a:extLst>
          </p:cNvPr>
          <p:cNvGrpSpPr/>
          <p:nvPr/>
        </p:nvGrpSpPr>
        <p:grpSpPr>
          <a:xfrm>
            <a:off x="2146710" y="5977205"/>
            <a:ext cx="20084227" cy="4855343"/>
            <a:chOff x="2146711" y="5652117"/>
            <a:chExt cx="20084227" cy="48553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61E585-4EBF-4742-952D-E77684D9B8A7}"/>
                </a:ext>
              </a:extLst>
            </p:cNvPr>
            <p:cNvGrpSpPr/>
            <p:nvPr/>
          </p:nvGrpSpPr>
          <p:grpSpPr>
            <a:xfrm>
              <a:off x="2146711" y="5652117"/>
              <a:ext cx="5139965" cy="4855343"/>
              <a:chOff x="2146711" y="4960879"/>
              <a:chExt cx="5139965" cy="485534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D31E9D5-6934-924C-93CA-A2C838486F6B}"/>
                  </a:ext>
                </a:extLst>
              </p:cNvPr>
              <p:cNvSpPr txBox="1"/>
              <p:nvPr/>
            </p:nvSpPr>
            <p:spPr>
              <a:xfrm>
                <a:off x="2819787" y="6641514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35%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B57176A-BDCF-BD48-ABB3-CCB7AB89F84F}"/>
                  </a:ext>
                </a:extLst>
              </p:cNvPr>
              <p:cNvGrpSpPr/>
              <p:nvPr/>
            </p:nvGrpSpPr>
            <p:grpSpPr>
              <a:xfrm>
                <a:off x="3188287" y="4960879"/>
                <a:ext cx="2327094" cy="2326966"/>
                <a:chOff x="2463720" y="6715896"/>
                <a:chExt cx="1598397" cy="1598311"/>
              </a:xfrm>
            </p:grpSpPr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46DEC05F-4BFB-F140-9C15-D738F72F6DC2}"/>
                    </a:ext>
                  </a:extLst>
                </p:cNvPr>
                <p:cNvSpPr/>
                <p:nvPr/>
              </p:nvSpPr>
              <p:spPr>
                <a:xfrm>
                  <a:off x="2463720" y="6715896"/>
                  <a:ext cx="1598397" cy="1598311"/>
                </a:xfrm>
                <a:custGeom>
                  <a:avLst/>
                  <a:gdLst>
                    <a:gd name="connsiteX0" fmla="*/ 504273 w 504273"/>
                    <a:gd name="connsiteY0" fmla="*/ 252123 h 504246"/>
                    <a:gd name="connsiteX1" fmla="*/ 252137 w 504273"/>
                    <a:gd name="connsiteY1" fmla="*/ 504247 h 504246"/>
                    <a:gd name="connsiteX2" fmla="*/ 0 w 504273"/>
                    <a:gd name="connsiteY2" fmla="*/ 252123 h 504246"/>
                    <a:gd name="connsiteX3" fmla="*/ 252137 w 504273"/>
                    <a:gd name="connsiteY3" fmla="*/ 0 h 504246"/>
                    <a:gd name="connsiteX4" fmla="*/ 504273 w 504273"/>
                    <a:gd name="connsiteY4" fmla="*/ 252123 h 504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273" h="504246">
                      <a:moveTo>
                        <a:pt x="504273" y="252123"/>
                      </a:moveTo>
                      <a:cubicBezTo>
                        <a:pt x="504273" y="391367"/>
                        <a:pt x="391388" y="504247"/>
                        <a:pt x="252137" y="504247"/>
                      </a:cubicBezTo>
                      <a:cubicBezTo>
                        <a:pt x="112885" y="504247"/>
                        <a:pt x="0" y="391367"/>
                        <a:pt x="0" y="252123"/>
                      </a:cubicBezTo>
                      <a:cubicBezTo>
                        <a:pt x="0" y="112879"/>
                        <a:pt x="112885" y="0"/>
                        <a:pt x="252137" y="0"/>
                      </a:cubicBezTo>
                      <a:cubicBezTo>
                        <a:pt x="391388" y="0"/>
                        <a:pt x="504273" y="112879"/>
                        <a:pt x="504273" y="25212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32A6E120-AA48-FA49-87FA-9A5E8F2601A7}"/>
                    </a:ext>
                  </a:extLst>
                </p:cNvPr>
                <p:cNvSpPr/>
                <p:nvPr/>
              </p:nvSpPr>
              <p:spPr>
                <a:xfrm>
                  <a:off x="2696344" y="7078982"/>
                  <a:ext cx="1130735" cy="871532"/>
                </a:xfrm>
                <a:custGeom>
                  <a:avLst/>
                  <a:gdLst>
                    <a:gd name="connsiteX0" fmla="*/ 47247 w 356732"/>
                    <a:gd name="connsiteY0" fmla="*/ 125079 h 274957"/>
                    <a:gd name="connsiteX1" fmla="*/ 18703 w 356732"/>
                    <a:gd name="connsiteY1" fmla="*/ 153621 h 274957"/>
                    <a:gd name="connsiteX2" fmla="*/ 47247 w 356732"/>
                    <a:gd name="connsiteY2" fmla="*/ 182163 h 274957"/>
                    <a:gd name="connsiteX3" fmla="*/ 75791 w 356732"/>
                    <a:gd name="connsiteY3" fmla="*/ 153621 h 274957"/>
                    <a:gd name="connsiteX4" fmla="*/ 47247 w 356732"/>
                    <a:gd name="connsiteY4" fmla="*/ 125079 h 274957"/>
                    <a:gd name="connsiteX5" fmla="*/ 310040 w 356732"/>
                    <a:gd name="connsiteY5" fmla="*/ 125079 h 274957"/>
                    <a:gd name="connsiteX6" fmla="*/ 281496 w 356732"/>
                    <a:gd name="connsiteY6" fmla="*/ 153621 h 274957"/>
                    <a:gd name="connsiteX7" fmla="*/ 310040 w 356732"/>
                    <a:gd name="connsiteY7" fmla="*/ 182163 h 274957"/>
                    <a:gd name="connsiteX8" fmla="*/ 338584 w 356732"/>
                    <a:gd name="connsiteY8" fmla="*/ 153621 h 274957"/>
                    <a:gd name="connsiteX9" fmla="*/ 310040 w 356732"/>
                    <a:gd name="connsiteY9" fmla="*/ 125079 h 274957"/>
                    <a:gd name="connsiteX10" fmla="*/ 108616 w 356732"/>
                    <a:gd name="connsiteY10" fmla="*/ 196815 h 274957"/>
                    <a:gd name="connsiteX11" fmla="*/ 95772 w 356732"/>
                    <a:gd name="connsiteY11" fmla="*/ 211181 h 274957"/>
                    <a:gd name="connsiteX12" fmla="*/ 95772 w 356732"/>
                    <a:gd name="connsiteY12" fmla="*/ 211181 h 274957"/>
                    <a:gd name="connsiteX13" fmla="*/ 108616 w 356732"/>
                    <a:gd name="connsiteY13" fmla="*/ 225453 h 274957"/>
                    <a:gd name="connsiteX14" fmla="*/ 247910 w 356732"/>
                    <a:gd name="connsiteY14" fmla="*/ 225453 h 274957"/>
                    <a:gd name="connsiteX15" fmla="*/ 260755 w 356732"/>
                    <a:gd name="connsiteY15" fmla="*/ 211181 h 274957"/>
                    <a:gd name="connsiteX16" fmla="*/ 260755 w 356732"/>
                    <a:gd name="connsiteY16" fmla="*/ 211181 h 274957"/>
                    <a:gd name="connsiteX17" fmla="*/ 247910 w 356732"/>
                    <a:gd name="connsiteY17" fmla="*/ 196815 h 274957"/>
                    <a:gd name="connsiteX18" fmla="*/ 108616 w 356732"/>
                    <a:gd name="connsiteY18" fmla="*/ 153716 h 274957"/>
                    <a:gd name="connsiteX19" fmla="*/ 95772 w 356732"/>
                    <a:gd name="connsiteY19" fmla="*/ 168083 h 274957"/>
                    <a:gd name="connsiteX20" fmla="*/ 95772 w 356732"/>
                    <a:gd name="connsiteY20" fmla="*/ 168083 h 274957"/>
                    <a:gd name="connsiteX21" fmla="*/ 108616 w 356732"/>
                    <a:gd name="connsiteY21" fmla="*/ 182449 h 274957"/>
                    <a:gd name="connsiteX22" fmla="*/ 247910 w 356732"/>
                    <a:gd name="connsiteY22" fmla="*/ 182449 h 274957"/>
                    <a:gd name="connsiteX23" fmla="*/ 260755 w 356732"/>
                    <a:gd name="connsiteY23" fmla="*/ 168083 h 274957"/>
                    <a:gd name="connsiteX24" fmla="*/ 260755 w 356732"/>
                    <a:gd name="connsiteY24" fmla="*/ 168083 h 274957"/>
                    <a:gd name="connsiteX25" fmla="*/ 247910 w 356732"/>
                    <a:gd name="connsiteY25" fmla="*/ 153716 h 274957"/>
                    <a:gd name="connsiteX26" fmla="*/ 340773 w 356732"/>
                    <a:gd name="connsiteY26" fmla="*/ 214226 h 274957"/>
                    <a:gd name="connsiteX27" fmla="*/ 340773 w 356732"/>
                    <a:gd name="connsiteY27" fmla="*/ 252282 h 274957"/>
                    <a:gd name="connsiteX28" fmla="*/ 318128 w 356732"/>
                    <a:gd name="connsiteY28" fmla="*/ 274831 h 274957"/>
                    <a:gd name="connsiteX29" fmla="*/ 301192 w 356732"/>
                    <a:gd name="connsiteY29" fmla="*/ 274831 h 274957"/>
                    <a:gd name="connsiteX30" fmla="*/ 278547 w 356732"/>
                    <a:gd name="connsiteY30" fmla="*/ 252282 h 274957"/>
                    <a:gd name="connsiteX31" fmla="*/ 278547 w 356732"/>
                    <a:gd name="connsiteY31" fmla="*/ 237250 h 274957"/>
                    <a:gd name="connsiteX32" fmla="*/ 178263 w 356732"/>
                    <a:gd name="connsiteY32" fmla="*/ 238867 h 274957"/>
                    <a:gd name="connsiteX33" fmla="*/ 77980 w 356732"/>
                    <a:gd name="connsiteY33" fmla="*/ 237250 h 274957"/>
                    <a:gd name="connsiteX34" fmla="*/ 77980 w 356732"/>
                    <a:gd name="connsiteY34" fmla="*/ 252282 h 274957"/>
                    <a:gd name="connsiteX35" fmla="*/ 55335 w 356732"/>
                    <a:gd name="connsiteY35" fmla="*/ 274831 h 274957"/>
                    <a:gd name="connsiteX36" fmla="*/ 38399 w 356732"/>
                    <a:gd name="connsiteY36" fmla="*/ 274831 h 274957"/>
                    <a:gd name="connsiteX37" fmla="*/ 15754 w 356732"/>
                    <a:gd name="connsiteY37" fmla="*/ 252282 h 274957"/>
                    <a:gd name="connsiteX38" fmla="*/ 15754 w 356732"/>
                    <a:gd name="connsiteY38" fmla="*/ 214226 h 274957"/>
                    <a:gd name="connsiteX39" fmla="*/ 55 w 356732"/>
                    <a:gd name="connsiteY39" fmla="*/ 167321 h 274957"/>
                    <a:gd name="connsiteX40" fmla="*/ 42395 w 356732"/>
                    <a:gd name="connsiteY40" fmla="*/ 104243 h 274957"/>
                    <a:gd name="connsiteX41" fmla="*/ 42395 w 356732"/>
                    <a:gd name="connsiteY41" fmla="*/ 67138 h 274957"/>
                    <a:gd name="connsiteX42" fmla="*/ 98721 w 356732"/>
                    <a:gd name="connsiteY42" fmla="*/ -127 h 274957"/>
                    <a:gd name="connsiteX43" fmla="*/ 257805 w 356732"/>
                    <a:gd name="connsiteY43" fmla="*/ -127 h 274957"/>
                    <a:gd name="connsiteX44" fmla="*/ 314131 w 356732"/>
                    <a:gd name="connsiteY44" fmla="*/ 67138 h 274957"/>
                    <a:gd name="connsiteX45" fmla="*/ 314131 w 356732"/>
                    <a:gd name="connsiteY45" fmla="*/ 104243 h 274957"/>
                    <a:gd name="connsiteX46" fmla="*/ 356471 w 356732"/>
                    <a:gd name="connsiteY46" fmla="*/ 167321 h 274957"/>
                    <a:gd name="connsiteX47" fmla="*/ 340773 w 356732"/>
                    <a:gd name="connsiteY47" fmla="*/ 214226 h 274957"/>
                    <a:gd name="connsiteX48" fmla="*/ 178263 w 356732"/>
                    <a:gd name="connsiteY48" fmla="*/ 95585 h 274957"/>
                    <a:gd name="connsiteX49" fmla="*/ 296434 w 356732"/>
                    <a:gd name="connsiteY49" fmla="*/ 99676 h 274957"/>
                    <a:gd name="connsiteX50" fmla="*/ 296434 w 356732"/>
                    <a:gd name="connsiteY50" fmla="*/ 91018 h 274957"/>
                    <a:gd name="connsiteX51" fmla="*/ 244295 w 356732"/>
                    <a:gd name="connsiteY51" fmla="*/ 21661 h 274957"/>
                    <a:gd name="connsiteX52" fmla="*/ 112612 w 356732"/>
                    <a:gd name="connsiteY52" fmla="*/ 21661 h 274957"/>
                    <a:gd name="connsiteX53" fmla="*/ 60473 w 356732"/>
                    <a:gd name="connsiteY53" fmla="*/ 91018 h 274957"/>
                    <a:gd name="connsiteX54" fmla="*/ 60473 w 356732"/>
                    <a:gd name="connsiteY54" fmla="*/ 99676 h 274957"/>
                    <a:gd name="connsiteX55" fmla="*/ 178644 w 356732"/>
                    <a:gd name="connsiteY55" fmla="*/ 95585 h 274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</a:cxnLst>
                  <a:rect l="l" t="t" r="r" b="b"/>
                  <a:pathLst>
                    <a:path w="356732" h="274957">
                      <a:moveTo>
                        <a:pt x="47247" y="125079"/>
                      </a:moveTo>
                      <a:cubicBezTo>
                        <a:pt x="31482" y="125079"/>
                        <a:pt x="18703" y="137856"/>
                        <a:pt x="18703" y="153621"/>
                      </a:cubicBezTo>
                      <a:cubicBezTo>
                        <a:pt x="18703" y="169386"/>
                        <a:pt x="31482" y="182163"/>
                        <a:pt x="47247" y="182163"/>
                      </a:cubicBezTo>
                      <a:cubicBezTo>
                        <a:pt x="63013" y="182163"/>
                        <a:pt x="75791" y="169386"/>
                        <a:pt x="75791" y="153621"/>
                      </a:cubicBezTo>
                      <a:cubicBezTo>
                        <a:pt x="75791" y="137856"/>
                        <a:pt x="63013" y="125079"/>
                        <a:pt x="47247" y="125079"/>
                      </a:cubicBezTo>
                      <a:close/>
                      <a:moveTo>
                        <a:pt x="310040" y="125079"/>
                      </a:moveTo>
                      <a:cubicBezTo>
                        <a:pt x="294275" y="125079"/>
                        <a:pt x="281496" y="137856"/>
                        <a:pt x="281496" y="153621"/>
                      </a:cubicBezTo>
                      <a:cubicBezTo>
                        <a:pt x="281496" y="169386"/>
                        <a:pt x="294275" y="182163"/>
                        <a:pt x="310040" y="182163"/>
                      </a:cubicBezTo>
                      <a:cubicBezTo>
                        <a:pt x="325806" y="182163"/>
                        <a:pt x="338584" y="169386"/>
                        <a:pt x="338584" y="153621"/>
                      </a:cubicBezTo>
                      <a:cubicBezTo>
                        <a:pt x="338584" y="137856"/>
                        <a:pt x="325806" y="125079"/>
                        <a:pt x="310040" y="125079"/>
                      </a:cubicBezTo>
                      <a:close/>
                      <a:moveTo>
                        <a:pt x="108616" y="196815"/>
                      </a:moveTo>
                      <a:cubicBezTo>
                        <a:pt x="101119" y="197272"/>
                        <a:pt x="95391" y="203684"/>
                        <a:pt x="95772" y="211181"/>
                      </a:cubicBezTo>
                      <a:lnTo>
                        <a:pt x="95772" y="211181"/>
                      </a:lnTo>
                      <a:cubicBezTo>
                        <a:pt x="95391" y="218659"/>
                        <a:pt x="101138" y="225043"/>
                        <a:pt x="108616" y="225453"/>
                      </a:cubicBezTo>
                      <a:lnTo>
                        <a:pt x="247910" y="225453"/>
                      </a:lnTo>
                      <a:cubicBezTo>
                        <a:pt x="255389" y="225043"/>
                        <a:pt x="261136" y="218659"/>
                        <a:pt x="260755" y="211181"/>
                      </a:cubicBezTo>
                      <a:lnTo>
                        <a:pt x="260755" y="211181"/>
                      </a:lnTo>
                      <a:cubicBezTo>
                        <a:pt x="261136" y="203684"/>
                        <a:pt x="255407" y="197272"/>
                        <a:pt x="247910" y="196815"/>
                      </a:cubicBezTo>
                      <a:close/>
                      <a:moveTo>
                        <a:pt x="108616" y="153716"/>
                      </a:moveTo>
                      <a:cubicBezTo>
                        <a:pt x="101119" y="154173"/>
                        <a:pt x="95391" y="160585"/>
                        <a:pt x="95772" y="168083"/>
                      </a:cubicBezTo>
                      <a:lnTo>
                        <a:pt x="95772" y="168083"/>
                      </a:lnTo>
                      <a:cubicBezTo>
                        <a:pt x="95391" y="175580"/>
                        <a:pt x="101119" y="181992"/>
                        <a:pt x="108616" y="182449"/>
                      </a:cubicBezTo>
                      <a:lnTo>
                        <a:pt x="247910" y="182449"/>
                      </a:lnTo>
                      <a:cubicBezTo>
                        <a:pt x="255407" y="181992"/>
                        <a:pt x="261136" y="175580"/>
                        <a:pt x="260755" y="168083"/>
                      </a:cubicBezTo>
                      <a:lnTo>
                        <a:pt x="260755" y="168083"/>
                      </a:lnTo>
                      <a:cubicBezTo>
                        <a:pt x="261136" y="160585"/>
                        <a:pt x="255407" y="154173"/>
                        <a:pt x="247910" y="153716"/>
                      </a:cubicBezTo>
                      <a:close/>
                      <a:moveTo>
                        <a:pt x="340773" y="214226"/>
                      </a:moveTo>
                      <a:lnTo>
                        <a:pt x="340773" y="252282"/>
                      </a:lnTo>
                      <a:cubicBezTo>
                        <a:pt x="340725" y="264755"/>
                        <a:pt x="330601" y="274831"/>
                        <a:pt x="318128" y="274831"/>
                      </a:cubicBezTo>
                      <a:lnTo>
                        <a:pt x="301192" y="274831"/>
                      </a:lnTo>
                      <a:cubicBezTo>
                        <a:pt x="288718" y="274831"/>
                        <a:pt x="278594" y="264755"/>
                        <a:pt x="278547" y="252282"/>
                      </a:cubicBezTo>
                      <a:lnTo>
                        <a:pt x="278547" y="237250"/>
                      </a:lnTo>
                      <a:cubicBezTo>
                        <a:pt x="250003" y="240104"/>
                        <a:pt x="215465" y="238867"/>
                        <a:pt x="178263" y="238867"/>
                      </a:cubicBezTo>
                      <a:cubicBezTo>
                        <a:pt x="141061" y="238867"/>
                        <a:pt x="106523" y="240104"/>
                        <a:pt x="77980" y="237250"/>
                      </a:cubicBezTo>
                      <a:lnTo>
                        <a:pt x="77980" y="252282"/>
                      </a:lnTo>
                      <a:cubicBezTo>
                        <a:pt x="77932" y="264755"/>
                        <a:pt x="67808" y="274831"/>
                        <a:pt x="55335" y="274831"/>
                      </a:cubicBezTo>
                      <a:lnTo>
                        <a:pt x="38399" y="274831"/>
                      </a:lnTo>
                      <a:cubicBezTo>
                        <a:pt x="25925" y="274831"/>
                        <a:pt x="15801" y="264755"/>
                        <a:pt x="15754" y="252282"/>
                      </a:cubicBezTo>
                      <a:lnTo>
                        <a:pt x="15754" y="214226"/>
                      </a:lnTo>
                      <a:cubicBezTo>
                        <a:pt x="4508" y="201296"/>
                        <a:pt x="-1144" y="184418"/>
                        <a:pt x="55" y="167321"/>
                      </a:cubicBezTo>
                      <a:cubicBezTo>
                        <a:pt x="55" y="131453"/>
                        <a:pt x="16040" y="113281"/>
                        <a:pt x="42395" y="104243"/>
                      </a:cubicBezTo>
                      <a:lnTo>
                        <a:pt x="42395" y="67138"/>
                      </a:lnTo>
                      <a:cubicBezTo>
                        <a:pt x="42395" y="30223"/>
                        <a:pt x="67704" y="-127"/>
                        <a:pt x="98721" y="-127"/>
                      </a:cubicBezTo>
                      <a:lnTo>
                        <a:pt x="257805" y="-127"/>
                      </a:lnTo>
                      <a:cubicBezTo>
                        <a:pt x="288823" y="-127"/>
                        <a:pt x="314131" y="30223"/>
                        <a:pt x="314131" y="67138"/>
                      </a:cubicBezTo>
                      <a:lnTo>
                        <a:pt x="314131" y="104243"/>
                      </a:lnTo>
                      <a:cubicBezTo>
                        <a:pt x="340487" y="113281"/>
                        <a:pt x="356471" y="131453"/>
                        <a:pt x="356471" y="167321"/>
                      </a:cubicBezTo>
                      <a:cubicBezTo>
                        <a:pt x="357671" y="184418"/>
                        <a:pt x="352018" y="201296"/>
                        <a:pt x="340773" y="214226"/>
                      </a:cubicBezTo>
                      <a:close/>
                      <a:moveTo>
                        <a:pt x="178263" y="95585"/>
                      </a:moveTo>
                      <a:cubicBezTo>
                        <a:pt x="223648" y="95585"/>
                        <a:pt x="265036" y="93778"/>
                        <a:pt x="296434" y="99676"/>
                      </a:cubicBezTo>
                      <a:lnTo>
                        <a:pt x="296434" y="91018"/>
                      </a:lnTo>
                      <a:cubicBezTo>
                        <a:pt x="296434" y="52962"/>
                        <a:pt x="282067" y="21661"/>
                        <a:pt x="244295" y="21661"/>
                      </a:cubicBezTo>
                      <a:lnTo>
                        <a:pt x="112612" y="21661"/>
                      </a:lnTo>
                      <a:cubicBezTo>
                        <a:pt x="74554" y="21661"/>
                        <a:pt x="60473" y="52867"/>
                        <a:pt x="60473" y="91018"/>
                      </a:cubicBezTo>
                      <a:lnTo>
                        <a:pt x="60473" y="99676"/>
                      </a:lnTo>
                      <a:cubicBezTo>
                        <a:pt x="91871" y="93778"/>
                        <a:pt x="133259" y="95585"/>
                        <a:pt x="178644" y="9558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95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194E4D-DBB7-3C45-A826-E2F20099E2DC}"/>
                  </a:ext>
                </a:extLst>
              </p:cNvPr>
              <p:cNvGrpSpPr/>
              <p:nvPr/>
            </p:nvGrpSpPr>
            <p:grpSpPr>
              <a:xfrm>
                <a:off x="2146711" y="7782159"/>
                <a:ext cx="4346499" cy="2034063"/>
                <a:chOff x="224576" y="12112825"/>
                <a:chExt cx="4346499" cy="203406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93AF394-ADAF-814D-AEFE-AC8112B655D2}"/>
                    </a:ext>
                  </a:extLst>
                </p:cNvPr>
                <p:cNvSpPr txBox="1"/>
                <p:nvPr/>
              </p:nvSpPr>
              <p:spPr>
                <a:xfrm>
                  <a:off x="224577" y="12761893"/>
                  <a:ext cx="434649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0680B98-8867-B34E-B365-915CB9DA186D}"/>
                    </a:ext>
                  </a:extLst>
                </p:cNvPr>
                <p:cNvSpPr/>
                <p:nvPr/>
              </p:nvSpPr>
              <p:spPr>
                <a:xfrm>
                  <a:off x="224576" y="12112825"/>
                  <a:ext cx="434649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Car Insurance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E4A276-27FF-4543-8BD8-0B78C710D22B}"/>
                </a:ext>
              </a:extLst>
            </p:cNvPr>
            <p:cNvGrpSpPr/>
            <p:nvPr/>
          </p:nvGrpSpPr>
          <p:grpSpPr>
            <a:xfrm>
              <a:off x="17884439" y="5652117"/>
              <a:ext cx="4346499" cy="4855343"/>
              <a:chOff x="17884439" y="4960879"/>
              <a:chExt cx="4346499" cy="485534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84D6A6F-DE04-F042-A93B-DF2761FB1B61}"/>
                  </a:ext>
                </a:extLst>
              </p:cNvPr>
              <p:cNvGrpSpPr/>
              <p:nvPr/>
            </p:nvGrpSpPr>
            <p:grpSpPr>
              <a:xfrm>
                <a:off x="18862267" y="4960879"/>
                <a:ext cx="2327094" cy="2326966"/>
                <a:chOff x="18862267" y="4960879"/>
                <a:chExt cx="2327094" cy="2326966"/>
              </a:xfrm>
            </p:grpSpPr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0A7DC741-91C4-B34B-B0EB-6CBD7BF5B0D5}"/>
                    </a:ext>
                  </a:extLst>
                </p:cNvPr>
                <p:cNvSpPr/>
                <p:nvPr/>
              </p:nvSpPr>
              <p:spPr>
                <a:xfrm>
                  <a:off x="18862267" y="4960879"/>
                  <a:ext cx="2327094" cy="2326966"/>
                </a:xfrm>
                <a:custGeom>
                  <a:avLst/>
                  <a:gdLst>
                    <a:gd name="connsiteX0" fmla="*/ 504273 w 504273"/>
                    <a:gd name="connsiteY0" fmla="*/ 252123 h 504246"/>
                    <a:gd name="connsiteX1" fmla="*/ 252137 w 504273"/>
                    <a:gd name="connsiteY1" fmla="*/ 504247 h 504246"/>
                    <a:gd name="connsiteX2" fmla="*/ 0 w 504273"/>
                    <a:gd name="connsiteY2" fmla="*/ 252123 h 504246"/>
                    <a:gd name="connsiteX3" fmla="*/ 252137 w 504273"/>
                    <a:gd name="connsiteY3" fmla="*/ 0 h 504246"/>
                    <a:gd name="connsiteX4" fmla="*/ 504273 w 504273"/>
                    <a:gd name="connsiteY4" fmla="*/ 252123 h 504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273" h="504246">
                      <a:moveTo>
                        <a:pt x="504273" y="252123"/>
                      </a:moveTo>
                      <a:cubicBezTo>
                        <a:pt x="504273" y="391367"/>
                        <a:pt x="391388" y="504247"/>
                        <a:pt x="252137" y="504247"/>
                      </a:cubicBezTo>
                      <a:cubicBezTo>
                        <a:pt x="112885" y="504247"/>
                        <a:pt x="0" y="391367"/>
                        <a:pt x="0" y="252123"/>
                      </a:cubicBezTo>
                      <a:cubicBezTo>
                        <a:pt x="0" y="112880"/>
                        <a:pt x="112885" y="0"/>
                        <a:pt x="252137" y="0"/>
                      </a:cubicBezTo>
                      <a:cubicBezTo>
                        <a:pt x="391388" y="0"/>
                        <a:pt x="504273" y="112880"/>
                        <a:pt x="504273" y="2521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7AAE30AD-E15F-5A42-898F-D00F5A6E23C9}"/>
                    </a:ext>
                  </a:extLst>
                </p:cNvPr>
                <p:cNvSpPr/>
                <p:nvPr/>
              </p:nvSpPr>
              <p:spPr>
                <a:xfrm>
                  <a:off x="19194414" y="5516626"/>
                  <a:ext cx="1698779" cy="1107528"/>
                </a:xfrm>
                <a:custGeom>
                  <a:avLst/>
                  <a:gdLst>
                    <a:gd name="connsiteX0" fmla="*/ 39097 w 391239"/>
                    <a:gd name="connsiteY0" fmla="*/ 211943 h 255072"/>
                    <a:gd name="connsiteX1" fmla="*/ 39097 w 391239"/>
                    <a:gd name="connsiteY1" fmla="*/ 232493 h 255072"/>
                    <a:gd name="connsiteX2" fmla="*/ 55462 w 391239"/>
                    <a:gd name="connsiteY2" fmla="*/ 232493 h 255072"/>
                    <a:gd name="connsiteX3" fmla="*/ 55462 w 391239"/>
                    <a:gd name="connsiteY3" fmla="*/ 211943 h 255072"/>
                    <a:gd name="connsiteX4" fmla="*/ 61266 w 391239"/>
                    <a:gd name="connsiteY4" fmla="*/ 184066 h 255072"/>
                    <a:gd name="connsiteX5" fmla="*/ 61266 w 391239"/>
                    <a:gd name="connsiteY5" fmla="*/ 204617 h 255072"/>
                    <a:gd name="connsiteX6" fmla="*/ 77631 w 391239"/>
                    <a:gd name="connsiteY6" fmla="*/ 204617 h 255072"/>
                    <a:gd name="connsiteX7" fmla="*/ 77631 w 391239"/>
                    <a:gd name="connsiteY7" fmla="*/ 184257 h 255072"/>
                    <a:gd name="connsiteX8" fmla="*/ 61266 w 391239"/>
                    <a:gd name="connsiteY8" fmla="*/ 211943 h 255072"/>
                    <a:gd name="connsiteX9" fmla="*/ 61266 w 391239"/>
                    <a:gd name="connsiteY9" fmla="*/ 232493 h 255072"/>
                    <a:gd name="connsiteX10" fmla="*/ 77631 w 391239"/>
                    <a:gd name="connsiteY10" fmla="*/ 232493 h 255072"/>
                    <a:gd name="connsiteX11" fmla="*/ 77631 w 391239"/>
                    <a:gd name="connsiteY11" fmla="*/ 211943 h 255072"/>
                    <a:gd name="connsiteX12" fmla="*/ 39097 w 391239"/>
                    <a:gd name="connsiteY12" fmla="*/ 184257 h 255072"/>
                    <a:gd name="connsiteX13" fmla="*/ 39097 w 391239"/>
                    <a:gd name="connsiteY13" fmla="*/ 204807 h 255072"/>
                    <a:gd name="connsiteX14" fmla="*/ 55462 w 391239"/>
                    <a:gd name="connsiteY14" fmla="*/ 204807 h 255072"/>
                    <a:gd name="connsiteX15" fmla="*/ 55462 w 391239"/>
                    <a:gd name="connsiteY15" fmla="*/ 184257 h 255072"/>
                    <a:gd name="connsiteX16" fmla="*/ 102750 w 391239"/>
                    <a:gd name="connsiteY16" fmla="*/ 254946 h 255072"/>
                    <a:gd name="connsiteX17" fmla="*/ 13978 w 391239"/>
                    <a:gd name="connsiteY17" fmla="*/ 254946 h 255072"/>
                    <a:gd name="connsiteX18" fmla="*/ 13978 w 391239"/>
                    <a:gd name="connsiteY18" fmla="*/ 161994 h 255072"/>
                    <a:gd name="connsiteX19" fmla="*/ 102750 w 391239"/>
                    <a:gd name="connsiteY19" fmla="*/ 161994 h 255072"/>
                    <a:gd name="connsiteX20" fmla="*/ 102750 w 391239"/>
                    <a:gd name="connsiteY20" fmla="*/ 254946 h 255072"/>
                    <a:gd name="connsiteX21" fmla="*/ 178010 w 391239"/>
                    <a:gd name="connsiteY21" fmla="*/ 133546 h 255072"/>
                    <a:gd name="connsiteX22" fmla="*/ 192282 w 391239"/>
                    <a:gd name="connsiteY22" fmla="*/ 133546 h 255072"/>
                    <a:gd name="connsiteX23" fmla="*/ 192282 w 391239"/>
                    <a:gd name="connsiteY23" fmla="*/ 151623 h 255072"/>
                    <a:gd name="connsiteX24" fmla="*/ 178010 w 391239"/>
                    <a:gd name="connsiteY24" fmla="*/ 151623 h 255072"/>
                    <a:gd name="connsiteX25" fmla="*/ 178010 w 391239"/>
                    <a:gd name="connsiteY25" fmla="*/ 133546 h 255072"/>
                    <a:gd name="connsiteX26" fmla="*/ 178010 w 391239"/>
                    <a:gd name="connsiteY26" fmla="*/ 109285 h 255072"/>
                    <a:gd name="connsiteX27" fmla="*/ 192282 w 391239"/>
                    <a:gd name="connsiteY27" fmla="*/ 109285 h 255072"/>
                    <a:gd name="connsiteX28" fmla="*/ 192282 w 391239"/>
                    <a:gd name="connsiteY28" fmla="*/ 127172 h 255072"/>
                    <a:gd name="connsiteX29" fmla="*/ 178010 w 391239"/>
                    <a:gd name="connsiteY29" fmla="*/ 127172 h 255072"/>
                    <a:gd name="connsiteX30" fmla="*/ 178010 w 391239"/>
                    <a:gd name="connsiteY30" fmla="*/ 109095 h 255072"/>
                    <a:gd name="connsiteX31" fmla="*/ 350605 w 391239"/>
                    <a:gd name="connsiteY31" fmla="*/ 212133 h 255072"/>
                    <a:gd name="connsiteX32" fmla="*/ 350605 w 391239"/>
                    <a:gd name="connsiteY32" fmla="*/ 232683 h 255072"/>
                    <a:gd name="connsiteX33" fmla="*/ 334049 w 391239"/>
                    <a:gd name="connsiteY33" fmla="*/ 232683 h 255072"/>
                    <a:gd name="connsiteX34" fmla="*/ 334049 w 391239"/>
                    <a:gd name="connsiteY34" fmla="*/ 212133 h 255072"/>
                    <a:gd name="connsiteX35" fmla="*/ 328721 w 391239"/>
                    <a:gd name="connsiteY35" fmla="*/ 184257 h 255072"/>
                    <a:gd name="connsiteX36" fmla="*/ 328721 w 391239"/>
                    <a:gd name="connsiteY36" fmla="*/ 204807 h 255072"/>
                    <a:gd name="connsiteX37" fmla="*/ 312356 w 391239"/>
                    <a:gd name="connsiteY37" fmla="*/ 204807 h 255072"/>
                    <a:gd name="connsiteX38" fmla="*/ 312356 w 391239"/>
                    <a:gd name="connsiteY38" fmla="*/ 184257 h 255072"/>
                    <a:gd name="connsiteX39" fmla="*/ 328721 w 391239"/>
                    <a:gd name="connsiteY39" fmla="*/ 212133 h 255072"/>
                    <a:gd name="connsiteX40" fmla="*/ 328721 w 391239"/>
                    <a:gd name="connsiteY40" fmla="*/ 232683 h 255072"/>
                    <a:gd name="connsiteX41" fmla="*/ 312356 w 391239"/>
                    <a:gd name="connsiteY41" fmla="*/ 232683 h 255072"/>
                    <a:gd name="connsiteX42" fmla="*/ 312356 w 391239"/>
                    <a:gd name="connsiteY42" fmla="*/ 212133 h 255072"/>
                    <a:gd name="connsiteX43" fmla="*/ 350890 w 391239"/>
                    <a:gd name="connsiteY43" fmla="*/ 184257 h 255072"/>
                    <a:gd name="connsiteX44" fmla="*/ 350890 w 391239"/>
                    <a:gd name="connsiteY44" fmla="*/ 204807 h 255072"/>
                    <a:gd name="connsiteX45" fmla="*/ 334049 w 391239"/>
                    <a:gd name="connsiteY45" fmla="*/ 204807 h 255072"/>
                    <a:gd name="connsiteX46" fmla="*/ 334049 w 391239"/>
                    <a:gd name="connsiteY46" fmla="*/ 184257 h 255072"/>
                    <a:gd name="connsiteX47" fmla="*/ 287237 w 391239"/>
                    <a:gd name="connsiteY47" fmla="*/ 254946 h 255072"/>
                    <a:gd name="connsiteX48" fmla="*/ 375913 w 391239"/>
                    <a:gd name="connsiteY48" fmla="*/ 254946 h 255072"/>
                    <a:gd name="connsiteX49" fmla="*/ 375913 w 391239"/>
                    <a:gd name="connsiteY49" fmla="*/ 161994 h 255072"/>
                    <a:gd name="connsiteX50" fmla="*/ 287237 w 391239"/>
                    <a:gd name="connsiteY50" fmla="*/ 161994 h 255072"/>
                    <a:gd name="connsiteX51" fmla="*/ 287237 w 391239"/>
                    <a:gd name="connsiteY51" fmla="*/ 254946 h 255072"/>
                    <a:gd name="connsiteX52" fmla="*/ 211977 w 391239"/>
                    <a:gd name="connsiteY52" fmla="*/ 133546 h 255072"/>
                    <a:gd name="connsiteX53" fmla="*/ 211977 w 391239"/>
                    <a:gd name="connsiteY53" fmla="*/ 151623 h 255072"/>
                    <a:gd name="connsiteX54" fmla="*/ 197610 w 391239"/>
                    <a:gd name="connsiteY54" fmla="*/ 151623 h 255072"/>
                    <a:gd name="connsiteX55" fmla="*/ 197610 w 391239"/>
                    <a:gd name="connsiteY55" fmla="*/ 133546 h 255072"/>
                    <a:gd name="connsiteX56" fmla="*/ 211977 w 391239"/>
                    <a:gd name="connsiteY56" fmla="*/ 109285 h 255072"/>
                    <a:gd name="connsiteX57" fmla="*/ 211977 w 391239"/>
                    <a:gd name="connsiteY57" fmla="*/ 127172 h 255072"/>
                    <a:gd name="connsiteX58" fmla="*/ 197610 w 391239"/>
                    <a:gd name="connsiteY58" fmla="*/ 127172 h 255072"/>
                    <a:gd name="connsiteX59" fmla="*/ 197610 w 391239"/>
                    <a:gd name="connsiteY59" fmla="*/ 109095 h 255072"/>
                    <a:gd name="connsiteX60" fmla="*/ 273156 w 391239"/>
                    <a:gd name="connsiteY60" fmla="*/ 254946 h 255072"/>
                    <a:gd name="connsiteX61" fmla="*/ 273156 w 391239"/>
                    <a:gd name="connsiteY61" fmla="*/ 141824 h 255072"/>
                    <a:gd name="connsiteX62" fmla="*/ 234146 w 391239"/>
                    <a:gd name="connsiteY62" fmla="*/ 95300 h 255072"/>
                    <a:gd name="connsiteX63" fmla="*/ 195136 w 391239"/>
                    <a:gd name="connsiteY63" fmla="*/ 48871 h 255072"/>
                    <a:gd name="connsiteX64" fmla="*/ 156126 w 391239"/>
                    <a:gd name="connsiteY64" fmla="*/ 95300 h 255072"/>
                    <a:gd name="connsiteX65" fmla="*/ 117117 w 391239"/>
                    <a:gd name="connsiteY65" fmla="*/ 141824 h 255072"/>
                    <a:gd name="connsiteX66" fmla="*/ 117117 w 391239"/>
                    <a:gd name="connsiteY66" fmla="*/ 254756 h 255072"/>
                    <a:gd name="connsiteX67" fmla="*/ 178581 w 391239"/>
                    <a:gd name="connsiteY67" fmla="*/ 254756 h 255072"/>
                    <a:gd name="connsiteX68" fmla="*/ 178581 w 391239"/>
                    <a:gd name="connsiteY68" fmla="*/ 194912 h 255072"/>
                    <a:gd name="connsiteX69" fmla="*/ 191140 w 391239"/>
                    <a:gd name="connsiteY69" fmla="*/ 174362 h 255072"/>
                    <a:gd name="connsiteX70" fmla="*/ 211692 w 391239"/>
                    <a:gd name="connsiteY70" fmla="*/ 186920 h 255072"/>
                    <a:gd name="connsiteX71" fmla="*/ 211692 w 391239"/>
                    <a:gd name="connsiteY71" fmla="*/ 194912 h 255072"/>
                    <a:gd name="connsiteX72" fmla="*/ 211692 w 391239"/>
                    <a:gd name="connsiteY72" fmla="*/ 254756 h 255072"/>
                    <a:gd name="connsiteX73" fmla="*/ 147754 w 391239"/>
                    <a:gd name="connsiteY73" fmla="*/ 56577 h 255072"/>
                    <a:gd name="connsiteX74" fmla="*/ 73444 w 391239"/>
                    <a:gd name="connsiteY74" fmla="*/ 56577 h 255072"/>
                    <a:gd name="connsiteX75" fmla="*/ -103 w 391239"/>
                    <a:gd name="connsiteY75" fmla="*/ 144202 h 255072"/>
                    <a:gd name="connsiteX76" fmla="*/ 95043 w 391239"/>
                    <a:gd name="connsiteY76" fmla="*/ 144202 h 255072"/>
                    <a:gd name="connsiteX77" fmla="*/ 195422 w 391239"/>
                    <a:gd name="connsiteY77" fmla="*/ 24515 h 255072"/>
                    <a:gd name="connsiteX78" fmla="*/ 295991 w 391239"/>
                    <a:gd name="connsiteY78" fmla="*/ 144012 h 255072"/>
                    <a:gd name="connsiteX79" fmla="*/ 391137 w 391239"/>
                    <a:gd name="connsiteY79" fmla="*/ 144012 h 255072"/>
                    <a:gd name="connsiteX80" fmla="*/ 317684 w 391239"/>
                    <a:gd name="connsiteY80" fmla="*/ 56387 h 255072"/>
                    <a:gd name="connsiteX81" fmla="*/ 243375 w 391239"/>
                    <a:gd name="connsiteY81" fmla="*/ 56387 h 255072"/>
                    <a:gd name="connsiteX82" fmla="*/ 195802 w 391239"/>
                    <a:gd name="connsiteY82" fmla="*/ -127 h 255072"/>
                    <a:gd name="connsiteX83" fmla="*/ 148229 w 391239"/>
                    <a:gd name="connsiteY83" fmla="*/ 56387 h 255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391239" h="255072">
                      <a:moveTo>
                        <a:pt x="39097" y="211943"/>
                      </a:moveTo>
                      <a:lnTo>
                        <a:pt x="39097" y="232493"/>
                      </a:lnTo>
                      <a:lnTo>
                        <a:pt x="55462" y="232493"/>
                      </a:lnTo>
                      <a:lnTo>
                        <a:pt x="55462" y="211943"/>
                      </a:lnTo>
                      <a:close/>
                      <a:moveTo>
                        <a:pt x="61266" y="184066"/>
                      </a:moveTo>
                      <a:lnTo>
                        <a:pt x="61266" y="204617"/>
                      </a:lnTo>
                      <a:lnTo>
                        <a:pt x="77631" y="204617"/>
                      </a:lnTo>
                      <a:lnTo>
                        <a:pt x="77631" y="184257"/>
                      </a:lnTo>
                      <a:close/>
                      <a:moveTo>
                        <a:pt x="61266" y="211943"/>
                      </a:moveTo>
                      <a:lnTo>
                        <a:pt x="61266" y="232493"/>
                      </a:lnTo>
                      <a:lnTo>
                        <a:pt x="77631" y="232493"/>
                      </a:lnTo>
                      <a:lnTo>
                        <a:pt x="77631" y="211943"/>
                      </a:lnTo>
                      <a:close/>
                      <a:moveTo>
                        <a:pt x="39097" y="184257"/>
                      </a:moveTo>
                      <a:lnTo>
                        <a:pt x="39097" y="204807"/>
                      </a:lnTo>
                      <a:lnTo>
                        <a:pt x="55462" y="204807"/>
                      </a:lnTo>
                      <a:lnTo>
                        <a:pt x="55462" y="184257"/>
                      </a:lnTo>
                      <a:close/>
                      <a:moveTo>
                        <a:pt x="102750" y="254946"/>
                      </a:moveTo>
                      <a:lnTo>
                        <a:pt x="13978" y="254946"/>
                      </a:lnTo>
                      <a:lnTo>
                        <a:pt x="13978" y="161994"/>
                      </a:lnTo>
                      <a:lnTo>
                        <a:pt x="102750" y="161994"/>
                      </a:lnTo>
                      <a:lnTo>
                        <a:pt x="102750" y="254946"/>
                      </a:lnTo>
                      <a:close/>
                      <a:moveTo>
                        <a:pt x="178010" y="133546"/>
                      </a:moveTo>
                      <a:lnTo>
                        <a:pt x="192282" y="133546"/>
                      </a:lnTo>
                      <a:lnTo>
                        <a:pt x="192282" y="151623"/>
                      </a:lnTo>
                      <a:lnTo>
                        <a:pt x="178010" y="151623"/>
                      </a:lnTo>
                      <a:lnTo>
                        <a:pt x="178010" y="133546"/>
                      </a:lnTo>
                      <a:close/>
                      <a:moveTo>
                        <a:pt x="178010" y="109285"/>
                      </a:moveTo>
                      <a:lnTo>
                        <a:pt x="192282" y="109285"/>
                      </a:lnTo>
                      <a:lnTo>
                        <a:pt x="192282" y="127172"/>
                      </a:lnTo>
                      <a:lnTo>
                        <a:pt x="178010" y="127172"/>
                      </a:lnTo>
                      <a:lnTo>
                        <a:pt x="178010" y="109095"/>
                      </a:lnTo>
                      <a:close/>
                      <a:moveTo>
                        <a:pt x="350605" y="212133"/>
                      </a:moveTo>
                      <a:lnTo>
                        <a:pt x="350605" y="232683"/>
                      </a:lnTo>
                      <a:lnTo>
                        <a:pt x="334049" y="232683"/>
                      </a:lnTo>
                      <a:lnTo>
                        <a:pt x="334049" y="212133"/>
                      </a:lnTo>
                      <a:close/>
                      <a:moveTo>
                        <a:pt x="328721" y="184257"/>
                      </a:moveTo>
                      <a:lnTo>
                        <a:pt x="328721" y="204807"/>
                      </a:lnTo>
                      <a:lnTo>
                        <a:pt x="312356" y="204807"/>
                      </a:lnTo>
                      <a:lnTo>
                        <a:pt x="312356" y="184257"/>
                      </a:lnTo>
                      <a:close/>
                      <a:moveTo>
                        <a:pt x="328721" y="212133"/>
                      </a:moveTo>
                      <a:lnTo>
                        <a:pt x="328721" y="232683"/>
                      </a:lnTo>
                      <a:lnTo>
                        <a:pt x="312356" y="232683"/>
                      </a:lnTo>
                      <a:lnTo>
                        <a:pt x="312356" y="212133"/>
                      </a:lnTo>
                      <a:close/>
                      <a:moveTo>
                        <a:pt x="350890" y="184257"/>
                      </a:moveTo>
                      <a:lnTo>
                        <a:pt x="350890" y="204807"/>
                      </a:lnTo>
                      <a:lnTo>
                        <a:pt x="334049" y="204807"/>
                      </a:lnTo>
                      <a:lnTo>
                        <a:pt x="334049" y="184257"/>
                      </a:lnTo>
                      <a:close/>
                      <a:moveTo>
                        <a:pt x="287237" y="254946"/>
                      </a:moveTo>
                      <a:lnTo>
                        <a:pt x="375913" y="254946"/>
                      </a:lnTo>
                      <a:lnTo>
                        <a:pt x="375913" y="161994"/>
                      </a:lnTo>
                      <a:lnTo>
                        <a:pt x="287237" y="161994"/>
                      </a:lnTo>
                      <a:lnTo>
                        <a:pt x="287237" y="254946"/>
                      </a:lnTo>
                      <a:close/>
                      <a:moveTo>
                        <a:pt x="211977" y="133546"/>
                      </a:moveTo>
                      <a:lnTo>
                        <a:pt x="211977" y="151623"/>
                      </a:lnTo>
                      <a:lnTo>
                        <a:pt x="197610" y="151623"/>
                      </a:lnTo>
                      <a:lnTo>
                        <a:pt x="197610" y="133546"/>
                      </a:lnTo>
                      <a:close/>
                      <a:moveTo>
                        <a:pt x="211977" y="109285"/>
                      </a:moveTo>
                      <a:lnTo>
                        <a:pt x="211977" y="127172"/>
                      </a:lnTo>
                      <a:lnTo>
                        <a:pt x="197610" y="127172"/>
                      </a:lnTo>
                      <a:lnTo>
                        <a:pt x="197610" y="109095"/>
                      </a:lnTo>
                      <a:close/>
                      <a:moveTo>
                        <a:pt x="273156" y="254946"/>
                      </a:moveTo>
                      <a:lnTo>
                        <a:pt x="273156" y="141824"/>
                      </a:lnTo>
                      <a:lnTo>
                        <a:pt x="234146" y="95300"/>
                      </a:lnTo>
                      <a:lnTo>
                        <a:pt x="195136" y="48871"/>
                      </a:lnTo>
                      <a:lnTo>
                        <a:pt x="156126" y="95300"/>
                      </a:lnTo>
                      <a:lnTo>
                        <a:pt x="117117" y="141824"/>
                      </a:lnTo>
                      <a:lnTo>
                        <a:pt x="117117" y="254756"/>
                      </a:lnTo>
                      <a:lnTo>
                        <a:pt x="178581" y="254756"/>
                      </a:lnTo>
                      <a:lnTo>
                        <a:pt x="178581" y="194912"/>
                      </a:lnTo>
                      <a:cubicBezTo>
                        <a:pt x="176374" y="185769"/>
                        <a:pt x="181997" y="176569"/>
                        <a:pt x="191140" y="174362"/>
                      </a:cubicBezTo>
                      <a:cubicBezTo>
                        <a:pt x="200284" y="172155"/>
                        <a:pt x="209484" y="177777"/>
                        <a:pt x="211692" y="186920"/>
                      </a:cubicBezTo>
                      <a:cubicBezTo>
                        <a:pt x="212329" y="189546"/>
                        <a:pt x="212329" y="192286"/>
                        <a:pt x="211692" y="194912"/>
                      </a:cubicBezTo>
                      <a:lnTo>
                        <a:pt x="211692" y="254756"/>
                      </a:lnTo>
                      <a:close/>
                      <a:moveTo>
                        <a:pt x="147754" y="56577"/>
                      </a:moveTo>
                      <a:lnTo>
                        <a:pt x="73444" y="56577"/>
                      </a:lnTo>
                      <a:lnTo>
                        <a:pt x="-103" y="144202"/>
                      </a:lnTo>
                      <a:lnTo>
                        <a:pt x="95043" y="144202"/>
                      </a:lnTo>
                      <a:lnTo>
                        <a:pt x="195422" y="24515"/>
                      </a:lnTo>
                      <a:lnTo>
                        <a:pt x="295991" y="144012"/>
                      </a:lnTo>
                      <a:lnTo>
                        <a:pt x="391137" y="144012"/>
                      </a:lnTo>
                      <a:lnTo>
                        <a:pt x="317684" y="56387"/>
                      </a:lnTo>
                      <a:lnTo>
                        <a:pt x="243375" y="56387"/>
                      </a:lnTo>
                      <a:lnTo>
                        <a:pt x="195802" y="-127"/>
                      </a:lnTo>
                      <a:lnTo>
                        <a:pt x="148229" y="56387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29EB18E-D01D-9B46-8B8D-CCAD7C3150FC}"/>
                  </a:ext>
                </a:extLst>
              </p:cNvPr>
              <p:cNvGrpSpPr/>
              <p:nvPr/>
            </p:nvGrpSpPr>
            <p:grpSpPr>
              <a:xfrm>
                <a:off x="17884439" y="7782159"/>
                <a:ext cx="4346499" cy="2034063"/>
                <a:chOff x="224576" y="15316048"/>
                <a:chExt cx="4346499" cy="2034063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1539288-49BF-7D44-9699-E12FC57543C5}"/>
                    </a:ext>
                  </a:extLst>
                </p:cNvPr>
                <p:cNvSpPr txBox="1"/>
                <p:nvPr/>
              </p:nvSpPr>
              <p:spPr>
                <a:xfrm>
                  <a:off x="224577" y="15965116"/>
                  <a:ext cx="434649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EE7AAC3-8E47-0444-971A-786F7AF2690B}"/>
                    </a:ext>
                  </a:extLst>
                </p:cNvPr>
                <p:cNvSpPr/>
                <p:nvPr/>
              </p:nvSpPr>
              <p:spPr>
                <a:xfrm>
                  <a:off x="224576" y="15316048"/>
                  <a:ext cx="434649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Home Insurance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0629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CBE753-2059-CC43-94FC-6F0A2B2FB55A}"/>
              </a:ext>
            </a:extLst>
          </p:cNvPr>
          <p:cNvSpPr/>
          <p:nvPr/>
        </p:nvSpPr>
        <p:spPr>
          <a:xfrm>
            <a:off x="1930604" y="4601497"/>
            <a:ext cx="4794237" cy="7698658"/>
          </a:xfrm>
          <a:prstGeom prst="roundRect">
            <a:avLst>
              <a:gd name="adj" fmla="val 63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41B57F1-710D-754E-82F3-F4166D650609}"/>
              </a:ext>
            </a:extLst>
          </p:cNvPr>
          <p:cNvSpPr/>
          <p:nvPr/>
        </p:nvSpPr>
        <p:spPr>
          <a:xfrm>
            <a:off x="7171339" y="4601497"/>
            <a:ext cx="4794237" cy="7698658"/>
          </a:xfrm>
          <a:prstGeom prst="roundRect">
            <a:avLst>
              <a:gd name="adj" fmla="val 63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C8B316D0-2372-2E4C-AD29-BEAE608133EF}"/>
              </a:ext>
            </a:extLst>
          </p:cNvPr>
          <p:cNvSpPr/>
          <p:nvPr/>
        </p:nvSpPr>
        <p:spPr>
          <a:xfrm>
            <a:off x="12412074" y="4601497"/>
            <a:ext cx="4794237" cy="7698658"/>
          </a:xfrm>
          <a:prstGeom prst="roundRect">
            <a:avLst>
              <a:gd name="adj" fmla="val 6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19222E5-F41A-7940-978A-89A614D83166}"/>
              </a:ext>
            </a:extLst>
          </p:cNvPr>
          <p:cNvSpPr/>
          <p:nvPr/>
        </p:nvSpPr>
        <p:spPr>
          <a:xfrm>
            <a:off x="17652809" y="4601497"/>
            <a:ext cx="4794237" cy="7698658"/>
          </a:xfrm>
          <a:prstGeom prst="roundRect">
            <a:avLst>
              <a:gd name="adj" fmla="val 636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51E7B0-04F5-2E46-8E85-544F975F2D36}"/>
              </a:ext>
            </a:extLst>
          </p:cNvPr>
          <p:cNvGrpSpPr/>
          <p:nvPr/>
        </p:nvGrpSpPr>
        <p:grpSpPr>
          <a:xfrm>
            <a:off x="3205357" y="6943817"/>
            <a:ext cx="2244730" cy="1440656"/>
            <a:chOff x="4863328" y="4254531"/>
            <a:chExt cx="656424" cy="421291"/>
          </a:xfrm>
          <a:solidFill>
            <a:schemeClr val="bg1"/>
          </a:solidFill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72B97565-B016-9D4A-9F4F-BB8BFB4D5E3B}"/>
                </a:ext>
              </a:extLst>
            </p:cNvPr>
            <p:cNvSpPr/>
            <p:nvPr/>
          </p:nvSpPr>
          <p:spPr>
            <a:xfrm>
              <a:off x="5302298" y="4254531"/>
              <a:ext cx="217454" cy="283284"/>
            </a:xfrm>
            <a:custGeom>
              <a:avLst/>
              <a:gdLst>
                <a:gd name="connsiteX0" fmla="*/ 108574 w 217454"/>
                <a:gd name="connsiteY0" fmla="*/ 283249 h 283284"/>
                <a:gd name="connsiteX1" fmla="*/ 102864 w 217454"/>
                <a:gd name="connsiteY1" fmla="*/ 281726 h 283284"/>
                <a:gd name="connsiteX2" fmla="*/ 2164 w 217454"/>
                <a:gd name="connsiteY2" fmla="*/ 61507 h 283284"/>
                <a:gd name="connsiteX3" fmla="*/ 12538 w 217454"/>
                <a:gd name="connsiteY3" fmla="*/ 51982 h 283284"/>
                <a:gd name="connsiteX4" fmla="*/ 40521 w 217454"/>
                <a:gd name="connsiteY4" fmla="*/ 40552 h 283284"/>
                <a:gd name="connsiteX5" fmla="*/ 50039 w 217454"/>
                <a:gd name="connsiteY5" fmla="*/ 11977 h 283284"/>
                <a:gd name="connsiteX6" fmla="*/ 52990 w 217454"/>
                <a:gd name="connsiteY6" fmla="*/ 3500 h 283284"/>
                <a:gd name="connsiteX7" fmla="*/ 61080 w 217454"/>
                <a:gd name="connsiteY7" fmla="*/ -24 h 283284"/>
                <a:gd name="connsiteX8" fmla="*/ 156831 w 217454"/>
                <a:gd name="connsiteY8" fmla="*/ -24 h 283284"/>
                <a:gd name="connsiteX9" fmla="*/ 165016 w 217454"/>
                <a:gd name="connsiteY9" fmla="*/ 3595 h 283284"/>
                <a:gd name="connsiteX10" fmla="*/ 167967 w 217454"/>
                <a:gd name="connsiteY10" fmla="*/ 11977 h 283284"/>
                <a:gd name="connsiteX11" fmla="*/ 177009 w 217454"/>
                <a:gd name="connsiteY11" fmla="*/ 40552 h 283284"/>
                <a:gd name="connsiteX12" fmla="*/ 204991 w 217454"/>
                <a:gd name="connsiteY12" fmla="*/ 51982 h 283284"/>
                <a:gd name="connsiteX13" fmla="*/ 215366 w 217454"/>
                <a:gd name="connsiteY13" fmla="*/ 61507 h 283284"/>
                <a:gd name="connsiteX14" fmla="*/ 114666 w 217454"/>
                <a:gd name="connsiteY14" fmla="*/ 281726 h 283284"/>
                <a:gd name="connsiteX15" fmla="*/ 108574 w 217454"/>
                <a:gd name="connsiteY15" fmla="*/ 283249 h 283284"/>
                <a:gd name="connsiteX16" fmla="*/ 22913 w 217454"/>
                <a:gd name="connsiteY16" fmla="*/ 73699 h 283284"/>
                <a:gd name="connsiteX17" fmla="*/ 108574 w 217454"/>
                <a:gd name="connsiteY17" fmla="*/ 259151 h 283284"/>
                <a:gd name="connsiteX18" fmla="*/ 194236 w 217454"/>
                <a:gd name="connsiteY18" fmla="*/ 73699 h 283284"/>
                <a:gd name="connsiteX19" fmla="*/ 159781 w 217454"/>
                <a:gd name="connsiteY19" fmla="*/ 55602 h 283284"/>
                <a:gd name="connsiteX20" fmla="*/ 145885 w 217454"/>
                <a:gd name="connsiteY20" fmla="*/ 22931 h 283284"/>
                <a:gd name="connsiteX21" fmla="*/ 71359 w 217454"/>
                <a:gd name="connsiteY21" fmla="*/ 22931 h 283284"/>
                <a:gd name="connsiteX22" fmla="*/ 57368 w 217454"/>
                <a:gd name="connsiteY22" fmla="*/ 55602 h 283284"/>
                <a:gd name="connsiteX23" fmla="*/ 23008 w 217454"/>
                <a:gd name="connsiteY23" fmla="*/ 73604 h 28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7454" h="283284">
                  <a:moveTo>
                    <a:pt x="108574" y="283249"/>
                  </a:moveTo>
                  <a:cubicBezTo>
                    <a:pt x="106566" y="283268"/>
                    <a:pt x="104596" y="282735"/>
                    <a:pt x="102864" y="281726"/>
                  </a:cubicBezTo>
                  <a:cubicBezTo>
                    <a:pt x="-23059" y="206478"/>
                    <a:pt x="1878" y="62650"/>
                    <a:pt x="2164" y="61507"/>
                  </a:cubicBezTo>
                  <a:cubicBezTo>
                    <a:pt x="2925" y="56269"/>
                    <a:pt x="7256" y="52287"/>
                    <a:pt x="12538" y="51982"/>
                  </a:cubicBezTo>
                  <a:cubicBezTo>
                    <a:pt x="23046" y="52201"/>
                    <a:pt x="33173" y="48068"/>
                    <a:pt x="40521" y="40552"/>
                  </a:cubicBezTo>
                  <a:cubicBezTo>
                    <a:pt x="46965" y="32447"/>
                    <a:pt x="50334" y="22331"/>
                    <a:pt x="50039" y="11977"/>
                  </a:cubicBezTo>
                  <a:cubicBezTo>
                    <a:pt x="49782" y="8863"/>
                    <a:pt x="50848" y="5777"/>
                    <a:pt x="52990" y="3500"/>
                  </a:cubicBezTo>
                  <a:cubicBezTo>
                    <a:pt x="55103" y="1281"/>
                    <a:pt x="58015" y="4"/>
                    <a:pt x="61080" y="-24"/>
                  </a:cubicBezTo>
                  <a:lnTo>
                    <a:pt x="156831" y="-24"/>
                  </a:lnTo>
                  <a:cubicBezTo>
                    <a:pt x="159943" y="-15"/>
                    <a:pt x="162912" y="1300"/>
                    <a:pt x="165016" y="3595"/>
                  </a:cubicBezTo>
                  <a:cubicBezTo>
                    <a:pt x="167100" y="5872"/>
                    <a:pt x="168166" y="8901"/>
                    <a:pt x="167967" y="11977"/>
                  </a:cubicBezTo>
                  <a:cubicBezTo>
                    <a:pt x="167510" y="22274"/>
                    <a:pt x="170708" y="32399"/>
                    <a:pt x="177009" y="40552"/>
                  </a:cubicBezTo>
                  <a:cubicBezTo>
                    <a:pt x="184394" y="48010"/>
                    <a:pt x="194503" y="52135"/>
                    <a:pt x="204991" y="51982"/>
                  </a:cubicBezTo>
                  <a:cubicBezTo>
                    <a:pt x="210274" y="52287"/>
                    <a:pt x="214604" y="56269"/>
                    <a:pt x="215366" y="61507"/>
                  </a:cubicBezTo>
                  <a:cubicBezTo>
                    <a:pt x="215366" y="62936"/>
                    <a:pt x="240589" y="206478"/>
                    <a:pt x="114666" y="281726"/>
                  </a:cubicBezTo>
                  <a:cubicBezTo>
                    <a:pt x="112829" y="282821"/>
                    <a:pt x="110706" y="283345"/>
                    <a:pt x="108574" y="283249"/>
                  </a:cubicBezTo>
                  <a:close/>
                  <a:moveTo>
                    <a:pt x="22913" y="73699"/>
                  </a:moveTo>
                  <a:cubicBezTo>
                    <a:pt x="19772" y="102274"/>
                    <a:pt x="17012" y="200477"/>
                    <a:pt x="108574" y="259151"/>
                  </a:cubicBezTo>
                  <a:cubicBezTo>
                    <a:pt x="200137" y="200477"/>
                    <a:pt x="197282" y="102655"/>
                    <a:pt x="194236" y="73699"/>
                  </a:cubicBezTo>
                  <a:cubicBezTo>
                    <a:pt x="180959" y="71994"/>
                    <a:pt x="168728" y="65574"/>
                    <a:pt x="159781" y="55602"/>
                  </a:cubicBezTo>
                  <a:cubicBezTo>
                    <a:pt x="152033" y="46324"/>
                    <a:pt x="147198" y="34952"/>
                    <a:pt x="145885" y="22931"/>
                  </a:cubicBezTo>
                  <a:lnTo>
                    <a:pt x="71359" y="22931"/>
                  </a:lnTo>
                  <a:cubicBezTo>
                    <a:pt x="70008" y="34961"/>
                    <a:pt x="65144" y="46324"/>
                    <a:pt x="57368" y="55602"/>
                  </a:cubicBezTo>
                  <a:cubicBezTo>
                    <a:pt x="48449" y="65536"/>
                    <a:pt x="36247" y="71928"/>
                    <a:pt x="23008" y="7360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FD20B80-70BF-9D49-903F-9C4E4C7617B5}"/>
                </a:ext>
              </a:extLst>
            </p:cNvPr>
            <p:cNvSpPr/>
            <p:nvPr/>
          </p:nvSpPr>
          <p:spPr>
            <a:xfrm>
              <a:off x="5339797" y="4347876"/>
              <a:ext cx="142261" cy="148034"/>
            </a:xfrm>
            <a:custGeom>
              <a:avLst/>
              <a:gdLst>
                <a:gd name="connsiteX0" fmla="*/ 71074 w 142261"/>
                <a:gd name="connsiteY0" fmla="*/ 147994 h 148034"/>
                <a:gd name="connsiteX1" fmla="*/ 64222 w 142261"/>
                <a:gd name="connsiteY1" fmla="*/ 145613 h 148034"/>
                <a:gd name="connsiteX2" fmla="*/ -25 w 142261"/>
                <a:gd name="connsiteY2" fmla="*/ 11215 h 148034"/>
                <a:gd name="connsiteX3" fmla="*/ 11111 w 142261"/>
                <a:gd name="connsiteY3" fmla="*/ 71 h 148034"/>
                <a:gd name="connsiteX4" fmla="*/ 22247 w 142261"/>
                <a:gd name="connsiteY4" fmla="*/ 11215 h 148034"/>
                <a:gd name="connsiteX5" fmla="*/ 71265 w 142261"/>
                <a:gd name="connsiteY5" fmla="*/ 122277 h 148034"/>
                <a:gd name="connsiteX6" fmla="*/ 119902 w 142261"/>
                <a:gd name="connsiteY6" fmla="*/ 11310 h 148034"/>
                <a:gd name="connsiteX7" fmla="*/ 130847 w 142261"/>
                <a:gd name="connsiteY7" fmla="*/ -24 h 148034"/>
                <a:gd name="connsiteX8" fmla="*/ 130847 w 142261"/>
                <a:gd name="connsiteY8" fmla="*/ -24 h 148034"/>
                <a:gd name="connsiteX9" fmla="*/ 142174 w 142261"/>
                <a:gd name="connsiteY9" fmla="*/ 10930 h 148034"/>
                <a:gd name="connsiteX10" fmla="*/ 77832 w 142261"/>
                <a:gd name="connsiteY10" fmla="*/ 146280 h 148034"/>
                <a:gd name="connsiteX11" fmla="*/ 71074 w 142261"/>
                <a:gd name="connsiteY11" fmla="*/ 147994 h 14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261" h="148034">
                  <a:moveTo>
                    <a:pt x="71074" y="147994"/>
                  </a:moveTo>
                  <a:cubicBezTo>
                    <a:pt x="68590" y="148004"/>
                    <a:pt x="66173" y="147165"/>
                    <a:pt x="64222" y="145613"/>
                  </a:cubicBezTo>
                  <a:cubicBezTo>
                    <a:pt x="23570" y="112866"/>
                    <a:pt x="-53" y="63441"/>
                    <a:pt x="-25" y="11215"/>
                  </a:cubicBezTo>
                  <a:cubicBezTo>
                    <a:pt x="-25" y="5062"/>
                    <a:pt x="4963" y="71"/>
                    <a:pt x="11111" y="71"/>
                  </a:cubicBezTo>
                  <a:cubicBezTo>
                    <a:pt x="17260" y="71"/>
                    <a:pt x="22247" y="5062"/>
                    <a:pt x="22247" y="11215"/>
                  </a:cubicBezTo>
                  <a:cubicBezTo>
                    <a:pt x="22257" y="53487"/>
                    <a:pt x="40046" y="93797"/>
                    <a:pt x="71265" y="122277"/>
                  </a:cubicBezTo>
                  <a:cubicBezTo>
                    <a:pt x="103122" y="94340"/>
                    <a:pt x="120939" y="53687"/>
                    <a:pt x="119902" y="11310"/>
                  </a:cubicBezTo>
                  <a:cubicBezTo>
                    <a:pt x="119797" y="5157"/>
                    <a:pt x="124699" y="80"/>
                    <a:pt x="130847" y="-24"/>
                  </a:cubicBezTo>
                  <a:cubicBezTo>
                    <a:pt x="130847" y="-24"/>
                    <a:pt x="130847" y="-24"/>
                    <a:pt x="130847" y="-24"/>
                  </a:cubicBezTo>
                  <a:cubicBezTo>
                    <a:pt x="136920" y="71"/>
                    <a:pt x="141869" y="4862"/>
                    <a:pt x="142174" y="10930"/>
                  </a:cubicBezTo>
                  <a:cubicBezTo>
                    <a:pt x="143630" y="63755"/>
                    <a:pt x="119702" y="114076"/>
                    <a:pt x="77832" y="146280"/>
                  </a:cubicBezTo>
                  <a:cubicBezTo>
                    <a:pt x="75805" y="147528"/>
                    <a:pt x="73445" y="148118"/>
                    <a:pt x="71074" y="14799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60566E27-C345-EB41-B151-6DF5FEAFE67B}"/>
                </a:ext>
              </a:extLst>
            </p:cNvPr>
            <p:cNvSpPr/>
            <p:nvPr/>
          </p:nvSpPr>
          <p:spPr>
            <a:xfrm>
              <a:off x="5031892" y="4482084"/>
              <a:ext cx="298292" cy="22288"/>
            </a:xfrm>
            <a:custGeom>
              <a:avLst/>
              <a:gdLst>
                <a:gd name="connsiteX0" fmla="*/ 287132 w 298292"/>
                <a:gd name="connsiteY0" fmla="*/ 22264 h 22288"/>
                <a:gd name="connsiteX1" fmla="*/ 11111 w 298292"/>
                <a:gd name="connsiteY1" fmla="*/ 22264 h 22288"/>
                <a:gd name="connsiteX2" fmla="*/ -25 w 298292"/>
                <a:gd name="connsiteY2" fmla="*/ 11120 h 22288"/>
                <a:gd name="connsiteX3" fmla="*/ 11111 w 298292"/>
                <a:gd name="connsiteY3" fmla="*/ -24 h 22288"/>
                <a:gd name="connsiteX4" fmla="*/ 287132 w 298292"/>
                <a:gd name="connsiteY4" fmla="*/ -24 h 22288"/>
                <a:gd name="connsiteX5" fmla="*/ 298268 w 298292"/>
                <a:gd name="connsiteY5" fmla="*/ 11120 h 22288"/>
                <a:gd name="connsiteX6" fmla="*/ 287132 w 298292"/>
                <a:gd name="connsiteY6" fmla="*/ 22264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92" h="22288">
                  <a:moveTo>
                    <a:pt x="287132" y="22264"/>
                  </a:moveTo>
                  <a:lnTo>
                    <a:pt x="11111" y="22264"/>
                  </a:lnTo>
                  <a:cubicBezTo>
                    <a:pt x="4963" y="22264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287132" y="-24"/>
                  </a:lnTo>
                  <a:cubicBezTo>
                    <a:pt x="293281" y="-24"/>
                    <a:pt x="298268" y="4967"/>
                    <a:pt x="298268" y="11120"/>
                  </a:cubicBezTo>
                  <a:cubicBezTo>
                    <a:pt x="298268" y="17273"/>
                    <a:pt x="293281" y="22264"/>
                    <a:pt x="287132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8E00AFE7-E3BC-3941-952A-F8ABBA7B0672}"/>
                </a:ext>
              </a:extLst>
            </p:cNvPr>
            <p:cNvSpPr/>
            <p:nvPr/>
          </p:nvSpPr>
          <p:spPr>
            <a:xfrm>
              <a:off x="5169616" y="4411408"/>
              <a:ext cx="22271" cy="92964"/>
            </a:xfrm>
            <a:custGeom>
              <a:avLst/>
              <a:gdLst>
                <a:gd name="connsiteX0" fmla="*/ 11111 w 22271"/>
                <a:gd name="connsiteY0" fmla="*/ 92940 h 92964"/>
                <a:gd name="connsiteX1" fmla="*/ -25 w 22271"/>
                <a:gd name="connsiteY1" fmla="*/ 81796 h 92964"/>
                <a:gd name="connsiteX2" fmla="*/ -25 w 22271"/>
                <a:gd name="connsiteY2" fmla="*/ 11120 h 92964"/>
                <a:gd name="connsiteX3" fmla="*/ 11111 w 22271"/>
                <a:gd name="connsiteY3" fmla="*/ -24 h 92964"/>
                <a:gd name="connsiteX4" fmla="*/ 22247 w 22271"/>
                <a:gd name="connsiteY4" fmla="*/ 11120 h 92964"/>
                <a:gd name="connsiteX5" fmla="*/ 22247 w 22271"/>
                <a:gd name="connsiteY5" fmla="*/ 81796 h 92964"/>
                <a:gd name="connsiteX6" fmla="*/ 11111 w 22271"/>
                <a:gd name="connsiteY6" fmla="*/ 92940 h 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92964">
                  <a:moveTo>
                    <a:pt x="11111" y="92940"/>
                  </a:moveTo>
                  <a:cubicBezTo>
                    <a:pt x="4963" y="92940"/>
                    <a:pt x="-25" y="87949"/>
                    <a:pt x="-25" y="81796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81796"/>
                  </a:lnTo>
                  <a:cubicBezTo>
                    <a:pt x="22247" y="87949"/>
                    <a:pt x="17260" y="92940"/>
                    <a:pt x="11111" y="9294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4B1897B-9CDE-974D-AD74-2C053E7CBBDC}"/>
                </a:ext>
              </a:extLst>
            </p:cNvPr>
            <p:cNvSpPr/>
            <p:nvPr/>
          </p:nvSpPr>
          <p:spPr>
            <a:xfrm>
              <a:off x="5261085" y="4411170"/>
              <a:ext cx="69357" cy="93207"/>
            </a:xfrm>
            <a:custGeom>
              <a:avLst/>
              <a:gdLst>
                <a:gd name="connsiteX0" fmla="*/ 57939 w 69357"/>
                <a:gd name="connsiteY0" fmla="*/ 93177 h 93207"/>
                <a:gd name="connsiteX1" fmla="*/ 48421 w 69357"/>
                <a:gd name="connsiteY1" fmla="*/ 88224 h 93207"/>
                <a:gd name="connsiteX2" fmla="*/ 1783 w 69357"/>
                <a:gd name="connsiteY2" fmla="*/ 17454 h 93207"/>
                <a:gd name="connsiteX3" fmla="*/ 5162 w 69357"/>
                <a:gd name="connsiteY3" fmla="*/ 1785 h 93207"/>
                <a:gd name="connsiteX4" fmla="*/ 20819 w 69357"/>
                <a:gd name="connsiteY4" fmla="*/ 5166 h 93207"/>
                <a:gd name="connsiteX5" fmla="*/ 67552 w 69357"/>
                <a:gd name="connsiteY5" fmla="*/ 75937 h 93207"/>
                <a:gd name="connsiteX6" fmla="*/ 64316 w 69357"/>
                <a:gd name="connsiteY6" fmla="*/ 91368 h 93207"/>
                <a:gd name="connsiteX7" fmla="*/ 57939 w 69357"/>
                <a:gd name="connsiteY7" fmla="*/ 93177 h 9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57" h="93207">
                  <a:moveTo>
                    <a:pt x="57939" y="93177"/>
                  </a:moveTo>
                  <a:cubicBezTo>
                    <a:pt x="54132" y="93244"/>
                    <a:pt x="50553" y="91387"/>
                    <a:pt x="48421" y="88224"/>
                  </a:cubicBezTo>
                  <a:lnTo>
                    <a:pt x="1783" y="17454"/>
                  </a:lnTo>
                  <a:cubicBezTo>
                    <a:pt x="-1605" y="12196"/>
                    <a:pt x="-92" y="5176"/>
                    <a:pt x="5162" y="1785"/>
                  </a:cubicBezTo>
                  <a:cubicBezTo>
                    <a:pt x="10416" y="-1606"/>
                    <a:pt x="17431" y="-91"/>
                    <a:pt x="20819" y="5166"/>
                  </a:cubicBezTo>
                  <a:lnTo>
                    <a:pt x="67552" y="75937"/>
                  </a:lnTo>
                  <a:cubicBezTo>
                    <a:pt x="70865" y="81100"/>
                    <a:pt x="69427" y="87967"/>
                    <a:pt x="64316" y="91368"/>
                  </a:cubicBezTo>
                  <a:cubicBezTo>
                    <a:pt x="62432" y="92625"/>
                    <a:pt x="60204" y="93254"/>
                    <a:pt x="57939" y="93177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EF90584-2AF5-D14B-B88A-7EF309E04022}"/>
                </a:ext>
              </a:extLst>
            </p:cNvPr>
            <p:cNvSpPr/>
            <p:nvPr/>
          </p:nvSpPr>
          <p:spPr>
            <a:xfrm>
              <a:off x="4927860" y="4536376"/>
              <a:ext cx="139342" cy="139446"/>
            </a:xfrm>
            <a:custGeom>
              <a:avLst/>
              <a:gdLst>
                <a:gd name="connsiteX0" fmla="*/ 69647 w 139342"/>
                <a:gd name="connsiteY0" fmla="*/ 139422 h 139446"/>
                <a:gd name="connsiteX1" fmla="*/ -25 w 139342"/>
                <a:gd name="connsiteY1" fmla="*/ 69699 h 139446"/>
                <a:gd name="connsiteX2" fmla="*/ 69647 w 139342"/>
                <a:gd name="connsiteY2" fmla="*/ -24 h 139446"/>
                <a:gd name="connsiteX3" fmla="*/ 139318 w 139342"/>
                <a:gd name="connsiteY3" fmla="*/ 69699 h 139446"/>
                <a:gd name="connsiteX4" fmla="*/ 69647 w 139342"/>
                <a:gd name="connsiteY4" fmla="*/ 139422 h 139446"/>
                <a:gd name="connsiteX5" fmla="*/ 69647 w 139342"/>
                <a:gd name="connsiteY5" fmla="*/ 22264 h 139446"/>
                <a:gd name="connsiteX6" fmla="*/ 22057 w 139342"/>
                <a:gd name="connsiteY6" fmla="*/ 69889 h 139446"/>
                <a:gd name="connsiteX7" fmla="*/ 69647 w 139342"/>
                <a:gd name="connsiteY7" fmla="*/ 117514 h 139446"/>
                <a:gd name="connsiteX8" fmla="*/ 117237 w 139342"/>
                <a:gd name="connsiteY8" fmla="*/ 69889 h 139446"/>
                <a:gd name="connsiteX9" fmla="*/ 69647 w 139342"/>
                <a:gd name="connsiteY9" fmla="*/ 22264 h 13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342" h="139446">
                  <a:moveTo>
                    <a:pt x="69647" y="139422"/>
                  </a:moveTo>
                  <a:cubicBezTo>
                    <a:pt x="31166" y="139422"/>
                    <a:pt x="-25" y="108208"/>
                    <a:pt x="-25" y="69699"/>
                  </a:cubicBezTo>
                  <a:cubicBezTo>
                    <a:pt x="-25" y="31189"/>
                    <a:pt x="31166" y="-24"/>
                    <a:pt x="69647" y="-24"/>
                  </a:cubicBezTo>
                  <a:cubicBezTo>
                    <a:pt x="108128" y="-24"/>
                    <a:pt x="139318" y="31189"/>
                    <a:pt x="139318" y="69699"/>
                  </a:cubicBezTo>
                  <a:cubicBezTo>
                    <a:pt x="139271" y="108180"/>
                    <a:pt x="108099" y="139365"/>
                    <a:pt x="69647" y="139422"/>
                  </a:cubicBezTo>
                  <a:close/>
                  <a:moveTo>
                    <a:pt x="69647" y="22264"/>
                  </a:moveTo>
                  <a:cubicBezTo>
                    <a:pt x="43368" y="22264"/>
                    <a:pt x="22057" y="43591"/>
                    <a:pt x="22057" y="69889"/>
                  </a:cubicBezTo>
                  <a:cubicBezTo>
                    <a:pt x="22057" y="96188"/>
                    <a:pt x="43368" y="117514"/>
                    <a:pt x="69647" y="117514"/>
                  </a:cubicBezTo>
                  <a:cubicBezTo>
                    <a:pt x="95926" y="117514"/>
                    <a:pt x="117237" y="96188"/>
                    <a:pt x="117237" y="69889"/>
                  </a:cubicBezTo>
                  <a:cubicBezTo>
                    <a:pt x="117237" y="43591"/>
                    <a:pt x="95926" y="22264"/>
                    <a:pt x="69647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EDEE711-F63F-7548-9140-3E7C3CFF9FD0}"/>
                </a:ext>
              </a:extLst>
            </p:cNvPr>
            <p:cNvSpPr/>
            <p:nvPr/>
          </p:nvSpPr>
          <p:spPr>
            <a:xfrm>
              <a:off x="5271268" y="4536376"/>
              <a:ext cx="139342" cy="139446"/>
            </a:xfrm>
            <a:custGeom>
              <a:avLst/>
              <a:gdLst>
                <a:gd name="connsiteX0" fmla="*/ 69647 w 139342"/>
                <a:gd name="connsiteY0" fmla="*/ 139422 h 139446"/>
                <a:gd name="connsiteX1" fmla="*/ -25 w 139342"/>
                <a:gd name="connsiteY1" fmla="*/ 69699 h 139446"/>
                <a:gd name="connsiteX2" fmla="*/ 69647 w 139342"/>
                <a:gd name="connsiteY2" fmla="*/ -24 h 139446"/>
                <a:gd name="connsiteX3" fmla="*/ 139318 w 139342"/>
                <a:gd name="connsiteY3" fmla="*/ 69699 h 139446"/>
                <a:gd name="connsiteX4" fmla="*/ 69647 w 139342"/>
                <a:gd name="connsiteY4" fmla="*/ 139422 h 139446"/>
                <a:gd name="connsiteX5" fmla="*/ 69647 w 139342"/>
                <a:gd name="connsiteY5" fmla="*/ 22264 h 139446"/>
                <a:gd name="connsiteX6" fmla="*/ 22057 w 139342"/>
                <a:gd name="connsiteY6" fmla="*/ 69889 h 139446"/>
                <a:gd name="connsiteX7" fmla="*/ 69647 w 139342"/>
                <a:gd name="connsiteY7" fmla="*/ 117514 h 139446"/>
                <a:gd name="connsiteX8" fmla="*/ 117237 w 139342"/>
                <a:gd name="connsiteY8" fmla="*/ 69889 h 139446"/>
                <a:gd name="connsiteX9" fmla="*/ 69647 w 139342"/>
                <a:gd name="connsiteY9" fmla="*/ 22264 h 13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342" h="139446">
                  <a:moveTo>
                    <a:pt x="69647" y="139422"/>
                  </a:moveTo>
                  <a:cubicBezTo>
                    <a:pt x="31166" y="139422"/>
                    <a:pt x="-25" y="108208"/>
                    <a:pt x="-25" y="69699"/>
                  </a:cubicBezTo>
                  <a:cubicBezTo>
                    <a:pt x="-25" y="31189"/>
                    <a:pt x="31166" y="-24"/>
                    <a:pt x="69647" y="-24"/>
                  </a:cubicBezTo>
                  <a:cubicBezTo>
                    <a:pt x="108128" y="-24"/>
                    <a:pt x="139318" y="31189"/>
                    <a:pt x="139318" y="69699"/>
                  </a:cubicBezTo>
                  <a:cubicBezTo>
                    <a:pt x="139318" y="108208"/>
                    <a:pt x="108128" y="139422"/>
                    <a:pt x="69647" y="139422"/>
                  </a:cubicBezTo>
                  <a:close/>
                  <a:moveTo>
                    <a:pt x="69647" y="22264"/>
                  </a:moveTo>
                  <a:cubicBezTo>
                    <a:pt x="43368" y="22264"/>
                    <a:pt x="22057" y="43591"/>
                    <a:pt x="22057" y="69889"/>
                  </a:cubicBezTo>
                  <a:cubicBezTo>
                    <a:pt x="22057" y="96188"/>
                    <a:pt x="43368" y="117514"/>
                    <a:pt x="69647" y="117514"/>
                  </a:cubicBezTo>
                  <a:cubicBezTo>
                    <a:pt x="95926" y="117514"/>
                    <a:pt x="117237" y="96188"/>
                    <a:pt x="117237" y="69889"/>
                  </a:cubicBezTo>
                  <a:cubicBezTo>
                    <a:pt x="117237" y="43591"/>
                    <a:pt x="95926" y="22264"/>
                    <a:pt x="69647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7965678A-AC71-2D4A-B87D-60E6750FDEBD}"/>
                </a:ext>
              </a:extLst>
            </p:cNvPr>
            <p:cNvSpPr/>
            <p:nvPr/>
          </p:nvSpPr>
          <p:spPr>
            <a:xfrm>
              <a:off x="4863328" y="4411408"/>
              <a:ext cx="605722" cy="205835"/>
            </a:xfrm>
            <a:custGeom>
              <a:avLst/>
              <a:gdLst>
                <a:gd name="connsiteX0" fmla="*/ 573908 w 605722"/>
                <a:gd name="connsiteY0" fmla="*/ 205811 h 205835"/>
                <a:gd name="connsiteX1" fmla="*/ 535837 w 605722"/>
                <a:gd name="connsiteY1" fmla="*/ 205811 h 205835"/>
                <a:gd name="connsiteX2" fmla="*/ 524701 w 605722"/>
                <a:gd name="connsiteY2" fmla="*/ 194667 h 205835"/>
                <a:gd name="connsiteX3" fmla="*/ 477111 w 605722"/>
                <a:gd name="connsiteY3" fmla="*/ 147042 h 205835"/>
                <a:gd name="connsiteX4" fmla="*/ 429521 w 605722"/>
                <a:gd name="connsiteY4" fmla="*/ 194667 h 205835"/>
                <a:gd name="connsiteX5" fmla="*/ 418385 w 605722"/>
                <a:gd name="connsiteY5" fmla="*/ 205811 h 205835"/>
                <a:gd name="connsiteX6" fmla="*/ 193190 w 605722"/>
                <a:gd name="connsiteY6" fmla="*/ 205811 h 205835"/>
                <a:gd name="connsiteX7" fmla="*/ 182054 w 605722"/>
                <a:gd name="connsiteY7" fmla="*/ 194667 h 205835"/>
                <a:gd name="connsiteX8" fmla="*/ 134464 w 605722"/>
                <a:gd name="connsiteY8" fmla="*/ 147042 h 205835"/>
                <a:gd name="connsiteX9" fmla="*/ 86874 w 605722"/>
                <a:gd name="connsiteY9" fmla="*/ 194667 h 205835"/>
                <a:gd name="connsiteX10" fmla="*/ 75738 w 605722"/>
                <a:gd name="connsiteY10" fmla="*/ 205811 h 205835"/>
                <a:gd name="connsiteX11" fmla="*/ 11111 w 605722"/>
                <a:gd name="connsiteY11" fmla="*/ 205811 h 205835"/>
                <a:gd name="connsiteX12" fmla="*/ -25 w 605722"/>
                <a:gd name="connsiteY12" fmla="*/ 194667 h 205835"/>
                <a:gd name="connsiteX13" fmla="*/ -25 w 605722"/>
                <a:gd name="connsiteY13" fmla="*/ 185618 h 205835"/>
                <a:gd name="connsiteX14" fmla="*/ 114857 w 605722"/>
                <a:gd name="connsiteY14" fmla="*/ 70651 h 205835"/>
                <a:gd name="connsiteX15" fmla="*/ 174820 w 605722"/>
                <a:gd name="connsiteY15" fmla="*/ 70651 h 205835"/>
                <a:gd name="connsiteX16" fmla="*/ 203850 w 605722"/>
                <a:gd name="connsiteY16" fmla="*/ 38933 h 205835"/>
                <a:gd name="connsiteX17" fmla="*/ 273236 w 605722"/>
                <a:gd name="connsiteY17" fmla="*/ -24 h 205835"/>
                <a:gd name="connsiteX18" fmla="*/ 409152 w 605722"/>
                <a:gd name="connsiteY18" fmla="*/ -24 h 205835"/>
                <a:gd name="connsiteX19" fmla="*/ 420288 w 605722"/>
                <a:gd name="connsiteY19" fmla="*/ 11120 h 205835"/>
                <a:gd name="connsiteX20" fmla="*/ 409152 w 605722"/>
                <a:gd name="connsiteY20" fmla="*/ 22264 h 205835"/>
                <a:gd name="connsiteX21" fmla="*/ 273141 w 605722"/>
                <a:gd name="connsiteY21" fmla="*/ 22264 h 205835"/>
                <a:gd name="connsiteX22" fmla="*/ 220126 w 605722"/>
                <a:gd name="connsiteY22" fmla="*/ 53983 h 205835"/>
                <a:gd name="connsiteX23" fmla="*/ 187765 w 605722"/>
                <a:gd name="connsiteY23" fmla="*/ 89320 h 205835"/>
                <a:gd name="connsiteX24" fmla="*/ 179579 w 605722"/>
                <a:gd name="connsiteY24" fmla="*/ 92940 h 205835"/>
                <a:gd name="connsiteX25" fmla="*/ 114762 w 605722"/>
                <a:gd name="connsiteY25" fmla="*/ 92940 h 205835"/>
                <a:gd name="connsiteX26" fmla="*/ 22152 w 605722"/>
                <a:gd name="connsiteY26" fmla="*/ 183522 h 205835"/>
                <a:gd name="connsiteX27" fmla="*/ 65364 w 605722"/>
                <a:gd name="connsiteY27" fmla="*/ 183522 h 205835"/>
                <a:gd name="connsiteX28" fmla="*/ 145067 w 605722"/>
                <a:gd name="connsiteY28" fmla="*/ 125553 h 205835"/>
                <a:gd name="connsiteX29" fmla="*/ 202993 w 605722"/>
                <a:gd name="connsiteY29" fmla="*/ 183522 h 205835"/>
                <a:gd name="connsiteX30" fmla="*/ 408772 w 605722"/>
                <a:gd name="connsiteY30" fmla="*/ 183522 h 205835"/>
                <a:gd name="connsiteX31" fmla="*/ 488475 w 605722"/>
                <a:gd name="connsiteY31" fmla="*/ 125553 h 205835"/>
                <a:gd name="connsiteX32" fmla="*/ 546401 w 605722"/>
                <a:gd name="connsiteY32" fmla="*/ 183522 h 205835"/>
                <a:gd name="connsiteX33" fmla="*/ 573908 w 605722"/>
                <a:gd name="connsiteY33" fmla="*/ 183522 h 205835"/>
                <a:gd name="connsiteX34" fmla="*/ 583426 w 605722"/>
                <a:gd name="connsiteY34" fmla="*/ 173997 h 205835"/>
                <a:gd name="connsiteX35" fmla="*/ 583426 w 605722"/>
                <a:gd name="connsiteY35" fmla="*/ 122086 h 205835"/>
                <a:gd name="connsiteX36" fmla="*/ 594562 w 605722"/>
                <a:gd name="connsiteY36" fmla="*/ 110942 h 205835"/>
                <a:gd name="connsiteX37" fmla="*/ 605698 w 605722"/>
                <a:gd name="connsiteY37" fmla="*/ 122086 h 205835"/>
                <a:gd name="connsiteX38" fmla="*/ 605698 w 605722"/>
                <a:gd name="connsiteY38" fmla="*/ 173997 h 205835"/>
                <a:gd name="connsiteX39" fmla="*/ 573908 w 605722"/>
                <a:gd name="connsiteY39" fmla="*/ 205811 h 20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5722" h="205835">
                  <a:moveTo>
                    <a:pt x="573908" y="205811"/>
                  </a:moveTo>
                  <a:lnTo>
                    <a:pt x="535837" y="205811"/>
                  </a:lnTo>
                  <a:cubicBezTo>
                    <a:pt x="529688" y="205811"/>
                    <a:pt x="524701" y="200820"/>
                    <a:pt x="524701" y="194667"/>
                  </a:cubicBezTo>
                  <a:cubicBezTo>
                    <a:pt x="524701" y="168368"/>
                    <a:pt x="503390" y="147042"/>
                    <a:pt x="477111" y="147042"/>
                  </a:cubicBezTo>
                  <a:cubicBezTo>
                    <a:pt x="450832" y="147042"/>
                    <a:pt x="429521" y="168368"/>
                    <a:pt x="429521" y="194667"/>
                  </a:cubicBezTo>
                  <a:cubicBezTo>
                    <a:pt x="429521" y="200820"/>
                    <a:pt x="424533" y="205811"/>
                    <a:pt x="418385" y="205811"/>
                  </a:cubicBezTo>
                  <a:lnTo>
                    <a:pt x="193190" y="205811"/>
                  </a:lnTo>
                  <a:cubicBezTo>
                    <a:pt x="187041" y="205811"/>
                    <a:pt x="182054" y="200820"/>
                    <a:pt x="182054" y="194667"/>
                  </a:cubicBezTo>
                  <a:cubicBezTo>
                    <a:pt x="182054" y="168368"/>
                    <a:pt x="160743" y="147042"/>
                    <a:pt x="134464" y="147042"/>
                  </a:cubicBezTo>
                  <a:cubicBezTo>
                    <a:pt x="108185" y="147042"/>
                    <a:pt x="86874" y="168368"/>
                    <a:pt x="86874" y="194667"/>
                  </a:cubicBezTo>
                  <a:cubicBezTo>
                    <a:pt x="86874" y="200820"/>
                    <a:pt x="81887" y="205811"/>
                    <a:pt x="75738" y="205811"/>
                  </a:cubicBezTo>
                  <a:lnTo>
                    <a:pt x="11111" y="205811"/>
                  </a:lnTo>
                  <a:cubicBezTo>
                    <a:pt x="4963" y="205811"/>
                    <a:pt x="-25" y="200820"/>
                    <a:pt x="-25" y="194667"/>
                  </a:cubicBezTo>
                  <a:lnTo>
                    <a:pt x="-25" y="185618"/>
                  </a:lnTo>
                  <a:cubicBezTo>
                    <a:pt x="80" y="122163"/>
                    <a:pt x="51448" y="70756"/>
                    <a:pt x="114857" y="70651"/>
                  </a:cubicBezTo>
                  <a:lnTo>
                    <a:pt x="174820" y="70651"/>
                  </a:lnTo>
                  <a:lnTo>
                    <a:pt x="203850" y="38933"/>
                  </a:lnTo>
                  <a:cubicBezTo>
                    <a:pt x="227550" y="13120"/>
                    <a:pt x="250869" y="-24"/>
                    <a:pt x="273236" y="-24"/>
                  </a:cubicBezTo>
                  <a:lnTo>
                    <a:pt x="409152" y="-24"/>
                  </a:lnTo>
                  <a:cubicBezTo>
                    <a:pt x="415301" y="-24"/>
                    <a:pt x="420288" y="4967"/>
                    <a:pt x="420288" y="11120"/>
                  </a:cubicBezTo>
                  <a:cubicBezTo>
                    <a:pt x="420288" y="17273"/>
                    <a:pt x="415301" y="22264"/>
                    <a:pt x="409152" y="22264"/>
                  </a:cubicBezTo>
                  <a:lnTo>
                    <a:pt x="273141" y="22264"/>
                  </a:lnTo>
                  <a:cubicBezTo>
                    <a:pt x="253439" y="22264"/>
                    <a:pt x="233451" y="39505"/>
                    <a:pt x="220126" y="53983"/>
                  </a:cubicBezTo>
                  <a:lnTo>
                    <a:pt x="187765" y="89320"/>
                  </a:lnTo>
                  <a:cubicBezTo>
                    <a:pt x="185690" y="91664"/>
                    <a:pt x="182701" y="92978"/>
                    <a:pt x="179579" y="92940"/>
                  </a:cubicBezTo>
                  <a:lnTo>
                    <a:pt x="114762" y="92940"/>
                  </a:lnTo>
                  <a:cubicBezTo>
                    <a:pt x="64459" y="93026"/>
                    <a:pt x="23390" y="133202"/>
                    <a:pt x="22152" y="183522"/>
                  </a:cubicBezTo>
                  <a:lnTo>
                    <a:pt x="65364" y="183522"/>
                  </a:lnTo>
                  <a:cubicBezTo>
                    <a:pt x="71379" y="145489"/>
                    <a:pt x="107062" y="119534"/>
                    <a:pt x="145067" y="125553"/>
                  </a:cubicBezTo>
                  <a:cubicBezTo>
                    <a:pt x="174887" y="130278"/>
                    <a:pt x="198272" y="153681"/>
                    <a:pt x="202993" y="183522"/>
                  </a:cubicBezTo>
                  <a:lnTo>
                    <a:pt x="408772" y="183522"/>
                  </a:lnTo>
                  <a:cubicBezTo>
                    <a:pt x="414787" y="145489"/>
                    <a:pt x="450470" y="119534"/>
                    <a:pt x="488475" y="125553"/>
                  </a:cubicBezTo>
                  <a:cubicBezTo>
                    <a:pt x="518295" y="130278"/>
                    <a:pt x="541681" y="153681"/>
                    <a:pt x="546401" y="183522"/>
                  </a:cubicBezTo>
                  <a:lnTo>
                    <a:pt x="573908" y="183522"/>
                  </a:lnTo>
                  <a:cubicBezTo>
                    <a:pt x="579162" y="183522"/>
                    <a:pt x="583426" y="179255"/>
                    <a:pt x="583426" y="173997"/>
                  </a:cubicBezTo>
                  <a:lnTo>
                    <a:pt x="583426" y="122086"/>
                  </a:lnTo>
                  <a:cubicBezTo>
                    <a:pt x="583426" y="115933"/>
                    <a:pt x="588414" y="110942"/>
                    <a:pt x="594562" y="110942"/>
                  </a:cubicBezTo>
                  <a:cubicBezTo>
                    <a:pt x="600711" y="110942"/>
                    <a:pt x="605698" y="115933"/>
                    <a:pt x="605698" y="122086"/>
                  </a:cubicBezTo>
                  <a:lnTo>
                    <a:pt x="605698" y="173997"/>
                  </a:lnTo>
                  <a:cubicBezTo>
                    <a:pt x="605651" y="191543"/>
                    <a:pt x="591440" y="205754"/>
                    <a:pt x="573908" y="20581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B193999-AFE8-0842-A427-1986903F1FED}"/>
                </a:ext>
              </a:extLst>
            </p:cNvPr>
            <p:cNvSpPr/>
            <p:nvPr/>
          </p:nvSpPr>
          <p:spPr>
            <a:xfrm>
              <a:off x="4986396" y="4576095"/>
              <a:ext cx="22271" cy="60388"/>
            </a:xfrm>
            <a:custGeom>
              <a:avLst/>
              <a:gdLst>
                <a:gd name="connsiteX0" fmla="*/ 11111 w 22271"/>
                <a:gd name="connsiteY0" fmla="*/ 60364 h 60388"/>
                <a:gd name="connsiteX1" fmla="*/ -25 w 22271"/>
                <a:gd name="connsiteY1" fmla="*/ 49220 h 60388"/>
                <a:gd name="connsiteX2" fmla="*/ -25 w 22271"/>
                <a:gd name="connsiteY2" fmla="*/ 11120 h 60388"/>
                <a:gd name="connsiteX3" fmla="*/ 11111 w 22271"/>
                <a:gd name="connsiteY3" fmla="*/ -24 h 60388"/>
                <a:gd name="connsiteX4" fmla="*/ 22247 w 22271"/>
                <a:gd name="connsiteY4" fmla="*/ 11120 h 60388"/>
                <a:gd name="connsiteX5" fmla="*/ 22247 w 22271"/>
                <a:gd name="connsiteY5" fmla="*/ 49220 h 60388"/>
                <a:gd name="connsiteX6" fmla="*/ 11111 w 22271"/>
                <a:gd name="connsiteY6" fmla="*/ 60364 h 6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60388">
                  <a:moveTo>
                    <a:pt x="11111" y="60364"/>
                  </a:moveTo>
                  <a:cubicBezTo>
                    <a:pt x="4963" y="60364"/>
                    <a:pt x="-25" y="55373"/>
                    <a:pt x="-25" y="49220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49220"/>
                  </a:lnTo>
                  <a:cubicBezTo>
                    <a:pt x="22247" y="55373"/>
                    <a:pt x="17260" y="60364"/>
                    <a:pt x="11111" y="603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35DD27E-5AC4-0744-80A8-093B3CC49FBD}"/>
                </a:ext>
              </a:extLst>
            </p:cNvPr>
            <p:cNvSpPr/>
            <p:nvPr/>
          </p:nvSpPr>
          <p:spPr>
            <a:xfrm>
              <a:off x="4967550" y="4594955"/>
              <a:ext cx="60343" cy="22288"/>
            </a:xfrm>
            <a:custGeom>
              <a:avLst/>
              <a:gdLst>
                <a:gd name="connsiteX0" fmla="*/ 49183 w 60343"/>
                <a:gd name="connsiteY0" fmla="*/ 22265 h 22288"/>
                <a:gd name="connsiteX1" fmla="*/ 11111 w 60343"/>
                <a:gd name="connsiteY1" fmla="*/ 22265 h 22288"/>
                <a:gd name="connsiteX2" fmla="*/ -25 w 60343"/>
                <a:gd name="connsiteY2" fmla="*/ 11120 h 22288"/>
                <a:gd name="connsiteX3" fmla="*/ 11111 w 60343"/>
                <a:gd name="connsiteY3" fmla="*/ -24 h 22288"/>
                <a:gd name="connsiteX4" fmla="*/ 49183 w 60343"/>
                <a:gd name="connsiteY4" fmla="*/ -24 h 22288"/>
                <a:gd name="connsiteX5" fmla="*/ 60319 w 60343"/>
                <a:gd name="connsiteY5" fmla="*/ 11120 h 22288"/>
                <a:gd name="connsiteX6" fmla="*/ 49183 w 60343"/>
                <a:gd name="connsiteY6" fmla="*/ 22265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43" h="22288">
                  <a:moveTo>
                    <a:pt x="49183" y="22265"/>
                  </a:moveTo>
                  <a:lnTo>
                    <a:pt x="11111" y="22265"/>
                  </a:lnTo>
                  <a:cubicBezTo>
                    <a:pt x="4963" y="22265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49183" y="-24"/>
                  </a:lnTo>
                  <a:cubicBezTo>
                    <a:pt x="55332" y="-24"/>
                    <a:pt x="60319" y="4967"/>
                    <a:pt x="60319" y="11120"/>
                  </a:cubicBezTo>
                  <a:cubicBezTo>
                    <a:pt x="60319" y="17273"/>
                    <a:pt x="55332" y="22265"/>
                    <a:pt x="49183" y="22265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F653CEA1-C025-D646-BFB1-A7795A459AB8}"/>
                </a:ext>
              </a:extLst>
            </p:cNvPr>
            <p:cNvSpPr/>
            <p:nvPr/>
          </p:nvSpPr>
          <p:spPr>
            <a:xfrm>
              <a:off x="5329804" y="4576095"/>
              <a:ext cx="22271" cy="60388"/>
            </a:xfrm>
            <a:custGeom>
              <a:avLst/>
              <a:gdLst>
                <a:gd name="connsiteX0" fmla="*/ 11111 w 22271"/>
                <a:gd name="connsiteY0" fmla="*/ 60364 h 60388"/>
                <a:gd name="connsiteX1" fmla="*/ -25 w 22271"/>
                <a:gd name="connsiteY1" fmla="*/ 49220 h 60388"/>
                <a:gd name="connsiteX2" fmla="*/ -25 w 22271"/>
                <a:gd name="connsiteY2" fmla="*/ 11120 h 60388"/>
                <a:gd name="connsiteX3" fmla="*/ 11111 w 22271"/>
                <a:gd name="connsiteY3" fmla="*/ -24 h 60388"/>
                <a:gd name="connsiteX4" fmla="*/ 22247 w 22271"/>
                <a:gd name="connsiteY4" fmla="*/ 11120 h 60388"/>
                <a:gd name="connsiteX5" fmla="*/ 22247 w 22271"/>
                <a:gd name="connsiteY5" fmla="*/ 49220 h 60388"/>
                <a:gd name="connsiteX6" fmla="*/ 11111 w 22271"/>
                <a:gd name="connsiteY6" fmla="*/ 60364 h 6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60388">
                  <a:moveTo>
                    <a:pt x="11111" y="60364"/>
                  </a:moveTo>
                  <a:cubicBezTo>
                    <a:pt x="4963" y="60364"/>
                    <a:pt x="-25" y="55373"/>
                    <a:pt x="-25" y="49220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49220"/>
                  </a:lnTo>
                  <a:cubicBezTo>
                    <a:pt x="22247" y="55373"/>
                    <a:pt x="17260" y="60364"/>
                    <a:pt x="11111" y="603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D1260C5C-3266-5B4B-BFFD-B4B6B36348AD}"/>
                </a:ext>
              </a:extLst>
            </p:cNvPr>
            <p:cNvSpPr/>
            <p:nvPr/>
          </p:nvSpPr>
          <p:spPr>
            <a:xfrm>
              <a:off x="5310958" y="4594955"/>
              <a:ext cx="60343" cy="22288"/>
            </a:xfrm>
            <a:custGeom>
              <a:avLst/>
              <a:gdLst>
                <a:gd name="connsiteX0" fmla="*/ 49183 w 60343"/>
                <a:gd name="connsiteY0" fmla="*/ 22265 h 22288"/>
                <a:gd name="connsiteX1" fmla="*/ 11111 w 60343"/>
                <a:gd name="connsiteY1" fmla="*/ 22265 h 22288"/>
                <a:gd name="connsiteX2" fmla="*/ -25 w 60343"/>
                <a:gd name="connsiteY2" fmla="*/ 11120 h 22288"/>
                <a:gd name="connsiteX3" fmla="*/ 11111 w 60343"/>
                <a:gd name="connsiteY3" fmla="*/ -24 h 22288"/>
                <a:gd name="connsiteX4" fmla="*/ 49183 w 60343"/>
                <a:gd name="connsiteY4" fmla="*/ -24 h 22288"/>
                <a:gd name="connsiteX5" fmla="*/ 60319 w 60343"/>
                <a:gd name="connsiteY5" fmla="*/ 11120 h 22288"/>
                <a:gd name="connsiteX6" fmla="*/ 49183 w 60343"/>
                <a:gd name="connsiteY6" fmla="*/ 22265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43" h="22288">
                  <a:moveTo>
                    <a:pt x="49183" y="22265"/>
                  </a:moveTo>
                  <a:lnTo>
                    <a:pt x="11111" y="22265"/>
                  </a:lnTo>
                  <a:cubicBezTo>
                    <a:pt x="4963" y="22265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49183" y="-24"/>
                  </a:lnTo>
                  <a:cubicBezTo>
                    <a:pt x="55332" y="-24"/>
                    <a:pt x="60319" y="4967"/>
                    <a:pt x="60319" y="11120"/>
                  </a:cubicBezTo>
                  <a:cubicBezTo>
                    <a:pt x="60319" y="17273"/>
                    <a:pt x="55332" y="22265"/>
                    <a:pt x="49183" y="22265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0C1946C-CCC2-624F-8A15-2F79A9B63FC7}"/>
              </a:ext>
            </a:extLst>
          </p:cNvPr>
          <p:cNvGrpSpPr/>
          <p:nvPr/>
        </p:nvGrpSpPr>
        <p:grpSpPr>
          <a:xfrm>
            <a:off x="14056370" y="6858000"/>
            <a:ext cx="1709368" cy="1541944"/>
            <a:chOff x="7179494" y="3258121"/>
            <a:chExt cx="453104" cy="408727"/>
          </a:xfrm>
          <a:solidFill>
            <a:schemeClr val="bg1"/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F7B37F8-928B-1442-803E-BD1D75D527EF}"/>
                </a:ext>
              </a:extLst>
            </p:cNvPr>
            <p:cNvSpPr/>
            <p:nvPr/>
          </p:nvSpPr>
          <p:spPr>
            <a:xfrm>
              <a:off x="7379941" y="3571875"/>
              <a:ext cx="14636" cy="94965"/>
            </a:xfrm>
            <a:custGeom>
              <a:avLst/>
              <a:gdLst>
                <a:gd name="connsiteX0" fmla="*/ 7299 w 14636"/>
                <a:gd name="connsiteY0" fmla="*/ 94946 h 94965"/>
                <a:gd name="connsiteX1" fmla="*/ -20 w 14636"/>
                <a:gd name="connsiteY1" fmla="*/ 87803 h 94965"/>
                <a:gd name="connsiteX2" fmla="*/ -20 w 14636"/>
                <a:gd name="connsiteY2" fmla="*/ 87612 h 94965"/>
                <a:gd name="connsiteX3" fmla="*/ -20 w 14636"/>
                <a:gd name="connsiteY3" fmla="*/ 7316 h 94965"/>
                <a:gd name="connsiteX4" fmla="*/ 7299 w 14636"/>
                <a:gd name="connsiteY4" fmla="*/ -18 h 94965"/>
                <a:gd name="connsiteX5" fmla="*/ 14617 w 14636"/>
                <a:gd name="connsiteY5" fmla="*/ 7316 h 94965"/>
                <a:gd name="connsiteX6" fmla="*/ 14617 w 14636"/>
                <a:gd name="connsiteY6" fmla="*/ 87612 h 94965"/>
                <a:gd name="connsiteX7" fmla="*/ 7299 w 14636"/>
                <a:gd name="connsiteY7" fmla="*/ 94946 h 9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94965">
                  <a:moveTo>
                    <a:pt x="7299" y="94946"/>
                  </a:moveTo>
                  <a:cubicBezTo>
                    <a:pt x="3307" y="95003"/>
                    <a:pt x="37" y="91803"/>
                    <a:pt x="-20" y="87803"/>
                  </a:cubicBezTo>
                  <a:cubicBezTo>
                    <a:pt x="-20" y="87736"/>
                    <a:pt x="-20" y="87679"/>
                    <a:pt x="-20" y="87612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87612"/>
                  </a:lnTo>
                  <a:cubicBezTo>
                    <a:pt x="14617" y="91660"/>
                    <a:pt x="11338" y="94946"/>
                    <a:pt x="7299" y="94946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B4AB264-94FB-B848-A2A6-CE3F997DF9BB}"/>
                </a:ext>
              </a:extLst>
            </p:cNvPr>
            <p:cNvSpPr/>
            <p:nvPr/>
          </p:nvSpPr>
          <p:spPr>
            <a:xfrm>
              <a:off x="7348862" y="3497103"/>
              <a:ext cx="14636" cy="71818"/>
            </a:xfrm>
            <a:custGeom>
              <a:avLst/>
              <a:gdLst>
                <a:gd name="connsiteX0" fmla="*/ 7299 w 14636"/>
                <a:gd name="connsiteY0" fmla="*/ 71800 h 71818"/>
                <a:gd name="connsiteX1" fmla="*/ -20 w 14636"/>
                <a:gd name="connsiteY1" fmla="*/ 64466 h 71818"/>
                <a:gd name="connsiteX2" fmla="*/ -20 w 14636"/>
                <a:gd name="connsiteY2" fmla="*/ 7316 h 71818"/>
                <a:gd name="connsiteX3" fmla="*/ 7299 w 14636"/>
                <a:gd name="connsiteY3" fmla="*/ -18 h 71818"/>
                <a:gd name="connsiteX4" fmla="*/ 14617 w 14636"/>
                <a:gd name="connsiteY4" fmla="*/ 7316 h 71818"/>
                <a:gd name="connsiteX5" fmla="*/ 14617 w 14636"/>
                <a:gd name="connsiteY5" fmla="*/ 64466 h 71818"/>
                <a:gd name="connsiteX6" fmla="*/ 7299 w 14636"/>
                <a:gd name="connsiteY6" fmla="*/ 71800 h 7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6" h="71818">
                  <a:moveTo>
                    <a:pt x="7299" y="71800"/>
                  </a:moveTo>
                  <a:cubicBezTo>
                    <a:pt x="3259" y="71800"/>
                    <a:pt x="-20" y="68515"/>
                    <a:pt x="-20" y="64466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4466"/>
                  </a:lnTo>
                  <a:cubicBezTo>
                    <a:pt x="14569" y="68495"/>
                    <a:pt x="11319" y="71753"/>
                    <a:pt x="7299" y="718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548EA72-3445-EF45-A89A-AEFD09C27367}"/>
                </a:ext>
              </a:extLst>
            </p:cNvPr>
            <p:cNvSpPr/>
            <p:nvPr/>
          </p:nvSpPr>
          <p:spPr>
            <a:xfrm>
              <a:off x="7326241" y="3488150"/>
              <a:ext cx="68336" cy="178689"/>
            </a:xfrm>
            <a:custGeom>
              <a:avLst/>
              <a:gdLst>
                <a:gd name="connsiteX0" fmla="*/ 60998 w 68336"/>
                <a:gd name="connsiteY0" fmla="*/ 178671 h 178689"/>
                <a:gd name="connsiteX1" fmla="*/ 29919 w 68336"/>
                <a:gd name="connsiteY1" fmla="*/ 178671 h 178689"/>
                <a:gd name="connsiteX2" fmla="*/ 22601 w 68336"/>
                <a:gd name="connsiteY2" fmla="*/ 171527 h 178689"/>
                <a:gd name="connsiteX3" fmla="*/ 22601 w 68336"/>
                <a:gd name="connsiteY3" fmla="*/ 171337 h 178689"/>
                <a:gd name="connsiteX4" fmla="*/ 22601 w 68336"/>
                <a:gd name="connsiteY4" fmla="*/ 80754 h 178689"/>
                <a:gd name="connsiteX5" fmla="*/ 17753 w 68336"/>
                <a:gd name="connsiteY5" fmla="*/ 80754 h 178689"/>
                <a:gd name="connsiteX6" fmla="*/ -20 w 68336"/>
                <a:gd name="connsiteY6" fmla="*/ 62942 h 178689"/>
                <a:gd name="connsiteX7" fmla="*/ -20 w 68336"/>
                <a:gd name="connsiteY7" fmla="*/ 7316 h 178689"/>
                <a:gd name="connsiteX8" fmla="*/ 7299 w 68336"/>
                <a:gd name="connsiteY8" fmla="*/ -18 h 178689"/>
                <a:gd name="connsiteX9" fmla="*/ 14617 w 68336"/>
                <a:gd name="connsiteY9" fmla="*/ 7316 h 178689"/>
                <a:gd name="connsiteX10" fmla="*/ 14617 w 68336"/>
                <a:gd name="connsiteY10" fmla="*/ 62942 h 178689"/>
                <a:gd name="connsiteX11" fmla="*/ 17753 w 68336"/>
                <a:gd name="connsiteY11" fmla="*/ 66086 h 178689"/>
                <a:gd name="connsiteX12" fmla="*/ 29919 w 68336"/>
                <a:gd name="connsiteY12" fmla="*/ 66086 h 178689"/>
                <a:gd name="connsiteX13" fmla="*/ 37237 w 68336"/>
                <a:gd name="connsiteY13" fmla="*/ 73420 h 178689"/>
                <a:gd name="connsiteX14" fmla="*/ 37237 w 68336"/>
                <a:gd name="connsiteY14" fmla="*/ 164003 h 178689"/>
                <a:gd name="connsiteX15" fmla="*/ 60998 w 68336"/>
                <a:gd name="connsiteY15" fmla="*/ 164003 h 178689"/>
                <a:gd name="connsiteX16" fmla="*/ 68317 w 68336"/>
                <a:gd name="connsiteY16" fmla="*/ 171337 h 178689"/>
                <a:gd name="connsiteX17" fmla="*/ 60998 w 68336"/>
                <a:gd name="connsiteY17" fmla="*/ 178671 h 17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336" h="178689">
                  <a:moveTo>
                    <a:pt x="60998" y="178671"/>
                  </a:moveTo>
                  <a:lnTo>
                    <a:pt x="29919" y="178671"/>
                  </a:lnTo>
                  <a:cubicBezTo>
                    <a:pt x="25927" y="178728"/>
                    <a:pt x="22658" y="175528"/>
                    <a:pt x="22601" y="171527"/>
                  </a:cubicBezTo>
                  <a:cubicBezTo>
                    <a:pt x="22601" y="171461"/>
                    <a:pt x="22601" y="171404"/>
                    <a:pt x="22601" y="171337"/>
                  </a:cubicBezTo>
                  <a:lnTo>
                    <a:pt x="22601" y="80754"/>
                  </a:lnTo>
                  <a:lnTo>
                    <a:pt x="17753" y="80754"/>
                  </a:lnTo>
                  <a:cubicBezTo>
                    <a:pt x="7935" y="80754"/>
                    <a:pt x="-20" y="72782"/>
                    <a:pt x="-20" y="62942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2942"/>
                  </a:lnTo>
                  <a:cubicBezTo>
                    <a:pt x="14617" y="64676"/>
                    <a:pt x="16024" y="66086"/>
                    <a:pt x="17753" y="66086"/>
                  </a:cubicBezTo>
                  <a:lnTo>
                    <a:pt x="29919" y="66086"/>
                  </a:lnTo>
                  <a:cubicBezTo>
                    <a:pt x="33958" y="66086"/>
                    <a:pt x="37237" y="69372"/>
                    <a:pt x="37237" y="73420"/>
                  </a:cubicBezTo>
                  <a:lnTo>
                    <a:pt x="37237" y="164003"/>
                  </a:lnTo>
                  <a:lnTo>
                    <a:pt x="60998" y="164003"/>
                  </a:lnTo>
                  <a:cubicBezTo>
                    <a:pt x="65038" y="164003"/>
                    <a:pt x="68317" y="167289"/>
                    <a:pt x="68317" y="171337"/>
                  </a:cubicBezTo>
                  <a:cubicBezTo>
                    <a:pt x="68317" y="175385"/>
                    <a:pt x="65038" y="178671"/>
                    <a:pt x="60998" y="17867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8D0396BF-8EF3-E943-8C2C-2C54BD1C253D}"/>
                </a:ext>
              </a:extLst>
            </p:cNvPr>
            <p:cNvSpPr/>
            <p:nvPr/>
          </p:nvSpPr>
          <p:spPr>
            <a:xfrm>
              <a:off x="7326241" y="3456908"/>
              <a:ext cx="113766" cy="14668"/>
            </a:xfrm>
            <a:custGeom>
              <a:avLst/>
              <a:gdLst>
                <a:gd name="connsiteX0" fmla="*/ 106429 w 113766"/>
                <a:gd name="connsiteY0" fmla="*/ 14651 h 14668"/>
                <a:gd name="connsiteX1" fmla="*/ 7299 w 113766"/>
                <a:gd name="connsiteY1" fmla="*/ 14651 h 14668"/>
                <a:gd name="connsiteX2" fmla="*/ -20 w 113766"/>
                <a:gd name="connsiteY2" fmla="*/ 7316 h 14668"/>
                <a:gd name="connsiteX3" fmla="*/ 7299 w 113766"/>
                <a:gd name="connsiteY3" fmla="*/ -18 h 14668"/>
                <a:gd name="connsiteX4" fmla="*/ 106429 w 113766"/>
                <a:gd name="connsiteY4" fmla="*/ -18 h 14668"/>
                <a:gd name="connsiteX5" fmla="*/ 113747 w 113766"/>
                <a:gd name="connsiteY5" fmla="*/ 7316 h 14668"/>
                <a:gd name="connsiteX6" fmla="*/ 106429 w 113766"/>
                <a:gd name="connsiteY6" fmla="*/ 14651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66" h="14668">
                  <a:moveTo>
                    <a:pt x="106429" y="14651"/>
                  </a:moveTo>
                  <a:lnTo>
                    <a:pt x="7299" y="14651"/>
                  </a:lnTo>
                  <a:cubicBezTo>
                    <a:pt x="3259" y="14651"/>
                    <a:pt x="-20" y="11364"/>
                    <a:pt x="-20" y="7316"/>
                  </a:cubicBezTo>
                  <a:cubicBezTo>
                    <a:pt x="-20" y="3268"/>
                    <a:pt x="3259" y="-18"/>
                    <a:pt x="7299" y="-18"/>
                  </a:cubicBezTo>
                  <a:lnTo>
                    <a:pt x="106429" y="-18"/>
                  </a:lnTo>
                  <a:cubicBezTo>
                    <a:pt x="110468" y="-18"/>
                    <a:pt x="113747" y="3268"/>
                    <a:pt x="113747" y="7316"/>
                  </a:cubicBezTo>
                  <a:cubicBezTo>
                    <a:pt x="113747" y="11364"/>
                    <a:pt x="110468" y="14651"/>
                    <a:pt x="106429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9082D58-57D9-BE41-B4CC-3E4C17B94F2C}"/>
                </a:ext>
              </a:extLst>
            </p:cNvPr>
            <p:cNvSpPr/>
            <p:nvPr/>
          </p:nvSpPr>
          <p:spPr>
            <a:xfrm>
              <a:off x="7379941" y="3459289"/>
              <a:ext cx="68241" cy="207559"/>
            </a:xfrm>
            <a:custGeom>
              <a:avLst/>
              <a:gdLst>
                <a:gd name="connsiteX0" fmla="*/ 38378 w 68241"/>
                <a:gd name="connsiteY0" fmla="*/ 207532 h 207559"/>
                <a:gd name="connsiteX1" fmla="*/ 7299 w 68241"/>
                <a:gd name="connsiteY1" fmla="*/ 207532 h 207559"/>
                <a:gd name="connsiteX2" fmla="*/ -20 w 68241"/>
                <a:gd name="connsiteY2" fmla="*/ 200197 h 207559"/>
                <a:gd name="connsiteX3" fmla="*/ 7299 w 68241"/>
                <a:gd name="connsiteY3" fmla="*/ 192863 h 207559"/>
                <a:gd name="connsiteX4" fmla="*/ 31060 w 68241"/>
                <a:gd name="connsiteY4" fmla="*/ 192863 h 207559"/>
                <a:gd name="connsiteX5" fmla="*/ 31060 w 68241"/>
                <a:gd name="connsiteY5" fmla="*/ 102280 h 207559"/>
                <a:gd name="connsiteX6" fmla="*/ 38188 w 68241"/>
                <a:gd name="connsiteY6" fmla="*/ 94946 h 207559"/>
                <a:gd name="connsiteX7" fmla="*/ 38378 w 68241"/>
                <a:gd name="connsiteY7" fmla="*/ 94946 h 207559"/>
                <a:gd name="connsiteX8" fmla="*/ 50544 w 68241"/>
                <a:gd name="connsiteY8" fmla="*/ 94946 h 207559"/>
                <a:gd name="connsiteX9" fmla="*/ 53585 w 68241"/>
                <a:gd name="connsiteY9" fmla="*/ 91898 h 207559"/>
                <a:gd name="connsiteX10" fmla="*/ 53585 w 68241"/>
                <a:gd name="connsiteY10" fmla="*/ 91803 h 207559"/>
                <a:gd name="connsiteX11" fmla="*/ 53585 w 68241"/>
                <a:gd name="connsiteY11" fmla="*/ 7316 h 207559"/>
                <a:gd name="connsiteX12" fmla="*/ 60903 w 68241"/>
                <a:gd name="connsiteY12" fmla="*/ -18 h 207559"/>
                <a:gd name="connsiteX13" fmla="*/ 68222 w 68241"/>
                <a:gd name="connsiteY13" fmla="*/ 7316 h 207559"/>
                <a:gd name="connsiteX14" fmla="*/ 68222 w 68241"/>
                <a:gd name="connsiteY14" fmla="*/ 91803 h 207559"/>
                <a:gd name="connsiteX15" fmla="*/ 50544 w 68241"/>
                <a:gd name="connsiteY15" fmla="*/ 109615 h 207559"/>
                <a:gd name="connsiteX16" fmla="*/ 45981 w 68241"/>
                <a:gd name="connsiteY16" fmla="*/ 109615 h 207559"/>
                <a:gd name="connsiteX17" fmla="*/ 45981 w 68241"/>
                <a:gd name="connsiteY17" fmla="*/ 200197 h 207559"/>
                <a:gd name="connsiteX18" fmla="*/ 38672 w 68241"/>
                <a:gd name="connsiteY18" fmla="*/ 207541 h 207559"/>
                <a:gd name="connsiteX19" fmla="*/ 38378 w 68241"/>
                <a:gd name="connsiteY19" fmla="*/ 207532 h 207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241" h="207559">
                  <a:moveTo>
                    <a:pt x="38378" y="207532"/>
                  </a:moveTo>
                  <a:lnTo>
                    <a:pt x="7299" y="207532"/>
                  </a:lnTo>
                  <a:cubicBezTo>
                    <a:pt x="3259" y="207532"/>
                    <a:pt x="-20" y="204246"/>
                    <a:pt x="-20" y="200197"/>
                  </a:cubicBezTo>
                  <a:cubicBezTo>
                    <a:pt x="-20" y="196149"/>
                    <a:pt x="3259" y="192863"/>
                    <a:pt x="7299" y="192863"/>
                  </a:cubicBezTo>
                  <a:lnTo>
                    <a:pt x="31060" y="192863"/>
                  </a:lnTo>
                  <a:lnTo>
                    <a:pt x="31060" y="102280"/>
                  </a:lnTo>
                  <a:cubicBezTo>
                    <a:pt x="31003" y="98280"/>
                    <a:pt x="34196" y="95003"/>
                    <a:pt x="38188" y="94946"/>
                  </a:cubicBezTo>
                  <a:cubicBezTo>
                    <a:pt x="38254" y="94946"/>
                    <a:pt x="38311" y="94946"/>
                    <a:pt x="38378" y="94946"/>
                  </a:cubicBezTo>
                  <a:lnTo>
                    <a:pt x="50544" y="94946"/>
                  </a:lnTo>
                  <a:cubicBezTo>
                    <a:pt x="52226" y="94946"/>
                    <a:pt x="53585" y="93584"/>
                    <a:pt x="53585" y="91898"/>
                  </a:cubicBezTo>
                  <a:cubicBezTo>
                    <a:pt x="53585" y="91870"/>
                    <a:pt x="53585" y="91832"/>
                    <a:pt x="53585" y="91803"/>
                  </a:cubicBezTo>
                  <a:lnTo>
                    <a:pt x="53585" y="7316"/>
                  </a:lnTo>
                  <a:cubicBezTo>
                    <a:pt x="53585" y="3268"/>
                    <a:pt x="56864" y="-18"/>
                    <a:pt x="60903" y="-18"/>
                  </a:cubicBezTo>
                  <a:cubicBezTo>
                    <a:pt x="64943" y="-18"/>
                    <a:pt x="68222" y="3268"/>
                    <a:pt x="68222" y="7316"/>
                  </a:cubicBezTo>
                  <a:lnTo>
                    <a:pt x="68222" y="91803"/>
                  </a:lnTo>
                  <a:cubicBezTo>
                    <a:pt x="68222" y="101604"/>
                    <a:pt x="60323" y="109558"/>
                    <a:pt x="50544" y="109615"/>
                  </a:cubicBezTo>
                  <a:lnTo>
                    <a:pt x="45981" y="109615"/>
                  </a:lnTo>
                  <a:lnTo>
                    <a:pt x="45981" y="200197"/>
                  </a:lnTo>
                  <a:cubicBezTo>
                    <a:pt x="45981" y="204246"/>
                    <a:pt x="42712" y="207532"/>
                    <a:pt x="38672" y="207541"/>
                  </a:cubicBezTo>
                  <a:cubicBezTo>
                    <a:pt x="38568" y="207541"/>
                    <a:pt x="38473" y="207532"/>
                    <a:pt x="38378" y="207532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65066A27-BEC8-844D-928C-7B68644CBB1F}"/>
                </a:ext>
              </a:extLst>
            </p:cNvPr>
            <p:cNvSpPr/>
            <p:nvPr/>
          </p:nvSpPr>
          <p:spPr>
            <a:xfrm>
              <a:off x="7411020" y="3497103"/>
              <a:ext cx="14636" cy="71818"/>
            </a:xfrm>
            <a:custGeom>
              <a:avLst/>
              <a:gdLst>
                <a:gd name="connsiteX0" fmla="*/ 7299 w 14636"/>
                <a:gd name="connsiteY0" fmla="*/ 71800 h 71818"/>
                <a:gd name="connsiteX1" fmla="*/ -20 w 14636"/>
                <a:gd name="connsiteY1" fmla="*/ 64466 h 71818"/>
                <a:gd name="connsiteX2" fmla="*/ -20 w 14636"/>
                <a:gd name="connsiteY2" fmla="*/ 7316 h 71818"/>
                <a:gd name="connsiteX3" fmla="*/ 7299 w 14636"/>
                <a:gd name="connsiteY3" fmla="*/ -18 h 71818"/>
                <a:gd name="connsiteX4" fmla="*/ 14617 w 14636"/>
                <a:gd name="connsiteY4" fmla="*/ 7316 h 71818"/>
                <a:gd name="connsiteX5" fmla="*/ 14617 w 14636"/>
                <a:gd name="connsiteY5" fmla="*/ 64466 h 71818"/>
                <a:gd name="connsiteX6" fmla="*/ 7299 w 14636"/>
                <a:gd name="connsiteY6" fmla="*/ 71800 h 7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6" h="71818">
                  <a:moveTo>
                    <a:pt x="7299" y="71800"/>
                  </a:moveTo>
                  <a:cubicBezTo>
                    <a:pt x="3259" y="71800"/>
                    <a:pt x="-20" y="68515"/>
                    <a:pt x="-20" y="64466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4466"/>
                  </a:lnTo>
                  <a:cubicBezTo>
                    <a:pt x="14570" y="68495"/>
                    <a:pt x="11319" y="71753"/>
                    <a:pt x="7299" y="718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DE91CD2-1C4B-2A41-ACBD-7227A102E01E}"/>
                </a:ext>
              </a:extLst>
            </p:cNvPr>
            <p:cNvSpPr/>
            <p:nvPr/>
          </p:nvSpPr>
          <p:spPr>
            <a:xfrm>
              <a:off x="7356940" y="3393186"/>
              <a:ext cx="60637" cy="60769"/>
            </a:xfrm>
            <a:custGeom>
              <a:avLst/>
              <a:gdLst>
                <a:gd name="connsiteX0" fmla="*/ 30299 w 60637"/>
                <a:gd name="connsiteY0" fmla="*/ 60751 h 60769"/>
                <a:gd name="connsiteX1" fmla="*/ -20 w 60637"/>
                <a:gd name="connsiteY1" fmla="*/ 30367 h 60769"/>
                <a:gd name="connsiteX2" fmla="*/ 30299 w 60637"/>
                <a:gd name="connsiteY2" fmla="*/ -18 h 60769"/>
                <a:gd name="connsiteX3" fmla="*/ 60618 w 60637"/>
                <a:gd name="connsiteY3" fmla="*/ 30367 h 60769"/>
                <a:gd name="connsiteX4" fmla="*/ 30299 w 60637"/>
                <a:gd name="connsiteY4" fmla="*/ 60751 h 60769"/>
                <a:gd name="connsiteX5" fmla="*/ 30299 w 60637"/>
                <a:gd name="connsiteY5" fmla="*/ 14651 h 60769"/>
                <a:gd name="connsiteX6" fmla="*/ 14617 w 60637"/>
                <a:gd name="connsiteY6" fmla="*/ 30367 h 60769"/>
                <a:gd name="connsiteX7" fmla="*/ 30299 w 60637"/>
                <a:gd name="connsiteY7" fmla="*/ 46083 h 60769"/>
                <a:gd name="connsiteX8" fmla="*/ 45981 w 60637"/>
                <a:gd name="connsiteY8" fmla="*/ 30367 h 60769"/>
                <a:gd name="connsiteX9" fmla="*/ 30299 w 60637"/>
                <a:gd name="connsiteY9" fmla="*/ 14651 h 6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637" h="60769">
                  <a:moveTo>
                    <a:pt x="30299" y="60751"/>
                  </a:moveTo>
                  <a:cubicBezTo>
                    <a:pt x="13553" y="60751"/>
                    <a:pt x="-20" y="47150"/>
                    <a:pt x="-20" y="30367"/>
                  </a:cubicBezTo>
                  <a:cubicBezTo>
                    <a:pt x="-20" y="13584"/>
                    <a:pt x="13553" y="-18"/>
                    <a:pt x="30299" y="-18"/>
                  </a:cubicBezTo>
                  <a:cubicBezTo>
                    <a:pt x="47046" y="-18"/>
                    <a:pt x="60618" y="13584"/>
                    <a:pt x="60618" y="30367"/>
                  </a:cubicBezTo>
                  <a:cubicBezTo>
                    <a:pt x="60618" y="47150"/>
                    <a:pt x="47046" y="60751"/>
                    <a:pt x="30299" y="60751"/>
                  </a:cubicBezTo>
                  <a:close/>
                  <a:moveTo>
                    <a:pt x="30299" y="14651"/>
                  </a:moveTo>
                  <a:cubicBezTo>
                    <a:pt x="21641" y="14651"/>
                    <a:pt x="14617" y="21689"/>
                    <a:pt x="14617" y="30367"/>
                  </a:cubicBezTo>
                  <a:cubicBezTo>
                    <a:pt x="14617" y="39044"/>
                    <a:pt x="21641" y="46083"/>
                    <a:pt x="30299" y="46083"/>
                  </a:cubicBezTo>
                  <a:cubicBezTo>
                    <a:pt x="38958" y="46083"/>
                    <a:pt x="45981" y="39044"/>
                    <a:pt x="45981" y="30367"/>
                  </a:cubicBezTo>
                  <a:cubicBezTo>
                    <a:pt x="45934" y="21709"/>
                    <a:pt x="38939" y="14698"/>
                    <a:pt x="30299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9C9065E-C1EE-A541-962D-D93E945F1D5F}"/>
                </a:ext>
              </a:extLst>
            </p:cNvPr>
            <p:cNvSpPr/>
            <p:nvPr/>
          </p:nvSpPr>
          <p:spPr>
            <a:xfrm>
              <a:off x="7252915" y="3527507"/>
              <a:ext cx="14639" cy="139331"/>
            </a:xfrm>
            <a:custGeom>
              <a:avLst/>
              <a:gdLst>
                <a:gd name="connsiteX0" fmla="*/ 7251 w 14639"/>
                <a:gd name="connsiteY0" fmla="*/ 139314 h 139331"/>
                <a:gd name="connsiteX1" fmla="*/ 28 w 14639"/>
                <a:gd name="connsiteY1" fmla="*/ 132075 h 139331"/>
                <a:gd name="connsiteX2" fmla="*/ 28 w 14639"/>
                <a:gd name="connsiteY2" fmla="*/ 131980 h 139331"/>
                <a:gd name="connsiteX3" fmla="*/ 28 w 14639"/>
                <a:gd name="connsiteY3" fmla="*/ 8155 h 139331"/>
                <a:gd name="connsiteX4" fmla="*/ 6462 w 14639"/>
                <a:gd name="connsiteY4" fmla="*/ 30 h 139331"/>
                <a:gd name="connsiteX5" fmla="*/ 14570 w 14639"/>
                <a:gd name="connsiteY5" fmla="*/ 6488 h 139331"/>
                <a:gd name="connsiteX6" fmla="*/ 14570 w 14639"/>
                <a:gd name="connsiteY6" fmla="*/ 8155 h 139331"/>
                <a:gd name="connsiteX7" fmla="*/ 14570 w 14639"/>
                <a:gd name="connsiteY7" fmla="*/ 131980 h 139331"/>
                <a:gd name="connsiteX8" fmla="*/ 7441 w 14639"/>
                <a:gd name="connsiteY8" fmla="*/ 139314 h 139331"/>
                <a:gd name="connsiteX9" fmla="*/ 7251 w 14639"/>
                <a:gd name="connsiteY9" fmla="*/ 139314 h 13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39" h="139331">
                  <a:moveTo>
                    <a:pt x="7251" y="139314"/>
                  </a:moveTo>
                  <a:cubicBezTo>
                    <a:pt x="3260" y="139314"/>
                    <a:pt x="28" y="136075"/>
                    <a:pt x="28" y="132075"/>
                  </a:cubicBezTo>
                  <a:cubicBezTo>
                    <a:pt x="28" y="132046"/>
                    <a:pt x="28" y="132008"/>
                    <a:pt x="28" y="131980"/>
                  </a:cubicBezTo>
                  <a:lnTo>
                    <a:pt x="28" y="8155"/>
                  </a:lnTo>
                  <a:cubicBezTo>
                    <a:pt x="-428" y="4135"/>
                    <a:pt x="2452" y="497"/>
                    <a:pt x="6462" y="30"/>
                  </a:cubicBezTo>
                  <a:cubicBezTo>
                    <a:pt x="10483" y="-428"/>
                    <a:pt x="14114" y="2459"/>
                    <a:pt x="14570" y="6488"/>
                  </a:cubicBezTo>
                  <a:cubicBezTo>
                    <a:pt x="14636" y="7040"/>
                    <a:pt x="14636" y="7602"/>
                    <a:pt x="14570" y="8155"/>
                  </a:cubicBezTo>
                  <a:lnTo>
                    <a:pt x="14570" y="131980"/>
                  </a:lnTo>
                  <a:cubicBezTo>
                    <a:pt x="14627" y="135980"/>
                    <a:pt x="11433" y="139257"/>
                    <a:pt x="7441" y="139314"/>
                  </a:cubicBezTo>
                  <a:cubicBezTo>
                    <a:pt x="7375" y="139314"/>
                    <a:pt x="7318" y="139314"/>
                    <a:pt x="7251" y="13931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F349175-CCA5-9544-805C-5F2908314C97}"/>
                </a:ext>
              </a:extLst>
            </p:cNvPr>
            <p:cNvSpPr/>
            <p:nvPr/>
          </p:nvSpPr>
          <p:spPr>
            <a:xfrm>
              <a:off x="7209528" y="3411759"/>
              <a:ext cx="14637" cy="103727"/>
            </a:xfrm>
            <a:custGeom>
              <a:avLst/>
              <a:gdLst>
                <a:gd name="connsiteX0" fmla="*/ 7299 w 14637"/>
                <a:gd name="connsiteY0" fmla="*/ 103709 h 103727"/>
                <a:gd name="connsiteX1" fmla="*/ -20 w 14637"/>
                <a:gd name="connsiteY1" fmla="*/ 96375 h 103727"/>
                <a:gd name="connsiteX2" fmla="*/ -20 w 14637"/>
                <a:gd name="connsiteY2" fmla="*/ 7316 h 103727"/>
                <a:gd name="connsiteX3" fmla="*/ 7299 w 14637"/>
                <a:gd name="connsiteY3" fmla="*/ -18 h 103727"/>
                <a:gd name="connsiteX4" fmla="*/ 14617 w 14637"/>
                <a:gd name="connsiteY4" fmla="*/ 7316 h 103727"/>
                <a:gd name="connsiteX5" fmla="*/ 14617 w 14637"/>
                <a:gd name="connsiteY5" fmla="*/ 96375 h 103727"/>
                <a:gd name="connsiteX6" fmla="*/ 7489 w 14637"/>
                <a:gd name="connsiteY6" fmla="*/ 103709 h 103727"/>
                <a:gd name="connsiteX7" fmla="*/ 7299 w 14637"/>
                <a:gd name="connsiteY7" fmla="*/ 103709 h 10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7" h="103727">
                  <a:moveTo>
                    <a:pt x="7299" y="103709"/>
                  </a:moveTo>
                  <a:cubicBezTo>
                    <a:pt x="3259" y="103709"/>
                    <a:pt x="-20" y="100423"/>
                    <a:pt x="-20" y="9637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96375"/>
                  </a:lnTo>
                  <a:cubicBezTo>
                    <a:pt x="14674" y="100376"/>
                    <a:pt x="11481" y="103652"/>
                    <a:pt x="7489" y="103709"/>
                  </a:cubicBezTo>
                  <a:cubicBezTo>
                    <a:pt x="7422" y="103709"/>
                    <a:pt x="7365" y="103709"/>
                    <a:pt x="7299" y="10370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CE9AA66D-B06C-ED4A-9931-2A93B993E66D}"/>
                </a:ext>
              </a:extLst>
            </p:cNvPr>
            <p:cNvSpPr/>
            <p:nvPr/>
          </p:nvSpPr>
          <p:spPr>
            <a:xfrm>
              <a:off x="7179494" y="3349561"/>
              <a:ext cx="161288" cy="317277"/>
            </a:xfrm>
            <a:custGeom>
              <a:avLst/>
              <a:gdLst>
                <a:gd name="connsiteX0" fmla="*/ 124012 w 161288"/>
                <a:gd name="connsiteY0" fmla="*/ 317260 h 317277"/>
                <a:gd name="connsiteX1" fmla="*/ 37332 w 161288"/>
                <a:gd name="connsiteY1" fmla="*/ 317260 h 317277"/>
                <a:gd name="connsiteX2" fmla="*/ 30014 w 161288"/>
                <a:gd name="connsiteY2" fmla="*/ 309926 h 317277"/>
                <a:gd name="connsiteX3" fmla="*/ 30014 w 161288"/>
                <a:gd name="connsiteY3" fmla="*/ 165908 h 317277"/>
                <a:gd name="connsiteX4" fmla="*/ 22411 w 161288"/>
                <a:gd name="connsiteY4" fmla="*/ 165908 h 317277"/>
                <a:gd name="connsiteX5" fmla="*/ -20 w 161288"/>
                <a:gd name="connsiteY5" fmla="*/ 143524 h 317277"/>
                <a:gd name="connsiteX6" fmla="*/ -20 w 161288"/>
                <a:gd name="connsiteY6" fmla="*/ 52655 h 317277"/>
                <a:gd name="connsiteX7" fmla="*/ 52539 w 161288"/>
                <a:gd name="connsiteY7" fmla="*/ -18 h 317277"/>
                <a:gd name="connsiteX8" fmla="*/ 108710 w 161288"/>
                <a:gd name="connsiteY8" fmla="*/ -18 h 317277"/>
                <a:gd name="connsiteX9" fmla="*/ 161269 w 161288"/>
                <a:gd name="connsiteY9" fmla="*/ 52655 h 317277"/>
                <a:gd name="connsiteX10" fmla="*/ 161269 w 161288"/>
                <a:gd name="connsiteY10" fmla="*/ 143524 h 317277"/>
                <a:gd name="connsiteX11" fmla="*/ 138839 w 161288"/>
                <a:gd name="connsiteY11" fmla="*/ 165908 h 317277"/>
                <a:gd name="connsiteX12" fmla="*/ 131235 w 161288"/>
                <a:gd name="connsiteY12" fmla="*/ 165908 h 317277"/>
                <a:gd name="connsiteX13" fmla="*/ 131235 w 161288"/>
                <a:gd name="connsiteY13" fmla="*/ 310211 h 317277"/>
                <a:gd name="connsiteX14" fmla="*/ 124012 w 161288"/>
                <a:gd name="connsiteY14" fmla="*/ 317260 h 317277"/>
                <a:gd name="connsiteX15" fmla="*/ 44746 w 161288"/>
                <a:gd name="connsiteY15" fmla="*/ 302591 h 317277"/>
                <a:gd name="connsiteX16" fmla="*/ 116694 w 161288"/>
                <a:gd name="connsiteY16" fmla="*/ 302591 h 317277"/>
                <a:gd name="connsiteX17" fmla="*/ 116694 w 161288"/>
                <a:gd name="connsiteY17" fmla="*/ 158288 h 317277"/>
                <a:gd name="connsiteX18" fmla="*/ 124012 w 161288"/>
                <a:gd name="connsiteY18" fmla="*/ 150953 h 317277"/>
                <a:gd name="connsiteX19" fmla="*/ 138934 w 161288"/>
                <a:gd name="connsiteY19" fmla="*/ 150953 h 317277"/>
                <a:gd name="connsiteX20" fmla="*/ 146727 w 161288"/>
                <a:gd name="connsiteY20" fmla="*/ 143333 h 317277"/>
                <a:gd name="connsiteX21" fmla="*/ 146727 w 161288"/>
                <a:gd name="connsiteY21" fmla="*/ 143238 h 317277"/>
                <a:gd name="connsiteX22" fmla="*/ 146727 w 161288"/>
                <a:gd name="connsiteY22" fmla="*/ 52370 h 317277"/>
                <a:gd name="connsiteX23" fmla="*/ 108710 w 161288"/>
                <a:gd name="connsiteY23" fmla="*/ 14270 h 317277"/>
                <a:gd name="connsiteX24" fmla="*/ 52539 w 161288"/>
                <a:gd name="connsiteY24" fmla="*/ 14270 h 317277"/>
                <a:gd name="connsiteX25" fmla="*/ 14522 w 161288"/>
                <a:gd name="connsiteY25" fmla="*/ 52370 h 317277"/>
                <a:gd name="connsiteX26" fmla="*/ 14522 w 161288"/>
                <a:gd name="connsiteY26" fmla="*/ 143238 h 317277"/>
                <a:gd name="connsiteX27" fmla="*/ 22221 w 161288"/>
                <a:gd name="connsiteY27" fmla="*/ 150953 h 317277"/>
                <a:gd name="connsiteX28" fmla="*/ 22316 w 161288"/>
                <a:gd name="connsiteY28" fmla="*/ 150953 h 317277"/>
                <a:gd name="connsiteX29" fmla="*/ 37332 w 161288"/>
                <a:gd name="connsiteY29" fmla="*/ 150953 h 317277"/>
                <a:gd name="connsiteX30" fmla="*/ 44651 w 161288"/>
                <a:gd name="connsiteY30" fmla="*/ 158288 h 31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288" h="317277">
                  <a:moveTo>
                    <a:pt x="124012" y="317260"/>
                  </a:moveTo>
                  <a:lnTo>
                    <a:pt x="37332" y="317260"/>
                  </a:lnTo>
                  <a:cubicBezTo>
                    <a:pt x="33293" y="317260"/>
                    <a:pt x="30014" y="313974"/>
                    <a:pt x="30014" y="309926"/>
                  </a:cubicBezTo>
                  <a:lnTo>
                    <a:pt x="30014" y="165908"/>
                  </a:lnTo>
                  <a:lnTo>
                    <a:pt x="22411" y="165908"/>
                  </a:lnTo>
                  <a:cubicBezTo>
                    <a:pt x="10055" y="165908"/>
                    <a:pt x="37" y="155897"/>
                    <a:pt x="-20" y="143524"/>
                  </a:cubicBezTo>
                  <a:lnTo>
                    <a:pt x="-20" y="52655"/>
                  </a:lnTo>
                  <a:cubicBezTo>
                    <a:pt x="37" y="23585"/>
                    <a:pt x="23532" y="39"/>
                    <a:pt x="52539" y="-18"/>
                  </a:cubicBezTo>
                  <a:lnTo>
                    <a:pt x="108710" y="-18"/>
                  </a:lnTo>
                  <a:cubicBezTo>
                    <a:pt x="137717" y="39"/>
                    <a:pt x="161222" y="23585"/>
                    <a:pt x="161269" y="52655"/>
                  </a:cubicBezTo>
                  <a:lnTo>
                    <a:pt x="161269" y="143524"/>
                  </a:lnTo>
                  <a:cubicBezTo>
                    <a:pt x="161222" y="155897"/>
                    <a:pt x="151185" y="165908"/>
                    <a:pt x="138839" y="165908"/>
                  </a:cubicBezTo>
                  <a:lnTo>
                    <a:pt x="131235" y="165908"/>
                  </a:lnTo>
                  <a:lnTo>
                    <a:pt x="131235" y="310211"/>
                  </a:lnTo>
                  <a:cubicBezTo>
                    <a:pt x="131083" y="314117"/>
                    <a:pt x="127909" y="317212"/>
                    <a:pt x="124012" y="317260"/>
                  </a:cubicBezTo>
                  <a:close/>
                  <a:moveTo>
                    <a:pt x="44746" y="302591"/>
                  </a:moveTo>
                  <a:lnTo>
                    <a:pt x="116694" y="302591"/>
                  </a:lnTo>
                  <a:lnTo>
                    <a:pt x="116694" y="158288"/>
                  </a:lnTo>
                  <a:cubicBezTo>
                    <a:pt x="116694" y="154239"/>
                    <a:pt x="119973" y="150953"/>
                    <a:pt x="124012" y="150953"/>
                  </a:cubicBezTo>
                  <a:lnTo>
                    <a:pt x="138934" y="150953"/>
                  </a:lnTo>
                  <a:cubicBezTo>
                    <a:pt x="143182" y="151011"/>
                    <a:pt x="146670" y="147591"/>
                    <a:pt x="146727" y="143333"/>
                  </a:cubicBezTo>
                  <a:cubicBezTo>
                    <a:pt x="146727" y="143305"/>
                    <a:pt x="146727" y="143267"/>
                    <a:pt x="146727" y="143238"/>
                  </a:cubicBezTo>
                  <a:lnTo>
                    <a:pt x="146727" y="52370"/>
                  </a:lnTo>
                  <a:cubicBezTo>
                    <a:pt x="146727" y="31329"/>
                    <a:pt x="129705" y="14270"/>
                    <a:pt x="108710" y="14270"/>
                  </a:cubicBezTo>
                  <a:lnTo>
                    <a:pt x="52539" y="14270"/>
                  </a:lnTo>
                  <a:cubicBezTo>
                    <a:pt x="31544" y="14270"/>
                    <a:pt x="14522" y="31329"/>
                    <a:pt x="14522" y="52370"/>
                  </a:cubicBezTo>
                  <a:lnTo>
                    <a:pt x="14522" y="143238"/>
                  </a:lnTo>
                  <a:cubicBezTo>
                    <a:pt x="14522" y="147496"/>
                    <a:pt x="17972" y="150953"/>
                    <a:pt x="22221" y="150953"/>
                  </a:cubicBezTo>
                  <a:cubicBezTo>
                    <a:pt x="22249" y="150953"/>
                    <a:pt x="22287" y="150953"/>
                    <a:pt x="22316" y="150953"/>
                  </a:cubicBezTo>
                  <a:lnTo>
                    <a:pt x="37332" y="150953"/>
                  </a:lnTo>
                  <a:cubicBezTo>
                    <a:pt x="41372" y="150953"/>
                    <a:pt x="44651" y="154239"/>
                    <a:pt x="44651" y="1582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C8FAEED4-5A14-244C-B5F2-A672B3587C8F}"/>
                </a:ext>
              </a:extLst>
            </p:cNvPr>
            <p:cNvSpPr/>
            <p:nvPr/>
          </p:nvSpPr>
          <p:spPr>
            <a:xfrm>
              <a:off x="7296207" y="3411759"/>
              <a:ext cx="14636" cy="103728"/>
            </a:xfrm>
            <a:custGeom>
              <a:avLst/>
              <a:gdLst>
                <a:gd name="connsiteX0" fmla="*/ 7299 w 14636"/>
                <a:gd name="connsiteY0" fmla="*/ 103709 h 103728"/>
                <a:gd name="connsiteX1" fmla="*/ -20 w 14636"/>
                <a:gd name="connsiteY1" fmla="*/ 96566 h 103728"/>
                <a:gd name="connsiteX2" fmla="*/ -20 w 14636"/>
                <a:gd name="connsiteY2" fmla="*/ 96375 h 103728"/>
                <a:gd name="connsiteX3" fmla="*/ -20 w 14636"/>
                <a:gd name="connsiteY3" fmla="*/ 7316 h 103728"/>
                <a:gd name="connsiteX4" fmla="*/ 7299 w 14636"/>
                <a:gd name="connsiteY4" fmla="*/ -18 h 103728"/>
                <a:gd name="connsiteX5" fmla="*/ 14617 w 14636"/>
                <a:gd name="connsiteY5" fmla="*/ 7316 h 103728"/>
                <a:gd name="connsiteX6" fmla="*/ 14617 w 14636"/>
                <a:gd name="connsiteY6" fmla="*/ 96375 h 103728"/>
                <a:gd name="connsiteX7" fmla="*/ 7299 w 14636"/>
                <a:gd name="connsiteY7" fmla="*/ 103709 h 10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103728">
                  <a:moveTo>
                    <a:pt x="7299" y="103709"/>
                  </a:moveTo>
                  <a:cubicBezTo>
                    <a:pt x="3307" y="103767"/>
                    <a:pt x="37" y="100566"/>
                    <a:pt x="-20" y="96566"/>
                  </a:cubicBezTo>
                  <a:cubicBezTo>
                    <a:pt x="-20" y="96499"/>
                    <a:pt x="-20" y="96442"/>
                    <a:pt x="-20" y="9637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96375"/>
                  </a:lnTo>
                  <a:cubicBezTo>
                    <a:pt x="14617" y="100423"/>
                    <a:pt x="11338" y="103709"/>
                    <a:pt x="7299" y="10370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6C74E20-5A12-C743-883C-08068E366620}"/>
                </a:ext>
              </a:extLst>
            </p:cNvPr>
            <p:cNvSpPr/>
            <p:nvPr/>
          </p:nvSpPr>
          <p:spPr>
            <a:xfrm>
              <a:off x="7219982" y="3258121"/>
              <a:ext cx="80406" cy="80581"/>
            </a:xfrm>
            <a:custGeom>
              <a:avLst/>
              <a:gdLst>
                <a:gd name="connsiteX0" fmla="*/ 40184 w 80406"/>
                <a:gd name="connsiteY0" fmla="*/ 80564 h 80581"/>
                <a:gd name="connsiteX1" fmla="*/ -20 w 80406"/>
                <a:gd name="connsiteY1" fmla="*/ 40273 h 80581"/>
                <a:gd name="connsiteX2" fmla="*/ 40184 w 80406"/>
                <a:gd name="connsiteY2" fmla="*/ -18 h 80581"/>
                <a:gd name="connsiteX3" fmla="*/ 80387 w 80406"/>
                <a:gd name="connsiteY3" fmla="*/ 40273 h 80581"/>
                <a:gd name="connsiteX4" fmla="*/ 40184 w 80406"/>
                <a:gd name="connsiteY4" fmla="*/ 80564 h 80581"/>
                <a:gd name="connsiteX5" fmla="*/ 40184 w 80406"/>
                <a:gd name="connsiteY5" fmla="*/ 14651 h 80581"/>
                <a:gd name="connsiteX6" fmla="*/ 14617 w 80406"/>
                <a:gd name="connsiteY6" fmla="*/ 40273 h 80581"/>
                <a:gd name="connsiteX7" fmla="*/ 40184 w 80406"/>
                <a:gd name="connsiteY7" fmla="*/ 65895 h 80581"/>
                <a:gd name="connsiteX8" fmla="*/ 65751 w 80406"/>
                <a:gd name="connsiteY8" fmla="*/ 40273 h 80581"/>
                <a:gd name="connsiteX9" fmla="*/ 40184 w 80406"/>
                <a:gd name="connsiteY9" fmla="*/ 14651 h 8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406" h="80581">
                  <a:moveTo>
                    <a:pt x="40184" y="80564"/>
                  </a:moveTo>
                  <a:cubicBezTo>
                    <a:pt x="17982" y="80564"/>
                    <a:pt x="-20" y="62523"/>
                    <a:pt x="-20" y="40273"/>
                  </a:cubicBezTo>
                  <a:cubicBezTo>
                    <a:pt x="-20" y="18022"/>
                    <a:pt x="17982" y="-18"/>
                    <a:pt x="40184" y="-18"/>
                  </a:cubicBezTo>
                  <a:cubicBezTo>
                    <a:pt x="62386" y="-18"/>
                    <a:pt x="80387" y="18022"/>
                    <a:pt x="80387" y="40273"/>
                  </a:cubicBezTo>
                  <a:cubicBezTo>
                    <a:pt x="80387" y="62523"/>
                    <a:pt x="62386" y="80564"/>
                    <a:pt x="40184" y="80564"/>
                  </a:cubicBezTo>
                  <a:close/>
                  <a:moveTo>
                    <a:pt x="40184" y="14651"/>
                  </a:moveTo>
                  <a:cubicBezTo>
                    <a:pt x="26061" y="14651"/>
                    <a:pt x="14617" y="26119"/>
                    <a:pt x="14617" y="40273"/>
                  </a:cubicBezTo>
                  <a:cubicBezTo>
                    <a:pt x="14617" y="54427"/>
                    <a:pt x="26061" y="65895"/>
                    <a:pt x="40184" y="65895"/>
                  </a:cubicBezTo>
                  <a:cubicBezTo>
                    <a:pt x="54307" y="65895"/>
                    <a:pt x="65751" y="54427"/>
                    <a:pt x="65751" y="40273"/>
                  </a:cubicBezTo>
                  <a:cubicBezTo>
                    <a:pt x="65751" y="26119"/>
                    <a:pt x="54307" y="14651"/>
                    <a:pt x="40184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1C7C611-1921-EF47-B43C-58D5F3327FA8}"/>
                </a:ext>
              </a:extLst>
            </p:cNvPr>
            <p:cNvSpPr/>
            <p:nvPr/>
          </p:nvSpPr>
          <p:spPr>
            <a:xfrm>
              <a:off x="7487625" y="3260598"/>
              <a:ext cx="76034" cy="76200"/>
            </a:xfrm>
            <a:custGeom>
              <a:avLst/>
              <a:gdLst>
                <a:gd name="connsiteX0" fmla="*/ 37998 w 76034"/>
                <a:gd name="connsiteY0" fmla="*/ 76182 h 76200"/>
                <a:gd name="connsiteX1" fmla="*/ -20 w 76034"/>
                <a:gd name="connsiteY1" fmla="*/ 38082 h 76200"/>
                <a:gd name="connsiteX2" fmla="*/ 37998 w 76034"/>
                <a:gd name="connsiteY2" fmla="*/ -18 h 76200"/>
                <a:gd name="connsiteX3" fmla="*/ 76015 w 76034"/>
                <a:gd name="connsiteY3" fmla="*/ 38082 h 76200"/>
                <a:gd name="connsiteX4" fmla="*/ 37998 w 76034"/>
                <a:gd name="connsiteY4" fmla="*/ 76182 h 76200"/>
                <a:gd name="connsiteX5" fmla="*/ 37998 w 76034"/>
                <a:gd name="connsiteY5" fmla="*/ 15508 h 76200"/>
                <a:gd name="connsiteX6" fmla="*/ 14997 w 76034"/>
                <a:gd name="connsiteY6" fmla="*/ 38558 h 76200"/>
                <a:gd name="connsiteX7" fmla="*/ 37998 w 76034"/>
                <a:gd name="connsiteY7" fmla="*/ 61609 h 76200"/>
                <a:gd name="connsiteX8" fmla="*/ 60998 w 76034"/>
                <a:gd name="connsiteY8" fmla="*/ 38558 h 76200"/>
                <a:gd name="connsiteX9" fmla="*/ 37998 w 76034"/>
                <a:gd name="connsiteY9" fmla="*/ 155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34" h="76200">
                  <a:moveTo>
                    <a:pt x="37998" y="76182"/>
                  </a:moveTo>
                  <a:cubicBezTo>
                    <a:pt x="17003" y="76182"/>
                    <a:pt x="-20" y="59123"/>
                    <a:pt x="-20" y="38082"/>
                  </a:cubicBezTo>
                  <a:cubicBezTo>
                    <a:pt x="-20" y="17041"/>
                    <a:pt x="17003" y="-18"/>
                    <a:pt x="37998" y="-18"/>
                  </a:cubicBezTo>
                  <a:cubicBezTo>
                    <a:pt x="58993" y="-18"/>
                    <a:pt x="76015" y="17041"/>
                    <a:pt x="76015" y="38082"/>
                  </a:cubicBezTo>
                  <a:cubicBezTo>
                    <a:pt x="76015" y="59123"/>
                    <a:pt x="58993" y="76182"/>
                    <a:pt x="37998" y="76182"/>
                  </a:cubicBezTo>
                  <a:close/>
                  <a:moveTo>
                    <a:pt x="37998" y="15508"/>
                  </a:moveTo>
                  <a:cubicBezTo>
                    <a:pt x="25291" y="15508"/>
                    <a:pt x="14997" y="25823"/>
                    <a:pt x="14997" y="38558"/>
                  </a:cubicBezTo>
                  <a:cubicBezTo>
                    <a:pt x="14997" y="51293"/>
                    <a:pt x="25291" y="61609"/>
                    <a:pt x="37998" y="61609"/>
                  </a:cubicBezTo>
                  <a:cubicBezTo>
                    <a:pt x="50705" y="61609"/>
                    <a:pt x="60998" y="51293"/>
                    <a:pt x="60998" y="38558"/>
                  </a:cubicBezTo>
                  <a:cubicBezTo>
                    <a:pt x="60998" y="25823"/>
                    <a:pt x="50705" y="15508"/>
                    <a:pt x="37998" y="1550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418E5983-807D-8148-9B10-3FBE44987F23}"/>
                </a:ext>
              </a:extLst>
            </p:cNvPr>
            <p:cNvSpPr/>
            <p:nvPr/>
          </p:nvSpPr>
          <p:spPr>
            <a:xfrm>
              <a:off x="7480877" y="3542252"/>
              <a:ext cx="91241" cy="124587"/>
            </a:xfrm>
            <a:custGeom>
              <a:avLst/>
              <a:gdLst>
                <a:gd name="connsiteX0" fmla="*/ 83904 w 91241"/>
                <a:gd name="connsiteY0" fmla="*/ 124569 h 124587"/>
                <a:gd name="connsiteX1" fmla="*/ 7299 w 91241"/>
                <a:gd name="connsiteY1" fmla="*/ 124569 h 124587"/>
                <a:gd name="connsiteX2" fmla="*/ -20 w 91241"/>
                <a:gd name="connsiteY2" fmla="*/ 117425 h 124587"/>
                <a:gd name="connsiteX3" fmla="*/ -20 w 91241"/>
                <a:gd name="connsiteY3" fmla="*/ 117235 h 124587"/>
                <a:gd name="connsiteX4" fmla="*/ -20 w 91241"/>
                <a:gd name="connsiteY4" fmla="*/ 7316 h 124587"/>
                <a:gd name="connsiteX5" fmla="*/ 7299 w 91241"/>
                <a:gd name="connsiteY5" fmla="*/ -18 h 124587"/>
                <a:gd name="connsiteX6" fmla="*/ 83904 w 91241"/>
                <a:gd name="connsiteY6" fmla="*/ -18 h 124587"/>
                <a:gd name="connsiteX7" fmla="*/ 91222 w 91241"/>
                <a:gd name="connsiteY7" fmla="*/ 7316 h 124587"/>
                <a:gd name="connsiteX8" fmla="*/ 91222 w 91241"/>
                <a:gd name="connsiteY8" fmla="*/ 117235 h 124587"/>
                <a:gd name="connsiteX9" fmla="*/ 83904 w 91241"/>
                <a:gd name="connsiteY9" fmla="*/ 124569 h 124587"/>
                <a:gd name="connsiteX10" fmla="*/ 14522 w 91241"/>
                <a:gd name="connsiteY10" fmla="*/ 109901 h 124587"/>
                <a:gd name="connsiteX11" fmla="*/ 76585 w 91241"/>
                <a:gd name="connsiteY11" fmla="*/ 109901 h 124587"/>
                <a:gd name="connsiteX12" fmla="*/ 76585 w 91241"/>
                <a:gd name="connsiteY12" fmla="*/ 14651 h 124587"/>
                <a:gd name="connsiteX13" fmla="*/ 14522 w 91241"/>
                <a:gd name="connsiteY13" fmla="*/ 14651 h 12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41" h="124587">
                  <a:moveTo>
                    <a:pt x="83904" y="124569"/>
                  </a:moveTo>
                  <a:lnTo>
                    <a:pt x="7299" y="124569"/>
                  </a:lnTo>
                  <a:cubicBezTo>
                    <a:pt x="3307" y="124626"/>
                    <a:pt x="38" y="121426"/>
                    <a:pt x="-20" y="117425"/>
                  </a:cubicBezTo>
                  <a:cubicBezTo>
                    <a:pt x="-20" y="117359"/>
                    <a:pt x="-20" y="117302"/>
                    <a:pt x="-20" y="11723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lnTo>
                    <a:pt x="83904" y="-18"/>
                  </a:lnTo>
                  <a:cubicBezTo>
                    <a:pt x="87924" y="30"/>
                    <a:pt x="91175" y="3287"/>
                    <a:pt x="91222" y="7316"/>
                  </a:cubicBezTo>
                  <a:lnTo>
                    <a:pt x="91222" y="117235"/>
                  </a:lnTo>
                  <a:cubicBezTo>
                    <a:pt x="91222" y="121283"/>
                    <a:pt x="87943" y="124569"/>
                    <a:pt x="83904" y="124569"/>
                  </a:cubicBezTo>
                  <a:close/>
                  <a:moveTo>
                    <a:pt x="14522" y="109901"/>
                  </a:moveTo>
                  <a:lnTo>
                    <a:pt x="76585" y="109901"/>
                  </a:lnTo>
                  <a:lnTo>
                    <a:pt x="76585" y="14651"/>
                  </a:lnTo>
                  <a:lnTo>
                    <a:pt x="14522" y="14651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B8A28D2-0636-434D-9959-B472CF0514CC}"/>
                </a:ext>
              </a:extLst>
            </p:cNvPr>
            <p:cNvSpPr/>
            <p:nvPr/>
          </p:nvSpPr>
          <p:spPr>
            <a:xfrm>
              <a:off x="7519179" y="3542252"/>
              <a:ext cx="14636" cy="124587"/>
            </a:xfrm>
            <a:custGeom>
              <a:avLst/>
              <a:gdLst>
                <a:gd name="connsiteX0" fmla="*/ 7299 w 14636"/>
                <a:gd name="connsiteY0" fmla="*/ 124569 h 124587"/>
                <a:gd name="connsiteX1" fmla="*/ -20 w 14636"/>
                <a:gd name="connsiteY1" fmla="*/ 117425 h 124587"/>
                <a:gd name="connsiteX2" fmla="*/ -20 w 14636"/>
                <a:gd name="connsiteY2" fmla="*/ 117235 h 124587"/>
                <a:gd name="connsiteX3" fmla="*/ -20 w 14636"/>
                <a:gd name="connsiteY3" fmla="*/ 7316 h 124587"/>
                <a:gd name="connsiteX4" fmla="*/ 7299 w 14636"/>
                <a:gd name="connsiteY4" fmla="*/ -18 h 124587"/>
                <a:gd name="connsiteX5" fmla="*/ 14617 w 14636"/>
                <a:gd name="connsiteY5" fmla="*/ 7316 h 124587"/>
                <a:gd name="connsiteX6" fmla="*/ 14617 w 14636"/>
                <a:gd name="connsiteY6" fmla="*/ 117235 h 124587"/>
                <a:gd name="connsiteX7" fmla="*/ 7299 w 14636"/>
                <a:gd name="connsiteY7" fmla="*/ 124569 h 12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124587">
                  <a:moveTo>
                    <a:pt x="7299" y="124569"/>
                  </a:moveTo>
                  <a:cubicBezTo>
                    <a:pt x="3307" y="124626"/>
                    <a:pt x="38" y="121426"/>
                    <a:pt x="-20" y="117425"/>
                  </a:cubicBezTo>
                  <a:cubicBezTo>
                    <a:pt x="-20" y="117359"/>
                    <a:pt x="-20" y="117302"/>
                    <a:pt x="-20" y="11723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117235"/>
                  </a:lnTo>
                  <a:cubicBezTo>
                    <a:pt x="14617" y="121283"/>
                    <a:pt x="11338" y="124569"/>
                    <a:pt x="7299" y="12456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EF60131-033C-964A-B45D-F185F5A127D0}"/>
                </a:ext>
              </a:extLst>
            </p:cNvPr>
            <p:cNvSpPr/>
            <p:nvPr/>
          </p:nvSpPr>
          <p:spPr>
            <a:xfrm>
              <a:off x="7418926" y="3339750"/>
              <a:ext cx="213672" cy="217171"/>
            </a:xfrm>
            <a:custGeom>
              <a:avLst/>
              <a:gdLst>
                <a:gd name="connsiteX0" fmla="*/ 172276 w 213672"/>
                <a:gd name="connsiteY0" fmla="*/ 217152 h 217171"/>
                <a:gd name="connsiteX1" fmla="*/ 41211 w 213672"/>
                <a:gd name="connsiteY1" fmla="*/ 217152 h 217171"/>
                <a:gd name="connsiteX2" fmla="*/ 35699 w 213672"/>
                <a:gd name="connsiteY2" fmla="*/ 214580 h 217171"/>
                <a:gd name="connsiteX3" fmla="*/ 33988 w 213672"/>
                <a:gd name="connsiteY3" fmla="*/ 208770 h 217171"/>
                <a:gd name="connsiteX4" fmla="*/ 49575 w 213672"/>
                <a:gd name="connsiteY4" fmla="*/ 106853 h 217171"/>
                <a:gd name="connsiteX5" fmla="*/ 41211 w 213672"/>
                <a:gd name="connsiteY5" fmla="*/ 122569 h 217171"/>
                <a:gd name="connsiteX6" fmla="*/ 11510 w 213672"/>
                <a:gd name="connsiteY6" fmla="*/ 131646 h 217171"/>
                <a:gd name="connsiteX7" fmla="*/ 4715 w 213672"/>
                <a:gd name="connsiteY7" fmla="*/ 125998 h 217171"/>
                <a:gd name="connsiteX8" fmla="*/ 2814 w 213672"/>
                <a:gd name="connsiteY8" fmla="*/ 101138 h 217171"/>
                <a:gd name="connsiteX9" fmla="*/ 44823 w 213672"/>
                <a:gd name="connsiteY9" fmla="*/ 15413 h 217171"/>
                <a:gd name="connsiteX10" fmla="*/ 69439 w 213672"/>
                <a:gd name="connsiteY10" fmla="*/ -18 h 217171"/>
                <a:gd name="connsiteX11" fmla="*/ 74286 w 213672"/>
                <a:gd name="connsiteY11" fmla="*/ -18 h 217171"/>
                <a:gd name="connsiteX12" fmla="*/ 87973 w 213672"/>
                <a:gd name="connsiteY12" fmla="*/ 5792 h 217171"/>
                <a:gd name="connsiteX13" fmla="*/ 106411 w 213672"/>
                <a:gd name="connsiteY13" fmla="*/ 13508 h 217171"/>
                <a:gd name="connsiteX14" fmla="*/ 107076 w 213672"/>
                <a:gd name="connsiteY14" fmla="*/ 13508 h 217171"/>
                <a:gd name="connsiteX15" fmla="*/ 125515 w 213672"/>
                <a:gd name="connsiteY15" fmla="*/ 5792 h 217171"/>
                <a:gd name="connsiteX16" fmla="*/ 139106 w 213672"/>
                <a:gd name="connsiteY16" fmla="*/ -18 h 217171"/>
                <a:gd name="connsiteX17" fmla="*/ 144048 w 213672"/>
                <a:gd name="connsiteY17" fmla="*/ -18 h 217171"/>
                <a:gd name="connsiteX18" fmla="*/ 168665 w 213672"/>
                <a:gd name="connsiteY18" fmla="*/ 15413 h 217171"/>
                <a:gd name="connsiteX19" fmla="*/ 210959 w 213672"/>
                <a:gd name="connsiteY19" fmla="*/ 101804 h 217171"/>
                <a:gd name="connsiteX20" fmla="*/ 204401 w 213672"/>
                <a:gd name="connsiteY20" fmla="*/ 130379 h 217171"/>
                <a:gd name="connsiteX21" fmla="*/ 187008 w 213672"/>
                <a:gd name="connsiteY21" fmla="*/ 133904 h 217171"/>
                <a:gd name="connsiteX22" fmla="*/ 171896 w 213672"/>
                <a:gd name="connsiteY22" fmla="*/ 122283 h 217171"/>
                <a:gd name="connsiteX23" fmla="*/ 163817 w 213672"/>
                <a:gd name="connsiteY23" fmla="*/ 107138 h 217171"/>
                <a:gd name="connsiteX24" fmla="*/ 179499 w 213672"/>
                <a:gd name="connsiteY24" fmla="*/ 209056 h 217171"/>
                <a:gd name="connsiteX25" fmla="*/ 177789 w 213672"/>
                <a:gd name="connsiteY25" fmla="*/ 214866 h 217171"/>
                <a:gd name="connsiteX26" fmla="*/ 172276 w 213672"/>
                <a:gd name="connsiteY26" fmla="*/ 217152 h 217171"/>
                <a:gd name="connsiteX27" fmla="*/ 106696 w 213672"/>
                <a:gd name="connsiteY27" fmla="*/ 202484 h 217171"/>
                <a:gd name="connsiteX28" fmla="*/ 163722 w 213672"/>
                <a:gd name="connsiteY28" fmla="*/ 202484 h 217171"/>
                <a:gd name="connsiteX29" fmla="*/ 142908 w 213672"/>
                <a:gd name="connsiteY29" fmla="*/ 66848 h 217171"/>
                <a:gd name="connsiteX30" fmla="*/ 149029 w 213672"/>
                <a:gd name="connsiteY30" fmla="*/ 58485 h 217171"/>
                <a:gd name="connsiteX31" fmla="*/ 156594 w 213672"/>
                <a:gd name="connsiteY31" fmla="*/ 62276 h 217171"/>
                <a:gd name="connsiteX32" fmla="*/ 185107 w 213672"/>
                <a:gd name="connsiteY32" fmla="*/ 115044 h 217171"/>
                <a:gd name="connsiteX33" fmla="*/ 190524 w 213672"/>
                <a:gd name="connsiteY33" fmla="*/ 119330 h 217171"/>
                <a:gd name="connsiteX34" fmla="*/ 196132 w 213672"/>
                <a:gd name="connsiteY34" fmla="*/ 118187 h 217171"/>
                <a:gd name="connsiteX35" fmla="*/ 198318 w 213672"/>
                <a:gd name="connsiteY35" fmla="*/ 108662 h 217171"/>
                <a:gd name="connsiteX36" fmla="*/ 155834 w 213672"/>
                <a:gd name="connsiteY36" fmla="*/ 21890 h 217171"/>
                <a:gd name="connsiteX37" fmla="*/ 144333 w 213672"/>
                <a:gd name="connsiteY37" fmla="*/ 14651 h 217171"/>
                <a:gd name="connsiteX38" fmla="*/ 139391 w 213672"/>
                <a:gd name="connsiteY38" fmla="*/ 14651 h 217171"/>
                <a:gd name="connsiteX39" fmla="*/ 135874 w 213672"/>
                <a:gd name="connsiteY39" fmla="*/ 16365 h 217171"/>
                <a:gd name="connsiteX40" fmla="*/ 78183 w 213672"/>
                <a:gd name="connsiteY40" fmla="*/ 16365 h 217171"/>
                <a:gd name="connsiteX41" fmla="*/ 74571 w 213672"/>
                <a:gd name="connsiteY41" fmla="*/ 14651 h 217171"/>
                <a:gd name="connsiteX42" fmla="*/ 69724 w 213672"/>
                <a:gd name="connsiteY42" fmla="*/ 14651 h 217171"/>
                <a:gd name="connsiteX43" fmla="*/ 58224 w 213672"/>
                <a:gd name="connsiteY43" fmla="*/ 21890 h 217171"/>
                <a:gd name="connsiteX44" fmla="*/ 16120 w 213672"/>
                <a:gd name="connsiteY44" fmla="*/ 107615 h 217171"/>
                <a:gd name="connsiteX45" fmla="*/ 16120 w 213672"/>
                <a:gd name="connsiteY45" fmla="*/ 116473 h 217171"/>
                <a:gd name="connsiteX46" fmla="*/ 26403 w 213672"/>
                <a:gd name="connsiteY46" fmla="*/ 117673 h 217171"/>
                <a:gd name="connsiteX47" fmla="*/ 28285 w 213672"/>
                <a:gd name="connsiteY47" fmla="*/ 115425 h 217171"/>
                <a:gd name="connsiteX48" fmla="*/ 56798 w 213672"/>
                <a:gd name="connsiteY48" fmla="*/ 61990 h 217171"/>
                <a:gd name="connsiteX49" fmla="*/ 66806 w 213672"/>
                <a:gd name="connsiteY49" fmla="*/ 59332 h 217171"/>
                <a:gd name="connsiteX50" fmla="*/ 70390 w 213672"/>
                <a:gd name="connsiteY50" fmla="*/ 66562 h 217171"/>
                <a:gd name="connsiteX51" fmla="*/ 49670 w 213672"/>
                <a:gd name="connsiteY51" fmla="*/ 202198 h 21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3672" h="217171">
                  <a:moveTo>
                    <a:pt x="172276" y="217152"/>
                  </a:moveTo>
                  <a:lnTo>
                    <a:pt x="41211" y="217152"/>
                  </a:lnTo>
                  <a:cubicBezTo>
                    <a:pt x="39092" y="217123"/>
                    <a:pt x="37086" y="216190"/>
                    <a:pt x="35699" y="214580"/>
                  </a:cubicBezTo>
                  <a:cubicBezTo>
                    <a:pt x="34311" y="212990"/>
                    <a:pt x="33684" y="210866"/>
                    <a:pt x="33988" y="208770"/>
                  </a:cubicBezTo>
                  <a:lnTo>
                    <a:pt x="49575" y="106853"/>
                  </a:lnTo>
                  <a:lnTo>
                    <a:pt x="41211" y="122569"/>
                  </a:lnTo>
                  <a:cubicBezTo>
                    <a:pt x="35509" y="133294"/>
                    <a:pt x="22212" y="137352"/>
                    <a:pt x="11510" y="131646"/>
                  </a:cubicBezTo>
                  <a:cubicBezTo>
                    <a:pt x="8887" y="130236"/>
                    <a:pt x="6577" y="128322"/>
                    <a:pt x="4715" y="125998"/>
                  </a:cubicBezTo>
                  <a:cubicBezTo>
                    <a:pt x="-817" y="118835"/>
                    <a:pt x="-1568" y="109062"/>
                    <a:pt x="2814" y="101138"/>
                  </a:cubicBezTo>
                  <a:lnTo>
                    <a:pt x="44823" y="15413"/>
                  </a:lnTo>
                  <a:cubicBezTo>
                    <a:pt x="49442" y="6002"/>
                    <a:pt x="58975" y="30"/>
                    <a:pt x="69439" y="-18"/>
                  </a:cubicBezTo>
                  <a:lnTo>
                    <a:pt x="74286" y="-18"/>
                  </a:lnTo>
                  <a:cubicBezTo>
                    <a:pt x="79428" y="77"/>
                    <a:pt x="84323" y="2163"/>
                    <a:pt x="87973" y="5792"/>
                  </a:cubicBezTo>
                  <a:cubicBezTo>
                    <a:pt x="93133" y="10288"/>
                    <a:pt x="99597" y="12993"/>
                    <a:pt x="106411" y="13508"/>
                  </a:cubicBezTo>
                  <a:lnTo>
                    <a:pt x="107076" y="13508"/>
                  </a:lnTo>
                  <a:cubicBezTo>
                    <a:pt x="113881" y="12974"/>
                    <a:pt x="120344" y="10269"/>
                    <a:pt x="125515" y="5792"/>
                  </a:cubicBezTo>
                  <a:cubicBezTo>
                    <a:pt x="129136" y="2182"/>
                    <a:pt x="134002" y="106"/>
                    <a:pt x="139106" y="-18"/>
                  </a:cubicBezTo>
                  <a:lnTo>
                    <a:pt x="144048" y="-18"/>
                  </a:lnTo>
                  <a:cubicBezTo>
                    <a:pt x="154503" y="49"/>
                    <a:pt x="164026" y="6021"/>
                    <a:pt x="168665" y="15413"/>
                  </a:cubicBezTo>
                  <a:lnTo>
                    <a:pt x="210959" y="101804"/>
                  </a:lnTo>
                  <a:cubicBezTo>
                    <a:pt x="216300" y="111625"/>
                    <a:pt x="213487" y="123893"/>
                    <a:pt x="204401" y="130379"/>
                  </a:cubicBezTo>
                  <a:cubicBezTo>
                    <a:pt x="199411" y="134075"/>
                    <a:pt x="193043" y="135361"/>
                    <a:pt x="187008" y="133904"/>
                  </a:cubicBezTo>
                  <a:cubicBezTo>
                    <a:pt x="180545" y="132370"/>
                    <a:pt x="175051" y="128141"/>
                    <a:pt x="171896" y="122283"/>
                  </a:cubicBezTo>
                  <a:lnTo>
                    <a:pt x="163817" y="107138"/>
                  </a:lnTo>
                  <a:lnTo>
                    <a:pt x="179499" y="209056"/>
                  </a:lnTo>
                  <a:cubicBezTo>
                    <a:pt x="179804" y="211151"/>
                    <a:pt x="179176" y="213275"/>
                    <a:pt x="177789" y="214866"/>
                  </a:cubicBezTo>
                  <a:cubicBezTo>
                    <a:pt x="176353" y="216371"/>
                    <a:pt x="174348" y="217200"/>
                    <a:pt x="172276" y="217152"/>
                  </a:cubicBezTo>
                  <a:close/>
                  <a:moveTo>
                    <a:pt x="106696" y="202484"/>
                  </a:moveTo>
                  <a:lnTo>
                    <a:pt x="163722" y="202484"/>
                  </a:lnTo>
                  <a:lnTo>
                    <a:pt x="142908" y="66848"/>
                  </a:lnTo>
                  <a:cubicBezTo>
                    <a:pt x="142299" y="62847"/>
                    <a:pt x="145037" y="59104"/>
                    <a:pt x="149029" y="58485"/>
                  </a:cubicBezTo>
                  <a:cubicBezTo>
                    <a:pt x="152098" y="58018"/>
                    <a:pt x="155130" y="59532"/>
                    <a:pt x="156594" y="62276"/>
                  </a:cubicBezTo>
                  <a:lnTo>
                    <a:pt x="185107" y="115044"/>
                  </a:lnTo>
                  <a:cubicBezTo>
                    <a:pt x="186190" y="117206"/>
                    <a:pt x="188177" y="118778"/>
                    <a:pt x="190524" y="119330"/>
                  </a:cubicBezTo>
                  <a:cubicBezTo>
                    <a:pt x="192473" y="119826"/>
                    <a:pt x="194535" y="119406"/>
                    <a:pt x="196132" y="118187"/>
                  </a:cubicBezTo>
                  <a:cubicBezTo>
                    <a:pt x="199211" y="116063"/>
                    <a:pt x="200162" y="111929"/>
                    <a:pt x="198318" y="108662"/>
                  </a:cubicBezTo>
                  <a:lnTo>
                    <a:pt x="155834" y="21890"/>
                  </a:lnTo>
                  <a:cubicBezTo>
                    <a:pt x="153695" y="17470"/>
                    <a:pt x="149228" y="14670"/>
                    <a:pt x="144333" y="14651"/>
                  </a:cubicBezTo>
                  <a:lnTo>
                    <a:pt x="139391" y="14651"/>
                  </a:lnTo>
                  <a:cubicBezTo>
                    <a:pt x="138051" y="14765"/>
                    <a:pt x="136797" y="15374"/>
                    <a:pt x="135874" y="16365"/>
                  </a:cubicBezTo>
                  <a:cubicBezTo>
                    <a:pt x="119860" y="32138"/>
                    <a:pt x="94198" y="32138"/>
                    <a:pt x="78183" y="16365"/>
                  </a:cubicBezTo>
                  <a:cubicBezTo>
                    <a:pt x="77242" y="15355"/>
                    <a:pt x="75950" y="14736"/>
                    <a:pt x="74571" y="14651"/>
                  </a:cubicBezTo>
                  <a:lnTo>
                    <a:pt x="69724" y="14651"/>
                  </a:lnTo>
                  <a:cubicBezTo>
                    <a:pt x="64829" y="14670"/>
                    <a:pt x="60362" y="17470"/>
                    <a:pt x="58224" y="21890"/>
                  </a:cubicBezTo>
                  <a:lnTo>
                    <a:pt x="16120" y="107615"/>
                  </a:lnTo>
                  <a:cubicBezTo>
                    <a:pt x="14343" y="110301"/>
                    <a:pt x="14343" y="113787"/>
                    <a:pt x="16120" y="116473"/>
                  </a:cubicBezTo>
                  <a:cubicBezTo>
                    <a:pt x="18629" y="119645"/>
                    <a:pt x="23229" y="120188"/>
                    <a:pt x="26403" y="117673"/>
                  </a:cubicBezTo>
                  <a:cubicBezTo>
                    <a:pt x="27173" y="117054"/>
                    <a:pt x="27810" y="116292"/>
                    <a:pt x="28285" y="115425"/>
                  </a:cubicBezTo>
                  <a:lnTo>
                    <a:pt x="56798" y="61990"/>
                  </a:lnTo>
                  <a:cubicBezTo>
                    <a:pt x="58832" y="58485"/>
                    <a:pt x="63309" y="57303"/>
                    <a:pt x="66806" y="59332"/>
                  </a:cubicBezTo>
                  <a:cubicBezTo>
                    <a:pt x="69335" y="60809"/>
                    <a:pt x="70741" y="63647"/>
                    <a:pt x="70390" y="66562"/>
                  </a:cubicBezTo>
                  <a:lnTo>
                    <a:pt x="49670" y="202198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8A3F326A-DDE4-F14C-96F0-8CA2393CF3D4}"/>
                </a:ext>
              </a:extLst>
            </p:cNvPr>
            <p:cNvSpPr/>
            <p:nvPr/>
          </p:nvSpPr>
          <p:spPr>
            <a:xfrm>
              <a:off x="7209528" y="3488150"/>
              <a:ext cx="101221" cy="14668"/>
            </a:xfrm>
            <a:custGeom>
              <a:avLst/>
              <a:gdLst>
                <a:gd name="connsiteX0" fmla="*/ 93978 w 101221"/>
                <a:gd name="connsiteY0" fmla="*/ 14651 h 14668"/>
                <a:gd name="connsiteX1" fmla="*/ 7299 w 101221"/>
                <a:gd name="connsiteY1" fmla="*/ 14651 h 14668"/>
                <a:gd name="connsiteX2" fmla="*/ -20 w 101221"/>
                <a:gd name="connsiteY2" fmla="*/ 7316 h 14668"/>
                <a:gd name="connsiteX3" fmla="*/ 7299 w 101221"/>
                <a:gd name="connsiteY3" fmla="*/ -18 h 14668"/>
                <a:gd name="connsiteX4" fmla="*/ 93883 w 101221"/>
                <a:gd name="connsiteY4" fmla="*/ -18 h 14668"/>
                <a:gd name="connsiteX5" fmla="*/ 101202 w 101221"/>
                <a:gd name="connsiteY5" fmla="*/ 7316 h 14668"/>
                <a:gd name="connsiteX6" fmla="*/ 93883 w 101221"/>
                <a:gd name="connsiteY6" fmla="*/ 14651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21" h="14668">
                  <a:moveTo>
                    <a:pt x="93978" y="14651"/>
                  </a:moveTo>
                  <a:lnTo>
                    <a:pt x="7299" y="14651"/>
                  </a:lnTo>
                  <a:cubicBezTo>
                    <a:pt x="3259" y="14651"/>
                    <a:pt x="-20" y="11364"/>
                    <a:pt x="-20" y="7316"/>
                  </a:cubicBezTo>
                  <a:cubicBezTo>
                    <a:pt x="-20" y="3268"/>
                    <a:pt x="3259" y="-18"/>
                    <a:pt x="7299" y="-18"/>
                  </a:cubicBezTo>
                  <a:lnTo>
                    <a:pt x="93883" y="-18"/>
                  </a:lnTo>
                  <a:cubicBezTo>
                    <a:pt x="97923" y="-18"/>
                    <a:pt x="101202" y="3268"/>
                    <a:pt x="101202" y="7316"/>
                  </a:cubicBezTo>
                  <a:cubicBezTo>
                    <a:pt x="101202" y="11364"/>
                    <a:pt x="97923" y="14651"/>
                    <a:pt x="93883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273256-A1DA-EB4E-BD5C-C9C414EEA3A6}"/>
              </a:ext>
            </a:extLst>
          </p:cNvPr>
          <p:cNvGrpSpPr/>
          <p:nvPr/>
        </p:nvGrpSpPr>
        <p:grpSpPr>
          <a:xfrm>
            <a:off x="8783545" y="6919197"/>
            <a:ext cx="1569824" cy="1485538"/>
            <a:chOff x="7519460" y="1323772"/>
            <a:chExt cx="716367" cy="677906"/>
          </a:xfrm>
          <a:solidFill>
            <a:schemeClr val="bg1"/>
          </a:solidFill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822DA1C-4BC2-D447-94B7-F5424FD4DDFF}"/>
                </a:ext>
              </a:extLst>
            </p:cNvPr>
            <p:cNvSpPr/>
            <p:nvPr/>
          </p:nvSpPr>
          <p:spPr>
            <a:xfrm>
              <a:off x="7604977" y="1462384"/>
              <a:ext cx="509211" cy="539294"/>
            </a:xfrm>
            <a:custGeom>
              <a:avLst/>
              <a:gdLst>
                <a:gd name="connsiteX0" fmla="*/ 498050 w 509211"/>
                <a:gd name="connsiteY0" fmla="*/ 539270 h 539294"/>
                <a:gd name="connsiteX1" fmla="*/ 11016 w 509211"/>
                <a:gd name="connsiteY1" fmla="*/ 539270 h 539294"/>
                <a:gd name="connsiteX2" fmla="*/ -25 w 509211"/>
                <a:gd name="connsiteY2" fmla="*/ 528126 h 539294"/>
                <a:gd name="connsiteX3" fmla="*/ -25 w 509211"/>
                <a:gd name="connsiteY3" fmla="*/ 196846 h 539294"/>
                <a:gd name="connsiteX4" fmla="*/ 4354 w 509211"/>
                <a:gd name="connsiteY4" fmla="*/ 187988 h 539294"/>
                <a:gd name="connsiteX5" fmla="*/ 247823 w 509211"/>
                <a:gd name="connsiteY5" fmla="*/ 2250 h 539294"/>
                <a:gd name="connsiteX6" fmla="*/ 261244 w 509211"/>
                <a:gd name="connsiteY6" fmla="*/ 2250 h 539294"/>
                <a:gd name="connsiteX7" fmla="*/ 495100 w 509211"/>
                <a:gd name="connsiteY7" fmla="*/ 180654 h 539294"/>
                <a:gd name="connsiteX8" fmla="*/ 496128 w 509211"/>
                <a:gd name="connsiteY8" fmla="*/ 196380 h 539294"/>
                <a:gd name="connsiteX9" fmla="*/ 481679 w 509211"/>
                <a:gd name="connsiteY9" fmla="*/ 198370 h 539294"/>
                <a:gd name="connsiteX10" fmla="*/ 254581 w 509211"/>
                <a:gd name="connsiteY10" fmla="*/ 25110 h 539294"/>
                <a:gd name="connsiteX11" fmla="*/ 22152 w 509211"/>
                <a:gd name="connsiteY11" fmla="*/ 202847 h 539294"/>
                <a:gd name="connsiteX12" fmla="*/ 22152 w 509211"/>
                <a:gd name="connsiteY12" fmla="*/ 517172 h 539294"/>
                <a:gd name="connsiteX13" fmla="*/ 486914 w 509211"/>
                <a:gd name="connsiteY13" fmla="*/ 517172 h 539294"/>
                <a:gd name="connsiteX14" fmla="*/ 486914 w 509211"/>
                <a:gd name="connsiteY14" fmla="*/ 495169 h 539294"/>
                <a:gd name="connsiteX15" fmla="*/ 498050 w 509211"/>
                <a:gd name="connsiteY15" fmla="*/ 484025 h 539294"/>
                <a:gd name="connsiteX16" fmla="*/ 509186 w 509211"/>
                <a:gd name="connsiteY16" fmla="*/ 495169 h 539294"/>
                <a:gd name="connsiteX17" fmla="*/ 509186 w 509211"/>
                <a:gd name="connsiteY17" fmla="*/ 528126 h 539294"/>
                <a:gd name="connsiteX18" fmla="*/ 498050 w 509211"/>
                <a:gd name="connsiteY18" fmla="*/ 539270 h 53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9211" h="539294">
                  <a:moveTo>
                    <a:pt x="498050" y="539270"/>
                  </a:moveTo>
                  <a:lnTo>
                    <a:pt x="11016" y="539270"/>
                  </a:lnTo>
                  <a:cubicBezTo>
                    <a:pt x="4906" y="539222"/>
                    <a:pt x="-25" y="534244"/>
                    <a:pt x="-25" y="528126"/>
                  </a:cubicBezTo>
                  <a:lnTo>
                    <a:pt x="-25" y="196846"/>
                  </a:lnTo>
                  <a:cubicBezTo>
                    <a:pt x="-44" y="193369"/>
                    <a:pt x="1584" y="190086"/>
                    <a:pt x="4354" y="187988"/>
                  </a:cubicBezTo>
                  <a:lnTo>
                    <a:pt x="247823" y="2250"/>
                  </a:lnTo>
                  <a:cubicBezTo>
                    <a:pt x="251783" y="-782"/>
                    <a:pt x="257284" y="-782"/>
                    <a:pt x="261244" y="2250"/>
                  </a:cubicBezTo>
                  <a:lnTo>
                    <a:pt x="495100" y="180654"/>
                  </a:lnTo>
                  <a:cubicBezTo>
                    <a:pt x="499726" y="184712"/>
                    <a:pt x="500182" y="191753"/>
                    <a:pt x="496128" y="196380"/>
                  </a:cubicBezTo>
                  <a:cubicBezTo>
                    <a:pt x="492473" y="200547"/>
                    <a:pt x="486324" y="201394"/>
                    <a:pt x="481679" y="198370"/>
                  </a:cubicBezTo>
                  <a:lnTo>
                    <a:pt x="254581" y="25110"/>
                  </a:lnTo>
                  <a:lnTo>
                    <a:pt x="22152" y="202847"/>
                  </a:lnTo>
                  <a:lnTo>
                    <a:pt x="22152" y="517172"/>
                  </a:lnTo>
                  <a:lnTo>
                    <a:pt x="486914" y="517172"/>
                  </a:lnTo>
                  <a:lnTo>
                    <a:pt x="486914" y="495169"/>
                  </a:lnTo>
                  <a:cubicBezTo>
                    <a:pt x="486914" y="489014"/>
                    <a:pt x="491902" y="484025"/>
                    <a:pt x="498050" y="484025"/>
                  </a:cubicBezTo>
                  <a:cubicBezTo>
                    <a:pt x="504199" y="484025"/>
                    <a:pt x="509186" y="489014"/>
                    <a:pt x="509186" y="495169"/>
                  </a:cubicBezTo>
                  <a:lnTo>
                    <a:pt x="509186" y="528126"/>
                  </a:lnTo>
                  <a:cubicBezTo>
                    <a:pt x="509139" y="534259"/>
                    <a:pt x="504180" y="539222"/>
                    <a:pt x="498050" y="53927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961826B-3AF7-5A48-BB13-39336B51D034}"/>
                </a:ext>
              </a:extLst>
            </p:cNvPr>
            <p:cNvSpPr/>
            <p:nvPr/>
          </p:nvSpPr>
          <p:spPr>
            <a:xfrm>
              <a:off x="7776490" y="1791938"/>
              <a:ext cx="166088" cy="209740"/>
            </a:xfrm>
            <a:custGeom>
              <a:avLst/>
              <a:gdLst>
                <a:gd name="connsiteX0" fmla="*/ 154928 w 166088"/>
                <a:gd name="connsiteY0" fmla="*/ 209716 h 209740"/>
                <a:gd name="connsiteX1" fmla="*/ 11111 w 166088"/>
                <a:gd name="connsiteY1" fmla="*/ 209716 h 209740"/>
                <a:gd name="connsiteX2" fmla="*/ -25 w 166088"/>
                <a:gd name="connsiteY2" fmla="*/ 198572 h 209740"/>
                <a:gd name="connsiteX3" fmla="*/ -25 w 166088"/>
                <a:gd name="connsiteY3" fmla="*/ 11120 h 209740"/>
                <a:gd name="connsiteX4" fmla="*/ 11111 w 166088"/>
                <a:gd name="connsiteY4" fmla="*/ -24 h 209740"/>
                <a:gd name="connsiteX5" fmla="*/ 154928 w 166088"/>
                <a:gd name="connsiteY5" fmla="*/ -24 h 209740"/>
                <a:gd name="connsiteX6" fmla="*/ 166064 w 166088"/>
                <a:gd name="connsiteY6" fmla="*/ 11120 h 209740"/>
                <a:gd name="connsiteX7" fmla="*/ 166064 w 166088"/>
                <a:gd name="connsiteY7" fmla="*/ 198572 h 209740"/>
                <a:gd name="connsiteX8" fmla="*/ 154928 w 166088"/>
                <a:gd name="connsiteY8" fmla="*/ 209716 h 209740"/>
                <a:gd name="connsiteX9" fmla="*/ 22247 w 166088"/>
                <a:gd name="connsiteY9" fmla="*/ 187618 h 209740"/>
                <a:gd name="connsiteX10" fmla="*/ 143792 w 166088"/>
                <a:gd name="connsiteY10" fmla="*/ 187618 h 209740"/>
                <a:gd name="connsiteX11" fmla="*/ 143792 w 166088"/>
                <a:gd name="connsiteY11" fmla="*/ 22264 h 209740"/>
                <a:gd name="connsiteX12" fmla="*/ 22247 w 166088"/>
                <a:gd name="connsiteY12" fmla="*/ 22264 h 20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088" h="209740">
                  <a:moveTo>
                    <a:pt x="154928" y="209716"/>
                  </a:moveTo>
                  <a:lnTo>
                    <a:pt x="11111" y="209716"/>
                  </a:lnTo>
                  <a:cubicBezTo>
                    <a:pt x="4982" y="209669"/>
                    <a:pt x="23" y="204705"/>
                    <a:pt x="-25" y="198572"/>
                  </a:cubicBezTo>
                  <a:lnTo>
                    <a:pt x="-25" y="11120"/>
                  </a:lnTo>
                  <a:cubicBezTo>
                    <a:pt x="23" y="4987"/>
                    <a:pt x="4982" y="27"/>
                    <a:pt x="11111" y="-24"/>
                  </a:cubicBezTo>
                  <a:lnTo>
                    <a:pt x="154928" y="-24"/>
                  </a:lnTo>
                  <a:cubicBezTo>
                    <a:pt x="161077" y="-24"/>
                    <a:pt x="166064" y="4965"/>
                    <a:pt x="166064" y="11120"/>
                  </a:cubicBezTo>
                  <a:lnTo>
                    <a:pt x="166064" y="198572"/>
                  </a:lnTo>
                  <a:cubicBezTo>
                    <a:pt x="166064" y="204727"/>
                    <a:pt x="161077" y="209716"/>
                    <a:pt x="154928" y="209716"/>
                  </a:cubicBezTo>
                  <a:close/>
                  <a:moveTo>
                    <a:pt x="22247" y="187618"/>
                  </a:moveTo>
                  <a:lnTo>
                    <a:pt x="143792" y="187618"/>
                  </a:lnTo>
                  <a:lnTo>
                    <a:pt x="143792" y="22264"/>
                  </a:lnTo>
                  <a:lnTo>
                    <a:pt x="22247" y="22264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E19AEEF-F54E-8248-BDFA-EB4E40E9D0A6}"/>
                </a:ext>
              </a:extLst>
            </p:cNvPr>
            <p:cNvSpPr/>
            <p:nvPr/>
          </p:nvSpPr>
          <p:spPr>
            <a:xfrm>
              <a:off x="7519460" y="1323772"/>
              <a:ext cx="678555" cy="318593"/>
            </a:xfrm>
            <a:custGeom>
              <a:avLst/>
              <a:gdLst>
                <a:gd name="connsiteX0" fmla="*/ 633441 w 678555"/>
                <a:gd name="connsiteY0" fmla="*/ 317551 h 318593"/>
                <a:gd name="connsiteX1" fmla="*/ 606125 w 678555"/>
                <a:gd name="connsiteY1" fmla="*/ 308026 h 318593"/>
                <a:gd name="connsiteX2" fmla="*/ 340098 w 678555"/>
                <a:gd name="connsiteY2" fmla="*/ 105334 h 318593"/>
                <a:gd name="connsiteX3" fmla="*/ 73595 w 678555"/>
                <a:gd name="connsiteY3" fmla="*/ 308312 h 318593"/>
                <a:gd name="connsiteX4" fmla="*/ 10224 w 678555"/>
                <a:gd name="connsiteY4" fmla="*/ 302133 h 318593"/>
                <a:gd name="connsiteX5" fmla="*/ 16401 w 678555"/>
                <a:gd name="connsiteY5" fmla="*/ 238718 h 318593"/>
                <a:gd name="connsiteX6" fmla="*/ 19342 w 678555"/>
                <a:gd name="connsiteY6" fmla="*/ 236493 h 318593"/>
                <a:gd name="connsiteX7" fmla="*/ 333435 w 678555"/>
                <a:gd name="connsiteY7" fmla="*/ 2178 h 318593"/>
                <a:gd name="connsiteX8" fmla="*/ 346665 w 678555"/>
                <a:gd name="connsiteY8" fmla="*/ 2178 h 318593"/>
                <a:gd name="connsiteX9" fmla="*/ 478774 w 678555"/>
                <a:gd name="connsiteY9" fmla="*/ 100857 h 318593"/>
                <a:gd name="connsiteX10" fmla="*/ 478774 w 678555"/>
                <a:gd name="connsiteY10" fmla="*/ 72282 h 318593"/>
                <a:gd name="connsiteX11" fmla="*/ 489910 w 678555"/>
                <a:gd name="connsiteY11" fmla="*/ 61138 h 318593"/>
                <a:gd name="connsiteX12" fmla="*/ 578903 w 678555"/>
                <a:gd name="connsiteY12" fmla="*/ 61138 h 318593"/>
                <a:gd name="connsiteX13" fmla="*/ 590039 w 678555"/>
                <a:gd name="connsiteY13" fmla="*/ 72282 h 318593"/>
                <a:gd name="connsiteX14" fmla="*/ 590039 w 678555"/>
                <a:gd name="connsiteY14" fmla="*/ 183915 h 318593"/>
                <a:gd name="connsiteX15" fmla="*/ 660377 w 678555"/>
                <a:gd name="connsiteY15" fmla="*/ 236684 h 318593"/>
                <a:gd name="connsiteX16" fmla="*/ 669676 w 678555"/>
                <a:gd name="connsiteY16" fmla="*/ 299579 h 318593"/>
                <a:gd name="connsiteX17" fmla="*/ 633441 w 678555"/>
                <a:gd name="connsiteY17" fmla="*/ 317742 h 318593"/>
                <a:gd name="connsiteX18" fmla="*/ 340098 w 678555"/>
                <a:gd name="connsiteY18" fmla="*/ 80188 h 318593"/>
                <a:gd name="connsiteX19" fmla="*/ 346760 w 678555"/>
                <a:gd name="connsiteY19" fmla="*/ 82474 h 318593"/>
                <a:gd name="connsiteX20" fmla="*/ 619640 w 678555"/>
                <a:gd name="connsiteY20" fmla="*/ 290595 h 318593"/>
                <a:gd name="connsiteX21" fmla="*/ 651659 w 678555"/>
                <a:gd name="connsiteY21" fmla="*/ 287464 h 318593"/>
                <a:gd name="connsiteX22" fmla="*/ 648527 w 678555"/>
                <a:gd name="connsiteY22" fmla="*/ 255423 h 318593"/>
                <a:gd name="connsiteX23" fmla="*/ 647052 w 678555"/>
                <a:gd name="connsiteY23" fmla="*/ 254305 h 318593"/>
                <a:gd name="connsiteX24" fmla="*/ 572241 w 678555"/>
                <a:gd name="connsiteY24" fmla="*/ 198584 h 318593"/>
                <a:gd name="connsiteX25" fmla="*/ 567767 w 678555"/>
                <a:gd name="connsiteY25" fmla="*/ 189630 h 318593"/>
                <a:gd name="connsiteX26" fmla="*/ 567767 w 678555"/>
                <a:gd name="connsiteY26" fmla="*/ 83522 h 318593"/>
                <a:gd name="connsiteX27" fmla="*/ 501142 w 678555"/>
                <a:gd name="connsiteY27" fmla="*/ 83522 h 318593"/>
                <a:gd name="connsiteX28" fmla="*/ 501142 w 678555"/>
                <a:gd name="connsiteY28" fmla="*/ 123051 h 318593"/>
                <a:gd name="connsiteX29" fmla="*/ 494955 w 678555"/>
                <a:gd name="connsiteY29" fmla="*/ 132576 h 318593"/>
                <a:gd name="connsiteX30" fmla="*/ 483343 w 678555"/>
                <a:gd name="connsiteY30" fmla="*/ 131528 h 318593"/>
                <a:gd name="connsiteX31" fmla="*/ 340573 w 678555"/>
                <a:gd name="connsiteY31" fmla="*/ 24657 h 318593"/>
                <a:gd name="connsiteX32" fmla="*/ 33048 w 678555"/>
                <a:gd name="connsiteY32" fmla="*/ 254305 h 318593"/>
                <a:gd name="connsiteX33" fmla="*/ 24006 w 678555"/>
                <a:gd name="connsiteY33" fmla="*/ 270879 h 318593"/>
                <a:gd name="connsiteX34" fmla="*/ 45107 w 678555"/>
                <a:gd name="connsiteY34" fmla="*/ 295178 h 318593"/>
                <a:gd name="connsiteX35" fmla="*/ 60460 w 678555"/>
                <a:gd name="connsiteY35" fmla="*/ 290595 h 318593"/>
                <a:gd name="connsiteX36" fmla="*/ 333340 w 678555"/>
                <a:gd name="connsiteY36" fmla="*/ 82474 h 318593"/>
                <a:gd name="connsiteX37" fmla="*/ 340098 w 678555"/>
                <a:gd name="connsiteY37" fmla="*/ 80188 h 31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78555" h="318593">
                  <a:moveTo>
                    <a:pt x="633441" y="317551"/>
                  </a:moveTo>
                  <a:cubicBezTo>
                    <a:pt x="623533" y="317484"/>
                    <a:pt x="613929" y="314134"/>
                    <a:pt x="606125" y="308026"/>
                  </a:cubicBezTo>
                  <a:lnTo>
                    <a:pt x="340098" y="105334"/>
                  </a:lnTo>
                  <a:lnTo>
                    <a:pt x="73595" y="308312"/>
                  </a:lnTo>
                  <a:cubicBezTo>
                    <a:pt x="54387" y="324117"/>
                    <a:pt x="26024" y="321351"/>
                    <a:pt x="10224" y="302133"/>
                  </a:cubicBezTo>
                  <a:cubicBezTo>
                    <a:pt x="-5566" y="282914"/>
                    <a:pt x="-2806" y="254523"/>
                    <a:pt x="16401" y="238718"/>
                  </a:cubicBezTo>
                  <a:cubicBezTo>
                    <a:pt x="17353" y="237936"/>
                    <a:pt x="18333" y="237194"/>
                    <a:pt x="19342" y="236493"/>
                  </a:cubicBezTo>
                  <a:lnTo>
                    <a:pt x="333435" y="2178"/>
                  </a:lnTo>
                  <a:cubicBezTo>
                    <a:pt x="337357" y="-758"/>
                    <a:pt x="342744" y="-758"/>
                    <a:pt x="346665" y="2178"/>
                  </a:cubicBezTo>
                  <a:lnTo>
                    <a:pt x="478774" y="100857"/>
                  </a:lnTo>
                  <a:lnTo>
                    <a:pt x="478774" y="72282"/>
                  </a:lnTo>
                  <a:cubicBezTo>
                    <a:pt x="478774" y="66127"/>
                    <a:pt x="483762" y="61138"/>
                    <a:pt x="489910" y="61138"/>
                  </a:cubicBezTo>
                  <a:lnTo>
                    <a:pt x="578903" y="61138"/>
                  </a:lnTo>
                  <a:cubicBezTo>
                    <a:pt x="585052" y="61138"/>
                    <a:pt x="590039" y="66127"/>
                    <a:pt x="590039" y="72282"/>
                  </a:cubicBezTo>
                  <a:lnTo>
                    <a:pt x="590039" y="183915"/>
                  </a:lnTo>
                  <a:lnTo>
                    <a:pt x="660377" y="236684"/>
                  </a:lnTo>
                  <a:cubicBezTo>
                    <a:pt x="680298" y="251483"/>
                    <a:pt x="684467" y="279642"/>
                    <a:pt x="669676" y="299579"/>
                  </a:cubicBezTo>
                  <a:cubicBezTo>
                    <a:pt x="661167" y="311050"/>
                    <a:pt x="647718" y="317792"/>
                    <a:pt x="633441" y="317742"/>
                  </a:cubicBezTo>
                  <a:close/>
                  <a:moveTo>
                    <a:pt x="340098" y="80188"/>
                  </a:moveTo>
                  <a:cubicBezTo>
                    <a:pt x="342515" y="80173"/>
                    <a:pt x="344866" y="80979"/>
                    <a:pt x="346760" y="82474"/>
                  </a:cubicBezTo>
                  <a:lnTo>
                    <a:pt x="619640" y="290595"/>
                  </a:lnTo>
                  <a:cubicBezTo>
                    <a:pt x="629349" y="298579"/>
                    <a:pt x="643682" y="297177"/>
                    <a:pt x="651659" y="287464"/>
                  </a:cubicBezTo>
                  <a:cubicBezTo>
                    <a:pt x="659635" y="277753"/>
                    <a:pt x="658235" y="263407"/>
                    <a:pt x="648527" y="255423"/>
                  </a:cubicBezTo>
                  <a:cubicBezTo>
                    <a:pt x="648051" y="255031"/>
                    <a:pt x="647556" y="254657"/>
                    <a:pt x="647052" y="254305"/>
                  </a:cubicBezTo>
                  <a:lnTo>
                    <a:pt x="572241" y="198584"/>
                  </a:lnTo>
                  <a:cubicBezTo>
                    <a:pt x="569443" y="196456"/>
                    <a:pt x="567786" y="193148"/>
                    <a:pt x="567767" y="189630"/>
                  </a:cubicBezTo>
                  <a:lnTo>
                    <a:pt x="567767" y="83522"/>
                  </a:lnTo>
                  <a:lnTo>
                    <a:pt x="501142" y="83522"/>
                  </a:lnTo>
                  <a:lnTo>
                    <a:pt x="501142" y="123051"/>
                  </a:lnTo>
                  <a:cubicBezTo>
                    <a:pt x="500989" y="127124"/>
                    <a:pt x="498619" y="130786"/>
                    <a:pt x="494955" y="132576"/>
                  </a:cubicBezTo>
                  <a:cubicBezTo>
                    <a:pt x="491205" y="134490"/>
                    <a:pt x="486693" y="134082"/>
                    <a:pt x="483343" y="131528"/>
                  </a:cubicBezTo>
                  <a:lnTo>
                    <a:pt x="340573" y="24657"/>
                  </a:lnTo>
                  <a:lnTo>
                    <a:pt x="33048" y="254305"/>
                  </a:lnTo>
                  <a:cubicBezTo>
                    <a:pt x="27794" y="258276"/>
                    <a:pt x="24501" y="264312"/>
                    <a:pt x="24006" y="270879"/>
                  </a:cubicBezTo>
                  <a:cubicBezTo>
                    <a:pt x="23131" y="283420"/>
                    <a:pt x="32572" y="294300"/>
                    <a:pt x="45107" y="295178"/>
                  </a:cubicBezTo>
                  <a:cubicBezTo>
                    <a:pt x="50609" y="295563"/>
                    <a:pt x="56072" y="293935"/>
                    <a:pt x="60460" y="290595"/>
                  </a:cubicBezTo>
                  <a:lnTo>
                    <a:pt x="333340" y="82474"/>
                  </a:lnTo>
                  <a:cubicBezTo>
                    <a:pt x="335281" y="80991"/>
                    <a:pt x="337652" y="80188"/>
                    <a:pt x="340098" y="801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9CF87618-8CEC-FE4E-A1A1-070EF4FC149A}"/>
                </a:ext>
              </a:extLst>
            </p:cNvPr>
            <p:cNvSpPr/>
            <p:nvPr/>
          </p:nvSpPr>
          <p:spPr>
            <a:xfrm>
              <a:off x="8051845" y="1720214"/>
              <a:ext cx="102413" cy="165735"/>
            </a:xfrm>
            <a:custGeom>
              <a:avLst/>
              <a:gdLst>
                <a:gd name="connsiteX0" fmla="*/ 54037 w 102413"/>
                <a:gd name="connsiteY0" fmla="*/ 165711 h 165735"/>
                <a:gd name="connsiteX1" fmla="*/ 48231 w 102413"/>
                <a:gd name="connsiteY1" fmla="*/ 165711 h 165735"/>
                <a:gd name="connsiteX2" fmla="*/ -25 w 102413"/>
                <a:gd name="connsiteY2" fmla="*/ 117419 h 165735"/>
                <a:gd name="connsiteX3" fmla="*/ 11111 w 102413"/>
                <a:gd name="connsiteY3" fmla="*/ 106275 h 165735"/>
                <a:gd name="connsiteX4" fmla="*/ 22247 w 102413"/>
                <a:gd name="connsiteY4" fmla="*/ 117419 h 165735"/>
                <a:gd name="connsiteX5" fmla="*/ 48231 w 102413"/>
                <a:gd name="connsiteY5" fmla="*/ 143518 h 165735"/>
                <a:gd name="connsiteX6" fmla="*/ 54037 w 102413"/>
                <a:gd name="connsiteY6" fmla="*/ 143518 h 165735"/>
                <a:gd name="connsiteX7" fmla="*/ 80116 w 102413"/>
                <a:gd name="connsiteY7" fmla="*/ 117419 h 165735"/>
                <a:gd name="connsiteX8" fmla="*/ 56702 w 102413"/>
                <a:gd name="connsiteY8" fmla="*/ 93988 h 165735"/>
                <a:gd name="connsiteX9" fmla="*/ 45566 w 102413"/>
                <a:gd name="connsiteY9" fmla="*/ 93988 h 165735"/>
                <a:gd name="connsiteX10" fmla="*/ -25 w 102413"/>
                <a:gd name="connsiteY10" fmla="*/ 48363 h 165735"/>
                <a:gd name="connsiteX11" fmla="*/ 48231 w 102413"/>
                <a:gd name="connsiteY11" fmla="*/ -24 h 165735"/>
                <a:gd name="connsiteX12" fmla="*/ 54037 w 102413"/>
                <a:gd name="connsiteY12" fmla="*/ -24 h 165735"/>
                <a:gd name="connsiteX13" fmla="*/ 102388 w 102413"/>
                <a:gd name="connsiteY13" fmla="*/ 48363 h 165735"/>
                <a:gd name="connsiteX14" fmla="*/ 91252 w 102413"/>
                <a:gd name="connsiteY14" fmla="*/ 59507 h 165735"/>
                <a:gd name="connsiteX15" fmla="*/ 80116 w 102413"/>
                <a:gd name="connsiteY15" fmla="*/ 48363 h 165735"/>
                <a:gd name="connsiteX16" fmla="*/ 54037 w 102413"/>
                <a:gd name="connsiteY16" fmla="*/ 22264 h 165735"/>
                <a:gd name="connsiteX17" fmla="*/ 48231 w 102413"/>
                <a:gd name="connsiteY17" fmla="*/ 22264 h 165735"/>
                <a:gd name="connsiteX18" fmla="*/ 21866 w 102413"/>
                <a:gd name="connsiteY18" fmla="*/ 48075 h 165735"/>
                <a:gd name="connsiteX19" fmla="*/ 21866 w 102413"/>
                <a:gd name="connsiteY19" fmla="*/ 48363 h 165735"/>
                <a:gd name="connsiteX20" fmla="*/ 45186 w 102413"/>
                <a:gd name="connsiteY20" fmla="*/ 71699 h 165735"/>
                <a:gd name="connsiteX21" fmla="*/ 56321 w 102413"/>
                <a:gd name="connsiteY21" fmla="*/ 71699 h 165735"/>
                <a:gd name="connsiteX22" fmla="*/ 102008 w 102413"/>
                <a:gd name="connsiteY22" fmla="*/ 117419 h 165735"/>
                <a:gd name="connsiteX23" fmla="*/ 54037 w 102413"/>
                <a:gd name="connsiteY23" fmla="*/ 165711 h 16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413" h="165735">
                  <a:moveTo>
                    <a:pt x="54037" y="165711"/>
                  </a:moveTo>
                  <a:lnTo>
                    <a:pt x="48231" y="165711"/>
                  </a:lnTo>
                  <a:cubicBezTo>
                    <a:pt x="21581" y="165711"/>
                    <a:pt x="-25" y="144090"/>
                    <a:pt x="-25" y="117419"/>
                  </a:cubicBezTo>
                  <a:cubicBezTo>
                    <a:pt x="-25" y="111264"/>
                    <a:pt x="4963" y="106275"/>
                    <a:pt x="11111" y="106275"/>
                  </a:cubicBezTo>
                  <a:cubicBezTo>
                    <a:pt x="17260" y="106275"/>
                    <a:pt x="22247" y="111264"/>
                    <a:pt x="22247" y="117419"/>
                  </a:cubicBezTo>
                  <a:cubicBezTo>
                    <a:pt x="22247" y="131796"/>
                    <a:pt x="33869" y="143465"/>
                    <a:pt x="48231" y="143518"/>
                  </a:cubicBezTo>
                  <a:lnTo>
                    <a:pt x="54037" y="143518"/>
                  </a:lnTo>
                  <a:cubicBezTo>
                    <a:pt x="68438" y="143518"/>
                    <a:pt x="80116" y="131833"/>
                    <a:pt x="80116" y="117419"/>
                  </a:cubicBezTo>
                  <a:cubicBezTo>
                    <a:pt x="80116" y="104478"/>
                    <a:pt x="69637" y="93988"/>
                    <a:pt x="56702" y="93988"/>
                  </a:cubicBezTo>
                  <a:lnTo>
                    <a:pt x="45566" y="93988"/>
                  </a:lnTo>
                  <a:cubicBezTo>
                    <a:pt x="20410" y="93935"/>
                    <a:pt x="32" y="73539"/>
                    <a:pt x="-25" y="48363"/>
                  </a:cubicBezTo>
                  <a:cubicBezTo>
                    <a:pt x="-25" y="21677"/>
                    <a:pt x="21562" y="28"/>
                    <a:pt x="48231" y="-24"/>
                  </a:cubicBezTo>
                  <a:lnTo>
                    <a:pt x="54037" y="-24"/>
                  </a:lnTo>
                  <a:cubicBezTo>
                    <a:pt x="80716" y="28"/>
                    <a:pt x="102331" y="21661"/>
                    <a:pt x="102388" y="48363"/>
                  </a:cubicBezTo>
                  <a:cubicBezTo>
                    <a:pt x="102388" y="54518"/>
                    <a:pt x="97401" y="59507"/>
                    <a:pt x="91252" y="59507"/>
                  </a:cubicBezTo>
                  <a:cubicBezTo>
                    <a:pt x="85104" y="59507"/>
                    <a:pt x="80116" y="54518"/>
                    <a:pt x="80116" y="48363"/>
                  </a:cubicBezTo>
                  <a:cubicBezTo>
                    <a:pt x="80116" y="33949"/>
                    <a:pt x="68438" y="22264"/>
                    <a:pt x="54037" y="22264"/>
                  </a:cubicBezTo>
                  <a:lnTo>
                    <a:pt x="48231" y="22264"/>
                  </a:lnTo>
                  <a:cubicBezTo>
                    <a:pt x="33830" y="22106"/>
                    <a:pt x="22028" y="33663"/>
                    <a:pt x="21866" y="48075"/>
                  </a:cubicBezTo>
                  <a:cubicBezTo>
                    <a:pt x="21866" y="48171"/>
                    <a:pt x="21866" y="48268"/>
                    <a:pt x="21866" y="48363"/>
                  </a:cubicBezTo>
                  <a:cubicBezTo>
                    <a:pt x="21866" y="61251"/>
                    <a:pt x="32308" y="71699"/>
                    <a:pt x="45186" y="71699"/>
                  </a:cubicBezTo>
                  <a:lnTo>
                    <a:pt x="56321" y="71699"/>
                  </a:lnTo>
                  <a:cubicBezTo>
                    <a:pt x="81554" y="71699"/>
                    <a:pt x="102008" y="92168"/>
                    <a:pt x="102008" y="117419"/>
                  </a:cubicBezTo>
                  <a:cubicBezTo>
                    <a:pt x="101960" y="143958"/>
                    <a:pt x="80554" y="165502"/>
                    <a:pt x="54037" y="16571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B55447E6-76E4-6B4E-955F-30CE577FBCC3}"/>
                </a:ext>
              </a:extLst>
            </p:cNvPr>
            <p:cNvSpPr/>
            <p:nvPr/>
          </p:nvSpPr>
          <p:spPr>
            <a:xfrm>
              <a:off x="8091916" y="1705070"/>
              <a:ext cx="22271" cy="196024"/>
            </a:xfrm>
            <a:custGeom>
              <a:avLst/>
              <a:gdLst>
                <a:gd name="connsiteX0" fmla="*/ 11111 w 22271"/>
                <a:gd name="connsiteY0" fmla="*/ 196000 h 196024"/>
                <a:gd name="connsiteX1" fmla="*/ -25 w 22271"/>
                <a:gd name="connsiteY1" fmla="*/ 184856 h 196024"/>
                <a:gd name="connsiteX2" fmla="*/ -25 w 22271"/>
                <a:gd name="connsiteY2" fmla="*/ 11120 h 196024"/>
                <a:gd name="connsiteX3" fmla="*/ 11111 w 22271"/>
                <a:gd name="connsiteY3" fmla="*/ -24 h 196024"/>
                <a:gd name="connsiteX4" fmla="*/ 22247 w 22271"/>
                <a:gd name="connsiteY4" fmla="*/ 11120 h 196024"/>
                <a:gd name="connsiteX5" fmla="*/ 22247 w 22271"/>
                <a:gd name="connsiteY5" fmla="*/ 184856 h 196024"/>
                <a:gd name="connsiteX6" fmla="*/ 11111 w 22271"/>
                <a:gd name="connsiteY6" fmla="*/ 196000 h 19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196024">
                  <a:moveTo>
                    <a:pt x="11111" y="196000"/>
                  </a:moveTo>
                  <a:cubicBezTo>
                    <a:pt x="4963" y="196000"/>
                    <a:pt x="-25" y="191011"/>
                    <a:pt x="-25" y="184856"/>
                  </a:cubicBezTo>
                  <a:lnTo>
                    <a:pt x="-25" y="11120"/>
                  </a:lnTo>
                  <a:cubicBezTo>
                    <a:pt x="-25" y="4965"/>
                    <a:pt x="4963" y="-24"/>
                    <a:pt x="11111" y="-24"/>
                  </a:cubicBezTo>
                  <a:cubicBezTo>
                    <a:pt x="17260" y="-24"/>
                    <a:pt x="22247" y="4965"/>
                    <a:pt x="22247" y="11120"/>
                  </a:cubicBezTo>
                  <a:lnTo>
                    <a:pt x="22247" y="184856"/>
                  </a:lnTo>
                  <a:cubicBezTo>
                    <a:pt x="22247" y="191011"/>
                    <a:pt x="17260" y="196000"/>
                    <a:pt x="11111" y="1960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8AB5E7BA-769C-D04D-8481-97F30F045296}"/>
                </a:ext>
              </a:extLst>
            </p:cNvPr>
            <p:cNvSpPr/>
            <p:nvPr/>
          </p:nvSpPr>
          <p:spPr>
            <a:xfrm>
              <a:off x="7969324" y="1669352"/>
              <a:ext cx="266503" cy="266699"/>
            </a:xfrm>
            <a:custGeom>
              <a:avLst/>
              <a:gdLst>
                <a:gd name="connsiteX0" fmla="*/ 133703 w 266503"/>
                <a:gd name="connsiteY0" fmla="*/ 266675 h 266699"/>
                <a:gd name="connsiteX1" fmla="*/ -24 w 266503"/>
                <a:gd name="connsiteY1" fmla="*/ 133802 h 266699"/>
                <a:gd name="connsiteX2" fmla="*/ 132752 w 266503"/>
                <a:gd name="connsiteY2" fmla="*/ -23 h 266699"/>
                <a:gd name="connsiteX3" fmla="*/ 266479 w 266503"/>
                <a:gd name="connsiteY3" fmla="*/ 132849 h 266699"/>
                <a:gd name="connsiteX4" fmla="*/ 266479 w 266503"/>
                <a:gd name="connsiteY4" fmla="*/ 133325 h 266699"/>
                <a:gd name="connsiteX5" fmla="*/ 133703 w 266503"/>
                <a:gd name="connsiteY5" fmla="*/ 266675 h 266699"/>
                <a:gd name="connsiteX6" fmla="*/ 133703 w 266503"/>
                <a:gd name="connsiteY6" fmla="*/ 23121 h 266699"/>
                <a:gd name="connsiteX7" fmla="*/ 23010 w 266503"/>
                <a:gd name="connsiteY7" fmla="*/ 133706 h 266699"/>
                <a:gd name="connsiteX8" fmla="*/ 133513 w 266503"/>
                <a:gd name="connsiteY8" fmla="*/ 244482 h 266699"/>
                <a:gd name="connsiteX9" fmla="*/ 244207 w 266503"/>
                <a:gd name="connsiteY9" fmla="*/ 133896 h 266699"/>
                <a:gd name="connsiteX10" fmla="*/ 244207 w 266503"/>
                <a:gd name="connsiteY10" fmla="*/ 133706 h 266699"/>
                <a:gd name="connsiteX11" fmla="*/ 133703 w 266503"/>
                <a:gd name="connsiteY11" fmla="*/ 23121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03" h="266699">
                  <a:moveTo>
                    <a:pt x="133703" y="266675"/>
                  </a:moveTo>
                  <a:cubicBezTo>
                    <a:pt x="60111" y="266938"/>
                    <a:pt x="243" y="207448"/>
                    <a:pt x="-24" y="133802"/>
                  </a:cubicBezTo>
                  <a:cubicBezTo>
                    <a:pt x="-290" y="60156"/>
                    <a:pt x="59159" y="240"/>
                    <a:pt x="132752" y="-23"/>
                  </a:cubicBezTo>
                  <a:cubicBezTo>
                    <a:pt x="206345" y="-286"/>
                    <a:pt x="266213" y="59202"/>
                    <a:pt x="266479" y="132849"/>
                  </a:cubicBezTo>
                  <a:cubicBezTo>
                    <a:pt x="266479" y="133008"/>
                    <a:pt x="266479" y="133167"/>
                    <a:pt x="266479" y="133325"/>
                  </a:cubicBezTo>
                  <a:cubicBezTo>
                    <a:pt x="266479" y="206786"/>
                    <a:pt x="207106" y="266413"/>
                    <a:pt x="133703" y="266675"/>
                  </a:cubicBezTo>
                  <a:close/>
                  <a:moveTo>
                    <a:pt x="133703" y="23121"/>
                  </a:moveTo>
                  <a:cubicBezTo>
                    <a:pt x="72617" y="23068"/>
                    <a:pt x="23067" y="72579"/>
                    <a:pt x="23010" y="133706"/>
                  </a:cubicBezTo>
                  <a:cubicBezTo>
                    <a:pt x="22953" y="194833"/>
                    <a:pt x="72427" y="244429"/>
                    <a:pt x="133513" y="244482"/>
                  </a:cubicBezTo>
                  <a:cubicBezTo>
                    <a:pt x="194599" y="244534"/>
                    <a:pt x="244150" y="195023"/>
                    <a:pt x="244207" y="133896"/>
                  </a:cubicBezTo>
                  <a:cubicBezTo>
                    <a:pt x="244207" y="133832"/>
                    <a:pt x="244207" y="133770"/>
                    <a:pt x="244207" y="133706"/>
                  </a:cubicBezTo>
                  <a:cubicBezTo>
                    <a:pt x="244102" y="72674"/>
                    <a:pt x="194685" y="23225"/>
                    <a:pt x="133703" y="2312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A0B1245F-6947-6C45-8689-FEECB2447A22}"/>
                </a:ext>
              </a:extLst>
            </p:cNvPr>
            <p:cNvSpPr/>
            <p:nvPr/>
          </p:nvSpPr>
          <p:spPr>
            <a:xfrm>
              <a:off x="7605072" y="1648110"/>
              <a:ext cx="364918" cy="22288"/>
            </a:xfrm>
            <a:custGeom>
              <a:avLst/>
              <a:gdLst>
                <a:gd name="connsiteX0" fmla="*/ 353758 w 364918"/>
                <a:gd name="connsiteY0" fmla="*/ 22264 h 22288"/>
                <a:gd name="connsiteX1" fmla="*/ 11111 w 364918"/>
                <a:gd name="connsiteY1" fmla="*/ 22264 h 22288"/>
                <a:gd name="connsiteX2" fmla="*/ -25 w 364918"/>
                <a:gd name="connsiteY2" fmla="*/ 11120 h 22288"/>
                <a:gd name="connsiteX3" fmla="*/ 11111 w 364918"/>
                <a:gd name="connsiteY3" fmla="*/ -24 h 22288"/>
                <a:gd name="connsiteX4" fmla="*/ 353758 w 364918"/>
                <a:gd name="connsiteY4" fmla="*/ -24 h 22288"/>
                <a:gd name="connsiteX5" fmla="*/ 364894 w 364918"/>
                <a:gd name="connsiteY5" fmla="*/ 11120 h 22288"/>
                <a:gd name="connsiteX6" fmla="*/ 353758 w 364918"/>
                <a:gd name="connsiteY6" fmla="*/ 22264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918" h="22288">
                  <a:moveTo>
                    <a:pt x="353758" y="22264"/>
                  </a:moveTo>
                  <a:lnTo>
                    <a:pt x="11111" y="22264"/>
                  </a:lnTo>
                  <a:cubicBezTo>
                    <a:pt x="4963" y="22264"/>
                    <a:pt x="-25" y="17275"/>
                    <a:pt x="-25" y="11120"/>
                  </a:cubicBezTo>
                  <a:cubicBezTo>
                    <a:pt x="-25" y="4965"/>
                    <a:pt x="4963" y="-24"/>
                    <a:pt x="11111" y="-24"/>
                  </a:cubicBezTo>
                  <a:lnTo>
                    <a:pt x="353758" y="-24"/>
                  </a:lnTo>
                  <a:cubicBezTo>
                    <a:pt x="359906" y="-24"/>
                    <a:pt x="364894" y="4965"/>
                    <a:pt x="364894" y="11120"/>
                  </a:cubicBezTo>
                  <a:cubicBezTo>
                    <a:pt x="364894" y="17275"/>
                    <a:pt x="359906" y="22264"/>
                    <a:pt x="353758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1AE95297-000B-8941-8744-E3BADF80E2C2}"/>
                </a:ext>
              </a:extLst>
            </p:cNvPr>
            <p:cNvSpPr/>
            <p:nvPr/>
          </p:nvSpPr>
          <p:spPr>
            <a:xfrm>
              <a:off x="7882425" y="1869186"/>
              <a:ext cx="22271" cy="57911"/>
            </a:xfrm>
            <a:custGeom>
              <a:avLst/>
              <a:gdLst>
                <a:gd name="connsiteX0" fmla="*/ 11111 w 22271"/>
                <a:gd name="connsiteY0" fmla="*/ 57888 h 57911"/>
                <a:gd name="connsiteX1" fmla="*/ -25 w 22271"/>
                <a:gd name="connsiteY1" fmla="*/ 46744 h 57911"/>
                <a:gd name="connsiteX2" fmla="*/ -25 w 22271"/>
                <a:gd name="connsiteY2" fmla="*/ 11120 h 57911"/>
                <a:gd name="connsiteX3" fmla="*/ 11111 w 22271"/>
                <a:gd name="connsiteY3" fmla="*/ -24 h 57911"/>
                <a:gd name="connsiteX4" fmla="*/ 22247 w 22271"/>
                <a:gd name="connsiteY4" fmla="*/ 11120 h 57911"/>
                <a:gd name="connsiteX5" fmla="*/ 22247 w 22271"/>
                <a:gd name="connsiteY5" fmla="*/ 46744 h 57911"/>
                <a:gd name="connsiteX6" fmla="*/ 11111 w 22271"/>
                <a:gd name="connsiteY6" fmla="*/ 57888 h 5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57911">
                  <a:moveTo>
                    <a:pt x="11111" y="57888"/>
                  </a:moveTo>
                  <a:cubicBezTo>
                    <a:pt x="4963" y="57888"/>
                    <a:pt x="-25" y="52899"/>
                    <a:pt x="-25" y="46744"/>
                  </a:cubicBezTo>
                  <a:lnTo>
                    <a:pt x="-25" y="11120"/>
                  </a:lnTo>
                  <a:cubicBezTo>
                    <a:pt x="-25" y="4965"/>
                    <a:pt x="4963" y="-24"/>
                    <a:pt x="11111" y="-24"/>
                  </a:cubicBezTo>
                  <a:cubicBezTo>
                    <a:pt x="17260" y="-24"/>
                    <a:pt x="22247" y="4965"/>
                    <a:pt x="22247" y="11120"/>
                  </a:cubicBezTo>
                  <a:lnTo>
                    <a:pt x="22247" y="46744"/>
                  </a:lnTo>
                  <a:cubicBezTo>
                    <a:pt x="22247" y="52899"/>
                    <a:pt x="17260" y="57888"/>
                    <a:pt x="11111" y="578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55736AF-4285-2448-A3F9-56F9F47FD621}"/>
              </a:ext>
            </a:extLst>
          </p:cNvPr>
          <p:cNvGrpSpPr/>
          <p:nvPr/>
        </p:nvGrpSpPr>
        <p:grpSpPr>
          <a:xfrm>
            <a:off x="19052035" y="6935385"/>
            <a:ext cx="1995784" cy="1394694"/>
            <a:chOff x="6626878" y="3271170"/>
            <a:chExt cx="715103" cy="499731"/>
          </a:xfrm>
          <a:solidFill>
            <a:schemeClr val="bg1"/>
          </a:solidFill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5667D0D-3C21-E14A-885B-7A78627EE6EF}"/>
                </a:ext>
              </a:extLst>
            </p:cNvPr>
            <p:cNvSpPr/>
            <p:nvPr/>
          </p:nvSpPr>
          <p:spPr>
            <a:xfrm>
              <a:off x="6626878" y="3271170"/>
              <a:ext cx="715103" cy="250188"/>
            </a:xfrm>
            <a:custGeom>
              <a:avLst/>
              <a:gdLst>
                <a:gd name="connsiteX0" fmla="*/ 10764 w 715103"/>
                <a:gd name="connsiteY0" fmla="*/ 250102 h 250188"/>
                <a:gd name="connsiteX1" fmla="*/ 1246 w 715103"/>
                <a:gd name="connsiteY1" fmla="*/ 245149 h 250188"/>
                <a:gd name="connsiteX2" fmla="*/ 580 w 715103"/>
                <a:gd name="connsiteY2" fmla="*/ 234767 h 250188"/>
                <a:gd name="connsiteX3" fmla="*/ 580 w 715103"/>
                <a:gd name="connsiteY3" fmla="*/ 233338 h 250188"/>
                <a:gd name="connsiteX4" fmla="*/ 23328 w 715103"/>
                <a:gd name="connsiteY4" fmla="*/ 176760 h 250188"/>
                <a:gd name="connsiteX5" fmla="*/ 357123 w 715103"/>
                <a:gd name="connsiteY5" fmla="*/ -24 h 250188"/>
                <a:gd name="connsiteX6" fmla="*/ 714807 w 715103"/>
                <a:gd name="connsiteY6" fmla="*/ 236577 h 250188"/>
                <a:gd name="connsiteX7" fmla="*/ 706375 w 715103"/>
                <a:gd name="connsiteY7" fmla="*/ 249893 h 250188"/>
                <a:gd name="connsiteX8" fmla="*/ 693678 w 715103"/>
                <a:gd name="connsiteY8" fmla="*/ 243339 h 250188"/>
                <a:gd name="connsiteX9" fmla="*/ 584954 w 715103"/>
                <a:gd name="connsiteY9" fmla="*/ 199077 h 250188"/>
                <a:gd name="connsiteX10" fmla="*/ 540724 w 715103"/>
                <a:gd name="connsiteY10" fmla="*/ 243339 h 250188"/>
                <a:gd name="connsiteX11" fmla="*/ 530540 w 715103"/>
                <a:gd name="connsiteY11" fmla="*/ 250102 h 250188"/>
                <a:gd name="connsiteX12" fmla="*/ 520260 w 715103"/>
                <a:gd name="connsiteY12" fmla="*/ 243339 h 250188"/>
                <a:gd name="connsiteX13" fmla="*/ 411718 w 715103"/>
                <a:gd name="connsiteY13" fmla="*/ 198991 h 250188"/>
                <a:gd name="connsiteX14" fmla="*/ 367402 w 715103"/>
                <a:gd name="connsiteY14" fmla="*/ 243339 h 250188"/>
                <a:gd name="connsiteX15" fmla="*/ 352602 w 715103"/>
                <a:gd name="connsiteY15" fmla="*/ 249102 h 250188"/>
                <a:gd name="connsiteX16" fmla="*/ 346843 w 715103"/>
                <a:gd name="connsiteY16" fmla="*/ 243339 h 250188"/>
                <a:gd name="connsiteX17" fmla="*/ 238300 w 715103"/>
                <a:gd name="connsiteY17" fmla="*/ 198991 h 250188"/>
                <a:gd name="connsiteX18" fmla="*/ 193985 w 715103"/>
                <a:gd name="connsiteY18" fmla="*/ 243339 h 250188"/>
                <a:gd name="connsiteX19" fmla="*/ 179184 w 715103"/>
                <a:gd name="connsiteY19" fmla="*/ 249102 h 250188"/>
                <a:gd name="connsiteX20" fmla="*/ 173426 w 715103"/>
                <a:gd name="connsiteY20" fmla="*/ 243339 h 250188"/>
                <a:gd name="connsiteX21" fmla="*/ 64883 w 715103"/>
                <a:gd name="connsiteY21" fmla="*/ 198991 h 250188"/>
                <a:gd name="connsiteX22" fmla="*/ 20567 w 715103"/>
                <a:gd name="connsiteY22" fmla="*/ 243339 h 250188"/>
                <a:gd name="connsiteX23" fmla="*/ 11049 w 715103"/>
                <a:gd name="connsiteY23" fmla="*/ 250102 h 250188"/>
                <a:gd name="connsiteX24" fmla="*/ 97473 w 715103"/>
                <a:gd name="connsiteY24" fmla="*/ 170378 h 250188"/>
                <a:gd name="connsiteX25" fmla="*/ 184181 w 715103"/>
                <a:gd name="connsiteY25" fmla="*/ 215907 h 250188"/>
                <a:gd name="connsiteX26" fmla="*/ 330748 w 715103"/>
                <a:gd name="connsiteY26" fmla="*/ 189038 h 250188"/>
                <a:gd name="connsiteX27" fmla="*/ 357598 w 715103"/>
                <a:gd name="connsiteY27" fmla="*/ 215907 h 250188"/>
                <a:gd name="connsiteX28" fmla="*/ 504166 w 715103"/>
                <a:gd name="connsiteY28" fmla="*/ 189038 h 250188"/>
                <a:gd name="connsiteX29" fmla="*/ 531016 w 715103"/>
                <a:gd name="connsiteY29" fmla="*/ 215907 h 250188"/>
                <a:gd name="connsiteX30" fmla="*/ 670930 w 715103"/>
                <a:gd name="connsiteY30" fmla="*/ 184761 h 250188"/>
                <a:gd name="connsiteX31" fmla="*/ 357598 w 715103"/>
                <a:gd name="connsiteY31" fmla="*/ 22264 h 250188"/>
                <a:gd name="connsiteX32" fmla="*/ 45504 w 715103"/>
                <a:gd name="connsiteY32" fmla="*/ 184189 h 250188"/>
                <a:gd name="connsiteX33" fmla="*/ 97473 w 715103"/>
                <a:gd name="connsiteY33" fmla="*/ 170378 h 25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15103" h="250188">
                  <a:moveTo>
                    <a:pt x="10764" y="250102"/>
                  </a:moveTo>
                  <a:cubicBezTo>
                    <a:pt x="6947" y="250207"/>
                    <a:pt x="3349" y="248331"/>
                    <a:pt x="1246" y="245149"/>
                  </a:cubicBezTo>
                  <a:cubicBezTo>
                    <a:pt x="-182" y="241873"/>
                    <a:pt x="-410" y="238196"/>
                    <a:pt x="580" y="234767"/>
                  </a:cubicBezTo>
                  <a:cubicBezTo>
                    <a:pt x="380" y="234310"/>
                    <a:pt x="380" y="233796"/>
                    <a:pt x="580" y="233338"/>
                  </a:cubicBezTo>
                  <a:cubicBezTo>
                    <a:pt x="6195" y="213745"/>
                    <a:pt x="13819" y="194791"/>
                    <a:pt x="23328" y="176760"/>
                  </a:cubicBezTo>
                  <a:cubicBezTo>
                    <a:pt x="58639" y="110751"/>
                    <a:pt x="148965" y="-24"/>
                    <a:pt x="357123" y="-24"/>
                  </a:cubicBezTo>
                  <a:cubicBezTo>
                    <a:pt x="659413" y="-24"/>
                    <a:pt x="714236" y="234196"/>
                    <a:pt x="714807" y="236577"/>
                  </a:cubicBezTo>
                  <a:cubicBezTo>
                    <a:pt x="716149" y="242578"/>
                    <a:pt x="712380" y="248540"/>
                    <a:pt x="706375" y="249893"/>
                  </a:cubicBezTo>
                  <a:cubicBezTo>
                    <a:pt x="701121" y="251074"/>
                    <a:pt x="695772" y="248312"/>
                    <a:pt x="693678" y="243339"/>
                  </a:cubicBezTo>
                  <a:cubicBezTo>
                    <a:pt x="675869" y="201068"/>
                    <a:pt x="627195" y="181256"/>
                    <a:pt x="584954" y="199077"/>
                  </a:cubicBezTo>
                  <a:cubicBezTo>
                    <a:pt x="565004" y="207497"/>
                    <a:pt x="549138" y="223375"/>
                    <a:pt x="540724" y="243339"/>
                  </a:cubicBezTo>
                  <a:cubicBezTo>
                    <a:pt x="539001" y="247445"/>
                    <a:pt x="534985" y="250102"/>
                    <a:pt x="530540" y="250102"/>
                  </a:cubicBezTo>
                  <a:cubicBezTo>
                    <a:pt x="526066" y="250121"/>
                    <a:pt x="522021" y="247454"/>
                    <a:pt x="520260" y="243339"/>
                  </a:cubicBezTo>
                  <a:cubicBezTo>
                    <a:pt x="502528" y="201096"/>
                    <a:pt x="453930" y="181246"/>
                    <a:pt x="411718" y="198991"/>
                  </a:cubicBezTo>
                  <a:cubicBezTo>
                    <a:pt x="391720" y="207402"/>
                    <a:pt x="375806" y="223328"/>
                    <a:pt x="367402" y="243339"/>
                  </a:cubicBezTo>
                  <a:cubicBezTo>
                    <a:pt x="364899" y="249016"/>
                    <a:pt x="358274" y="251598"/>
                    <a:pt x="352602" y="249102"/>
                  </a:cubicBezTo>
                  <a:cubicBezTo>
                    <a:pt x="350032" y="247969"/>
                    <a:pt x="347976" y="245911"/>
                    <a:pt x="346843" y="243339"/>
                  </a:cubicBezTo>
                  <a:cubicBezTo>
                    <a:pt x="329111" y="201096"/>
                    <a:pt x="280512" y="181246"/>
                    <a:pt x="238300" y="198991"/>
                  </a:cubicBezTo>
                  <a:cubicBezTo>
                    <a:pt x="218303" y="207402"/>
                    <a:pt x="202389" y="223328"/>
                    <a:pt x="193985" y="243339"/>
                  </a:cubicBezTo>
                  <a:cubicBezTo>
                    <a:pt x="191481" y="249016"/>
                    <a:pt x="184857" y="251598"/>
                    <a:pt x="179184" y="249102"/>
                  </a:cubicBezTo>
                  <a:cubicBezTo>
                    <a:pt x="176615" y="247969"/>
                    <a:pt x="174559" y="245911"/>
                    <a:pt x="173426" y="243339"/>
                  </a:cubicBezTo>
                  <a:cubicBezTo>
                    <a:pt x="155694" y="201096"/>
                    <a:pt x="107095" y="181246"/>
                    <a:pt x="64883" y="198991"/>
                  </a:cubicBezTo>
                  <a:cubicBezTo>
                    <a:pt x="44886" y="207402"/>
                    <a:pt x="28972" y="223328"/>
                    <a:pt x="20567" y="243339"/>
                  </a:cubicBezTo>
                  <a:cubicBezTo>
                    <a:pt x="18892" y="247178"/>
                    <a:pt x="15228" y="249788"/>
                    <a:pt x="11049" y="250102"/>
                  </a:cubicBezTo>
                  <a:close/>
                  <a:moveTo>
                    <a:pt x="97473" y="170378"/>
                  </a:moveTo>
                  <a:cubicBezTo>
                    <a:pt x="132127" y="170264"/>
                    <a:pt x="164584" y="187304"/>
                    <a:pt x="184181" y="215907"/>
                  </a:cubicBezTo>
                  <a:cubicBezTo>
                    <a:pt x="217237" y="167987"/>
                    <a:pt x="282863" y="155957"/>
                    <a:pt x="330748" y="189038"/>
                  </a:cubicBezTo>
                  <a:cubicBezTo>
                    <a:pt x="341247" y="196296"/>
                    <a:pt x="350346" y="205402"/>
                    <a:pt x="357598" y="215907"/>
                  </a:cubicBezTo>
                  <a:cubicBezTo>
                    <a:pt x="390654" y="167987"/>
                    <a:pt x="456281" y="155957"/>
                    <a:pt x="504166" y="189038"/>
                  </a:cubicBezTo>
                  <a:cubicBezTo>
                    <a:pt x="514664" y="196296"/>
                    <a:pt x="523763" y="205402"/>
                    <a:pt x="531016" y="215907"/>
                  </a:cubicBezTo>
                  <a:cubicBezTo>
                    <a:pt x="562358" y="170530"/>
                    <a:pt x="623321" y="156957"/>
                    <a:pt x="670930" y="184761"/>
                  </a:cubicBezTo>
                  <a:cubicBezTo>
                    <a:pt x="635809" y="119705"/>
                    <a:pt x="550908" y="22264"/>
                    <a:pt x="357598" y="22264"/>
                  </a:cubicBezTo>
                  <a:cubicBezTo>
                    <a:pt x="167239" y="22264"/>
                    <a:pt x="81578" y="119134"/>
                    <a:pt x="45504" y="184189"/>
                  </a:cubicBezTo>
                  <a:cubicBezTo>
                    <a:pt x="61333" y="175141"/>
                    <a:pt x="79246" y="170378"/>
                    <a:pt x="97473" y="17037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3A825827-CA60-E249-901C-9DFB9375D181}"/>
                </a:ext>
              </a:extLst>
            </p:cNvPr>
            <p:cNvSpPr/>
            <p:nvPr/>
          </p:nvSpPr>
          <p:spPr>
            <a:xfrm>
              <a:off x="6793952" y="3546175"/>
              <a:ext cx="381529" cy="224676"/>
            </a:xfrm>
            <a:custGeom>
              <a:avLst/>
              <a:gdLst>
                <a:gd name="connsiteX0" fmla="*/ 347000 w 381529"/>
                <a:gd name="connsiteY0" fmla="*/ 224653 h 224676"/>
                <a:gd name="connsiteX1" fmla="*/ 34430 w 381529"/>
                <a:gd name="connsiteY1" fmla="*/ 224653 h 224676"/>
                <a:gd name="connsiteX2" fmla="*/ -25 w 381529"/>
                <a:gd name="connsiteY2" fmla="*/ 190172 h 224676"/>
                <a:gd name="connsiteX3" fmla="*/ -25 w 381529"/>
                <a:gd name="connsiteY3" fmla="*/ 12150 h 224676"/>
                <a:gd name="connsiteX4" fmla="*/ 11111 w 381529"/>
                <a:gd name="connsiteY4" fmla="*/ 1006 h 224676"/>
                <a:gd name="connsiteX5" fmla="*/ 22247 w 381529"/>
                <a:gd name="connsiteY5" fmla="*/ 12150 h 224676"/>
                <a:gd name="connsiteX6" fmla="*/ 22247 w 381529"/>
                <a:gd name="connsiteY6" fmla="*/ 190172 h 224676"/>
                <a:gd name="connsiteX7" fmla="*/ 34430 w 381529"/>
                <a:gd name="connsiteY7" fmla="*/ 202460 h 224676"/>
                <a:gd name="connsiteX8" fmla="*/ 347000 w 381529"/>
                <a:gd name="connsiteY8" fmla="*/ 202460 h 224676"/>
                <a:gd name="connsiteX9" fmla="*/ 359278 w 381529"/>
                <a:gd name="connsiteY9" fmla="*/ 190172 h 224676"/>
                <a:gd name="connsiteX10" fmla="*/ 359278 w 381529"/>
                <a:gd name="connsiteY10" fmla="*/ 12150 h 224676"/>
                <a:gd name="connsiteX11" fmla="*/ 369339 w 381529"/>
                <a:gd name="connsiteY11" fmla="*/ 25 h 224676"/>
                <a:gd name="connsiteX12" fmla="*/ 381455 w 381529"/>
                <a:gd name="connsiteY12" fmla="*/ 10093 h 224676"/>
                <a:gd name="connsiteX13" fmla="*/ 381455 w 381529"/>
                <a:gd name="connsiteY13" fmla="*/ 12150 h 224676"/>
                <a:gd name="connsiteX14" fmla="*/ 381455 w 381529"/>
                <a:gd name="connsiteY14" fmla="*/ 190172 h 224676"/>
                <a:gd name="connsiteX15" fmla="*/ 347000 w 381529"/>
                <a:gd name="connsiteY15" fmla="*/ 224653 h 2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529" h="224676">
                  <a:moveTo>
                    <a:pt x="347000" y="224653"/>
                  </a:moveTo>
                  <a:lnTo>
                    <a:pt x="34430" y="224653"/>
                  </a:lnTo>
                  <a:cubicBezTo>
                    <a:pt x="15423" y="224605"/>
                    <a:pt x="32" y="209194"/>
                    <a:pt x="-25" y="190172"/>
                  </a:cubicBezTo>
                  <a:lnTo>
                    <a:pt x="-25" y="12150"/>
                  </a:lnTo>
                  <a:cubicBezTo>
                    <a:pt x="-25" y="5997"/>
                    <a:pt x="4963" y="1006"/>
                    <a:pt x="11111" y="1006"/>
                  </a:cubicBezTo>
                  <a:cubicBezTo>
                    <a:pt x="17260" y="1006"/>
                    <a:pt x="22247" y="5997"/>
                    <a:pt x="22247" y="12150"/>
                  </a:cubicBezTo>
                  <a:lnTo>
                    <a:pt x="22247" y="190172"/>
                  </a:lnTo>
                  <a:cubicBezTo>
                    <a:pt x="22247" y="196925"/>
                    <a:pt x="27682" y="202412"/>
                    <a:pt x="34430" y="202460"/>
                  </a:cubicBezTo>
                  <a:lnTo>
                    <a:pt x="347000" y="202460"/>
                  </a:lnTo>
                  <a:cubicBezTo>
                    <a:pt x="353777" y="202460"/>
                    <a:pt x="359278" y="196954"/>
                    <a:pt x="359278" y="190172"/>
                  </a:cubicBezTo>
                  <a:lnTo>
                    <a:pt x="359278" y="12150"/>
                  </a:lnTo>
                  <a:cubicBezTo>
                    <a:pt x="358707" y="6025"/>
                    <a:pt x="363219" y="596"/>
                    <a:pt x="369339" y="25"/>
                  </a:cubicBezTo>
                  <a:cubicBezTo>
                    <a:pt x="375459" y="-547"/>
                    <a:pt x="380884" y="3968"/>
                    <a:pt x="381455" y="10093"/>
                  </a:cubicBezTo>
                  <a:cubicBezTo>
                    <a:pt x="381522" y="10778"/>
                    <a:pt x="381522" y="11464"/>
                    <a:pt x="381455" y="12150"/>
                  </a:cubicBezTo>
                  <a:lnTo>
                    <a:pt x="381455" y="190172"/>
                  </a:lnTo>
                  <a:cubicBezTo>
                    <a:pt x="381455" y="209213"/>
                    <a:pt x="366026" y="224653"/>
                    <a:pt x="347000" y="224653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2C0A1D02-D65D-DC49-9480-197ABA53086C}"/>
                </a:ext>
              </a:extLst>
            </p:cNvPr>
            <p:cNvSpPr/>
            <p:nvPr/>
          </p:nvSpPr>
          <p:spPr>
            <a:xfrm>
              <a:off x="6897222" y="3543014"/>
              <a:ext cx="174559" cy="174688"/>
            </a:xfrm>
            <a:custGeom>
              <a:avLst/>
              <a:gdLst>
                <a:gd name="connsiteX0" fmla="*/ 112763 w 174559"/>
                <a:gd name="connsiteY0" fmla="*/ 174664 h 174688"/>
                <a:gd name="connsiteX1" fmla="*/ 61651 w 174559"/>
                <a:gd name="connsiteY1" fmla="*/ 174664 h 174688"/>
                <a:gd name="connsiteX2" fmla="*/ 50611 w 174559"/>
                <a:gd name="connsiteY2" fmla="*/ 163615 h 174688"/>
                <a:gd name="connsiteX3" fmla="*/ 50611 w 174559"/>
                <a:gd name="connsiteY3" fmla="*/ 163520 h 174688"/>
                <a:gd name="connsiteX4" fmla="*/ 50611 w 174559"/>
                <a:gd name="connsiteY4" fmla="*/ 123991 h 174688"/>
                <a:gd name="connsiteX5" fmla="*/ 11111 w 174559"/>
                <a:gd name="connsiteY5" fmla="*/ 123991 h 174688"/>
                <a:gd name="connsiteX6" fmla="*/ -25 w 174559"/>
                <a:gd name="connsiteY6" fmla="*/ 112847 h 174688"/>
                <a:gd name="connsiteX7" fmla="*/ -25 w 174559"/>
                <a:gd name="connsiteY7" fmla="*/ 61793 h 174688"/>
                <a:gd name="connsiteX8" fmla="*/ 11111 w 174559"/>
                <a:gd name="connsiteY8" fmla="*/ 50649 h 174688"/>
                <a:gd name="connsiteX9" fmla="*/ 50611 w 174559"/>
                <a:gd name="connsiteY9" fmla="*/ 50649 h 174688"/>
                <a:gd name="connsiteX10" fmla="*/ 50611 w 174559"/>
                <a:gd name="connsiteY10" fmla="*/ 11120 h 174688"/>
                <a:gd name="connsiteX11" fmla="*/ 61556 w 174559"/>
                <a:gd name="connsiteY11" fmla="*/ -24 h 174688"/>
                <a:gd name="connsiteX12" fmla="*/ 61651 w 174559"/>
                <a:gd name="connsiteY12" fmla="*/ -24 h 174688"/>
                <a:gd name="connsiteX13" fmla="*/ 112763 w 174559"/>
                <a:gd name="connsiteY13" fmla="*/ -24 h 174688"/>
                <a:gd name="connsiteX14" fmla="*/ 123899 w 174559"/>
                <a:gd name="connsiteY14" fmla="*/ 11120 h 174688"/>
                <a:gd name="connsiteX15" fmla="*/ 123899 w 174559"/>
                <a:gd name="connsiteY15" fmla="*/ 50649 h 174688"/>
                <a:gd name="connsiteX16" fmla="*/ 163399 w 174559"/>
                <a:gd name="connsiteY16" fmla="*/ 50649 h 174688"/>
                <a:gd name="connsiteX17" fmla="*/ 174535 w 174559"/>
                <a:gd name="connsiteY17" fmla="*/ 61793 h 174688"/>
                <a:gd name="connsiteX18" fmla="*/ 174535 w 174559"/>
                <a:gd name="connsiteY18" fmla="*/ 112942 h 174688"/>
                <a:gd name="connsiteX19" fmla="*/ 163399 w 174559"/>
                <a:gd name="connsiteY19" fmla="*/ 124087 h 174688"/>
                <a:gd name="connsiteX20" fmla="*/ 123899 w 174559"/>
                <a:gd name="connsiteY20" fmla="*/ 124087 h 174688"/>
                <a:gd name="connsiteX21" fmla="*/ 123899 w 174559"/>
                <a:gd name="connsiteY21" fmla="*/ 163615 h 174688"/>
                <a:gd name="connsiteX22" fmla="*/ 112763 w 174559"/>
                <a:gd name="connsiteY22" fmla="*/ 174664 h 174688"/>
                <a:gd name="connsiteX23" fmla="*/ 72788 w 174559"/>
                <a:gd name="connsiteY23" fmla="*/ 152376 h 174688"/>
                <a:gd name="connsiteX24" fmla="*/ 101342 w 174559"/>
                <a:gd name="connsiteY24" fmla="*/ 152376 h 174688"/>
                <a:gd name="connsiteX25" fmla="*/ 101342 w 174559"/>
                <a:gd name="connsiteY25" fmla="*/ 112942 h 174688"/>
                <a:gd name="connsiteX26" fmla="*/ 112477 w 174559"/>
                <a:gd name="connsiteY26" fmla="*/ 101798 h 174688"/>
                <a:gd name="connsiteX27" fmla="*/ 151977 w 174559"/>
                <a:gd name="connsiteY27" fmla="*/ 101798 h 174688"/>
                <a:gd name="connsiteX28" fmla="*/ 151977 w 174559"/>
                <a:gd name="connsiteY28" fmla="*/ 73223 h 174688"/>
                <a:gd name="connsiteX29" fmla="*/ 112477 w 174559"/>
                <a:gd name="connsiteY29" fmla="*/ 73223 h 174688"/>
                <a:gd name="connsiteX30" fmla="*/ 101342 w 174559"/>
                <a:gd name="connsiteY30" fmla="*/ 62079 h 174688"/>
                <a:gd name="connsiteX31" fmla="*/ 101342 w 174559"/>
                <a:gd name="connsiteY31" fmla="*/ 22550 h 174688"/>
                <a:gd name="connsiteX32" fmla="*/ 72788 w 174559"/>
                <a:gd name="connsiteY32" fmla="*/ 22550 h 174688"/>
                <a:gd name="connsiteX33" fmla="*/ 72788 w 174559"/>
                <a:gd name="connsiteY33" fmla="*/ 62079 h 174688"/>
                <a:gd name="connsiteX34" fmla="*/ 61651 w 174559"/>
                <a:gd name="connsiteY34" fmla="*/ 73223 h 174688"/>
                <a:gd name="connsiteX35" fmla="*/ 22247 w 174559"/>
                <a:gd name="connsiteY35" fmla="*/ 73223 h 174688"/>
                <a:gd name="connsiteX36" fmla="*/ 22247 w 174559"/>
                <a:gd name="connsiteY36" fmla="*/ 101798 h 174688"/>
                <a:gd name="connsiteX37" fmla="*/ 61651 w 174559"/>
                <a:gd name="connsiteY37" fmla="*/ 101798 h 174688"/>
                <a:gd name="connsiteX38" fmla="*/ 72407 w 174559"/>
                <a:gd name="connsiteY38" fmla="*/ 112942 h 1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4559" h="174688">
                  <a:moveTo>
                    <a:pt x="112763" y="174664"/>
                  </a:moveTo>
                  <a:lnTo>
                    <a:pt x="61651" y="174664"/>
                  </a:lnTo>
                  <a:cubicBezTo>
                    <a:pt x="55551" y="174664"/>
                    <a:pt x="50611" y="169721"/>
                    <a:pt x="50611" y="163615"/>
                  </a:cubicBezTo>
                  <a:cubicBezTo>
                    <a:pt x="50611" y="163586"/>
                    <a:pt x="50611" y="163548"/>
                    <a:pt x="50611" y="163520"/>
                  </a:cubicBezTo>
                  <a:lnTo>
                    <a:pt x="50611" y="123991"/>
                  </a:lnTo>
                  <a:lnTo>
                    <a:pt x="11111" y="123991"/>
                  </a:lnTo>
                  <a:cubicBezTo>
                    <a:pt x="4963" y="123991"/>
                    <a:pt x="-25" y="119000"/>
                    <a:pt x="-25" y="112847"/>
                  </a:cubicBezTo>
                  <a:lnTo>
                    <a:pt x="-25" y="61793"/>
                  </a:lnTo>
                  <a:cubicBezTo>
                    <a:pt x="-25" y="55640"/>
                    <a:pt x="4963" y="50649"/>
                    <a:pt x="11111" y="50649"/>
                  </a:cubicBezTo>
                  <a:lnTo>
                    <a:pt x="50611" y="50649"/>
                  </a:lnTo>
                  <a:lnTo>
                    <a:pt x="50611" y="11120"/>
                  </a:lnTo>
                  <a:cubicBezTo>
                    <a:pt x="50554" y="5014"/>
                    <a:pt x="55455" y="33"/>
                    <a:pt x="61556" y="-24"/>
                  </a:cubicBezTo>
                  <a:cubicBezTo>
                    <a:pt x="61585" y="-24"/>
                    <a:pt x="61623" y="-24"/>
                    <a:pt x="61651" y="-24"/>
                  </a:cubicBezTo>
                  <a:lnTo>
                    <a:pt x="112763" y="-24"/>
                  </a:lnTo>
                  <a:cubicBezTo>
                    <a:pt x="118911" y="-24"/>
                    <a:pt x="123899" y="4967"/>
                    <a:pt x="123899" y="11120"/>
                  </a:cubicBezTo>
                  <a:lnTo>
                    <a:pt x="123899" y="50649"/>
                  </a:lnTo>
                  <a:lnTo>
                    <a:pt x="163399" y="50649"/>
                  </a:lnTo>
                  <a:cubicBezTo>
                    <a:pt x="169547" y="50649"/>
                    <a:pt x="174535" y="55640"/>
                    <a:pt x="174535" y="61793"/>
                  </a:cubicBezTo>
                  <a:lnTo>
                    <a:pt x="174535" y="112942"/>
                  </a:lnTo>
                  <a:cubicBezTo>
                    <a:pt x="174535" y="119095"/>
                    <a:pt x="169547" y="124087"/>
                    <a:pt x="163399" y="124087"/>
                  </a:cubicBezTo>
                  <a:lnTo>
                    <a:pt x="123899" y="124087"/>
                  </a:lnTo>
                  <a:lnTo>
                    <a:pt x="123899" y="163615"/>
                  </a:lnTo>
                  <a:cubicBezTo>
                    <a:pt x="123851" y="169730"/>
                    <a:pt x="118873" y="174664"/>
                    <a:pt x="112763" y="174664"/>
                  </a:cubicBezTo>
                  <a:close/>
                  <a:moveTo>
                    <a:pt x="72788" y="152376"/>
                  </a:moveTo>
                  <a:lnTo>
                    <a:pt x="101342" y="152376"/>
                  </a:lnTo>
                  <a:lnTo>
                    <a:pt x="101342" y="112942"/>
                  </a:lnTo>
                  <a:cubicBezTo>
                    <a:pt x="101389" y="106808"/>
                    <a:pt x="106348" y="101845"/>
                    <a:pt x="112477" y="101798"/>
                  </a:cubicBezTo>
                  <a:lnTo>
                    <a:pt x="151977" y="101798"/>
                  </a:lnTo>
                  <a:lnTo>
                    <a:pt x="151977" y="73223"/>
                  </a:lnTo>
                  <a:lnTo>
                    <a:pt x="112477" y="73223"/>
                  </a:lnTo>
                  <a:cubicBezTo>
                    <a:pt x="106348" y="73175"/>
                    <a:pt x="101389" y="68213"/>
                    <a:pt x="101342" y="62079"/>
                  </a:cubicBezTo>
                  <a:lnTo>
                    <a:pt x="101342" y="22550"/>
                  </a:lnTo>
                  <a:lnTo>
                    <a:pt x="72788" y="22550"/>
                  </a:lnTo>
                  <a:lnTo>
                    <a:pt x="72788" y="62079"/>
                  </a:lnTo>
                  <a:cubicBezTo>
                    <a:pt x="72788" y="68232"/>
                    <a:pt x="67800" y="73223"/>
                    <a:pt x="61651" y="73223"/>
                  </a:cubicBezTo>
                  <a:lnTo>
                    <a:pt x="22247" y="73223"/>
                  </a:lnTo>
                  <a:lnTo>
                    <a:pt x="22247" y="101798"/>
                  </a:lnTo>
                  <a:lnTo>
                    <a:pt x="61651" y="101798"/>
                  </a:lnTo>
                  <a:cubicBezTo>
                    <a:pt x="67648" y="102007"/>
                    <a:pt x="72407" y="106932"/>
                    <a:pt x="72407" y="112942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A85B1FF0-D04E-924D-A051-E7DF5EAE1EB7}"/>
                </a:ext>
              </a:extLst>
            </p:cNvPr>
            <p:cNvSpPr/>
            <p:nvPr/>
          </p:nvSpPr>
          <p:spPr>
            <a:xfrm>
              <a:off x="7102951" y="3530744"/>
              <a:ext cx="22275" cy="128950"/>
            </a:xfrm>
            <a:custGeom>
              <a:avLst/>
              <a:gdLst>
                <a:gd name="connsiteX0" fmla="*/ 11160 w 22275"/>
                <a:gd name="connsiteY0" fmla="*/ 128927 h 128950"/>
                <a:gd name="connsiteX1" fmla="*/ 24 w 22275"/>
                <a:gd name="connsiteY1" fmla="*/ 117782 h 128950"/>
                <a:gd name="connsiteX2" fmla="*/ 24 w 22275"/>
                <a:gd name="connsiteY2" fmla="*/ 12150 h 128950"/>
                <a:gd name="connsiteX3" fmla="*/ 10084 w 22275"/>
                <a:gd name="connsiteY3" fmla="*/ 25 h 128950"/>
                <a:gd name="connsiteX4" fmla="*/ 22201 w 22275"/>
                <a:gd name="connsiteY4" fmla="*/ 10093 h 128950"/>
                <a:gd name="connsiteX5" fmla="*/ 22201 w 22275"/>
                <a:gd name="connsiteY5" fmla="*/ 12150 h 128950"/>
                <a:gd name="connsiteX6" fmla="*/ 22201 w 22275"/>
                <a:gd name="connsiteY6" fmla="*/ 117782 h 128950"/>
                <a:gd name="connsiteX7" fmla="*/ 11255 w 22275"/>
                <a:gd name="connsiteY7" fmla="*/ 128927 h 128950"/>
                <a:gd name="connsiteX8" fmla="*/ 11160 w 22275"/>
                <a:gd name="connsiteY8" fmla="*/ 128927 h 1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" h="128950">
                  <a:moveTo>
                    <a:pt x="11160" y="128927"/>
                  </a:moveTo>
                  <a:cubicBezTo>
                    <a:pt x="5011" y="128927"/>
                    <a:pt x="24" y="123935"/>
                    <a:pt x="24" y="117782"/>
                  </a:cubicBezTo>
                  <a:lnTo>
                    <a:pt x="24" y="12150"/>
                  </a:lnTo>
                  <a:cubicBezTo>
                    <a:pt x="-547" y="6025"/>
                    <a:pt x="3964" y="596"/>
                    <a:pt x="10084" y="25"/>
                  </a:cubicBezTo>
                  <a:cubicBezTo>
                    <a:pt x="16204" y="-547"/>
                    <a:pt x="21630" y="3968"/>
                    <a:pt x="22201" y="10093"/>
                  </a:cubicBezTo>
                  <a:cubicBezTo>
                    <a:pt x="22267" y="10778"/>
                    <a:pt x="22267" y="11464"/>
                    <a:pt x="22201" y="12150"/>
                  </a:cubicBezTo>
                  <a:lnTo>
                    <a:pt x="22201" y="117782"/>
                  </a:lnTo>
                  <a:cubicBezTo>
                    <a:pt x="22258" y="123888"/>
                    <a:pt x="17356" y="128869"/>
                    <a:pt x="11255" y="128927"/>
                  </a:cubicBezTo>
                  <a:cubicBezTo>
                    <a:pt x="11227" y="128927"/>
                    <a:pt x="11189" y="128927"/>
                    <a:pt x="11160" y="128927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2ABD6C-ACEC-F744-9000-F93C7B48A107}"/>
                </a:ext>
              </a:extLst>
            </p:cNvPr>
            <p:cNvSpPr/>
            <p:nvPr/>
          </p:nvSpPr>
          <p:spPr>
            <a:xfrm>
              <a:off x="6973365" y="3369182"/>
              <a:ext cx="22271" cy="152114"/>
            </a:xfrm>
            <a:custGeom>
              <a:avLst/>
              <a:gdLst>
                <a:gd name="connsiteX0" fmla="*/ 11111 w 22271"/>
                <a:gd name="connsiteY0" fmla="*/ 152090 h 152114"/>
                <a:gd name="connsiteX1" fmla="*/ -25 w 22271"/>
                <a:gd name="connsiteY1" fmla="*/ 140946 h 152114"/>
                <a:gd name="connsiteX2" fmla="*/ -25 w 22271"/>
                <a:gd name="connsiteY2" fmla="*/ 11120 h 152114"/>
                <a:gd name="connsiteX3" fmla="*/ 11111 w 22271"/>
                <a:gd name="connsiteY3" fmla="*/ -24 h 152114"/>
                <a:gd name="connsiteX4" fmla="*/ 22247 w 22271"/>
                <a:gd name="connsiteY4" fmla="*/ 11120 h 152114"/>
                <a:gd name="connsiteX5" fmla="*/ 22247 w 22271"/>
                <a:gd name="connsiteY5" fmla="*/ 140946 h 152114"/>
                <a:gd name="connsiteX6" fmla="*/ 11111 w 22271"/>
                <a:gd name="connsiteY6" fmla="*/ 152090 h 15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152114">
                  <a:moveTo>
                    <a:pt x="11111" y="152090"/>
                  </a:moveTo>
                  <a:cubicBezTo>
                    <a:pt x="4963" y="152090"/>
                    <a:pt x="-25" y="147099"/>
                    <a:pt x="-25" y="140946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140946"/>
                  </a:lnTo>
                  <a:cubicBezTo>
                    <a:pt x="22247" y="147099"/>
                    <a:pt x="17260" y="152090"/>
                    <a:pt x="11111" y="15209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C1A9E27-DD52-124F-AC80-A940964FB76E}"/>
                </a:ext>
              </a:extLst>
            </p:cNvPr>
            <p:cNvSpPr/>
            <p:nvPr/>
          </p:nvSpPr>
          <p:spPr>
            <a:xfrm>
              <a:off x="6799948" y="3369432"/>
              <a:ext cx="75285" cy="151865"/>
            </a:xfrm>
            <a:custGeom>
              <a:avLst/>
              <a:gdLst>
                <a:gd name="connsiteX0" fmla="*/ 11111 w 75285"/>
                <a:gd name="connsiteY0" fmla="*/ 151841 h 151865"/>
                <a:gd name="connsiteX1" fmla="*/ -25 w 75285"/>
                <a:gd name="connsiteY1" fmla="*/ 140697 h 151865"/>
                <a:gd name="connsiteX2" fmla="*/ -25 w 75285"/>
                <a:gd name="connsiteY2" fmla="*/ 140601 h 151865"/>
                <a:gd name="connsiteX3" fmla="*/ 57083 w 75285"/>
                <a:gd name="connsiteY3" fmla="*/ 2489 h 151865"/>
                <a:gd name="connsiteX4" fmla="*/ 72750 w 75285"/>
                <a:gd name="connsiteY4" fmla="*/ 4070 h 151865"/>
                <a:gd name="connsiteX5" fmla="*/ 71741 w 75285"/>
                <a:gd name="connsiteY5" fmla="*/ 19253 h 151865"/>
                <a:gd name="connsiteX6" fmla="*/ 22438 w 75285"/>
                <a:gd name="connsiteY6" fmla="*/ 140792 h 151865"/>
                <a:gd name="connsiteX7" fmla="*/ 11206 w 75285"/>
                <a:gd name="connsiteY7" fmla="*/ 151841 h 151865"/>
                <a:gd name="connsiteX8" fmla="*/ 11111 w 75285"/>
                <a:gd name="connsiteY8" fmla="*/ 151841 h 15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85" h="151865">
                  <a:moveTo>
                    <a:pt x="11111" y="151841"/>
                  </a:moveTo>
                  <a:cubicBezTo>
                    <a:pt x="4963" y="151841"/>
                    <a:pt x="-25" y="146850"/>
                    <a:pt x="-25" y="140697"/>
                  </a:cubicBezTo>
                  <a:cubicBezTo>
                    <a:pt x="-25" y="140668"/>
                    <a:pt x="-25" y="140630"/>
                    <a:pt x="-25" y="140601"/>
                  </a:cubicBezTo>
                  <a:cubicBezTo>
                    <a:pt x="-25" y="136982"/>
                    <a:pt x="1403" y="51352"/>
                    <a:pt x="57083" y="2489"/>
                  </a:cubicBezTo>
                  <a:cubicBezTo>
                    <a:pt x="61851" y="-1407"/>
                    <a:pt x="68866" y="-692"/>
                    <a:pt x="72750" y="4070"/>
                  </a:cubicBezTo>
                  <a:cubicBezTo>
                    <a:pt x="76452" y="8614"/>
                    <a:pt x="76014" y="15243"/>
                    <a:pt x="71741" y="19253"/>
                  </a:cubicBezTo>
                  <a:cubicBezTo>
                    <a:pt x="23675" y="61639"/>
                    <a:pt x="22438" y="140030"/>
                    <a:pt x="22438" y="140792"/>
                  </a:cubicBezTo>
                  <a:cubicBezTo>
                    <a:pt x="22390" y="146945"/>
                    <a:pt x="17355" y="151898"/>
                    <a:pt x="11206" y="151841"/>
                  </a:cubicBezTo>
                  <a:cubicBezTo>
                    <a:pt x="11178" y="151841"/>
                    <a:pt x="11140" y="151841"/>
                    <a:pt x="11111" y="15184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B87594A8-97EC-FF4E-8C0A-7AE409378834}"/>
                </a:ext>
              </a:extLst>
            </p:cNvPr>
            <p:cNvSpPr/>
            <p:nvPr/>
          </p:nvSpPr>
          <p:spPr>
            <a:xfrm>
              <a:off x="7093385" y="3368932"/>
              <a:ext cx="75860" cy="152365"/>
            </a:xfrm>
            <a:custGeom>
              <a:avLst/>
              <a:gdLst>
                <a:gd name="connsiteX0" fmla="*/ 64509 w 75860"/>
                <a:gd name="connsiteY0" fmla="*/ 152341 h 152365"/>
                <a:gd name="connsiteX1" fmla="*/ 53373 w 75860"/>
                <a:gd name="connsiteY1" fmla="*/ 141387 h 152365"/>
                <a:gd name="connsiteX2" fmla="*/ 53373 w 75860"/>
                <a:gd name="connsiteY2" fmla="*/ 141292 h 152365"/>
                <a:gd name="connsiteX3" fmla="*/ 4070 w 75860"/>
                <a:gd name="connsiteY3" fmla="*/ 19753 h 152365"/>
                <a:gd name="connsiteX4" fmla="*/ 2490 w 75860"/>
                <a:gd name="connsiteY4" fmla="*/ 4075 h 152365"/>
                <a:gd name="connsiteX5" fmla="*/ 18156 w 75860"/>
                <a:gd name="connsiteY5" fmla="*/ 2484 h 152365"/>
                <a:gd name="connsiteX6" fmla="*/ 18727 w 75860"/>
                <a:gd name="connsiteY6" fmla="*/ 2989 h 152365"/>
                <a:gd name="connsiteX7" fmla="*/ 75835 w 75860"/>
                <a:gd name="connsiteY7" fmla="*/ 141102 h 152365"/>
                <a:gd name="connsiteX8" fmla="*/ 64794 w 75860"/>
                <a:gd name="connsiteY8" fmla="*/ 152341 h 152365"/>
                <a:gd name="connsiteX9" fmla="*/ 64794 w 75860"/>
                <a:gd name="connsiteY9" fmla="*/ 152341 h 15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0" h="152365">
                  <a:moveTo>
                    <a:pt x="64509" y="152341"/>
                  </a:moveTo>
                  <a:cubicBezTo>
                    <a:pt x="58408" y="152398"/>
                    <a:pt x="53430" y="147493"/>
                    <a:pt x="53373" y="141387"/>
                  </a:cubicBezTo>
                  <a:cubicBezTo>
                    <a:pt x="53373" y="141359"/>
                    <a:pt x="53373" y="141321"/>
                    <a:pt x="53373" y="141292"/>
                  </a:cubicBezTo>
                  <a:cubicBezTo>
                    <a:pt x="53373" y="140530"/>
                    <a:pt x="51945" y="61949"/>
                    <a:pt x="4070" y="19753"/>
                  </a:cubicBezTo>
                  <a:cubicBezTo>
                    <a:pt x="-699" y="15857"/>
                    <a:pt x="-1403" y="8837"/>
                    <a:pt x="2490" y="4075"/>
                  </a:cubicBezTo>
                  <a:cubicBezTo>
                    <a:pt x="6373" y="-697"/>
                    <a:pt x="13388" y="-1402"/>
                    <a:pt x="18156" y="2484"/>
                  </a:cubicBezTo>
                  <a:cubicBezTo>
                    <a:pt x="18346" y="2646"/>
                    <a:pt x="18546" y="2818"/>
                    <a:pt x="18727" y="2989"/>
                  </a:cubicBezTo>
                  <a:cubicBezTo>
                    <a:pt x="74217" y="51852"/>
                    <a:pt x="75835" y="137482"/>
                    <a:pt x="75835" y="141102"/>
                  </a:cubicBezTo>
                  <a:cubicBezTo>
                    <a:pt x="75892" y="147255"/>
                    <a:pt x="70943" y="152284"/>
                    <a:pt x="64794" y="152341"/>
                  </a:cubicBezTo>
                  <a:cubicBezTo>
                    <a:pt x="64794" y="152341"/>
                    <a:pt x="64794" y="152341"/>
                    <a:pt x="64794" y="15234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33EBBE1-0AB4-FF42-BA75-E90163F3687A}"/>
                </a:ext>
              </a:extLst>
            </p:cNvPr>
            <p:cNvSpPr/>
            <p:nvPr/>
          </p:nvSpPr>
          <p:spPr>
            <a:xfrm>
              <a:off x="6738575" y="3748608"/>
              <a:ext cx="491281" cy="22293"/>
            </a:xfrm>
            <a:custGeom>
              <a:avLst/>
              <a:gdLst>
                <a:gd name="connsiteX0" fmla="*/ 479377 w 491281"/>
                <a:gd name="connsiteY0" fmla="*/ 22219 h 22293"/>
                <a:gd name="connsiteX1" fmla="*/ 12141 w 491281"/>
                <a:gd name="connsiteY1" fmla="*/ 22219 h 22293"/>
                <a:gd name="connsiteX2" fmla="*/ 24 w 491281"/>
                <a:gd name="connsiteY2" fmla="*/ 12151 h 22293"/>
                <a:gd name="connsiteX3" fmla="*/ 10085 w 491281"/>
                <a:gd name="connsiteY3" fmla="*/ 26 h 22293"/>
                <a:gd name="connsiteX4" fmla="*/ 12141 w 491281"/>
                <a:gd name="connsiteY4" fmla="*/ 26 h 22293"/>
                <a:gd name="connsiteX5" fmla="*/ 479092 w 491281"/>
                <a:gd name="connsiteY5" fmla="*/ 26 h 22293"/>
                <a:gd name="connsiteX6" fmla="*/ 491208 w 491281"/>
                <a:gd name="connsiteY6" fmla="*/ 10094 h 22293"/>
                <a:gd name="connsiteX7" fmla="*/ 481148 w 491281"/>
                <a:gd name="connsiteY7" fmla="*/ 22219 h 22293"/>
                <a:gd name="connsiteX8" fmla="*/ 479092 w 491281"/>
                <a:gd name="connsiteY8" fmla="*/ 22219 h 2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281" h="22293">
                  <a:moveTo>
                    <a:pt x="479377" y="22219"/>
                  </a:moveTo>
                  <a:lnTo>
                    <a:pt x="12141" y="22219"/>
                  </a:lnTo>
                  <a:cubicBezTo>
                    <a:pt x="6020" y="22791"/>
                    <a:pt x="595" y="18276"/>
                    <a:pt x="24" y="12151"/>
                  </a:cubicBezTo>
                  <a:cubicBezTo>
                    <a:pt x="-547" y="6026"/>
                    <a:pt x="3964" y="597"/>
                    <a:pt x="10085" y="26"/>
                  </a:cubicBezTo>
                  <a:cubicBezTo>
                    <a:pt x="10770" y="-41"/>
                    <a:pt x="11455" y="-41"/>
                    <a:pt x="12141" y="26"/>
                  </a:cubicBezTo>
                  <a:lnTo>
                    <a:pt x="479092" y="26"/>
                  </a:lnTo>
                  <a:cubicBezTo>
                    <a:pt x="485212" y="-546"/>
                    <a:pt x="490637" y="3969"/>
                    <a:pt x="491208" y="10094"/>
                  </a:cubicBezTo>
                  <a:cubicBezTo>
                    <a:pt x="491779" y="16218"/>
                    <a:pt x="487268" y="21648"/>
                    <a:pt x="481148" y="22219"/>
                  </a:cubicBezTo>
                  <a:cubicBezTo>
                    <a:pt x="480462" y="22286"/>
                    <a:pt x="479777" y="22286"/>
                    <a:pt x="479092" y="2221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4131B2-24E6-0840-8870-3C1BE73C7509}"/>
              </a:ext>
            </a:extLst>
          </p:cNvPr>
          <p:cNvGrpSpPr/>
          <p:nvPr/>
        </p:nvGrpSpPr>
        <p:grpSpPr>
          <a:xfrm>
            <a:off x="2572084" y="5198544"/>
            <a:ext cx="3511276" cy="5550957"/>
            <a:chOff x="2572084" y="5198544"/>
            <a:chExt cx="3511276" cy="555095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BF156AA-6000-0D4C-8D75-4F436FED4270}"/>
                </a:ext>
              </a:extLst>
            </p:cNvPr>
            <p:cNvSpPr txBox="1"/>
            <p:nvPr/>
          </p:nvSpPr>
          <p:spPr>
            <a:xfrm flipH="1">
              <a:off x="2572084" y="8933619"/>
              <a:ext cx="3511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7BE7395-3C8D-1E4A-A819-C976655F6AAC}"/>
                </a:ext>
              </a:extLst>
            </p:cNvPr>
            <p:cNvSpPr/>
            <p:nvPr/>
          </p:nvSpPr>
          <p:spPr>
            <a:xfrm flipH="1">
              <a:off x="3118162" y="5198544"/>
              <a:ext cx="2419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Car Insurance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B4E7775-2D40-6F46-ADBA-6F822C2360E6}"/>
              </a:ext>
            </a:extLst>
          </p:cNvPr>
          <p:cNvGrpSpPr/>
          <p:nvPr/>
        </p:nvGrpSpPr>
        <p:grpSpPr>
          <a:xfrm>
            <a:off x="7851235" y="5198544"/>
            <a:ext cx="3511276" cy="5550957"/>
            <a:chOff x="2572084" y="5198544"/>
            <a:chExt cx="3511276" cy="55509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4E8C6D-C40F-5742-8A25-2D5B24DFB7FB}"/>
                </a:ext>
              </a:extLst>
            </p:cNvPr>
            <p:cNvSpPr txBox="1"/>
            <p:nvPr/>
          </p:nvSpPr>
          <p:spPr>
            <a:xfrm flipH="1">
              <a:off x="2572084" y="8933619"/>
              <a:ext cx="3511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CFDE1B6-D9A5-124C-A50C-87820D8A516E}"/>
                </a:ext>
              </a:extLst>
            </p:cNvPr>
            <p:cNvSpPr/>
            <p:nvPr/>
          </p:nvSpPr>
          <p:spPr>
            <a:xfrm flipH="1">
              <a:off x="2698095" y="5198544"/>
              <a:ext cx="325925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Home Insurance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33DD282-241D-2D4E-8F9D-0109D81427EE}"/>
              </a:ext>
            </a:extLst>
          </p:cNvPr>
          <p:cNvGrpSpPr/>
          <p:nvPr/>
        </p:nvGrpSpPr>
        <p:grpSpPr>
          <a:xfrm>
            <a:off x="13063735" y="5198544"/>
            <a:ext cx="3511276" cy="5550957"/>
            <a:chOff x="2572084" y="5198544"/>
            <a:chExt cx="3511276" cy="5550957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D4C9A93-7E0D-0D43-B48B-5EB32B2BCDC6}"/>
                </a:ext>
              </a:extLst>
            </p:cNvPr>
            <p:cNvSpPr txBox="1"/>
            <p:nvPr/>
          </p:nvSpPr>
          <p:spPr>
            <a:xfrm flipH="1">
              <a:off x="2572084" y="8933619"/>
              <a:ext cx="3511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6696D88-6D29-3540-AB81-1815AFEA113C}"/>
                </a:ext>
              </a:extLst>
            </p:cNvPr>
            <p:cNvSpPr/>
            <p:nvPr/>
          </p:nvSpPr>
          <p:spPr>
            <a:xfrm flipH="1">
              <a:off x="3136130" y="5198544"/>
              <a:ext cx="23831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Life Insurance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3D6286F-0E1C-9043-8A2D-6F73F86297F6}"/>
              </a:ext>
            </a:extLst>
          </p:cNvPr>
          <p:cNvGrpSpPr/>
          <p:nvPr/>
        </p:nvGrpSpPr>
        <p:grpSpPr>
          <a:xfrm>
            <a:off x="18293692" y="5198544"/>
            <a:ext cx="3511276" cy="5550957"/>
            <a:chOff x="2572084" y="5198544"/>
            <a:chExt cx="3511276" cy="55509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629F8F3-D748-664A-B0FA-18E92F8419C7}"/>
                </a:ext>
              </a:extLst>
            </p:cNvPr>
            <p:cNvSpPr txBox="1"/>
            <p:nvPr/>
          </p:nvSpPr>
          <p:spPr>
            <a:xfrm flipH="1">
              <a:off x="2572084" y="8933619"/>
              <a:ext cx="3511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BC2314F-301D-014D-B5E4-E49DB0A4F920}"/>
                </a:ext>
              </a:extLst>
            </p:cNvPr>
            <p:cNvSpPr/>
            <p:nvPr/>
          </p:nvSpPr>
          <p:spPr>
            <a:xfrm flipH="1">
              <a:off x="3136130" y="5198544"/>
              <a:ext cx="23831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Health Insurance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5" name="Trapezoid 4">
            <a:extLst>
              <a:ext uri="{FF2B5EF4-FFF2-40B4-BE49-F238E27FC236}">
                <a16:creationId xmlns:a16="http://schemas.microsoft.com/office/drawing/2014/main" id="{DE557040-2ADA-5342-BF33-0E74A972B29E}"/>
              </a:ext>
            </a:extLst>
          </p:cNvPr>
          <p:cNvSpPr/>
          <p:nvPr/>
        </p:nvSpPr>
        <p:spPr>
          <a:xfrm>
            <a:off x="2576883" y="11436212"/>
            <a:ext cx="3511278" cy="961642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rapezoid 142">
            <a:extLst>
              <a:ext uri="{FF2B5EF4-FFF2-40B4-BE49-F238E27FC236}">
                <a16:creationId xmlns:a16="http://schemas.microsoft.com/office/drawing/2014/main" id="{86FFE175-4D59-8140-BD84-F5C6EB8807EC}"/>
              </a:ext>
            </a:extLst>
          </p:cNvPr>
          <p:cNvSpPr/>
          <p:nvPr/>
        </p:nvSpPr>
        <p:spPr>
          <a:xfrm>
            <a:off x="7851235" y="11436212"/>
            <a:ext cx="3511278" cy="961642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rapezoid 143">
            <a:extLst>
              <a:ext uri="{FF2B5EF4-FFF2-40B4-BE49-F238E27FC236}">
                <a16:creationId xmlns:a16="http://schemas.microsoft.com/office/drawing/2014/main" id="{09003668-B018-B04C-A1FF-8E267BE6866E}"/>
              </a:ext>
            </a:extLst>
          </p:cNvPr>
          <p:cNvSpPr/>
          <p:nvPr/>
        </p:nvSpPr>
        <p:spPr>
          <a:xfrm>
            <a:off x="13084538" y="11436212"/>
            <a:ext cx="3511278" cy="961642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rapezoid 144">
            <a:extLst>
              <a:ext uri="{FF2B5EF4-FFF2-40B4-BE49-F238E27FC236}">
                <a16:creationId xmlns:a16="http://schemas.microsoft.com/office/drawing/2014/main" id="{7C31BF6B-A7EC-D74D-9AF7-00937AD0C9FF}"/>
              </a:ext>
            </a:extLst>
          </p:cNvPr>
          <p:cNvSpPr/>
          <p:nvPr/>
        </p:nvSpPr>
        <p:spPr>
          <a:xfrm>
            <a:off x="18358890" y="11436212"/>
            <a:ext cx="3511278" cy="961642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C2BEF15-FC17-3046-B5C6-0B8D2D6B6F78}"/>
              </a:ext>
            </a:extLst>
          </p:cNvPr>
          <p:cNvSpPr/>
          <p:nvPr/>
        </p:nvSpPr>
        <p:spPr>
          <a:xfrm flipH="1">
            <a:off x="3118162" y="11674014"/>
            <a:ext cx="241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Title 1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CA8733-6A8F-4B44-9F2A-0575F521A91F}"/>
              </a:ext>
            </a:extLst>
          </p:cNvPr>
          <p:cNvSpPr/>
          <p:nvPr/>
        </p:nvSpPr>
        <p:spPr>
          <a:xfrm flipH="1">
            <a:off x="8393777" y="11674014"/>
            <a:ext cx="241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Title 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E77405D-8694-4444-81BF-A89D017F2F5A}"/>
              </a:ext>
            </a:extLst>
          </p:cNvPr>
          <p:cNvSpPr/>
          <p:nvPr/>
        </p:nvSpPr>
        <p:spPr>
          <a:xfrm flipH="1">
            <a:off x="13633762" y="11674014"/>
            <a:ext cx="241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Title 3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77FC060-123B-9F48-91D4-D2E1D399FDFF}"/>
              </a:ext>
            </a:extLst>
          </p:cNvPr>
          <p:cNvSpPr/>
          <p:nvPr/>
        </p:nvSpPr>
        <p:spPr>
          <a:xfrm flipH="1">
            <a:off x="18909377" y="11674014"/>
            <a:ext cx="241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Title 4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6681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4B7E9D-36AD-C544-8D26-B0759F6DAA8F}"/>
              </a:ext>
            </a:extLst>
          </p:cNvPr>
          <p:cNvSpPr txBox="1"/>
          <p:nvPr/>
        </p:nvSpPr>
        <p:spPr>
          <a:xfrm>
            <a:off x="-122454" y="12075094"/>
            <a:ext cx="615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Home Insurance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652E8BA1-A514-DB48-9C60-7AA0D8E6D4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689438"/>
              </p:ext>
            </p:extLst>
          </p:nvPr>
        </p:nvGraphicFramePr>
        <p:xfrm>
          <a:off x="927591" y="9366870"/>
          <a:ext cx="4004944" cy="266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83FC949-CDDD-9B4B-8F28-B262BEE81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23895"/>
              </p:ext>
            </p:extLst>
          </p:nvPr>
        </p:nvGraphicFramePr>
        <p:xfrm>
          <a:off x="1027537" y="5462329"/>
          <a:ext cx="4004944" cy="266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A05D5F92-A3C0-CD47-8D7E-0501B73BFC5E}"/>
              </a:ext>
            </a:extLst>
          </p:cNvPr>
          <p:cNvGrpSpPr/>
          <p:nvPr/>
        </p:nvGrpSpPr>
        <p:grpSpPr>
          <a:xfrm>
            <a:off x="6012317" y="4422151"/>
            <a:ext cx="12629424" cy="8256552"/>
            <a:chOff x="1382243" y="4535159"/>
            <a:chExt cx="11465855" cy="7495865"/>
          </a:xfrm>
          <a:solidFill>
            <a:schemeClr val="bg1">
              <a:lumMod val="95000"/>
            </a:schemeClr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B1592C1-796E-7542-A553-7E74D604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964" y="4535159"/>
              <a:ext cx="1428984" cy="1060490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29492D4-1614-4647-AAD8-F58795F60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561" y="8269919"/>
              <a:ext cx="1501421" cy="15413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5E47BDE1-9603-9B42-9232-10254ECDC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295" y="8559744"/>
              <a:ext cx="2976501" cy="2937750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DD4DED7F-CCCC-424D-87E6-4ECBC6FEC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298" y="8085484"/>
              <a:ext cx="1442151" cy="1699414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73981B44-B301-7748-B340-583FCF23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389" y="6254336"/>
              <a:ext cx="1692388" cy="2931165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9C2601BF-CE11-C345-B4C2-151791A3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641" y="8421421"/>
              <a:ext cx="1850434" cy="994623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BD71FB41-7C0F-AE41-915E-F3F526EE1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07" y="7617821"/>
              <a:ext cx="1567272" cy="869470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1507357A-1E12-0641-92AF-D990F87C4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49" y="6787874"/>
              <a:ext cx="1745072" cy="88264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CAFA3425-BCE3-0D43-B472-5C40A32F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128" y="5997449"/>
              <a:ext cx="1501421" cy="100120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74BA179B-2EB0-AD49-83B5-50942EC27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90" y="6069901"/>
              <a:ext cx="1508005" cy="1244921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AFA43ED6-09B5-D048-A104-53D23A2B9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53" y="5174083"/>
              <a:ext cx="1402642" cy="902408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EC86E38D-B168-EF40-8EE1-AAA6F17C1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7" y="7202848"/>
              <a:ext cx="1567272" cy="123174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68098325-5F01-9A4C-9962-0591F6BBE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998" y="6761525"/>
              <a:ext cx="1205088" cy="1508398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1E4BEFD9-5E7A-4143-A523-F3C057C20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31" y="6484879"/>
              <a:ext cx="1382888" cy="209462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133A2144-EA1B-C74C-A6E6-05649FDCF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51" y="5180676"/>
              <a:ext cx="1718730" cy="1455701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D1DF0F8A-E53E-7246-A609-4042C1D95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90" y="4792046"/>
              <a:ext cx="1270938" cy="2081454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794070C3-C104-BF43-9E9C-D733227EC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477" y="4838154"/>
              <a:ext cx="2179693" cy="1409593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6C1F1531-3BD9-7745-9860-C113EF7BB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7631" y="5009415"/>
              <a:ext cx="770467" cy="1231747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8117BAA3-18DC-1B48-AF30-39995860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972" y="5852540"/>
              <a:ext cx="1593613" cy="117246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396994BB-2112-FA49-8093-2D3432E45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355" y="5773491"/>
              <a:ext cx="368771" cy="665276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CC076140-F51A-B24B-8A77-344498C2F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9102" y="5687861"/>
              <a:ext cx="329259" cy="731143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6277069A-A723-BB4B-A38A-9D029A5BE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577094"/>
              <a:ext cx="368771" cy="335932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B42AD6D7-9450-1345-B970-5725AED52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247" y="6544157"/>
              <a:ext cx="158046" cy="204194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3BF79872-5666-8F45-AA73-ACAFCEFB2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307025"/>
              <a:ext cx="717784" cy="362281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F6390048-88A5-E74C-B5A9-1E4F161AE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143" y="6642962"/>
              <a:ext cx="65850" cy="46112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26125063-40D1-F74F-8144-4D1870E71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406" y="6893268"/>
              <a:ext cx="276575" cy="619164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4C546269-F033-F045-80BB-11D93AED4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726" y="7321412"/>
              <a:ext cx="217309" cy="355692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D9289535-1AC1-D141-AAD5-5A8743279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05" y="9949578"/>
              <a:ext cx="1916284" cy="15018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72799AFA-4CCD-184D-A4A4-0792E7FA8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854" y="9554359"/>
              <a:ext cx="1198505" cy="1060490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B48A99BB-51F8-894C-96D3-1FCFD303F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79" y="8605852"/>
              <a:ext cx="1073384" cy="96827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B529F352-F179-2A45-964E-377379989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417" y="8408246"/>
              <a:ext cx="1817509" cy="592816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26CB8A07-A822-C64F-9FC9-4FD033D02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113" y="8210637"/>
              <a:ext cx="1817509" cy="80359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40BF375E-6056-7B48-A64F-92C3B2390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05" y="8869328"/>
              <a:ext cx="1119480" cy="120540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C2F19638-9D85-7848-A937-944A4C7C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6" y="7532191"/>
              <a:ext cx="1633126" cy="915578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968F24B0-07A3-7E45-B05C-5A90AE618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47" y="8770523"/>
              <a:ext cx="1053630" cy="816773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326C32A9-C432-2948-8FDB-F20ABC012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792" y="8922021"/>
              <a:ext cx="829734" cy="1330548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58DA0063-68B2-DD47-8B7D-1E6EE24B1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21" y="8968129"/>
              <a:ext cx="763883" cy="133713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946585BE-9E1E-D645-90D4-0E6C7FBA0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605" y="7354345"/>
              <a:ext cx="948267" cy="691624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730E549C-9C1E-0346-BD10-1D0ADEE02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105" y="7275304"/>
              <a:ext cx="974609" cy="96168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45">
              <a:extLst>
                <a:ext uri="{FF2B5EF4-FFF2-40B4-BE49-F238E27FC236}">
                  <a16:creationId xmlns:a16="http://schemas.microsoft.com/office/drawing/2014/main" id="{01304AEA-1342-7F49-87E2-23072F285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125" y="7789078"/>
              <a:ext cx="1554101" cy="80359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64D56F65-AACB-3942-AAEE-ECE4C46EE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99" y="7505843"/>
              <a:ext cx="1415813" cy="123174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AF555C63-3F37-7C49-9454-6D712A9FE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258" y="5141149"/>
              <a:ext cx="1369717" cy="1594024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Line 48">
              <a:extLst>
                <a:ext uri="{FF2B5EF4-FFF2-40B4-BE49-F238E27FC236}">
                  <a16:creationId xmlns:a16="http://schemas.microsoft.com/office/drawing/2014/main" id="{53BD9BDB-BCC1-C34F-89CD-E8ED3BD9B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Line 49">
              <a:extLst>
                <a:ext uri="{FF2B5EF4-FFF2-40B4-BE49-F238E27FC236}">
                  <a16:creationId xmlns:a16="http://schemas.microsoft.com/office/drawing/2014/main" id="{064DDDED-0F03-9F44-AD46-84D49E74D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50">
              <a:extLst>
                <a:ext uri="{FF2B5EF4-FFF2-40B4-BE49-F238E27FC236}">
                  <a16:creationId xmlns:a16="http://schemas.microsoft.com/office/drawing/2014/main" id="{21475423-9233-2D48-BE41-CD10301FC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6037" y="5608820"/>
              <a:ext cx="1600197" cy="1508398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51">
              <a:extLst>
                <a:ext uri="{FF2B5EF4-FFF2-40B4-BE49-F238E27FC236}">
                  <a16:creationId xmlns:a16="http://schemas.microsoft.com/office/drawing/2014/main" id="{733C9E3B-7D4F-BB4B-8939-625976FC0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658" y="5786666"/>
              <a:ext cx="1119480" cy="1192228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113C0976-3F22-644F-B1E2-8F16B5F23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367" y="6913019"/>
              <a:ext cx="895588" cy="1027553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86057079-480D-304D-9145-C8169B5A2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1871" y="7090869"/>
              <a:ext cx="658517" cy="1132943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54">
              <a:extLst>
                <a:ext uri="{FF2B5EF4-FFF2-40B4-BE49-F238E27FC236}">
                  <a16:creationId xmlns:a16="http://schemas.microsoft.com/office/drawing/2014/main" id="{B69C2D39-4009-9148-9F1E-ED4C9ACCE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746" y="6945960"/>
              <a:ext cx="849488" cy="1488634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55">
              <a:extLst>
                <a:ext uri="{FF2B5EF4-FFF2-40B4-BE49-F238E27FC236}">
                  <a16:creationId xmlns:a16="http://schemas.microsoft.com/office/drawing/2014/main" id="{A85D05C5-DBF8-AC44-8572-0FDF939B6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287" y="6616609"/>
              <a:ext cx="1290696" cy="948512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2AACF66-8F10-5648-A1F3-D10383056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43" y="9798072"/>
              <a:ext cx="2872197" cy="2232952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6EFC4EB-D117-0849-9702-6CB97E3C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674" y="10851966"/>
              <a:ext cx="1751655" cy="1113187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7987BC8-5918-4148-8375-5C37DF476D28}"/>
              </a:ext>
            </a:extLst>
          </p:cNvPr>
          <p:cNvSpPr txBox="1"/>
          <p:nvPr/>
        </p:nvSpPr>
        <p:spPr>
          <a:xfrm>
            <a:off x="956095" y="8115575"/>
            <a:ext cx="402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Car Insurance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3D421D-A576-114C-A1F9-F089DA2E7688}"/>
              </a:ext>
            </a:extLst>
          </p:cNvPr>
          <p:cNvSpPr txBox="1"/>
          <p:nvPr/>
        </p:nvSpPr>
        <p:spPr>
          <a:xfrm>
            <a:off x="19337625" y="12075094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Health Insurance</a:t>
            </a:r>
          </a:p>
        </p:txBody>
      </p:sp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94DBCF77-7190-3944-9BE0-88027046AC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562561"/>
              </p:ext>
            </p:extLst>
          </p:nvPr>
        </p:nvGraphicFramePr>
        <p:xfrm>
          <a:off x="19324138" y="9366870"/>
          <a:ext cx="4004944" cy="266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867CA939-7E62-2F4B-8F6C-BCF9337E0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047582"/>
              </p:ext>
            </p:extLst>
          </p:nvPr>
        </p:nvGraphicFramePr>
        <p:xfrm>
          <a:off x="19424084" y="5462329"/>
          <a:ext cx="4004944" cy="266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47B211B7-7488-CF43-B76E-588229BB9FEF}"/>
              </a:ext>
            </a:extLst>
          </p:cNvPr>
          <p:cNvSpPr txBox="1"/>
          <p:nvPr/>
        </p:nvSpPr>
        <p:spPr>
          <a:xfrm>
            <a:off x="19391851" y="8075258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Life Insurance</a:t>
            </a:r>
          </a:p>
        </p:txBody>
      </p:sp>
      <p:sp>
        <p:nvSpPr>
          <p:cNvPr id="108" name="CuadroTexto 350">
            <a:extLst>
              <a:ext uri="{FF2B5EF4-FFF2-40B4-BE49-F238E27FC236}">
                <a16:creationId xmlns:a16="http://schemas.microsoft.com/office/drawing/2014/main" id="{8CC06074-B77D-2542-85FE-F779D5602556}"/>
              </a:ext>
            </a:extLst>
          </p:cNvPr>
          <p:cNvSpPr txBox="1"/>
          <p:nvPr/>
        </p:nvSpPr>
        <p:spPr>
          <a:xfrm>
            <a:off x="2154856" y="4289110"/>
            <a:ext cx="16401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2019</a:t>
            </a:r>
          </a:p>
        </p:txBody>
      </p:sp>
      <p:sp>
        <p:nvSpPr>
          <p:cNvPr id="109" name="CuadroTexto 350">
            <a:extLst>
              <a:ext uri="{FF2B5EF4-FFF2-40B4-BE49-F238E27FC236}">
                <a16:creationId xmlns:a16="http://schemas.microsoft.com/office/drawing/2014/main" id="{BD8B6342-E729-0941-AB2B-377DFC893877}"/>
              </a:ext>
            </a:extLst>
          </p:cNvPr>
          <p:cNvSpPr txBox="1"/>
          <p:nvPr/>
        </p:nvSpPr>
        <p:spPr>
          <a:xfrm>
            <a:off x="20583346" y="4289110"/>
            <a:ext cx="16401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2020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B3B93A-D4AE-CA4D-974A-153B602654CA}"/>
              </a:ext>
            </a:extLst>
          </p:cNvPr>
          <p:cNvGrpSpPr/>
          <p:nvPr/>
        </p:nvGrpSpPr>
        <p:grpSpPr>
          <a:xfrm>
            <a:off x="2498878" y="6409662"/>
            <a:ext cx="1099576" cy="705704"/>
            <a:chOff x="4863328" y="4254531"/>
            <a:chExt cx="656424" cy="421291"/>
          </a:xfrm>
          <a:solidFill>
            <a:schemeClr val="accent1"/>
          </a:solidFill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9B29B5C-1D42-134F-A25B-8FCBE722EA36}"/>
                </a:ext>
              </a:extLst>
            </p:cNvPr>
            <p:cNvSpPr/>
            <p:nvPr/>
          </p:nvSpPr>
          <p:spPr>
            <a:xfrm>
              <a:off x="5302298" y="4254531"/>
              <a:ext cx="217454" cy="283284"/>
            </a:xfrm>
            <a:custGeom>
              <a:avLst/>
              <a:gdLst>
                <a:gd name="connsiteX0" fmla="*/ 108574 w 217454"/>
                <a:gd name="connsiteY0" fmla="*/ 283249 h 283284"/>
                <a:gd name="connsiteX1" fmla="*/ 102864 w 217454"/>
                <a:gd name="connsiteY1" fmla="*/ 281726 h 283284"/>
                <a:gd name="connsiteX2" fmla="*/ 2164 w 217454"/>
                <a:gd name="connsiteY2" fmla="*/ 61507 h 283284"/>
                <a:gd name="connsiteX3" fmla="*/ 12538 w 217454"/>
                <a:gd name="connsiteY3" fmla="*/ 51982 h 283284"/>
                <a:gd name="connsiteX4" fmla="*/ 40521 w 217454"/>
                <a:gd name="connsiteY4" fmla="*/ 40552 h 283284"/>
                <a:gd name="connsiteX5" fmla="*/ 50039 w 217454"/>
                <a:gd name="connsiteY5" fmla="*/ 11977 h 283284"/>
                <a:gd name="connsiteX6" fmla="*/ 52990 w 217454"/>
                <a:gd name="connsiteY6" fmla="*/ 3500 h 283284"/>
                <a:gd name="connsiteX7" fmla="*/ 61080 w 217454"/>
                <a:gd name="connsiteY7" fmla="*/ -24 h 283284"/>
                <a:gd name="connsiteX8" fmla="*/ 156831 w 217454"/>
                <a:gd name="connsiteY8" fmla="*/ -24 h 283284"/>
                <a:gd name="connsiteX9" fmla="*/ 165016 w 217454"/>
                <a:gd name="connsiteY9" fmla="*/ 3595 h 283284"/>
                <a:gd name="connsiteX10" fmla="*/ 167967 w 217454"/>
                <a:gd name="connsiteY10" fmla="*/ 11977 h 283284"/>
                <a:gd name="connsiteX11" fmla="*/ 177009 w 217454"/>
                <a:gd name="connsiteY11" fmla="*/ 40552 h 283284"/>
                <a:gd name="connsiteX12" fmla="*/ 204991 w 217454"/>
                <a:gd name="connsiteY12" fmla="*/ 51982 h 283284"/>
                <a:gd name="connsiteX13" fmla="*/ 215366 w 217454"/>
                <a:gd name="connsiteY13" fmla="*/ 61507 h 283284"/>
                <a:gd name="connsiteX14" fmla="*/ 114666 w 217454"/>
                <a:gd name="connsiteY14" fmla="*/ 281726 h 283284"/>
                <a:gd name="connsiteX15" fmla="*/ 108574 w 217454"/>
                <a:gd name="connsiteY15" fmla="*/ 283249 h 283284"/>
                <a:gd name="connsiteX16" fmla="*/ 22913 w 217454"/>
                <a:gd name="connsiteY16" fmla="*/ 73699 h 283284"/>
                <a:gd name="connsiteX17" fmla="*/ 108574 w 217454"/>
                <a:gd name="connsiteY17" fmla="*/ 259151 h 283284"/>
                <a:gd name="connsiteX18" fmla="*/ 194236 w 217454"/>
                <a:gd name="connsiteY18" fmla="*/ 73699 h 283284"/>
                <a:gd name="connsiteX19" fmla="*/ 159781 w 217454"/>
                <a:gd name="connsiteY19" fmla="*/ 55602 h 283284"/>
                <a:gd name="connsiteX20" fmla="*/ 145885 w 217454"/>
                <a:gd name="connsiteY20" fmla="*/ 22931 h 283284"/>
                <a:gd name="connsiteX21" fmla="*/ 71359 w 217454"/>
                <a:gd name="connsiteY21" fmla="*/ 22931 h 283284"/>
                <a:gd name="connsiteX22" fmla="*/ 57368 w 217454"/>
                <a:gd name="connsiteY22" fmla="*/ 55602 h 283284"/>
                <a:gd name="connsiteX23" fmla="*/ 23008 w 217454"/>
                <a:gd name="connsiteY23" fmla="*/ 73604 h 28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7454" h="283284">
                  <a:moveTo>
                    <a:pt x="108574" y="283249"/>
                  </a:moveTo>
                  <a:cubicBezTo>
                    <a:pt x="106566" y="283268"/>
                    <a:pt x="104596" y="282735"/>
                    <a:pt x="102864" y="281726"/>
                  </a:cubicBezTo>
                  <a:cubicBezTo>
                    <a:pt x="-23059" y="206478"/>
                    <a:pt x="1878" y="62650"/>
                    <a:pt x="2164" y="61507"/>
                  </a:cubicBezTo>
                  <a:cubicBezTo>
                    <a:pt x="2925" y="56269"/>
                    <a:pt x="7256" y="52287"/>
                    <a:pt x="12538" y="51982"/>
                  </a:cubicBezTo>
                  <a:cubicBezTo>
                    <a:pt x="23046" y="52201"/>
                    <a:pt x="33173" y="48068"/>
                    <a:pt x="40521" y="40552"/>
                  </a:cubicBezTo>
                  <a:cubicBezTo>
                    <a:pt x="46965" y="32447"/>
                    <a:pt x="50334" y="22331"/>
                    <a:pt x="50039" y="11977"/>
                  </a:cubicBezTo>
                  <a:cubicBezTo>
                    <a:pt x="49782" y="8863"/>
                    <a:pt x="50848" y="5777"/>
                    <a:pt x="52990" y="3500"/>
                  </a:cubicBezTo>
                  <a:cubicBezTo>
                    <a:pt x="55103" y="1281"/>
                    <a:pt x="58015" y="4"/>
                    <a:pt x="61080" y="-24"/>
                  </a:cubicBezTo>
                  <a:lnTo>
                    <a:pt x="156831" y="-24"/>
                  </a:lnTo>
                  <a:cubicBezTo>
                    <a:pt x="159943" y="-15"/>
                    <a:pt x="162912" y="1300"/>
                    <a:pt x="165016" y="3595"/>
                  </a:cubicBezTo>
                  <a:cubicBezTo>
                    <a:pt x="167100" y="5872"/>
                    <a:pt x="168166" y="8901"/>
                    <a:pt x="167967" y="11977"/>
                  </a:cubicBezTo>
                  <a:cubicBezTo>
                    <a:pt x="167510" y="22274"/>
                    <a:pt x="170708" y="32399"/>
                    <a:pt x="177009" y="40552"/>
                  </a:cubicBezTo>
                  <a:cubicBezTo>
                    <a:pt x="184394" y="48010"/>
                    <a:pt x="194503" y="52135"/>
                    <a:pt x="204991" y="51982"/>
                  </a:cubicBezTo>
                  <a:cubicBezTo>
                    <a:pt x="210274" y="52287"/>
                    <a:pt x="214604" y="56269"/>
                    <a:pt x="215366" y="61507"/>
                  </a:cubicBezTo>
                  <a:cubicBezTo>
                    <a:pt x="215366" y="62936"/>
                    <a:pt x="240589" y="206478"/>
                    <a:pt x="114666" y="281726"/>
                  </a:cubicBezTo>
                  <a:cubicBezTo>
                    <a:pt x="112829" y="282821"/>
                    <a:pt x="110706" y="283345"/>
                    <a:pt x="108574" y="283249"/>
                  </a:cubicBezTo>
                  <a:close/>
                  <a:moveTo>
                    <a:pt x="22913" y="73699"/>
                  </a:moveTo>
                  <a:cubicBezTo>
                    <a:pt x="19772" y="102274"/>
                    <a:pt x="17012" y="200477"/>
                    <a:pt x="108574" y="259151"/>
                  </a:cubicBezTo>
                  <a:cubicBezTo>
                    <a:pt x="200137" y="200477"/>
                    <a:pt x="197282" y="102655"/>
                    <a:pt x="194236" y="73699"/>
                  </a:cubicBezTo>
                  <a:cubicBezTo>
                    <a:pt x="180959" y="71994"/>
                    <a:pt x="168728" y="65574"/>
                    <a:pt x="159781" y="55602"/>
                  </a:cubicBezTo>
                  <a:cubicBezTo>
                    <a:pt x="152033" y="46324"/>
                    <a:pt x="147198" y="34952"/>
                    <a:pt x="145885" y="22931"/>
                  </a:cubicBezTo>
                  <a:lnTo>
                    <a:pt x="71359" y="22931"/>
                  </a:lnTo>
                  <a:cubicBezTo>
                    <a:pt x="70008" y="34961"/>
                    <a:pt x="65144" y="46324"/>
                    <a:pt x="57368" y="55602"/>
                  </a:cubicBezTo>
                  <a:cubicBezTo>
                    <a:pt x="48449" y="65536"/>
                    <a:pt x="36247" y="71928"/>
                    <a:pt x="23008" y="7360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37B97277-70B2-2A44-870F-2B6551BA6D27}"/>
                </a:ext>
              </a:extLst>
            </p:cNvPr>
            <p:cNvSpPr/>
            <p:nvPr/>
          </p:nvSpPr>
          <p:spPr>
            <a:xfrm>
              <a:off x="5339797" y="4347876"/>
              <a:ext cx="142261" cy="148034"/>
            </a:xfrm>
            <a:custGeom>
              <a:avLst/>
              <a:gdLst>
                <a:gd name="connsiteX0" fmla="*/ 71074 w 142261"/>
                <a:gd name="connsiteY0" fmla="*/ 147994 h 148034"/>
                <a:gd name="connsiteX1" fmla="*/ 64222 w 142261"/>
                <a:gd name="connsiteY1" fmla="*/ 145613 h 148034"/>
                <a:gd name="connsiteX2" fmla="*/ -25 w 142261"/>
                <a:gd name="connsiteY2" fmla="*/ 11215 h 148034"/>
                <a:gd name="connsiteX3" fmla="*/ 11111 w 142261"/>
                <a:gd name="connsiteY3" fmla="*/ 71 h 148034"/>
                <a:gd name="connsiteX4" fmla="*/ 22247 w 142261"/>
                <a:gd name="connsiteY4" fmla="*/ 11215 h 148034"/>
                <a:gd name="connsiteX5" fmla="*/ 71265 w 142261"/>
                <a:gd name="connsiteY5" fmla="*/ 122277 h 148034"/>
                <a:gd name="connsiteX6" fmla="*/ 119902 w 142261"/>
                <a:gd name="connsiteY6" fmla="*/ 11310 h 148034"/>
                <a:gd name="connsiteX7" fmla="*/ 130847 w 142261"/>
                <a:gd name="connsiteY7" fmla="*/ -24 h 148034"/>
                <a:gd name="connsiteX8" fmla="*/ 130847 w 142261"/>
                <a:gd name="connsiteY8" fmla="*/ -24 h 148034"/>
                <a:gd name="connsiteX9" fmla="*/ 142174 w 142261"/>
                <a:gd name="connsiteY9" fmla="*/ 10930 h 148034"/>
                <a:gd name="connsiteX10" fmla="*/ 77832 w 142261"/>
                <a:gd name="connsiteY10" fmla="*/ 146280 h 148034"/>
                <a:gd name="connsiteX11" fmla="*/ 71074 w 142261"/>
                <a:gd name="connsiteY11" fmla="*/ 147994 h 14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261" h="148034">
                  <a:moveTo>
                    <a:pt x="71074" y="147994"/>
                  </a:moveTo>
                  <a:cubicBezTo>
                    <a:pt x="68590" y="148004"/>
                    <a:pt x="66173" y="147165"/>
                    <a:pt x="64222" y="145613"/>
                  </a:cubicBezTo>
                  <a:cubicBezTo>
                    <a:pt x="23570" y="112866"/>
                    <a:pt x="-53" y="63441"/>
                    <a:pt x="-25" y="11215"/>
                  </a:cubicBezTo>
                  <a:cubicBezTo>
                    <a:pt x="-25" y="5062"/>
                    <a:pt x="4963" y="71"/>
                    <a:pt x="11111" y="71"/>
                  </a:cubicBezTo>
                  <a:cubicBezTo>
                    <a:pt x="17260" y="71"/>
                    <a:pt x="22247" y="5062"/>
                    <a:pt x="22247" y="11215"/>
                  </a:cubicBezTo>
                  <a:cubicBezTo>
                    <a:pt x="22257" y="53487"/>
                    <a:pt x="40046" y="93797"/>
                    <a:pt x="71265" y="122277"/>
                  </a:cubicBezTo>
                  <a:cubicBezTo>
                    <a:pt x="103122" y="94340"/>
                    <a:pt x="120939" y="53687"/>
                    <a:pt x="119902" y="11310"/>
                  </a:cubicBezTo>
                  <a:cubicBezTo>
                    <a:pt x="119797" y="5157"/>
                    <a:pt x="124699" y="80"/>
                    <a:pt x="130847" y="-24"/>
                  </a:cubicBezTo>
                  <a:cubicBezTo>
                    <a:pt x="130847" y="-24"/>
                    <a:pt x="130847" y="-24"/>
                    <a:pt x="130847" y="-24"/>
                  </a:cubicBezTo>
                  <a:cubicBezTo>
                    <a:pt x="136920" y="71"/>
                    <a:pt x="141869" y="4862"/>
                    <a:pt x="142174" y="10930"/>
                  </a:cubicBezTo>
                  <a:cubicBezTo>
                    <a:pt x="143630" y="63755"/>
                    <a:pt x="119702" y="114076"/>
                    <a:pt x="77832" y="146280"/>
                  </a:cubicBezTo>
                  <a:cubicBezTo>
                    <a:pt x="75805" y="147528"/>
                    <a:pt x="73445" y="148118"/>
                    <a:pt x="71074" y="14799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1E7CFD64-F310-9A4F-929B-FC07434BA9B3}"/>
                </a:ext>
              </a:extLst>
            </p:cNvPr>
            <p:cNvSpPr/>
            <p:nvPr/>
          </p:nvSpPr>
          <p:spPr>
            <a:xfrm>
              <a:off x="5031892" y="4482084"/>
              <a:ext cx="298292" cy="22288"/>
            </a:xfrm>
            <a:custGeom>
              <a:avLst/>
              <a:gdLst>
                <a:gd name="connsiteX0" fmla="*/ 287132 w 298292"/>
                <a:gd name="connsiteY0" fmla="*/ 22264 h 22288"/>
                <a:gd name="connsiteX1" fmla="*/ 11111 w 298292"/>
                <a:gd name="connsiteY1" fmla="*/ 22264 h 22288"/>
                <a:gd name="connsiteX2" fmla="*/ -25 w 298292"/>
                <a:gd name="connsiteY2" fmla="*/ 11120 h 22288"/>
                <a:gd name="connsiteX3" fmla="*/ 11111 w 298292"/>
                <a:gd name="connsiteY3" fmla="*/ -24 h 22288"/>
                <a:gd name="connsiteX4" fmla="*/ 287132 w 298292"/>
                <a:gd name="connsiteY4" fmla="*/ -24 h 22288"/>
                <a:gd name="connsiteX5" fmla="*/ 298268 w 298292"/>
                <a:gd name="connsiteY5" fmla="*/ 11120 h 22288"/>
                <a:gd name="connsiteX6" fmla="*/ 287132 w 298292"/>
                <a:gd name="connsiteY6" fmla="*/ 22264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92" h="22288">
                  <a:moveTo>
                    <a:pt x="287132" y="22264"/>
                  </a:moveTo>
                  <a:lnTo>
                    <a:pt x="11111" y="22264"/>
                  </a:lnTo>
                  <a:cubicBezTo>
                    <a:pt x="4963" y="22264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287132" y="-24"/>
                  </a:lnTo>
                  <a:cubicBezTo>
                    <a:pt x="293281" y="-24"/>
                    <a:pt x="298268" y="4967"/>
                    <a:pt x="298268" y="11120"/>
                  </a:cubicBezTo>
                  <a:cubicBezTo>
                    <a:pt x="298268" y="17273"/>
                    <a:pt x="293281" y="22264"/>
                    <a:pt x="287132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CEC8CDE-E2CB-1B4E-BCAF-27D633833747}"/>
                </a:ext>
              </a:extLst>
            </p:cNvPr>
            <p:cNvSpPr/>
            <p:nvPr/>
          </p:nvSpPr>
          <p:spPr>
            <a:xfrm>
              <a:off x="5169616" y="4411408"/>
              <a:ext cx="22271" cy="92964"/>
            </a:xfrm>
            <a:custGeom>
              <a:avLst/>
              <a:gdLst>
                <a:gd name="connsiteX0" fmla="*/ 11111 w 22271"/>
                <a:gd name="connsiteY0" fmla="*/ 92940 h 92964"/>
                <a:gd name="connsiteX1" fmla="*/ -25 w 22271"/>
                <a:gd name="connsiteY1" fmla="*/ 81796 h 92964"/>
                <a:gd name="connsiteX2" fmla="*/ -25 w 22271"/>
                <a:gd name="connsiteY2" fmla="*/ 11120 h 92964"/>
                <a:gd name="connsiteX3" fmla="*/ 11111 w 22271"/>
                <a:gd name="connsiteY3" fmla="*/ -24 h 92964"/>
                <a:gd name="connsiteX4" fmla="*/ 22247 w 22271"/>
                <a:gd name="connsiteY4" fmla="*/ 11120 h 92964"/>
                <a:gd name="connsiteX5" fmla="*/ 22247 w 22271"/>
                <a:gd name="connsiteY5" fmla="*/ 81796 h 92964"/>
                <a:gd name="connsiteX6" fmla="*/ 11111 w 22271"/>
                <a:gd name="connsiteY6" fmla="*/ 92940 h 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92964">
                  <a:moveTo>
                    <a:pt x="11111" y="92940"/>
                  </a:moveTo>
                  <a:cubicBezTo>
                    <a:pt x="4963" y="92940"/>
                    <a:pt x="-25" y="87949"/>
                    <a:pt x="-25" y="81796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81796"/>
                  </a:lnTo>
                  <a:cubicBezTo>
                    <a:pt x="22247" y="87949"/>
                    <a:pt x="17260" y="92940"/>
                    <a:pt x="11111" y="9294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D0A96980-863E-5942-9486-1CBE763E2754}"/>
                </a:ext>
              </a:extLst>
            </p:cNvPr>
            <p:cNvSpPr/>
            <p:nvPr/>
          </p:nvSpPr>
          <p:spPr>
            <a:xfrm>
              <a:off x="5261085" y="4411170"/>
              <a:ext cx="69357" cy="93207"/>
            </a:xfrm>
            <a:custGeom>
              <a:avLst/>
              <a:gdLst>
                <a:gd name="connsiteX0" fmla="*/ 57939 w 69357"/>
                <a:gd name="connsiteY0" fmla="*/ 93177 h 93207"/>
                <a:gd name="connsiteX1" fmla="*/ 48421 w 69357"/>
                <a:gd name="connsiteY1" fmla="*/ 88224 h 93207"/>
                <a:gd name="connsiteX2" fmla="*/ 1783 w 69357"/>
                <a:gd name="connsiteY2" fmla="*/ 17454 h 93207"/>
                <a:gd name="connsiteX3" fmla="*/ 5162 w 69357"/>
                <a:gd name="connsiteY3" fmla="*/ 1785 h 93207"/>
                <a:gd name="connsiteX4" fmla="*/ 20819 w 69357"/>
                <a:gd name="connsiteY4" fmla="*/ 5166 h 93207"/>
                <a:gd name="connsiteX5" fmla="*/ 67552 w 69357"/>
                <a:gd name="connsiteY5" fmla="*/ 75937 h 93207"/>
                <a:gd name="connsiteX6" fmla="*/ 64316 w 69357"/>
                <a:gd name="connsiteY6" fmla="*/ 91368 h 93207"/>
                <a:gd name="connsiteX7" fmla="*/ 57939 w 69357"/>
                <a:gd name="connsiteY7" fmla="*/ 93177 h 9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57" h="93207">
                  <a:moveTo>
                    <a:pt x="57939" y="93177"/>
                  </a:moveTo>
                  <a:cubicBezTo>
                    <a:pt x="54132" y="93244"/>
                    <a:pt x="50553" y="91387"/>
                    <a:pt x="48421" y="88224"/>
                  </a:cubicBezTo>
                  <a:lnTo>
                    <a:pt x="1783" y="17454"/>
                  </a:lnTo>
                  <a:cubicBezTo>
                    <a:pt x="-1605" y="12196"/>
                    <a:pt x="-92" y="5176"/>
                    <a:pt x="5162" y="1785"/>
                  </a:cubicBezTo>
                  <a:cubicBezTo>
                    <a:pt x="10416" y="-1606"/>
                    <a:pt x="17431" y="-91"/>
                    <a:pt x="20819" y="5166"/>
                  </a:cubicBezTo>
                  <a:lnTo>
                    <a:pt x="67552" y="75937"/>
                  </a:lnTo>
                  <a:cubicBezTo>
                    <a:pt x="70865" y="81100"/>
                    <a:pt x="69427" y="87967"/>
                    <a:pt x="64316" y="91368"/>
                  </a:cubicBezTo>
                  <a:cubicBezTo>
                    <a:pt x="62432" y="92625"/>
                    <a:pt x="60204" y="93254"/>
                    <a:pt x="57939" y="93177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6FF0B2B4-EDA7-564F-BB41-56674EE9AE16}"/>
                </a:ext>
              </a:extLst>
            </p:cNvPr>
            <p:cNvSpPr/>
            <p:nvPr/>
          </p:nvSpPr>
          <p:spPr>
            <a:xfrm>
              <a:off x="4927860" y="4536376"/>
              <a:ext cx="139342" cy="139446"/>
            </a:xfrm>
            <a:custGeom>
              <a:avLst/>
              <a:gdLst>
                <a:gd name="connsiteX0" fmla="*/ 69647 w 139342"/>
                <a:gd name="connsiteY0" fmla="*/ 139422 h 139446"/>
                <a:gd name="connsiteX1" fmla="*/ -25 w 139342"/>
                <a:gd name="connsiteY1" fmla="*/ 69699 h 139446"/>
                <a:gd name="connsiteX2" fmla="*/ 69647 w 139342"/>
                <a:gd name="connsiteY2" fmla="*/ -24 h 139446"/>
                <a:gd name="connsiteX3" fmla="*/ 139318 w 139342"/>
                <a:gd name="connsiteY3" fmla="*/ 69699 h 139446"/>
                <a:gd name="connsiteX4" fmla="*/ 69647 w 139342"/>
                <a:gd name="connsiteY4" fmla="*/ 139422 h 139446"/>
                <a:gd name="connsiteX5" fmla="*/ 69647 w 139342"/>
                <a:gd name="connsiteY5" fmla="*/ 22264 h 139446"/>
                <a:gd name="connsiteX6" fmla="*/ 22057 w 139342"/>
                <a:gd name="connsiteY6" fmla="*/ 69889 h 139446"/>
                <a:gd name="connsiteX7" fmla="*/ 69647 w 139342"/>
                <a:gd name="connsiteY7" fmla="*/ 117514 h 139446"/>
                <a:gd name="connsiteX8" fmla="*/ 117237 w 139342"/>
                <a:gd name="connsiteY8" fmla="*/ 69889 h 139446"/>
                <a:gd name="connsiteX9" fmla="*/ 69647 w 139342"/>
                <a:gd name="connsiteY9" fmla="*/ 22264 h 13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342" h="139446">
                  <a:moveTo>
                    <a:pt x="69647" y="139422"/>
                  </a:moveTo>
                  <a:cubicBezTo>
                    <a:pt x="31166" y="139422"/>
                    <a:pt x="-25" y="108208"/>
                    <a:pt x="-25" y="69699"/>
                  </a:cubicBezTo>
                  <a:cubicBezTo>
                    <a:pt x="-25" y="31189"/>
                    <a:pt x="31166" y="-24"/>
                    <a:pt x="69647" y="-24"/>
                  </a:cubicBezTo>
                  <a:cubicBezTo>
                    <a:pt x="108128" y="-24"/>
                    <a:pt x="139318" y="31189"/>
                    <a:pt x="139318" y="69699"/>
                  </a:cubicBezTo>
                  <a:cubicBezTo>
                    <a:pt x="139271" y="108180"/>
                    <a:pt x="108099" y="139365"/>
                    <a:pt x="69647" y="139422"/>
                  </a:cubicBezTo>
                  <a:close/>
                  <a:moveTo>
                    <a:pt x="69647" y="22264"/>
                  </a:moveTo>
                  <a:cubicBezTo>
                    <a:pt x="43368" y="22264"/>
                    <a:pt x="22057" y="43591"/>
                    <a:pt x="22057" y="69889"/>
                  </a:cubicBezTo>
                  <a:cubicBezTo>
                    <a:pt x="22057" y="96188"/>
                    <a:pt x="43368" y="117514"/>
                    <a:pt x="69647" y="117514"/>
                  </a:cubicBezTo>
                  <a:cubicBezTo>
                    <a:pt x="95926" y="117514"/>
                    <a:pt x="117237" y="96188"/>
                    <a:pt x="117237" y="69889"/>
                  </a:cubicBezTo>
                  <a:cubicBezTo>
                    <a:pt x="117237" y="43591"/>
                    <a:pt x="95926" y="22264"/>
                    <a:pt x="69647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F6129024-408F-7A4D-836B-424E5EC9658E}"/>
                </a:ext>
              </a:extLst>
            </p:cNvPr>
            <p:cNvSpPr/>
            <p:nvPr/>
          </p:nvSpPr>
          <p:spPr>
            <a:xfrm>
              <a:off x="5271268" y="4536376"/>
              <a:ext cx="139342" cy="139446"/>
            </a:xfrm>
            <a:custGeom>
              <a:avLst/>
              <a:gdLst>
                <a:gd name="connsiteX0" fmla="*/ 69647 w 139342"/>
                <a:gd name="connsiteY0" fmla="*/ 139422 h 139446"/>
                <a:gd name="connsiteX1" fmla="*/ -25 w 139342"/>
                <a:gd name="connsiteY1" fmla="*/ 69699 h 139446"/>
                <a:gd name="connsiteX2" fmla="*/ 69647 w 139342"/>
                <a:gd name="connsiteY2" fmla="*/ -24 h 139446"/>
                <a:gd name="connsiteX3" fmla="*/ 139318 w 139342"/>
                <a:gd name="connsiteY3" fmla="*/ 69699 h 139446"/>
                <a:gd name="connsiteX4" fmla="*/ 69647 w 139342"/>
                <a:gd name="connsiteY4" fmla="*/ 139422 h 139446"/>
                <a:gd name="connsiteX5" fmla="*/ 69647 w 139342"/>
                <a:gd name="connsiteY5" fmla="*/ 22264 h 139446"/>
                <a:gd name="connsiteX6" fmla="*/ 22057 w 139342"/>
                <a:gd name="connsiteY6" fmla="*/ 69889 h 139446"/>
                <a:gd name="connsiteX7" fmla="*/ 69647 w 139342"/>
                <a:gd name="connsiteY7" fmla="*/ 117514 h 139446"/>
                <a:gd name="connsiteX8" fmla="*/ 117237 w 139342"/>
                <a:gd name="connsiteY8" fmla="*/ 69889 h 139446"/>
                <a:gd name="connsiteX9" fmla="*/ 69647 w 139342"/>
                <a:gd name="connsiteY9" fmla="*/ 22264 h 13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342" h="139446">
                  <a:moveTo>
                    <a:pt x="69647" y="139422"/>
                  </a:moveTo>
                  <a:cubicBezTo>
                    <a:pt x="31166" y="139422"/>
                    <a:pt x="-25" y="108208"/>
                    <a:pt x="-25" y="69699"/>
                  </a:cubicBezTo>
                  <a:cubicBezTo>
                    <a:pt x="-25" y="31189"/>
                    <a:pt x="31166" y="-24"/>
                    <a:pt x="69647" y="-24"/>
                  </a:cubicBezTo>
                  <a:cubicBezTo>
                    <a:pt x="108128" y="-24"/>
                    <a:pt x="139318" y="31189"/>
                    <a:pt x="139318" y="69699"/>
                  </a:cubicBezTo>
                  <a:cubicBezTo>
                    <a:pt x="139318" y="108208"/>
                    <a:pt x="108128" y="139422"/>
                    <a:pt x="69647" y="139422"/>
                  </a:cubicBezTo>
                  <a:close/>
                  <a:moveTo>
                    <a:pt x="69647" y="22264"/>
                  </a:moveTo>
                  <a:cubicBezTo>
                    <a:pt x="43368" y="22264"/>
                    <a:pt x="22057" y="43591"/>
                    <a:pt x="22057" y="69889"/>
                  </a:cubicBezTo>
                  <a:cubicBezTo>
                    <a:pt x="22057" y="96188"/>
                    <a:pt x="43368" y="117514"/>
                    <a:pt x="69647" y="117514"/>
                  </a:cubicBezTo>
                  <a:cubicBezTo>
                    <a:pt x="95926" y="117514"/>
                    <a:pt x="117237" y="96188"/>
                    <a:pt x="117237" y="69889"/>
                  </a:cubicBezTo>
                  <a:cubicBezTo>
                    <a:pt x="117237" y="43591"/>
                    <a:pt x="95926" y="22264"/>
                    <a:pt x="69647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A42408D-EDCC-6648-B160-AEB64EAA992D}"/>
                </a:ext>
              </a:extLst>
            </p:cNvPr>
            <p:cNvSpPr/>
            <p:nvPr/>
          </p:nvSpPr>
          <p:spPr>
            <a:xfrm>
              <a:off x="4863328" y="4411408"/>
              <a:ext cx="605722" cy="205835"/>
            </a:xfrm>
            <a:custGeom>
              <a:avLst/>
              <a:gdLst>
                <a:gd name="connsiteX0" fmla="*/ 573908 w 605722"/>
                <a:gd name="connsiteY0" fmla="*/ 205811 h 205835"/>
                <a:gd name="connsiteX1" fmla="*/ 535837 w 605722"/>
                <a:gd name="connsiteY1" fmla="*/ 205811 h 205835"/>
                <a:gd name="connsiteX2" fmla="*/ 524701 w 605722"/>
                <a:gd name="connsiteY2" fmla="*/ 194667 h 205835"/>
                <a:gd name="connsiteX3" fmla="*/ 477111 w 605722"/>
                <a:gd name="connsiteY3" fmla="*/ 147042 h 205835"/>
                <a:gd name="connsiteX4" fmla="*/ 429521 w 605722"/>
                <a:gd name="connsiteY4" fmla="*/ 194667 h 205835"/>
                <a:gd name="connsiteX5" fmla="*/ 418385 w 605722"/>
                <a:gd name="connsiteY5" fmla="*/ 205811 h 205835"/>
                <a:gd name="connsiteX6" fmla="*/ 193190 w 605722"/>
                <a:gd name="connsiteY6" fmla="*/ 205811 h 205835"/>
                <a:gd name="connsiteX7" fmla="*/ 182054 w 605722"/>
                <a:gd name="connsiteY7" fmla="*/ 194667 h 205835"/>
                <a:gd name="connsiteX8" fmla="*/ 134464 w 605722"/>
                <a:gd name="connsiteY8" fmla="*/ 147042 h 205835"/>
                <a:gd name="connsiteX9" fmla="*/ 86874 w 605722"/>
                <a:gd name="connsiteY9" fmla="*/ 194667 h 205835"/>
                <a:gd name="connsiteX10" fmla="*/ 75738 w 605722"/>
                <a:gd name="connsiteY10" fmla="*/ 205811 h 205835"/>
                <a:gd name="connsiteX11" fmla="*/ 11111 w 605722"/>
                <a:gd name="connsiteY11" fmla="*/ 205811 h 205835"/>
                <a:gd name="connsiteX12" fmla="*/ -25 w 605722"/>
                <a:gd name="connsiteY12" fmla="*/ 194667 h 205835"/>
                <a:gd name="connsiteX13" fmla="*/ -25 w 605722"/>
                <a:gd name="connsiteY13" fmla="*/ 185618 h 205835"/>
                <a:gd name="connsiteX14" fmla="*/ 114857 w 605722"/>
                <a:gd name="connsiteY14" fmla="*/ 70651 h 205835"/>
                <a:gd name="connsiteX15" fmla="*/ 174820 w 605722"/>
                <a:gd name="connsiteY15" fmla="*/ 70651 h 205835"/>
                <a:gd name="connsiteX16" fmla="*/ 203850 w 605722"/>
                <a:gd name="connsiteY16" fmla="*/ 38933 h 205835"/>
                <a:gd name="connsiteX17" fmla="*/ 273236 w 605722"/>
                <a:gd name="connsiteY17" fmla="*/ -24 h 205835"/>
                <a:gd name="connsiteX18" fmla="*/ 409152 w 605722"/>
                <a:gd name="connsiteY18" fmla="*/ -24 h 205835"/>
                <a:gd name="connsiteX19" fmla="*/ 420288 w 605722"/>
                <a:gd name="connsiteY19" fmla="*/ 11120 h 205835"/>
                <a:gd name="connsiteX20" fmla="*/ 409152 w 605722"/>
                <a:gd name="connsiteY20" fmla="*/ 22264 h 205835"/>
                <a:gd name="connsiteX21" fmla="*/ 273141 w 605722"/>
                <a:gd name="connsiteY21" fmla="*/ 22264 h 205835"/>
                <a:gd name="connsiteX22" fmla="*/ 220126 w 605722"/>
                <a:gd name="connsiteY22" fmla="*/ 53983 h 205835"/>
                <a:gd name="connsiteX23" fmla="*/ 187765 w 605722"/>
                <a:gd name="connsiteY23" fmla="*/ 89320 h 205835"/>
                <a:gd name="connsiteX24" fmla="*/ 179579 w 605722"/>
                <a:gd name="connsiteY24" fmla="*/ 92940 h 205835"/>
                <a:gd name="connsiteX25" fmla="*/ 114762 w 605722"/>
                <a:gd name="connsiteY25" fmla="*/ 92940 h 205835"/>
                <a:gd name="connsiteX26" fmla="*/ 22152 w 605722"/>
                <a:gd name="connsiteY26" fmla="*/ 183522 h 205835"/>
                <a:gd name="connsiteX27" fmla="*/ 65364 w 605722"/>
                <a:gd name="connsiteY27" fmla="*/ 183522 h 205835"/>
                <a:gd name="connsiteX28" fmla="*/ 145067 w 605722"/>
                <a:gd name="connsiteY28" fmla="*/ 125553 h 205835"/>
                <a:gd name="connsiteX29" fmla="*/ 202993 w 605722"/>
                <a:gd name="connsiteY29" fmla="*/ 183522 h 205835"/>
                <a:gd name="connsiteX30" fmla="*/ 408772 w 605722"/>
                <a:gd name="connsiteY30" fmla="*/ 183522 h 205835"/>
                <a:gd name="connsiteX31" fmla="*/ 488475 w 605722"/>
                <a:gd name="connsiteY31" fmla="*/ 125553 h 205835"/>
                <a:gd name="connsiteX32" fmla="*/ 546401 w 605722"/>
                <a:gd name="connsiteY32" fmla="*/ 183522 h 205835"/>
                <a:gd name="connsiteX33" fmla="*/ 573908 w 605722"/>
                <a:gd name="connsiteY33" fmla="*/ 183522 h 205835"/>
                <a:gd name="connsiteX34" fmla="*/ 583426 w 605722"/>
                <a:gd name="connsiteY34" fmla="*/ 173997 h 205835"/>
                <a:gd name="connsiteX35" fmla="*/ 583426 w 605722"/>
                <a:gd name="connsiteY35" fmla="*/ 122086 h 205835"/>
                <a:gd name="connsiteX36" fmla="*/ 594562 w 605722"/>
                <a:gd name="connsiteY36" fmla="*/ 110942 h 205835"/>
                <a:gd name="connsiteX37" fmla="*/ 605698 w 605722"/>
                <a:gd name="connsiteY37" fmla="*/ 122086 h 205835"/>
                <a:gd name="connsiteX38" fmla="*/ 605698 w 605722"/>
                <a:gd name="connsiteY38" fmla="*/ 173997 h 205835"/>
                <a:gd name="connsiteX39" fmla="*/ 573908 w 605722"/>
                <a:gd name="connsiteY39" fmla="*/ 205811 h 20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5722" h="205835">
                  <a:moveTo>
                    <a:pt x="573908" y="205811"/>
                  </a:moveTo>
                  <a:lnTo>
                    <a:pt x="535837" y="205811"/>
                  </a:lnTo>
                  <a:cubicBezTo>
                    <a:pt x="529688" y="205811"/>
                    <a:pt x="524701" y="200820"/>
                    <a:pt x="524701" y="194667"/>
                  </a:cubicBezTo>
                  <a:cubicBezTo>
                    <a:pt x="524701" y="168368"/>
                    <a:pt x="503390" y="147042"/>
                    <a:pt x="477111" y="147042"/>
                  </a:cubicBezTo>
                  <a:cubicBezTo>
                    <a:pt x="450832" y="147042"/>
                    <a:pt x="429521" y="168368"/>
                    <a:pt x="429521" y="194667"/>
                  </a:cubicBezTo>
                  <a:cubicBezTo>
                    <a:pt x="429521" y="200820"/>
                    <a:pt x="424533" y="205811"/>
                    <a:pt x="418385" y="205811"/>
                  </a:cubicBezTo>
                  <a:lnTo>
                    <a:pt x="193190" y="205811"/>
                  </a:lnTo>
                  <a:cubicBezTo>
                    <a:pt x="187041" y="205811"/>
                    <a:pt x="182054" y="200820"/>
                    <a:pt x="182054" y="194667"/>
                  </a:cubicBezTo>
                  <a:cubicBezTo>
                    <a:pt x="182054" y="168368"/>
                    <a:pt x="160743" y="147042"/>
                    <a:pt x="134464" y="147042"/>
                  </a:cubicBezTo>
                  <a:cubicBezTo>
                    <a:pt x="108185" y="147042"/>
                    <a:pt x="86874" y="168368"/>
                    <a:pt x="86874" y="194667"/>
                  </a:cubicBezTo>
                  <a:cubicBezTo>
                    <a:pt x="86874" y="200820"/>
                    <a:pt x="81887" y="205811"/>
                    <a:pt x="75738" y="205811"/>
                  </a:cubicBezTo>
                  <a:lnTo>
                    <a:pt x="11111" y="205811"/>
                  </a:lnTo>
                  <a:cubicBezTo>
                    <a:pt x="4963" y="205811"/>
                    <a:pt x="-25" y="200820"/>
                    <a:pt x="-25" y="194667"/>
                  </a:cubicBezTo>
                  <a:lnTo>
                    <a:pt x="-25" y="185618"/>
                  </a:lnTo>
                  <a:cubicBezTo>
                    <a:pt x="80" y="122163"/>
                    <a:pt x="51448" y="70756"/>
                    <a:pt x="114857" y="70651"/>
                  </a:cubicBezTo>
                  <a:lnTo>
                    <a:pt x="174820" y="70651"/>
                  </a:lnTo>
                  <a:lnTo>
                    <a:pt x="203850" y="38933"/>
                  </a:lnTo>
                  <a:cubicBezTo>
                    <a:pt x="227550" y="13120"/>
                    <a:pt x="250869" y="-24"/>
                    <a:pt x="273236" y="-24"/>
                  </a:cubicBezTo>
                  <a:lnTo>
                    <a:pt x="409152" y="-24"/>
                  </a:lnTo>
                  <a:cubicBezTo>
                    <a:pt x="415301" y="-24"/>
                    <a:pt x="420288" y="4967"/>
                    <a:pt x="420288" y="11120"/>
                  </a:cubicBezTo>
                  <a:cubicBezTo>
                    <a:pt x="420288" y="17273"/>
                    <a:pt x="415301" y="22264"/>
                    <a:pt x="409152" y="22264"/>
                  </a:cubicBezTo>
                  <a:lnTo>
                    <a:pt x="273141" y="22264"/>
                  </a:lnTo>
                  <a:cubicBezTo>
                    <a:pt x="253439" y="22264"/>
                    <a:pt x="233451" y="39505"/>
                    <a:pt x="220126" y="53983"/>
                  </a:cubicBezTo>
                  <a:lnTo>
                    <a:pt x="187765" y="89320"/>
                  </a:lnTo>
                  <a:cubicBezTo>
                    <a:pt x="185690" y="91664"/>
                    <a:pt x="182701" y="92978"/>
                    <a:pt x="179579" y="92940"/>
                  </a:cubicBezTo>
                  <a:lnTo>
                    <a:pt x="114762" y="92940"/>
                  </a:lnTo>
                  <a:cubicBezTo>
                    <a:pt x="64459" y="93026"/>
                    <a:pt x="23390" y="133202"/>
                    <a:pt x="22152" y="183522"/>
                  </a:cubicBezTo>
                  <a:lnTo>
                    <a:pt x="65364" y="183522"/>
                  </a:lnTo>
                  <a:cubicBezTo>
                    <a:pt x="71379" y="145489"/>
                    <a:pt x="107062" y="119534"/>
                    <a:pt x="145067" y="125553"/>
                  </a:cubicBezTo>
                  <a:cubicBezTo>
                    <a:pt x="174887" y="130278"/>
                    <a:pt x="198272" y="153681"/>
                    <a:pt x="202993" y="183522"/>
                  </a:cubicBezTo>
                  <a:lnTo>
                    <a:pt x="408772" y="183522"/>
                  </a:lnTo>
                  <a:cubicBezTo>
                    <a:pt x="414787" y="145489"/>
                    <a:pt x="450470" y="119534"/>
                    <a:pt x="488475" y="125553"/>
                  </a:cubicBezTo>
                  <a:cubicBezTo>
                    <a:pt x="518295" y="130278"/>
                    <a:pt x="541681" y="153681"/>
                    <a:pt x="546401" y="183522"/>
                  </a:cubicBezTo>
                  <a:lnTo>
                    <a:pt x="573908" y="183522"/>
                  </a:lnTo>
                  <a:cubicBezTo>
                    <a:pt x="579162" y="183522"/>
                    <a:pt x="583426" y="179255"/>
                    <a:pt x="583426" y="173997"/>
                  </a:cubicBezTo>
                  <a:lnTo>
                    <a:pt x="583426" y="122086"/>
                  </a:lnTo>
                  <a:cubicBezTo>
                    <a:pt x="583426" y="115933"/>
                    <a:pt x="588414" y="110942"/>
                    <a:pt x="594562" y="110942"/>
                  </a:cubicBezTo>
                  <a:cubicBezTo>
                    <a:pt x="600711" y="110942"/>
                    <a:pt x="605698" y="115933"/>
                    <a:pt x="605698" y="122086"/>
                  </a:cubicBezTo>
                  <a:lnTo>
                    <a:pt x="605698" y="173997"/>
                  </a:lnTo>
                  <a:cubicBezTo>
                    <a:pt x="605651" y="191543"/>
                    <a:pt x="591440" y="205754"/>
                    <a:pt x="573908" y="20581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FF41A450-35F3-BA44-B5E2-963CE2CCBBD1}"/>
                </a:ext>
              </a:extLst>
            </p:cNvPr>
            <p:cNvSpPr/>
            <p:nvPr/>
          </p:nvSpPr>
          <p:spPr>
            <a:xfrm>
              <a:off x="4986396" y="4576095"/>
              <a:ext cx="22271" cy="60388"/>
            </a:xfrm>
            <a:custGeom>
              <a:avLst/>
              <a:gdLst>
                <a:gd name="connsiteX0" fmla="*/ 11111 w 22271"/>
                <a:gd name="connsiteY0" fmla="*/ 60364 h 60388"/>
                <a:gd name="connsiteX1" fmla="*/ -25 w 22271"/>
                <a:gd name="connsiteY1" fmla="*/ 49220 h 60388"/>
                <a:gd name="connsiteX2" fmla="*/ -25 w 22271"/>
                <a:gd name="connsiteY2" fmla="*/ 11120 h 60388"/>
                <a:gd name="connsiteX3" fmla="*/ 11111 w 22271"/>
                <a:gd name="connsiteY3" fmla="*/ -24 h 60388"/>
                <a:gd name="connsiteX4" fmla="*/ 22247 w 22271"/>
                <a:gd name="connsiteY4" fmla="*/ 11120 h 60388"/>
                <a:gd name="connsiteX5" fmla="*/ 22247 w 22271"/>
                <a:gd name="connsiteY5" fmla="*/ 49220 h 60388"/>
                <a:gd name="connsiteX6" fmla="*/ 11111 w 22271"/>
                <a:gd name="connsiteY6" fmla="*/ 60364 h 6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60388">
                  <a:moveTo>
                    <a:pt x="11111" y="60364"/>
                  </a:moveTo>
                  <a:cubicBezTo>
                    <a:pt x="4963" y="60364"/>
                    <a:pt x="-25" y="55373"/>
                    <a:pt x="-25" y="49220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49220"/>
                  </a:lnTo>
                  <a:cubicBezTo>
                    <a:pt x="22247" y="55373"/>
                    <a:pt x="17260" y="60364"/>
                    <a:pt x="11111" y="603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5A94C6A3-2D68-7C42-A3B1-57D2C9AACF32}"/>
                </a:ext>
              </a:extLst>
            </p:cNvPr>
            <p:cNvSpPr/>
            <p:nvPr/>
          </p:nvSpPr>
          <p:spPr>
            <a:xfrm>
              <a:off x="4967550" y="4594955"/>
              <a:ext cx="60343" cy="22288"/>
            </a:xfrm>
            <a:custGeom>
              <a:avLst/>
              <a:gdLst>
                <a:gd name="connsiteX0" fmla="*/ 49183 w 60343"/>
                <a:gd name="connsiteY0" fmla="*/ 22265 h 22288"/>
                <a:gd name="connsiteX1" fmla="*/ 11111 w 60343"/>
                <a:gd name="connsiteY1" fmla="*/ 22265 h 22288"/>
                <a:gd name="connsiteX2" fmla="*/ -25 w 60343"/>
                <a:gd name="connsiteY2" fmla="*/ 11120 h 22288"/>
                <a:gd name="connsiteX3" fmla="*/ 11111 w 60343"/>
                <a:gd name="connsiteY3" fmla="*/ -24 h 22288"/>
                <a:gd name="connsiteX4" fmla="*/ 49183 w 60343"/>
                <a:gd name="connsiteY4" fmla="*/ -24 h 22288"/>
                <a:gd name="connsiteX5" fmla="*/ 60319 w 60343"/>
                <a:gd name="connsiteY5" fmla="*/ 11120 h 22288"/>
                <a:gd name="connsiteX6" fmla="*/ 49183 w 60343"/>
                <a:gd name="connsiteY6" fmla="*/ 22265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43" h="22288">
                  <a:moveTo>
                    <a:pt x="49183" y="22265"/>
                  </a:moveTo>
                  <a:lnTo>
                    <a:pt x="11111" y="22265"/>
                  </a:lnTo>
                  <a:cubicBezTo>
                    <a:pt x="4963" y="22265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49183" y="-24"/>
                  </a:lnTo>
                  <a:cubicBezTo>
                    <a:pt x="55332" y="-24"/>
                    <a:pt x="60319" y="4967"/>
                    <a:pt x="60319" y="11120"/>
                  </a:cubicBezTo>
                  <a:cubicBezTo>
                    <a:pt x="60319" y="17273"/>
                    <a:pt x="55332" y="22265"/>
                    <a:pt x="49183" y="22265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997360DC-CEA3-7A4F-BF26-EAFB765C566E}"/>
                </a:ext>
              </a:extLst>
            </p:cNvPr>
            <p:cNvSpPr/>
            <p:nvPr/>
          </p:nvSpPr>
          <p:spPr>
            <a:xfrm>
              <a:off x="5329804" y="4576095"/>
              <a:ext cx="22271" cy="60388"/>
            </a:xfrm>
            <a:custGeom>
              <a:avLst/>
              <a:gdLst>
                <a:gd name="connsiteX0" fmla="*/ 11111 w 22271"/>
                <a:gd name="connsiteY0" fmla="*/ 60364 h 60388"/>
                <a:gd name="connsiteX1" fmla="*/ -25 w 22271"/>
                <a:gd name="connsiteY1" fmla="*/ 49220 h 60388"/>
                <a:gd name="connsiteX2" fmla="*/ -25 w 22271"/>
                <a:gd name="connsiteY2" fmla="*/ 11120 h 60388"/>
                <a:gd name="connsiteX3" fmla="*/ 11111 w 22271"/>
                <a:gd name="connsiteY3" fmla="*/ -24 h 60388"/>
                <a:gd name="connsiteX4" fmla="*/ 22247 w 22271"/>
                <a:gd name="connsiteY4" fmla="*/ 11120 h 60388"/>
                <a:gd name="connsiteX5" fmla="*/ 22247 w 22271"/>
                <a:gd name="connsiteY5" fmla="*/ 49220 h 60388"/>
                <a:gd name="connsiteX6" fmla="*/ 11111 w 22271"/>
                <a:gd name="connsiteY6" fmla="*/ 60364 h 6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60388">
                  <a:moveTo>
                    <a:pt x="11111" y="60364"/>
                  </a:moveTo>
                  <a:cubicBezTo>
                    <a:pt x="4963" y="60364"/>
                    <a:pt x="-25" y="55373"/>
                    <a:pt x="-25" y="49220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49220"/>
                  </a:lnTo>
                  <a:cubicBezTo>
                    <a:pt x="22247" y="55373"/>
                    <a:pt x="17260" y="60364"/>
                    <a:pt x="11111" y="603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ED9ED44A-A603-DE48-BFFB-71EFA099C9A5}"/>
                </a:ext>
              </a:extLst>
            </p:cNvPr>
            <p:cNvSpPr/>
            <p:nvPr/>
          </p:nvSpPr>
          <p:spPr>
            <a:xfrm>
              <a:off x="5310958" y="4594955"/>
              <a:ext cx="60343" cy="22288"/>
            </a:xfrm>
            <a:custGeom>
              <a:avLst/>
              <a:gdLst>
                <a:gd name="connsiteX0" fmla="*/ 49183 w 60343"/>
                <a:gd name="connsiteY0" fmla="*/ 22265 h 22288"/>
                <a:gd name="connsiteX1" fmla="*/ 11111 w 60343"/>
                <a:gd name="connsiteY1" fmla="*/ 22265 h 22288"/>
                <a:gd name="connsiteX2" fmla="*/ -25 w 60343"/>
                <a:gd name="connsiteY2" fmla="*/ 11120 h 22288"/>
                <a:gd name="connsiteX3" fmla="*/ 11111 w 60343"/>
                <a:gd name="connsiteY3" fmla="*/ -24 h 22288"/>
                <a:gd name="connsiteX4" fmla="*/ 49183 w 60343"/>
                <a:gd name="connsiteY4" fmla="*/ -24 h 22288"/>
                <a:gd name="connsiteX5" fmla="*/ 60319 w 60343"/>
                <a:gd name="connsiteY5" fmla="*/ 11120 h 22288"/>
                <a:gd name="connsiteX6" fmla="*/ 49183 w 60343"/>
                <a:gd name="connsiteY6" fmla="*/ 22265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43" h="22288">
                  <a:moveTo>
                    <a:pt x="49183" y="22265"/>
                  </a:moveTo>
                  <a:lnTo>
                    <a:pt x="11111" y="22265"/>
                  </a:lnTo>
                  <a:cubicBezTo>
                    <a:pt x="4963" y="22265"/>
                    <a:pt x="-25" y="17273"/>
                    <a:pt x="-25" y="11120"/>
                  </a:cubicBezTo>
                  <a:cubicBezTo>
                    <a:pt x="-25" y="4967"/>
                    <a:pt x="4963" y="-24"/>
                    <a:pt x="11111" y="-24"/>
                  </a:cubicBezTo>
                  <a:lnTo>
                    <a:pt x="49183" y="-24"/>
                  </a:lnTo>
                  <a:cubicBezTo>
                    <a:pt x="55332" y="-24"/>
                    <a:pt x="60319" y="4967"/>
                    <a:pt x="60319" y="11120"/>
                  </a:cubicBezTo>
                  <a:cubicBezTo>
                    <a:pt x="60319" y="17273"/>
                    <a:pt x="55332" y="22265"/>
                    <a:pt x="49183" y="22265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EA3CFF3-1998-FD49-884F-7B182651F7C3}"/>
              </a:ext>
            </a:extLst>
          </p:cNvPr>
          <p:cNvGrpSpPr/>
          <p:nvPr/>
        </p:nvGrpSpPr>
        <p:grpSpPr>
          <a:xfrm>
            <a:off x="21024631" y="6395214"/>
            <a:ext cx="837330" cy="755319"/>
            <a:chOff x="7179494" y="3258121"/>
            <a:chExt cx="453104" cy="408727"/>
          </a:xfrm>
          <a:solidFill>
            <a:schemeClr val="accent3"/>
          </a:solidFill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7543F4A-A7D9-8A47-93E4-6758EE76DC34}"/>
                </a:ext>
              </a:extLst>
            </p:cNvPr>
            <p:cNvSpPr/>
            <p:nvPr/>
          </p:nvSpPr>
          <p:spPr>
            <a:xfrm>
              <a:off x="7379941" y="3571875"/>
              <a:ext cx="14636" cy="94965"/>
            </a:xfrm>
            <a:custGeom>
              <a:avLst/>
              <a:gdLst>
                <a:gd name="connsiteX0" fmla="*/ 7299 w 14636"/>
                <a:gd name="connsiteY0" fmla="*/ 94946 h 94965"/>
                <a:gd name="connsiteX1" fmla="*/ -20 w 14636"/>
                <a:gd name="connsiteY1" fmla="*/ 87803 h 94965"/>
                <a:gd name="connsiteX2" fmla="*/ -20 w 14636"/>
                <a:gd name="connsiteY2" fmla="*/ 87612 h 94965"/>
                <a:gd name="connsiteX3" fmla="*/ -20 w 14636"/>
                <a:gd name="connsiteY3" fmla="*/ 7316 h 94965"/>
                <a:gd name="connsiteX4" fmla="*/ 7299 w 14636"/>
                <a:gd name="connsiteY4" fmla="*/ -18 h 94965"/>
                <a:gd name="connsiteX5" fmla="*/ 14617 w 14636"/>
                <a:gd name="connsiteY5" fmla="*/ 7316 h 94965"/>
                <a:gd name="connsiteX6" fmla="*/ 14617 w 14636"/>
                <a:gd name="connsiteY6" fmla="*/ 87612 h 94965"/>
                <a:gd name="connsiteX7" fmla="*/ 7299 w 14636"/>
                <a:gd name="connsiteY7" fmla="*/ 94946 h 9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94965">
                  <a:moveTo>
                    <a:pt x="7299" y="94946"/>
                  </a:moveTo>
                  <a:cubicBezTo>
                    <a:pt x="3307" y="95003"/>
                    <a:pt x="37" y="91803"/>
                    <a:pt x="-20" y="87803"/>
                  </a:cubicBezTo>
                  <a:cubicBezTo>
                    <a:pt x="-20" y="87736"/>
                    <a:pt x="-20" y="87679"/>
                    <a:pt x="-20" y="87612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87612"/>
                  </a:lnTo>
                  <a:cubicBezTo>
                    <a:pt x="14617" y="91660"/>
                    <a:pt x="11338" y="94946"/>
                    <a:pt x="7299" y="94946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91D7E4B9-5983-FF48-845A-90EF2CF7829D}"/>
                </a:ext>
              </a:extLst>
            </p:cNvPr>
            <p:cNvSpPr/>
            <p:nvPr/>
          </p:nvSpPr>
          <p:spPr>
            <a:xfrm>
              <a:off x="7348862" y="3497103"/>
              <a:ext cx="14636" cy="71818"/>
            </a:xfrm>
            <a:custGeom>
              <a:avLst/>
              <a:gdLst>
                <a:gd name="connsiteX0" fmla="*/ 7299 w 14636"/>
                <a:gd name="connsiteY0" fmla="*/ 71800 h 71818"/>
                <a:gd name="connsiteX1" fmla="*/ -20 w 14636"/>
                <a:gd name="connsiteY1" fmla="*/ 64466 h 71818"/>
                <a:gd name="connsiteX2" fmla="*/ -20 w 14636"/>
                <a:gd name="connsiteY2" fmla="*/ 7316 h 71818"/>
                <a:gd name="connsiteX3" fmla="*/ 7299 w 14636"/>
                <a:gd name="connsiteY3" fmla="*/ -18 h 71818"/>
                <a:gd name="connsiteX4" fmla="*/ 14617 w 14636"/>
                <a:gd name="connsiteY4" fmla="*/ 7316 h 71818"/>
                <a:gd name="connsiteX5" fmla="*/ 14617 w 14636"/>
                <a:gd name="connsiteY5" fmla="*/ 64466 h 71818"/>
                <a:gd name="connsiteX6" fmla="*/ 7299 w 14636"/>
                <a:gd name="connsiteY6" fmla="*/ 71800 h 7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6" h="71818">
                  <a:moveTo>
                    <a:pt x="7299" y="71800"/>
                  </a:moveTo>
                  <a:cubicBezTo>
                    <a:pt x="3259" y="71800"/>
                    <a:pt x="-20" y="68515"/>
                    <a:pt x="-20" y="64466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4466"/>
                  </a:lnTo>
                  <a:cubicBezTo>
                    <a:pt x="14569" y="68495"/>
                    <a:pt x="11319" y="71753"/>
                    <a:pt x="7299" y="718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2EB50D33-D23A-5040-89A7-D7DB058CA145}"/>
                </a:ext>
              </a:extLst>
            </p:cNvPr>
            <p:cNvSpPr/>
            <p:nvPr/>
          </p:nvSpPr>
          <p:spPr>
            <a:xfrm>
              <a:off x="7326241" y="3488150"/>
              <a:ext cx="68336" cy="178689"/>
            </a:xfrm>
            <a:custGeom>
              <a:avLst/>
              <a:gdLst>
                <a:gd name="connsiteX0" fmla="*/ 60998 w 68336"/>
                <a:gd name="connsiteY0" fmla="*/ 178671 h 178689"/>
                <a:gd name="connsiteX1" fmla="*/ 29919 w 68336"/>
                <a:gd name="connsiteY1" fmla="*/ 178671 h 178689"/>
                <a:gd name="connsiteX2" fmla="*/ 22601 w 68336"/>
                <a:gd name="connsiteY2" fmla="*/ 171527 h 178689"/>
                <a:gd name="connsiteX3" fmla="*/ 22601 w 68336"/>
                <a:gd name="connsiteY3" fmla="*/ 171337 h 178689"/>
                <a:gd name="connsiteX4" fmla="*/ 22601 w 68336"/>
                <a:gd name="connsiteY4" fmla="*/ 80754 h 178689"/>
                <a:gd name="connsiteX5" fmla="*/ 17753 w 68336"/>
                <a:gd name="connsiteY5" fmla="*/ 80754 h 178689"/>
                <a:gd name="connsiteX6" fmla="*/ -20 w 68336"/>
                <a:gd name="connsiteY6" fmla="*/ 62942 h 178689"/>
                <a:gd name="connsiteX7" fmla="*/ -20 w 68336"/>
                <a:gd name="connsiteY7" fmla="*/ 7316 h 178689"/>
                <a:gd name="connsiteX8" fmla="*/ 7299 w 68336"/>
                <a:gd name="connsiteY8" fmla="*/ -18 h 178689"/>
                <a:gd name="connsiteX9" fmla="*/ 14617 w 68336"/>
                <a:gd name="connsiteY9" fmla="*/ 7316 h 178689"/>
                <a:gd name="connsiteX10" fmla="*/ 14617 w 68336"/>
                <a:gd name="connsiteY10" fmla="*/ 62942 h 178689"/>
                <a:gd name="connsiteX11" fmla="*/ 17753 w 68336"/>
                <a:gd name="connsiteY11" fmla="*/ 66086 h 178689"/>
                <a:gd name="connsiteX12" fmla="*/ 29919 w 68336"/>
                <a:gd name="connsiteY12" fmla="*/ 66086 h 178689"/>
                <a:gd name="connsiteX13" fmla="*/ 37237 w 68336"/>
                <a:gd name="connsiteY13" fmla="*/ 73420 h 178689"/>
                <a:gd name="connsiteX14" fmla="*/ 37237 w 68336"/>
                <a:gd name="connsiteY14" fmla="*/ 164003 h 178689"/>
                <a:gd name="connsiteX15" fmla="*/ 60998 w 68336"/>
                <a:gd name="connsiteY15" fmla="*/ 164003 h 178689"/>
                <a:gd name="connsiteX16" fmla="*/ 68317 w 68336"/>
                <a:gd name="connsiteY16" fmla="*/ 171337 h 178689"/>
                <a:gd name="connsiteX17" fmla="*/ 60998 w 68336"/>
                <a:gd name="connsiteY17" fmla="*/ 178671 h 17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336" h="178689">
                  <a:moveTo>
                    <a:pt x="60998" y="178671"/>
                  </a:moveTo>
                  <a:lnTo>
                    <a:pt x="29919" y="178671"/>
                  </a:lnTo>
                  <a:cubicBezTo>
                    <a:pt x="25927" y="178728"/>
                    <a:pt x="22658" y="175528"/>
                    <a:pt x="22601" y="171527"/>
                  </a:cubicBezTo>
                  <a:cubicBezTo>
                    <a:pt x="22601" y="171461"/>
                    <a:pt x="22601" y="171404"/>
                    <a:pt x="22601" y="171337"/>
                  </a:cubicBezTo>
                  <a:lnTo>
                    <a:pt x="22601" y="80754"/>
                  </a:lnTo>
                  <a:lnTo>
                    <a:pt x="17753" y="80754"/>
                  </a:lnTo>
                  <a:cubicBezTo>
                    <a:pt x="7935" y="80754"/>
                    <a:pt x="-20" y="72782"/>
                    <a:pt x="-20" y="62942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2942"/>
                  </a:lnTo>
                  <a:cubicBezTo>
                    <a:pt x="14617" y="64676"/>
                    <a:pt x="16024" y="66086"/>
                    <a:pt x="17753" y="66086"/>
                  </a:cubicBezTo>
                  <a:lnTo>
                    <a:pt x="29919" y="66086"/>
                  </a:lnTo>
                  <a:cubicBezTo>
                    <a:pt x="33958" y="66086"/>
                    <a:pt x="37237" y="69372"/>
                    <a:pt x="37237" y="73420"/>
                  </a:cubicBezTo>
                  <a:lnTo>
                    <a:pt x="37237" y="164003"/>
                  </a:lnTo>
                  <a:lnTo>
                    <a:pt x="60998" y="164003"/>
                  </a:lnTo>
                  <a:cubicBezTo>
                    <a:pt x="65038" y="164003"/>
                    <a:pt x="68317" y="167289"/>
                    <a:pt x="68317" y="171337"/>
                  </a:cubicBezTo>
                  <a:cubicBezTo>
                    <a:pt x="68317" y="175385"/>
                    <a:pt x="65038" y="178671"/>
                    <a:pt x="60998" y="17867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6301F21-E292-F94E-812A-2DC992EFD8C0}"/>
                </a:ext>
              </a:extLst>
            </p:cNvPr>
            <p:cNvSpPr/>
            <p:nvPr/>
          </p:nvSpPr>
          <p:spPr>
            <a:xfrm>
              <a:off x="7326241" y="3456908"/>
              <a:ext cx="113766" cy="14668"/>
            </a:xfrm>
            <a:custGeom>
              <a:avLst/>
              <a:gdLst>
                <a:gd name="connsiteX0" fmla="*/ 106429 w 113766"/>
                <a:gd name="connsiteY0" fmla="*/ 14651 h 14668"/>
                <a:gd name="connsiteX1" fmla="*/ 7299 w 113766"/>
                <a:gd name="connsiteY1" fmla="*/ 14651 h 14668"/>
                <a:gd name="connsiteX2" fmla="*/ -20 w 113766"/>
                <a:gd name="connsiteY2" fmla="*/ 7316 h 14668"/>
                <a:gd name="connsiteX3" fmla="*/ 7299 w 113766"/>
                <a:gd name="connsiteY3" fmla="*/ -18 h 14668"/>
                <a:gd name="connsiteX4" fmla="*/ 106429 w 113766"/>
                <a:gd name="connsiteY4" fmla="*/ -18 h 14668"/>
                <a:gd name="connsiteX5" fmla="*/ 113747 w 113766"/>
                <a:gd name="connsiteY5" fmla="*/ 7316 h 14668"/>
                <a:gd name="connsiteX6" fmla="*/ 106429 w 113766"/>
                <a:gd name="connsiteY6" fmla="*/ 14651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66" h="14668">
                  <a:moveTo>
                    <a:pt x="106429" y="14651"/>
                  </a:moveTo>
                  <a:lnTo>
                    <a:pt x="7299" y="14651"/>
                  </a:lnTo>
                  <a:cubicBezTo>
                    <a:pt x="3259" y="14651"/>
                    <a:pt x="-20" y="11364"/>
                    <a:pt x="-20" y="7316"/>
                  </a:cubicBezTo>
                  <a:cubicBezTo>
                    <a:pt x="-20" y="3268"/>
                    <a:pt x="3259" y="-18"/>
                    <a:pt x="7299" y="-18"/>
                  </a:cubicBezTo>
                  <a:lnTo>
                    <a:pt x="106429" y="-18"/>
                  </a:lnTo>
                  <a:cubicBezTo>
                    <a:pt x="110468" y="-18"/>
                    <a:pt x="113747" y="3268"/>
                    <a:pt x="113747" y="7316"/>
                  </a:cubicBezTo>
                  <a:cubicBezTo>
                    <a:pt x="113747" y="11364"/>
                    <a:pt x="110468" y="14651"/>
                    <a:pt x="106429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A5948613-D4C5-A24E-919C-204A3DF07C40}"/>
                </a:ext>
              </a:extLst>
            </p:cNvPr>
            <p:cNvSpPr/>
            <p:nvPr/>
          </p:nvSpPr>
          <p:spPr>
            <a:xfrm>
              <a:off x="7379941" y="3459289"/>
              <a:ext cx="68241" cy="207559"/>
            </a:xfrm>
            <a:custGeom>
              <a:avLst/>
              <a:gdLst>
                <a:gd name="connsiteX0" fmla="*/ 38378 w 68241"/>
                <a:gd name="connsiteY0" fmla="*/ 207532 h 207559"/>
                <a:gd name="connsiteX1" fmla="*/ 7299 w 68241"/>
                <a:gd name="connsiteY1" fmla="*/ 207532 h 207559"/>
                <a:gd name="connsiteX2" fmla="*/ -20 w 68241"/>
                <a:gd name="connsiteY2" fmla="*/ 200197 h 207559"/>
                <a:gd name="connsiteX3" fmla="*/ 7299 w 68241"/>
                <a:gd name="connsiteY3" fmla="*/ 192863 h 207559"/>
                <a:gd name="connsiteX4" fmla="*/ 31060 w 68241"/>
                <a:gd name="connsiteY4" fmla="*/ 192863 h 207559"/>
                <a:gd name="connsiteX5" fmla="*/ 31060 w 68241"/>
                <a:gd name="connsiteY5" fmla="*/ 102280 h 207559"/>
                <a:gd name="connsiteX6" fmla="*/ 38188 w 68241"/>
                <a:gd name="connsiteY6" fmla="*/ 94946 h 207559"/>
                <a:gd name="connsiteX7" fmla="*/ 38378 w 68241"/>
                <a:gd name="connsiteY7" fmla="*/ 94946 h 207559"/>
                <a:gd name="connsiteX8" fmla="*/ 50544 w 68241"/>
                <a:gd name="connsiteY8" fmla="*/ 94946 h 207559"/>
                <a:gd name="connsiteX9" fmla="*/ 53585 w 68241"/>
                <a:gd name="connsiteY9" fmla="*/ 91898 h 207559"/>
                <a:gd name="connsiteX10" fmla="*/ 53585 w 68241"/>
                <a:gd name="connsiteY10" fmla="*/ 91803 h 207559"/>
                <a:gd name="connsiteX11" fmla="*/ 53585 w 68241"/>
                <a:gd name="connsiteY11" fmla="*/ 7316 h 207559"/>
                <a:gd name="connsiteX12" fmla="*/ 60903 w 68241"/>
                <a:gd name="connsiteY12" fmla="*/ -18 h 207559"/>
                <a:gd name="connsiteX13" fmla="*/ 68222 w 68241"/>
                <a:gd name="connsiteY13" fmla="*/ 7316 h 207559"/>
                <a:gd name="connsiteX14" fmla="*/ 68222 w 68241"/>
                <a:gd name="connsiteY14" fmla="*/ 91803 h 207559"/>
                <a:gd name="connsiteX15" fmla="*/ 50544 w 68241"/>
                <a:gd name="connsiteY15" fmla="*/ 109615 h 207559"/>
                <a:gd name="connsiteX16" fmla="*/ 45981 w 68241"/>
                <a:gd name="connsiteY16" fmla="*/ 109615 h 207559"/>
                <a:gd name="connsiteX17" fmla="*/ 45981 w 68241"/>
                <a:gd name="connsiteY17" fmla="*/ 200197 h 207559"/>
                <a:gd name="connsiteX18" fmla="*/ 38672 w 68241"/>
                <a:gd name="connsiteY18" fmla="*/ 207541 h 207559"/>
                <a:gd name="connsiteX19" fmla="*/ 38378 w 68241"/>
                <a:gd name="connsiteY19" fmla="*/ 207532 h 207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241" h="207559">
                  <a:moveTo>
                    <a:pt x="38378" y="207532"/>
                  </a:moveTo>
                  <a:lnTo>
                    <a:pt x="7299" y="207532"/>
                  </a:lnTo>
                  <a:cubicBezTo>
                    <a:pt x="3259" y="207532"/>
                    <a:pt x="-20" y="204246"/>
                    <a:pt x="-20" y="200197"/>
                  </a:cubicBezTo>
                  <a:cubicBezTo>
                    <a:pt x="-20" y="196149"/>
                    <a:pt x="3259" y="192863"/>
                    <a:pt x="7299" y="192863"/>
                  </a:cubicBezTo>
                  <a:lnTo>
                    <a:pt x="31060" y="192863"/>
                  </a:lnTo>
                  <a:lnTo>
                    <a:pt x="31060" y="102280"/>
                  </a:lnTo>
                  <a:cubicBezTo>
                    <a:pt x="31003" y="98280"/>
                    <a:pt x="34196" y="95003"/>
                    <a:pt x="38188" y="94946"/>
                  </a:cubicBezTo>
                  <a:cubicBezTo>
                    <a:pt x="38254" y="94946"/>
                    <a:pt x="38311" y="94946"/>
                    <a:pt x="38378" y="94946"/>
                  </a:cubicBezTo>
                  <a:lnTo>
                    <a:pt x="50544" y="94946"/>
                  </a:lnTo>
                  <a:cubicBezTo>
                    <a:pt x="52226" y="94946"/>
                    <a:pt x="53585" y="93584"/>
                    <a:pt x="53585" y="91898"/>
                  </a:cubicBezTo>
                  <a:cubicBezTo>
                    <a:pt x="53585" y="91870"/>
                    <a:pt x="53585" y="91832"/>
                    <a:pt x="53585" y="91803"/>
                  </a:cubicBezTo>
                  <a:lnTo>
                    <a:pt x="53585" y="7316"/>
                  </a:lnTo>
                  <a:cubicBezTo>
                    <a:pt x="53585" y="3268"/>
                    <a:pt x="56864" y="-18"/>
                    <a:pt x="60903" y="-18"/>
                  </a:cubicBezTo>
                  <a:cubicBezTo>
                    <a:pt x="64943" y="-18"/>
                    <a:pt x="68222" y="3268"/>
                    <a:pt x="68222" y="7316"/>
                  </a:cubicBezTo>
                  <a:lnTo>
                    <a:pt x="68222" y="91803"/>
                  </a:lnTo>
                  <a:cubicBezTo>
                    <a:pt x="68222" y="101604"/>
                    <a:pt x="60323" y="109558"/>
                    <a:pt x="50544" y="109615"/>
                  </a:cubicBezTo>
                  <a:lnTo>
                    <a:pt x="45981" y="109615"/>
                  </a:lnTo>
                  <a:lnTo>
                    <a:pt x="45981" y="200197"/>
                  </a:lnTo>
                  <a:cubicBezTo>
                    <a:pt x="45981" y="204246"/>
                    <a:pt x="42712" y="207532"/>
                    <a:pt x="38672" y="207541"/>
                  </a:cubicBezTo>
                  <a:cubicBezTo>
                    <a:pt x="38568" y="207541"/>
                    <a:pt x="38473" y="207532"/>
                    <a:pt x="38378" y="207532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CD051C6-9D4E-B944-9DDD-30E05E0AB50B}"/>
                </a:ext>
              </a:extLst>
            </p:cNvPr>
            <p:cNvSpPr/>
            <p:nvPr/>
          </p:nvSpPr>
          <p:spPr>
            <a:xfrm>
              <a:off x="7411020" y="3497103"/>
              <a:ext cx="14636" cy="71818"/>
            </a:xfrm>
            <a:custGeom>
              <a:avLst/>
              <a:gdLst>
                <a:gd name="connsiteX0" fmla="*/ 7299 w 14636"/>
                <a:gd name="connsiteY0" fmla="*/ 71800 h 71818"/>
                <a:gd name="connsiteX1" fmla="*/ -20 w 14636"/>
                <a:gd name="connsiteY1" fmla="*/ 64466 h 71818"/>
                <a:gd name="connsiteX2" fmla="*/ -20 w 14636"/>
                <a:gd name="connsiteY2" fmla="*/ 7316 h 71818"/>
                <a:gd name="connsiteX3" fmla="*/ 7299 w 14636"/>
                <a:gd name="connsiteY3" fmla="*/ -18 h 71818"/>
                <a:gd name="connsiteX4" fmla="*/ 14617 w 14636"/>
                <a:gd name="connsiteY4" fmla="*/ 7316 h 71818"/>
                <a:gd name="connsiteX5" fmla="*/ 14617 w 14636"/>
                <a:gd name="connsiteY5" fmla="*/ 64466 h 71818"/>
                <a:gd name="connsiteX6" fmla="*/ 7299 w 14636"/>
                <a:gd name="connsiteY6" fmla="*/ 71800 h 7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6" h="71818">
                  <a:moveTo>
                    <a:pt x="7299" y="71800"/>
                  </a:moveTo>
                  <a:cubicBezTo>
                    <a:pt x="3259" y="71800"/>
                    <a:pt x="-20" y="68515"/>
                    <a:pt x="-20" y="64466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64466"/>
                  </a:lnTo>
                  <a:cubicBezTo>
                    <a:pt x="14570" y="68495"/>
                    <a:pt x="11319" y="71753"/>
                    <a:pt x="7299" y="718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76C1635-ED26-1240-BC7E-7D4BA0CB31FE}"/>
                </a:ext>
              </a:extLst>
            </p:cNvPr>
            <p:cNvSpPr/>
            <p:nvPr/>
          </p:nvSpPr>
          <p:spPr>
            <a:xfrm>
              <a:off x="7356940" y="3393186"/>
              <a:ext cx="60637" cy="60769"/>
            </a:xfrm>
            <a:custGeom>
              <a:avLst/>
              <a:gdLst>
                <a:gd name="connsiteX0" fmla="*/ 30299 w 60637"/>
                <a:gd name="connsiteY0" fmla="*/ 60751 h 60769"/>
                <a:gd name="connsiteX1" fmla="*/ -20 w 60637"/>
                <a:gd name="connsiteY1" fmla="*/ 30367 h 60769"/>
                <a:gd name="connsiteX2" fmla="*/ 30299 w 60637"/>
                <a:gd name="connsiteY2" fmla="*/ -18 h 60769"/>
                <a:gd name="connsiteX3" fmla="*/ 60618 w 60637"/>
                <a:gd name="connsiteY3" fmla="*/ 30367 h 60769"/>
                <a:gd name="connsiteX4" fmla="*/ 30299 w 60637"/>
                <a:gd name="connsiteY4" fmla="*/ 60751 h 60769"/>
                <a:gd name="connsiteX5" fmla="*/ 30299 w 60637"/>
                <a:gd name="connsiteY5" fmla="*/ 14651 h 60769"/>
                <a:gd name="connsiteX6" fmla="*/ 14617 w 60637"/>
                <a:gd name="connsiteY6" fmla="*/ 30367 h 60769"/>
                <a:gd name="connsiteX7" fmla="*/ 30299 w 60637"/>
                <a:gd name="connsiteY7" fmla="*/ 46083 h 60769"/>
                <a:gd name="connsiteX8" fmla="*/ 45981 w 60637"/>
                <a:gd name="connsiteY8" fmla="*/ 30367 h 60769"/>
                <a:gd name="connsiteX9" fmla="*/ 30299 w 60637"/>
                <a:gd name="connsiteY9" fmla="*/ 14651 h 6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637" h="60769">
                  <a:moveTo>
                    <a:pt x="30299" y="60751"/>
                  </a:moveTo>
                  <a:cubicBezTo>
                    <a:pt x="13553" y="60751"/>
                    <a:pt x="-20" y="47150"/>
                    <a:pt x="-20" y="30367"/>
                  </a:cubicBezTo>
                  <a:cubicBezTo>
                    <a:pt x="-20" y="13584"/>
                    <a:pt x="13553" y="-18"/>
                    <a:pt x="30299" y="-18"/>
                  </a:cubicBezTo>
                  <a:cubicBezTo>
                    <a:pt x="47046" y="-18"/>
                    <a:pt x="60618" y="13584"/>
                    <a:pt x="60618" y="30367"/>
                  </a:cubicBezTo>
                  <a:cubicBezTo>
                    <a:pt x="60618" y="47150"/>
                    <a:pt x="47046" y="60751"/>
                    <a:pt x="30299" y="60751"/>
                  </a:cubicBezTo>
                  <a:close/>
                  <a:moveTo>
                    <a:pt x="30299" y="14651"/>
                  </a:moveTo>
                  <a:cubicBezTo>
                    <a:pt x="21641" y="14651"/>
                    <a:pt x="14617" y="21689"/>
                    <a:pt x="14617" y="30367"/>
                  </a:cubicBezTo>
                  <a:cubicBezTo>
                    <a:pt x="14617" y="39044"/>
                    <a:pt x="21641" y="46083"/>
                    <a:pt x="30299" y="46083"/>
                  </a:cubicBezTo>
                  <a:cubicBezTo>
                    <a:pt x="38958" y="46083"/>
                    <a:pt x="45981" y="39044"/>
                    <a:pt x="45981" y="30367"/>
                  </a:cubicBezTo>
                  <a:cubicBezTo>
                    <a:pt x="45934" y="21709"/>
                    <a:pt x="38939" y="14698"/>
                    <a:pt x="30299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17AABFC9-D117-2A41-89C3-083896305ED6}"/>
                </a:ext>
              </a:extLst>
            </p:cNvPr>
            <p:cNvSpPr/>
            <p:nvPr/>
          </p:nvSpPr>
          <p:spPr>
            <a:xfrm>
              <a:off x="7252915" y="3527507"/>
              <a:ext cx="14639" cy="139331"/>
            </a:xfrm>
            <a:custGeom>
              <a:avLst/>
              <a:gdLst>
                <a:gd name="connsiteX0" fmla="*/ 7251 w 14639"/>
                <a:gd name="connsiteY0" fmla="*/ 139314 h 139331"/>
                <a:gd name="connsiteX1" fmla="*/ 28 w 14639"/>
                <a:gd name="connsiteY1" fmla="*/ 132075 h 139331"/>
                <a:gd name="connsiteX2" fmla="*/ 28 w 14639"/>
                <a:gd name="connsiteY2" fmla="*/ 131980 h 139331"/>
                <a:gd name="connsiteX3" fmla="*/ 28 w 14639"/>
                <a:gd name="connsiteY3" fmla="*/ 8155 h 139331"/>
                <a:gd name="connsiteX4" fmla="*/ 6462 w 14639"/>
                <a:gd name="connsiteY4" fmla="*/ 30 h 139331"/>
                <a:gd name="connsiteX5" fmla="*/ 14570 w 14639"/>
                <a:gd name="connsiteY5" fmla="*/ 6488 h 139331"/>
                <a:gd name="connsiteX6" fmla="*/ 14570 w 14639"/>
                <a:gd name="connsiteY6" fmla="*/ 8155 h 139331"/>
                <a:gd name="connsiteX7" fmla="*/ 14570 w 14639"/>
                <a:gd name="connsiteY7" fmla="*/ 131980 h 139331"/>
                <a:gd name="connsiteX8" fmla="*/ 7441 w 14639"/>
                <a:gd name="connsiteY8" fmla="*/ 139314 h 139331"/>
                <a:gd name="connsiteX9" fmla="*/ 7251 w 14639"/>
                <a:gd name="connsiteY9" fmla="*/ 139314 h 13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39" h="139331">
                  <a:moveTo>
                    <a:pt x="7251" y="139314"/>
                  </a:moveTo>
                  <a:cubicBezTo>
                    <a:pt x="3260" y="139314"/>
                    <a:pt x="28" y="136075"/>
                    <a:pt x="28" y="132075"/>
                  </a:cubicBezTo>
                  <a:cubicBezTo>
                    <a:pt x="28" y="132046"/>
                    <a:pt x="28" y="132008"/>
                    <a:pt x="28" y="131980"/>
                  </a:cubicBezTo>
                  <a:lnTo>
                    <a:pt x="28" y="8155"/>
                  </a:lnTo>
                  <a:cubicBezTo>
                    <a:pt x="-428" y="4135"/>
                    <a:pt x="2452" y="497"/>
                    <a:pt x="6462" y="30"/>
                  </a:cubicBezTo>
                  <a:cubicBezTo>
                    <a:pt x="10483" y="-428"/>
                    <a:pt x="14114" y="2459"/>
                    <a:pt x="14570" y="6488"/>
                  </a:cubicBezTo>
                  <a:cubicBezTo>
                    <a:pt x="14636" y="7040"/>
                    <a:pt x="14636" y="7602"/>
                    <a:pt x="14570" y="8155"/>
                  </a:cubicBezTo>
                  <a:lnTo>
                    <a:pt x="14570" y="131980"/>
                  </a:lnTo>
                  <a:cubicBezTo>
                    <a:pt x="14627" y="135980"/>
                    <a:pt x="11433" y="139257"/>
                    <a:pt x="7441" y="139314"/>
                  </a:cubicBezTo>
                  <a:cubicBezTo>
                    <a:pt x="7375" y="139314"/>
                    <a:pt x="7318" y="139314"/>
                    <a:pt x="7251" y="13931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E85D5FB-60AE-D94A-A36A-B115F7F26F97}"/>
                </a:ext>
              </a:extLst>
            </p:cNvPr>
            <p:cNvSpPr/>
            <p:nvPr/>
          </p:nvSpPr>
          <p:spPr>
            <a:xfrm>
              <a:off x="7209528" y="3411759"/>
              <a:ext cx="14637" cy="103727"/>
            </a:xfrm>
            <a:custGeom>
              <a:avLst/>
              <a:gdLst>
                <a:gd name="connsiteX0" fmla="*/ 7299 w 14637"/>
                <a:gd name="connsiteY0" fmla="*/ 103709 h 103727"/>
                <a:gd name="connsiteX1" fmla="*/ -20 w 14637"/>
                <a:gd name="connsiteY1" fmla="*/ 96375 h 103727"/>
                <a:gd name="connsiteX2" fmla="*/ -20 w 14637"/>
                <a:gd name="connsiteY2" fmla="*/ 7316 h 103727"/>
                <a:gd name="connsiteX3" fmla="*/ 7299 w 14637"/>
                <a:gd name="connsiteY3" fmla="*/ -18 h 103727"/>
                <a:gd name="connsiteX4" fmla="*/ 14617 w 14637"/>
                <a:gd name="connsiteY4" fmla="*/ 7316 h 103727"/>
                <a:gd name="connsiteX5" fmla="*/ 14617 w 14637"/>
                <a:gd name="connsiteY5" fmla="*/ 96375 h 103727"/>
                <a:gd name="connsiteX6" fmla="*/ 7489 w 14637"/>
                <a:gd name="connsiteY6" fmla="*/ 103709 h 103727"/>
                <a:gd name="connsiteX7" fmla="*/ 7299 w 14637"/>
                <a:gd name="connsiteY7" fmla="*/ 103709 h 10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7" h="103727">
                  <a:moveTo>
                    <a:pt x="7299" y="103709"/>
                  </a:moveTo>
                  <a:cubicBezTo>
                    <a:pt x="3259" y="103709"/>
                    <a:pt x="-20" y="100423"/>
                    <a:pt x="-20" y="9637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96375"/>
                  </a:lnTo>
                  <a:cubicBezTo>
                    <a:pt x="14674" y="100376"/>
                    <a:pt x="11481" y="103652"/>
                    <a:pt x="7489" y="103709"/>
                  </a:cubicBezTo>
                  <a:cubicBezTo>
                    <a:pt x="7422" y="103709"/>
                    <a:pt x="7365" y="103709"/>
                    <a:pt x="7299" y="10370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54A3CF3-3061-9C42-AE08-30A7E11D2657}"/>
                </a:ext>
              </a:extLst>
            </p:cNvPr>
            <p:cNvSpPr/>
            <p:nvPr/>
          </p:nvSpPr>
          <p:spPr>
            <a:xfrm>
              <a:off x="7179494" y="3349561"/>
              <a:ext cx="161288" cy="317277"/>
            </a:xfrm>
            <a:custGeom>
              <a:avLst/>
              <a:gdLst>
                <a:gd name="connsiteX0" fmla="*/ 124012 w 161288"/>
                <a:gd name="connsiteY0" fmla="*/ 317260 h 317277"/>
                <a:gd name="connsiteX1" fmla="*/ 37332 w 161288"/>
                <a:gd name="connsiteY1" fmla="*/ 317260 h 317277"/>
                <a:gd name="connsiteX2" fmla="*/ 30014 w 161288"/>
                <a:gd name="connsiteY2" fmla="*/ 309926 h 317277"/>
                <a:gd name="connsiteX3" fmla="*/ 30014 w 161288"/>
                <a:gd name="connsiteY3" fmla="*/ 165908 h 317277"/>
                <a:gd name="connsiteX4" fmla="*/ 22411 w 161288"/>
                <a:gd name="connsiteY4" fmla="*/ 165908 h 317277"/>
                <a:gd name="connsiteX5" fmla="*/ -20 w 161288"/>
                <a:gd name="connsiteY5" fmla="*/ 143524 h 317277"/>
                <a:gd name="connsiteX6" fmla="*/ -20 w 161288"/>
                <a:gd name="connsiteY6" fmla="*/ 52655 h 317277"/>
                <a:gd name="connsiteX7" fmla="*/ 52539 w 161288"/>
                <a:gd name="connsiteY7" fmla="*/ -18 h 317277"/>
                <a:gd name="connsiteX8" fmla="*/ 108710 w 161288"/>
                <a:gd name="connsiteY8" fmla="*/ -18 h 317277"/>
                <a:gd name="connsiteX9" fmla="*/ 161269 w 161288"/>
                <a:gd name="connsiteY9" fmla="*/ 52655 h 317277"/>
                <a:gd name="connsiteX10" fmla="*/ 161269 w 161288"/>
                <a:gd name="connsiteY10" fmla="*/ 143524 h 317277"/>
                <a:gd name="connsiteX11" fmla="*/ 138839 w 161288"/>
                <a:gd name="connsiteY11" fmla="*/ 165908 h 317277"/>
                <a:gd name="connsiteX12" fmla="*/ 131235 w 161288"/>
                <a:gd name="connsiteY12" fmla="*/ 165908 h 317277"/>
                <a:gd name="connsiteX13" fmla="*/ 131235 w 161288"/>
                <a:gd name="connsiteY13" fmla="*/ 310211 h 317277"/>
                <a:gd name="connsiteX14" fmla="*/ 124012 w 161288"/>
                <a:gd name="connsiteY14" fmla="*/ 317260 h 317277"/>
                <a:gd name="connsiteX15" fmla="*/ 44746 w 161288"/>
                <a:gd name="connsiteY15" fmla="*/ 302591 h 317277"/>
                <a:gd name="connsiteX16" fmla="*/ 116694 w 161288"/>
                <a:gd name="connsiteY16" fmla="*/ 302591 h 317277"/>
                <a:gd name="connsiteX17" fmla="*/ 116694 w 161288"/>
                <a:gd name="connsiteY17" fmla="*/ 158288 h 317277"/>
                <a:gd name="connsiteX18" fmla="*/ 124012 w 161288"/>
                <a:gd name="connsiteY18" fmla="*/ 150953 h 317277"/>
                <a:gd name="connsiteX19" fmla="*/ 138934 w 161288"/>
                <a:gd name="connsiteY19" fmla="*/ 150953 h 317277"/>
                <a:gd name="connsiteX20" fmla="*/ 146727 w 161288"/>
                <a:gd name="connsiteY20" fmla="*/ 143333 h 317277"/>
                <a:gd name="connsiteX21" fmla="*/ 146727 w 161288"/>
                <a:gd name="connsiteY21" fmla="*/ 143238 h 317277"/>
                <a:gd name="connsiteX22" fmla="*/ 146727 w 161288"/>
                <a:gd name="connsiteY22" fmla="*/ 52370 h 317277"/>
                <a:gd name="connsiteX23" fmla="*/ 108710 w 161288"/>
                <a:gd name="connsiteY23" fmla="*/ 14270 h 317277"/>
                <a:gd name="connsiteX24" fmla="*/ 52539 w 161288"/>
                <a:gd name="connsiteY24" fmla="*/ 14270 h 317277"/>
                <a:gd name="connsiteX25" fmla="*/ 14522 w 161288"/>
                <a:gd name="connsiteY25" fmla="*/ 52370 h 317277"/>
                <a:gd name="connsiteX26" fmla="*/ 14522 w 161288"/>
                <a:gd name="connsiteY26" fmla="*/ 143238 h 317277"/>
                <a:gd name="connsiteX27" fmla="*/ 22221 w 161288"/>
                <a:gd name="connsiteY27" fmla="*/ 150953 h 317277"/>
                <a:gd name="connsiteX28" fmla="*/ 22316 w 161288"/>
                <a:gd name="connsiteY28" fmla="*/ 150953 h 317277"/>
                <a:gd name="connsiteX29" fmla="*/ 37332 w 161288"/>
                <a:gd name="connsiteY29" fmla="*/ 150953 h 317277"/>
                <a:gd name="connsiteX30" fmla="*/ 44651 w 161288"/>
                <a:gd name="connsiteY30" fmla="*/ 158288 h 31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288" h="317277">
                  <a:moveTo>
                    <a:pt x="124012" y="317260"/>
                  </a:moveTo>
                  <a:lnTo>
                    <a:pt x="37332" y="317260"/>
                  </a:lnTo>
                  <a:cubicBezTo>
                    <a:pt x="33293" y="317260"/>
                    <a:pt x="30014" y="313974"/>
                    <a:pt x="30014" y="309926"/>
                  </a:cubicBezTo>
                  <a:lnTo>
                    <a:pt x="30014" y="165908"/>
                  </a:lnTo>
                  <a:lnTo>
                    <a:pt x="22411" y="165908"/>
                  </a:lnTo>
                  <a:cubicBezTo>
                    <a:pt x="10055" y="165908"/>
                    <a:pt x="37" y="155897"/>
                    <a:pt x="-20" y="143524"/>
                  </a:cubicBezTo>
                  <a:lnTo>
                    <a:pt x="-20" y="52655"/>
                  </a:lnTo>
                  <a:cubicBezTo>
                    <a:pt x="37" y="23585"/>
                    <a:pt x="23532" y="39"/>
                    <a:pt x="52539" y="-18"/>
                  </a:cubicBezTo>
                  <a:lnTo>
                    <a:pt x="108710" y="-18"/>
                  </a:lnTo>
                  <a:cubicBezTo>
                    <a:pt x="137717" y="39"/>
                    <a:pt x="161222" y="23585"/>
                    <a:pt x="161269" y="52655"/>
                  </a:cubicBezTo>
                  <a:lnTo>
                    <a:pt x="161269" y="143524"/>
                  </a:lnTo>
                  <a:cubicBezTo>
                    <a:pt x="161222" y="155897"/>
                    <a:pt x="151185" y="165908"/>
                    <a:pt x="138839" y="165908"/>
                  </a:cubicBezTo>
                  <a:lnTo>
                    <a:pt x="131235" y="165908"/>
                  </a:lnTo>
                  <a:lnTo>
                    <a:pt x="131235" y="310211"/>
                  </a:lnTo>
                  <a:cubicBezTo>
                    <a:pt x="131083" y="314117"/>
                    <a:pt x="127909" y="317212"/>
                    <a:pt x="124012" y="317260"/>
                  </a:cubicBezTo>
                  <a:close/>
                  <a:moveTo>
                    <a:pt x="44746" y="302591"/>
                  </a:moveTo>
                  <a:lnTo>
                    <a:pt x="116694" y="302591"/>
                  </a:lnTo>
                  <a:lnTo>
                    <a:pt x="116694" y="158288"/>
                  </a:lnTo>
                  <a:cubicBezTo>
                    <a:pt x="116694" y="154239"/>
                    <a:pt x="119973" y="150953"/>
                    <a:pt x="124012" y="150953"/>
                  </a:cubicBezTo>
                  <a:lnTo>
                    <a:pt x="138934" y="150953"/>
                  </a:lnTo>
                  <a:cubicBezTo>
                    <a:pt x="143182" y="151011"/>
                    <a:pt x="146670" y="147591"/>
                    <a:pt x="146727" y="143333"/>
                  </a:cubicBezTo>
                  <a:cubicBezTo>
                    <a:pt x="146727" y="143305"/>
                    <a:pt x="146727" y="143267"/>
                    <a:pt x="146727" y="143238"/>
                  </a:cubicBezTo>
                  <a:lnTo>
                    <a:pt x="146727" y="52370"/>
                  </a:lnTo>
                  <a:cubicBezTo>
                    <a:pt x="146727" y="31329"/>
                    <a:pt x="129705" y="14270"/>
                    <a:pt x="108710" y="14270"/>
                  </a:cubicBezTo>
                  <a:lnTo>
                    <a:pt x="52539" y="14270"/>
                  </a:lnTo>
                  <a:cubicBezTo>
                    <a:pt x="31544" y="14270"/>
                    <a:pt x="14522" y="31329"/>
                    <a:pt x="14522" y="52370"/>
                  </a:cubicBezTo>
                  <a:lnTo>
                    <a:pt x="14522" y="143238"/>
                  </a:lnTo>
                  <a:cubicBezTo>
                    <a:pt x="14522" y="147496"/>
                    <a:pt x="17972" y="150953"/>
                    <a:pt x="22221" y="150953"/>
                  </a:cubicBezTo>
                  <a:cubicBezTo>
                    <a:pt x="22249" y="150953"/>
                    <a:pt x="22287" y="150953"/>
                    <a:pt x="22316" y="150953"/>
                  </a:cubicBezTo>
                  <a:lnTo>
                    <a:pt x="37332" y="150953"/>
                  </a:lnTo>
                  <a:cubicBezTo>
                    <a:pt x="41372" y="150953"/>
                    <a:pt x="44651" y="154239"/>
                    <a:pt x="44651" y="1582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7C8877B-909D-A84C-B587-1CE4201BD879}"/>
                </a:ext>
              </a:extLst>
            </p:cNvPr>
            <p:cNvSpPr/>
            <p:nvPr/>
          </p:nvSpPr>
          <p:spPr>
            <a:xfrm>
              <a:off x="7296207" y="3411759"/>
              <a:ext cx="14636" cy="103728"/>
            </a:xfrm>
            <a:custGeom>
              <a:avLst/>
              <a:gdLst>
                <a:gd name="connsiteX0" fmla="*/ 7299 w 14636"/>
                <a:gd name="connsiteY0" fmla="*/ 103709 h 103728"/>
                <a:gd name="connsiteX1" fmla="*/ -20 w 14636"/>
                <a:gd name="connsiteY1" fmla="*/ 96566 h 103728"/>
                <a:gd name="connsiteX2" fmla="*/ -20 w 14636"/>
                <a:gd name="connsiteY2" fmla="*/ 96375 h 103728"/>
                <a:gd name="connsiteX3" fmla="*/ -20 w 14636"/>
                <a:gd name="connsiteY3" fmla="*/ 7316 h 103728"/>
                <a:gd name="connsiteX4" fmla="*/ 7299 w 14636"/>
                <a:gd name="connsiteY4" fmla="*/ -18 h 103728"/>
                <a:gd name="connsiteX5" fmla="*/ 14617 w 14636"/>
                <a:gd name="connsiteY5" fmla="*/ 7316 h 103728"/>
                <a:gd name="connsiteX6" fmla="*/ 14617 w 14636"/>
                <a:gd name="connsiteY6" fmla="*/ 96375 h 103728"/>
                <a:gd name="connsiteX7" fmla="*/ 7299 w 14636"/>
                <a:gd name="connsiteY7" fmla="*/ 103709 h 10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103728">
                  <a:moveTo>
                    <a:pt x="7299" y="103709"/>
                  </a:moveTo>
                  <a:cubicBezTo>
                    <a:pt x="3307" y="103767"/>
                    <a:pt x="37" y="100566"/>
                    <a:pt x="-20" y="96566"/>
                  </a:cubicBezTo>
                  <a:cubicBezTo>
                    <a:pt x="-20" y="96499"/>
                    <a:pt x="-20" y="96442"/>
                    <a:pt x="-20" y="9637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96375"/>
                  </a:lnTo>
                  <a:cubicBezTo>
                    <a:pt x="14617" y="100423"/>
                    <a:pt x="11338" y="103709"/>
                    <a:pt x="7299" y="10370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AC6887A-3A02-1343-8DC0-E2145DDE5BE2}"/>
                </a:ext>
              </a:extLst>
            </p:cNvPr>
            <p:cNvSpPr/>
            <p:nvPr/>
          </p:nvSpPr>
          <p:spPr>
            <a:xfrm>
              <a:off x="7219982" y="3258121"/>
              <a:ext cx="80406" cy="80581"/>
            </a:xfrm>
            <a:custGeom>
              <a:avLst/>
              <a:gdLst>
                <a:gd name="connsiteX0" fmla="*/ 40184 w 80406"/>
                <a:gd name="connsiteY0" fmla="*/ 80564 h 80581"/>
                <a:gd name="connsiteX1" fmla="*/ -20 w 80406"/>
                <a:gd name="connsiteY1" fmla="*/ 40273 h 80581"/>
                <a:gd name="connsiteX2" fmla="*/ 40184 w 80406"/>
                <a:gd name="connsiteY2" fmla="*/ -18 h 80581"/>
                <a:gd name="connsiteX3" fmla="*/ 80387 w 80406"/>
                <a:gd name="connsiteY3" fmla="*/ 40273 h 80581"/>
                <a:gd name="connsiteX4" fmla="*/ 40184 w 80406"/>
                <a:gd name="connsiteY4" fmla="*/ 80564 h 80581"/>
                <a:gd name="connsiteX5" fmla="*/ 40184 w 80406"/>
                <a:gd name="connsiteY5" fmla="*/ 14651 h 80581"/>
                <a:gd name="connsiteX6" fmla="*/ 14617 w 80406"/>
                <a:gd name="connsiteY6" fmla="*/ 40273 h 80581"/>
                <a:gd name="connsiteX7" fmla="*/ 40184 w 80406"/>
                <a:gd name="connsiteY7" fmla="*/ 65895 h 80581"/>
                <a:gd name="connsiteX8" fmla="*/ 65751 w 80406"/>
                <a:gd name="connsiteY8" fmla="*/ 40273 h 80581"/>
                <a:gd name="connsiteX9" fmla="*/ 40184 w 80406"/>
                <a:gd name="connsiteY9" fmla="*/ 14651 h 8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406" h="80581">
                  <a:moveTo>
                    <a:pt x="40184" y="80564"/>
                  </a:moveTo>
                  <a:cubicBezTo>
                    <a:pt x="17982" y="80564"/>
                    <a:pt x="-20" y="62523"/>
                    <a:pt x="-20" y="40273"/>
                  </a:cubicBezTo>
                  <a:cubicBezTo>
                    <a:pt x="-20" y="18022"/>
                    <a:pt x="17982" y="-18"/>
                    <a:pt x="40184" y="-18"/>
                  </a:cubicBezTo>
                  <a:cubicBezTo>
                    <a:pt x="62386" y="-18"/>
                    <a:pt x="80387" y="18022"/>
                    <a:pt x="80387" y="40273"/>
                  </a:cubicBezTo>
                  <a:cubicBezTo>
                    <a:pt x="80387" y="62523"/>
                    <a:pt x="62386" y="80564"/>
                    <a:pt x="40184" y="80564"/>
                  </a:cubicBezTo>
                  <a:close/>
                  <a:moveTo>
                    <a:pt x="40184" y="14651"/>
                  </a:moveTo>
                  <a:cubicBezTo>
                    <a:pt x="26061" y="14651"/>
                    <a:pt x="14617" y="26119"/>
                    <a:pt x="14617" y="40273"/>
                  </a:cubicBezTo>
                  <a:cubicBezTo>
                    <a:pt x="14617" y="54427"/>
                    <a:pt x="26061" y="65895"/>
                    <a:pt x="40184" y="65895"/>
                  </a:cubicBezTo>
                  <a:cubicBezTo>
                    <a:pt x="54307" y="65895"/>
                    <a:pt x="65751" y="54427"/>
                    <a:pt x="65751" y="40273"/>
                  </a:cubicBezTo>
                  <a:cubicBezTo>
                    <a:pt x="65751" y="26119"/>
                    <a:pt x="54307" y="14651"/>
                    <a:pt x="40184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855308E7-8992-E94C-942F-2F0CBA9C2D13}"/>
                </a:ext>
              </a:extLst>
            </p:cNvPr>
            <p:cNvSpPr/>
            <p:nvPr/>
          </p:nvSpPr>
          <p:spPr>
            <a:xfrm>
              <a:off x="7487625" y="3260598"/>
              <a:ext cx="76034" cy="76200"/>
            </a:xfrm>
            <a:custGeom>
              <a:avLst/>
              <a:gdLst>
                <a:gd name="connsiteX0" fmla="*/ 37998 w 76034"/>
                <a:gd name="connsiteY0" fmla="*/ 76182 h 76200"/>
                <a:gd name="connsiteX1" fmla="*/ -20 w 76034"/>
                <a:gd name="connsiteY1" fmla="*/ 38082 h 76200"/>
                <a:gd name="connsiteX2" fmla="*/ 37998 w 76034"/>
                <a:gd name="connsiteY2" fmla="*/ -18 h 76200"/>
                <a:gd name="connsiteX3" fmla="*/ 76015 w 76034"/>
                <a:gd name="connsiteY3" fmla="*/ 38082 h 76200"/>
                <a:gd name="connsiteX4" fmla="*/ 37998 w 76034"/>
                <a:gd name="connsiteY4" fmla="*/ 76182 h 76200"/>
                <a:gd name="connsiteX5" fmla="*/ 37998 w 76034"/>
                <a:gd name="connsiteY5" fmla="*/ 15508 h 76200"/>
                <a:gd name="connsiteX6" fmla="*/ 14997 w 76034"/>
                <a:gd name="connsiteY6" fmla="*/ 38558 h 76200"/>
                <a:gd name="connsiteX7" fmla="*/ 37998 w 76034"/>
                <a:gd name="connsiteY7" fmla="*/ 61609 h 76200"/>
                <a:gd name="connsiteX8" fmla="*/ 60998 w 76034"/>
                <a:gd name="connsiteY8" fmla="*/ 38558 h 76200"/>
                <a:gd name="connsiteX9" fmla="*/ 37998 w 76034"/>
                <a:gd name="connsiteY9" fmla="*/ 155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34" h="76200">
                  <a:moveTo>
                    <a:pt x="37998" y="76182"/>
                  </a:moveTo>
                  <a:cubicBezTo>
                    <a:pt x="17003" y="76182"/>
                    <a:pt x="-20" y="59123"/>
                    <a:pt x="-20" y="38082"/>
                  </a:cubicBezTo>
                  <a:cubicBezTo>
                    <a:pt x="-20" y="17041"/>
                    <a:pt x="17003" y="-18"/>
                    <a:pt x="37998" y="-18"/>
                  </a:cubicBezTo>
                  <a:cubicBezTo>
                    <a:pt x="58993" y="-18"/>
                    <a:pt x="76015" y="17041"/>
                    <a:pt x="76015" y="38082"/>
                  </a:cubicBezTo>
                  <a:cubicBezTo>
                    <a:pt x="76015" y="59123"/>
                    <a:pt x="58993" y="76182"/>
                    <a:pt x="37998" y="76182"/>
                  </a:cubicBezTo>
                  <a:close/>
                  <a:moveTo>
                    <a:pt x="37998" y="15508"/>
                  </a:moveTo>
                  <a:cubicBezTo>
                    <a:pt x="25291" y="15508"/>
                    <a:pt x="14997" y="25823"/>
                    <a:pt x="14997" y="38558"/>
                  </a:cubicBezTo>
                  <a:cubicBezTo>
                    <a:pt x="14997" y="51293"/>
                    <a:pt x="25291" y="61609"/>
                    <a:pt x="37998" y="61609"/>
                  </a:cubicBezTo>
                  <a:cubicBezTo>
                    <a:pt x="50705" y="61609"/>
                    <a:pt x="60998" y="51293"/>
                    <a:pt x="60998" y="38558"/>
                  </a:cubicBezTo>
                  <a:cubicBezTo>
                    <a:pt x="60998" y="25823"/>
                    <a:pt x="50705" y="15508"/>
                    <a:pt x="37998" y="1550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D5D9C1BF-11F6-024A-B2B3-A1ADF74E20A5}"/>
                </a:ext>
              </a:extLst>
            </p:cNvPr>
            <p:cNvSpPr/>
            <p:nvPr/>
          </p:nvSpPr>
          <p:spPr>
            <a:xfrm>
              <a:off x="7480877" y="3542252"/>
              <a:ext cx="91241" cy="124587"/>
            </a:xfrm>
            <a:custGeom>
              <a:avLst/>
              <a:gdLst>
                <a:gd name="connsiteX0" fmla="*/ 83904 w 91241"/>
                <a:gd name="connsiteY0" fmla="*/ 124569 h 124587"/>
                <a:gd name="connsiteX1" fmla="*/ 7299 w 91241"/>
                <a:gd name="connsiteY1" fmla="*/ 124569 h 124587"/>
                <a:gd name="connsiteX2" fmla="*/ -20 w 91241"/>
                <a:gd name="connsiteY2" fmla="*/ 117425 h 124587"/>
                <a:gd name="connsiteX3" fmla="*/ -20 w 91241"/>
                <a:gd name="connsiteY3" fmla="*/ 117235 h 124587"/>
                <a:gd name="connsiteX4" fmla="*/ -20 w 91241"/>
                <a:gd name="connsiteY4" fmla="*/ 7316 h 124587"/>
                <a:gd name="connsiteX5" fmla="*/ 7299 w 91241"/>
                <a:gd name="connsiteY5" fmla="*/ -18 h 124587"/>
                <a:gd name="connsiteX6" fmla="*/ 83904 w 91241"/>
                <a:gd name="connsiteY6" fmla="*/ -18 h 124587"/>
                <a:gd name="connsiteX7" fmla="*/ 91222 w 91241"/>
                <a:gd name="connsiteY7" fmla="*/ 7316 h 124587"/>
                <a:gd name="connsiteX8" fmla="*/ 91222 w 91241"/>
                <a:gd name="connsiteY8" fmla="*/ 117235 h 124587"/>
                <a:gd name="connsiteX9" fmla="*/ 83904 w 91241"/>
                <a:gd name="connsiteY9" fmla="*/ 124569 h 124587"/>
                <a:gd name="connsiteX10" fmla="*/ 14522 w 91241"/>
                <a:gd name="connsiteY10" fmla="*/ 109901 h 124587"/>
                <a:gd name="connsiteX11" fmla="*/ 76585 w 91241"/>
                <a:gd name="connsiteY11" fmla="*/ 109901 h 124587"/>
                <a:gd name="connsiteX12" fmla="*/ 76585 w 91241"/>
                <a:gd name="connsiteY12" fmla="*/ 14651 h 124587"/>
                <a:gd name="connsiteX13" fmla="*/ 14522 w 91241"/>
                <a:gd name="connsiteY13" fmla="*/ 14651 h 12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41" h="124587">
                  <a:moveTo>
                    <a:pt x="83904" y="124569"/>
                  </a:moveTo>
                  <a:lnTo>
                    <a:pt x="7299" y="124569"/>
                  </a:lnTo>
                  <a:cubicBezTo>
                    <a:pt x="3307" y="124626"/>
                    <a:pt x="38" y="121426"/>
                    <a:pt x="-20" y="117425"/>
                  </a:cubicBezTo>
                  <a:cubicBezTo>
                    <a:pt x="-20" y="117359"/>
                    <a:pt x="-20" y="117302"/>
                    <a:pt x="-20" y="11723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lnTo>
                    <a:pt x="83904" y="-18"/>
                  </a:lnTo>
                  <a:cubicBezTo>
                    <a:pt x="87924" y="30"/>
                    <a:pt x="91175" y="3287"/>
                    <a:pt x="91222" y="7316"/>
                  </a:cubicBezTo>
                  <a:lnTo>
                    <a:pt x="91222" y="117235"/>
                  </a:lnTo>
                  <a:cubicBezTo>
                    <a:pt x="91222" y="121283"/>
                    <a:pt x="87943" y="124569"/>
                    <a:pt x="83904" y="124569"/>
                  </a:cubicBezTo>
                  <a:close/>
                  <a:moveTo>
                    <a:pt x="14522" y="109901"/>
                  </a:moveTo>
                  <a:lnTo>
                    <a:pt x="76585" y="109901"/>
                  </a:lnTo>
                  <a:lnTo>
                    <a:pt x="76585" y="14651"/>
                  </a:lnTo>
                  <a:lnTo>
                    <a:pt x="14522" y="14651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FED9880C-BB19-8647-B01B-3CFE31A915BA}"/>
                </a:ext>
              </a:extLst>
            </p:cNvPr>
            <p:cNvSpPr/>
            <p:nvPr/>
          </p:nvSpPr>
          <p:spPr>
            <a:xfrm>
              <a:off x="7519179" y="3542252"/>
              <a:ext cx="14636" cy="124587"/>
            </a:xfrm>
            <a:custGeom>
              <a:avLst/>
              <a:gdLst>
                <a:gd name="connsiteX0" fmla="*/ 7299 w 14636"/>
                <a:gd name="connsiteY0" fmla="*/ 124569 h 124587"/>
                <a:gd name="connsiteX1" fmla="*/ -20 w 14636"/>
                <a:gd name="connsiteY1" fmla="*/ 117425 h 124587"/>
                <a:gd name="connsiteX2" fmla="*/ -20 w 14636"/>
                <a:gd name="connsiteY2" fmla="*/ 117235 h 124587"/>
                <a:gd name="connsiteX3" fmla="*/ -20 w 14636"/>
                <a:gd name="connsiteY3" fmla="*/ 7316 h 124587"/>
                <a:gd name="connsiteX4" fmla="*/ 7299 w 14636"/>
                <a:gd name="connsiteY4" fmla="*/ -18 h 124587"/>
                <a:gd name="connsiteX5" fmla="*/ 14617 w 14636"/>
                <a:gd name="connsiteY5" fmla="*/ 7316 h 124587"/>
                <a:gd name="connsiteX6" fmla="*/ 14617 w 14636"/>
                <a:gd name="connsiteY6" fmla="*/ 117235 h 124587"/>
                <a:gd name="connsiteX7" fmla="*/ 7299 w 14636"/>
                <a:gd name="connsiteY7" fmla="*/ 124569 h 12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6" h="124587">
                  <a:moveTo>
                    <a:pt x="7299" y="124569"/>
                  </a:moveTo>
                  <a:cubicBezTo>
                    <a:pt x="3307" y="124626"/>
                    <a:pt x="38" y="121426"/>
                    <a:pt x="-20" y="117425"/>
                  </a:cubicBezTo>
                  <a:cubicBezTo>
                    <a:pt x="-20" y="117359"/>
                    <a:pt x="-20" y="117302"/>
                    <a:pt x="-20" y="117235"/>
                  </a:cubicBezTo>
                  <a:lnTo>
                    <a:pt x="-20" y="7316"/>
                  </a:lnTo>
                  <a:cubicBezTo>
                    <a:pt x="-20" y="3268"/>
                    <a:pt x="3259" y="-18"/>
                    <a:pt x="7299" y="-18"/>
                  </a:cubicBezTo>
                  <a:cubicBezTo>
                    <a:pt x="11338" y="-18"/>
                    <a:pt x="14617" y="3268"/>
                    <a:pt x="14617" y="7316"/>
                  </a:cubicBezTo>
                  <a:lnTo>
                    <a:pt x="14617" y="117235"/>
                  </a:lnTo>
                  <a:cubicBezTo>
                    <a:pt x="14617" y="121283"/>
                    <a:pt x="11338" y="124569"/>
                    <a:pt x="7299" y="12456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F8E2DD2B-9D4E-604B-A5FA-1DA22D51E84C}"/>
                </a:ext>
              </a:extLst>
            </p:cNvPr>
            <p:cNvSpPr/>
            <p:nvPr/>
          </p:nvSpPr>
          <p:spPr>
            <a:xfrm>
              <a:off x="7418926" y="3339750"/>
              <a:ext cx="213672" cy="217171"/>
            </a:xfrm>
            <a:custGeom>
              <a:avLst/>
              <a:gdLst>
                <a:gd name="connsiteX0" fmla="*/ 172276 w 213672"/>
                <a:gd name="connsiteY0" fmla="*/ 217152 h 217171"/>
                <a:gd name="connsiteX1" fmla="*/ 41211 w 213672"/>
                <a:gd name="connsiteY1" fmla="*/ 217152 h 217171"/>
                <a:gd name="connsiteX2" fmla="*/ 35699 w 213672"/>
                <a:gd name="connsiteY2" fmla="*/ 214580 h 217171"/>
                <a:gd name="connsiteX3" fmla="*/ 33988 w 213672"/>
                <a:gd name="connsiteY3" fmla="*/ 208770 h 217171"/>
                <a:gd name="connsiteX4" fmla="*/ 49575 w 213672"/>
                <a:gd name="connsiteY4" fmla="*/ 106853 h 217171"/>
                <a:gd name="connsiteX5" fmla="*/ 41211 w 213672"/>
                <a:gd name="connsiteY5" fmla="*/ 122569 h 217171"/>
                <a:gd name="connsiteX6" fmla="*/ 11510 w 213672"/>
                <a:gd name="connsiteY6" fmla="*/ 131646 h 217171"/>
                <a:gd name="connsiteX7" fmla="*/ 4715 w 213672"/>
                <a:gd name="connsiteY7" fmla="*/ 125998 h 217171"/>
                <a:gd name="connsiteX8" fmla="*/ 2814 w 213672"/>
                <a:gd name="connsiteY8" fmla="*/ 101138 h 217171"/>
                <a:gd name="connsiteX9" fmla="*/ 44823 w 213672"/>
                <a:gd name="connsiteY9" fmla="*/ 15413 h 217171"/>
                <a:gd name="connsiteX10" fmla="*/ 69439 w 213672"/>
                <a:gd name="connsiteY10" fmla="*/ -18 h 217171"/>
                <a:gd name="connsiteX11" fmla="*/ 74286 w 213672"/>
                <a:gd name="connsiteY11" fmla="*/ -18 h 217171"/>
                <a:gd name="connsiteX12" fmla="*/ 87973 w 213672"/>
                <a:gd name="connsiteY12" fmla="*/ 5792 h 217171"/>
                <a:gd name="connsiteX13" fmla="*/ 106411 w 213672"/>
                <a:gd name="connsiteY13" fmla="*/ 13508 h 217171"/>
                <a:gd name="connsiteX14" fmla="*/ 107076 w 213672"/>
                <a:gd name="connsiteY14" fmla="*/ 13508 h 217171"/>
                <a:gd name="connsiteX15" fmla="*/ 125515 w 213672"/>
                <a:gd name="connsiteY15" fmla="*/ 5792 h 217171"/>
                <a:gd name="connsiteX16" fmla="*/ 139106 w 213672"/>
                <a:gd name="connsiteY16" fmla="*/ -18 h 217171"/>
                <a:gd name="connsiteX17" fmla="*/ 144048 w 213672"/>
                <a:gd name="connsiteY17" fmla="*/ -18 h 217171"/>
                <a:gd name="connsiteX18" fmla="*/ 168665 w 213672"/>
                <a:gd name="connsiteY18" fmla="*/ 15413 h 217171"/>
                <a:gd name="connsiteX19" fmla="*/ 210959 w 213672"/>
                <a:gd name="connsiteY19" fmla="*/ 101804 h 217171"/>
                <a:gd name="connsiteX20" fmla="*/ 204401 w 213672"/>
                <a:gd name="connsiteY20" fmla="*/ 130379 h 217171"/>
                <a:gd name="connsiteX21" fmla="*/ 187008 w 213672"/>
                <a:gd name="connsiteY21" fmla="*/ 133904 h 217171"/>
                <a:gd name="connsiteX22" fmla="*/ 171896 w 213672"/>
                <a:gd name="connsiteY22" fmla="*/ 122283 h 217171"/>
                <a:gd name="connsiteX23" fmla="*/ 163817 w 213672"/>
                <a:gd name="connsiteY23" fmla="*/ 107138 h 217171"/>
                <a:gd name="connsiteX24" fmla="*/ 179499 w 213672"/>
                <a:gd name="connsiteY24" fmla="*/ 209056 h 217171"/>
                <a:gd name="connsiteX25" fmla="*/ 177789 w 213672"/>
                <a:gd name="connsiteY25" fmla="*/ 214866 h 217171"/>
                <a:gd name="connsiteX26" fmla="*/ 172276 w 213672"/>
                <a:gd name="connsiteY26" fmla="*/ 217152 h 217171"/>
                <a:gd name="connsiteX27" fmla="*/ 106696 w 213672"/>
                <a:gd name="connsiteY27" fmla="*/ 202484 h 217171"/>
                <a:gd name="connsiteX28" fmla="*/ 163722 w 213672"/>
                <a:gd name="connsiteY28" fmla="*/ 202484 h 217171"/>
                <a:gd name="connsiteX29" fmla="*/ 142908 w 213672"/>
                <a:gd name="connsiteY29" fmla="*/ 66848 h 217171"/>
                <a:gd name="connsiteX30" fmla="*/ 149029 w 213672"/>
                <a:gd name="connsiteY30" fmla="*/ 58485 h 217171"/>
                <a:gd name="connsiteX31" fmla="*/ 156594 w 213672"/>
                <a:gd name="connsiteY31" fmla="*/ 62276 h 217171"/>
                <a:gd name="connsiteX32" fmla="*/ 185107 w 213672"/>
                <a:gd name="connsiteY32" fmla="*/ 115044 h 217171"/>
                <a:gd name="connsiteX33" fmla="*/ 190524 w 213672"/>
                <a:gd name="connsiteY33" fmla="*/ 119330 h 217171"/>
                <a:gd name="connsiteX34" fmla="*/ 196132 w 213672"/>
                <a:gd name="connsiteY34" fmla="*/ 118187 h 217171"/>
                <a:gd name="connsiteX35" fmla="*/ 198318 w 213672"/>
                <a:gd name="connsiteY35" fmla="*/ 108662 h 217171"/>
                <a:gd name="connsiteX36" fmla="*/ 155834 w 213672"/>
                <a:gd name="connsiteY36" fmla="*/ 21890 h 217171"/>
                <a:gd name="connsiteX37" fmla="*/ 144333 w 213672"/>
                <a:gd name="connsiteY37" fmla="*/ 14651 h 217171"/>
                <a:gd name="connsiteX38" fmla="*/ 139391 w 213672"/>
                <a:gd name="connsiteY38" fmla="*/ 14651 h 217171"/>
                <a:gd name="connsiteX39" fmla="*/ 135874 w 213672"/>
                <a:gd name="connsiteY39" fmla="*/ 16365 h 217171"/>
                <a:gd name="connsiteX40" fmla="*/ 78183 w 213672"/>
                <a:gd name="connsiteY40" fmla="*/ 16365 h 217171"/>
                <a:gd name="connsiteX41" fmla="*/ 74571 w 213672"/>
                <a:gd name="connsiteY41" fmla="*/ 14651 h 217171"/>
                <a:gd name="connsiteX42" fmla="*/ 69724 w 213672"/>
                <a:gd name="connsiteY42" fmla="*/ 14651 h 217171"/>
                <a:gd name="connsiteX43" fmla="*/ 58224 w 213672"/>
                <a:gd name="connsiteY43" fmla="*/ 21890 h 217171"/>
                <a:gd name="connsiteX44" fmla="*/ 16120 w 213672"/>
                <a:gd name="connsiteY44" fmla="*/ 107615 h 217171"/>
                <a:gd name="connsiteX45" fmla="*/ 16120 w 213672"/>
                <a:gd name="connsiteY45" fmla="*/ 116473 h 217171"/>
                <a:gd name="connsiteX46" fmla="*/ 26403 w 213672"/>
                <a:gd name="connsiteY46" fmla="*/ 117673 h 217171"/>
                <a:gd name="connsiteX47" fmla="*/ 28285 w 213672"/>
                <a:gd name="connsiteY47" fmla="*/ 115425 h 217171"/>
                <a:gd name="connsiteX48" fmla="*/ 56798 w 213672"/>
                <a:gd name="connsiteY48" fmla="*/ 61990 h 217171"/>
                <a:gd name="connsiteX49" fmla="*/ 66806 w 213672"/>
                <a:gd name="connsiteY49" fmla="*/ 59332 h 217171"/>
                <a:gd name="connsiteX50" fmla="*/ 70390 w 213672"/>
                <a:gd name="connsiteY50" fmla="*/ 66562 h 217171"/>
                <a:gd name="connsiteX51" fmla="*/ 49670 w 213672"/>
                <a:gd name="connsiteY51" fmla="*/ 202198 h 21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3672" h="217171">
                  <a:moveTo>
                    <a:pt x="172276" y="217152"/>
                  </a:moveTo>
                  <a:lnTo>
                    <a:pt x="41211" y="217152"/>
                  </a:lnTo>
                  <a:cubicBezTo>
                    <a:pt x="39092" y="217123"/>
                    <a:pt x="37086" y="216190"/>
                    <a:pt x="35699" y="214580"/>
                  </a:cubicBezTo>
                  <a:cubicBezTo>
                    <a:pt x="34311" y="212990"/>
                    <a:pt x="33684" y="210866"/>
                    <a:pt x="33988" y="208770"/>
                  </a:cubicBezTo>
                  <a:lnTo>
                    <a:pt x="49575" y="106853"/>
                  </a:lnTo>
                  <a:lnTo>
                    <a:pt x="41211" y="122569"/>
                  </a:lnTo>
                  <a:cubicBezTo>
                    <a:pt x="35509" y="133294"/>
                    <a:pt x="22212" y="137352"/>
                    <a:pt x="11510" y="131646"/>
                  </a:cubicBezTo>
                  <a:cubicBezTo>
                    <a:pt x="8887" y="130236"/>
                    <a:pt x="6577" y="128322"/>
                    <a:pt x="4715" y="125998"/>
                  </a:cubicBezTo>
                  <a:cubicBezTo>
                    <a:pt x="-817" y="118835"/>
                    <a:pt x="-1568" y="109062"/>
                    <a:pt x="2814" y="101138"/>
                  </a:cubicBezTo>
                  <a:lnTo>
                    <a:pt x="44823" y="15413"/>
                  </a:lnTo>
                  <a:cubicBezTo>
                    <a:pt x="49442" y="6002"/>
                    <a:pt x="58975" y="30"/>
                    <a:pt x="69439" y="-18"/>
                  </a:cubicBezTo>
                  <a:lnTo>
                    <a:pt x="74286" y="-18"/>
                  </a:lnTo>
                  <a:cubicBezTo>
                    <a:pt x="79428" y="77"/>
                    <a:pt x="84323" y="2163"/>
                    <a:pt x="87973" y="5792"/>
                  </a:cubicBezTo>
                  <a:cubicBezTo>
                    <a:pt x="93133" y="10288"/>
                    <a:pt x="99597" y="12993"/>
                    <a:pt x="106411" y="13508"/>
                  </a:cubicBezTo>
                  <a:lnTo>
                    <a:pt x="107076" y="13508"/>
                  </a:lnTo>
                  <a:cubicBezTo>
                    <a:pt x="113881" y="12974"/>
                    <a:pt x="120344" y="10269"/>
                    <a:pt x="125515" y="5792"/>
                  </a:cubicBezTo>
                  <a:cubicBezTo>
                    <a:pt x="129136" y="2182"/>
                    <a:pt x="134002" y="106"/>
                    <a:pt x="139106" y="-18"/>
                  </a:cubicBezTo>
                  <a:lnTo>
                    <a:pt x="144048" y="-18"/>
                  </a:lnTo>
                  <a:cubicBezTo>
                    <a:pt x="154503" y="49"/>
                    <a:pt x="164026" y="6021"/>
                    <a:pt x="168665" y="15413"/>
                  </a:cubicBezTo>
                  <a:lnTo>
                    <a:pt x="210959" y="101804"/>
                  </a:lnTo>
                  <a:cubicBezTo>
                    <a:pt x="216300" y="111625"/>
                    <a:pt x="213487" y="123893"/>
                    <a:pt x="204401" y="130379"/>
                  </a:cubicBezTo>
                  <a:cubicBezTo>
                    <a:pt x="199411" y="134075"/>
                    <a:pt x="193043" y="135361"/>
                    <a:pt x="187008" y="133904"/>
                  </a:cubicBezTo>
                  <a:cubicBezTo>
                    <a:pt x="180545" y="132370"/>
                    <a:pt x="175051" y="128141"/>
                    <a:pt x="171896" y="122283"/>
                  </a:cubicBezTo>
                  <a:lnTo>
                    <a:pt x="163817" y="107138"/>
                  </a:lnTo>
                  <a:lnTo>
                    <a:pt x="179499" y="209056"/>
                  </a:lnTo>
                  <a:cubicBezTo>
                    <a:pt x="179804" y="211151"/>
                    <a:pt x="179176" y="213275"/>
                    <a:pt x="177789" y="214866"/>
                  </a:cubicBezTo>
                  <a:cubicBezTo>
                    <a:pt x="176353" y="216371"/>
                    <a:pt x="174348" y="217200"/>
                    <a:pt x="172276" y="217152"/>
                  </a:cubicBezTo>
                  <a:close/>
                  <a:moveTo>
                    <a:pt x="106696" y="202484"/>
                  </a:moveTo>
                  <a:lnTo>
                    <a:pt x="163722" y="202484"/>
                  </a:lnTo>
                  <a:lnTo>
                    <a:pt x="142908" y="66848"/>
                  </a:lnTo>
                  <a:cubicBezTo>
                    <a:pt x="142299" y="62847"/>
                    <a:pt x="145037" y="59104"/>
                    <a:pt x="149029" y="58485"/>
                  </a:cubicBezTo>
                  <a:cubicBezTo>
                    <a:pt x="152098" y="58018"/>
                    <a:pt x="155130" y="59532"/>
                    <a:pt x="156594" y="62276"/>
                  </a:cubicBezTo>
                  <a:lnTo>
                    <a:pt x="185107" y="115044"/>
                  </a:lnTo>
                  <a:cubicBezTo>
                    <a:pt x="186190" y="117206"/>
                    <a:pt x="188177" y="118778"/>
                    <a:pt x="190524" y="119330"/>
                  </a:cubicBezTo>
                  <a:cubicBezTo>
                    <a:pt x="192473" y="119826"/>
                    <a:pt x="194535" y="119406"/>
                    <a:pt x="196132" y="118187"/>
                  </a:cubicBezTo>
                  <a:cubicBezTo>
                    <a:pt x="199211" y="116063"/>
                    <a:pt x="200162" y="111929"/>
                    <a:pt x="198318" y="108662"/>
                  </a:cubicBezTo>
                  <a:lnTo>
                    <a:pt x="155834" y="21890"/>
                  </a:lnTo>
                  <a:cubicBezTo>
                    <a:pt x="153695" y="17470"/>
                    <a:pt x="149228" y="14670"/>
                    <a:pt x="144333" y="14651"/>
                  </a:cubicBezTo>
                  <a:lnTo>
                    <a:pt x="139391" y="14651"/>
                  </a:lnTo>
                  <a:cubicBezTo>
                    <a:pt x="138051" y="14765"/>
                    <a:pt x="136797" y="15374"/>
                    <a:pt x="135874" y="16365"/>
                  </a:cubicBezTo>
                  <a:cubicBezTo>
                    <a:pt x="119860" y="32138"/>
                    <a:pt x="94198" y="32138"/>
                    <a:pt x="78183" y="16365"/>
                  </a:cubicBezTo>
                  <a:cubicBezTo>
                    <a:pt x="77242" y="15355"/>
                    <a:pt x="75950" y="14736"/>
                    <a:pt x="74571" y="14651"/>
                  </a:cubicBezTo>
                  <a:lnTo>
                    <a:pt x="69724" y="14651"/>
                  </a:lnTo>
                  <a:cubicBezTo>
                    <a:pt x="64829" y="14670"/>
                    <a:pt x="60362" y="17470"/>
                    <a:pt x="58224" y="21890"/>
                  </a:cubicBezTo>
                  <a:lnTo>
                    <a:pt x="16120" y="107615"/>
                  </a:lnTo>
                  <a:cubicBezTo>
                    <a:pt x="14343" y="110301"/>
                    <a:pt x="14343" y="113787"/>
                    <a:pt x="16120" y="116473"/>
                  </a:cubicBezTo>
                  <a:cubicBezTo>
                    <a:pt x="18629" y="119645"/>
                    <a:pt x="23229" y="120188"/>
                    <a:pt x="26403" y="117673"/>
                  </a:cubicBezTo>
                  <a:cubicBezTo>
                    <a:pt x="27173" y="117054"/>
                    <a:pt x="27810" y="116292"/>
                    <a:pt x="28285" y="115425"/>
                  </a:cubicBezTo>
                  <a:lnTo>
                    <a:pt x="56798" y="61990"/>
                  </a:lnTo>
                  <a:cubicBezTo>
                    <a:pt x="58832" y="58485"/>
                    <a:pt x="63309" y="57303"/>
                    <a:pt x="66806" y="59332"/>
                  </a:cubicBezTo>
                  <a:cubicBezTo>
                    <a:pt x="69335" y="60809"/>
                    <a:pt x="70741" y="63647"/>
                    <a:pt x="70390" y="66562"/>
                  </a:cubicBezTo>
                  <a:lnTo>
                    <a:pt x="49670" y="202198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E3A768BC-E6F8-A74C-AA82-39C06E272AB4}"/>
                </a:ext>
              </a:extLst>
            </p:cNvPr>
            <p:cNvSpPr/>
            <p:nvPr/>
          </p:nvSpPr>
          <p:spPr>
            <a:xfrm>
              <a:off x="7209528" y="3488150"/>
              <a:ext cx="101221" cy="14668"/>
            </a:xfrm>
            <a:custGeom>
              <a:avLst/>
              <a:gdLst>
                <a:gd name="connsiteX0" fmla="*/ 93978 w 101221"/>
                <a:gd name="connsiteY0" fmla="*/ 14651 h 14668"/>
                <a:gd name="connsiteX1" fmla="*/ 7299 w 101221"/>
                <a:gd name="connsiteY1" fmla="*/ 14651 h 14668"/>
                <a:gd name="connsiteX2" fmla="*/ -20 w 101221"/>
                <a:gd name="connsiteY2" fmla="*/ 7316 h 14668"/>
                <a:gd name="connsiteX3" fmla="*/ 7299 w 101221"/>
                <a:gd name="connsiteY3" fmla="*/ -18 h 14668"/>
                <a:gd name="connsiteX4" fmla="*/ 93883 w 101221"/>
                <a:gd name="connsiteY4" fmla="*/ -18 h 14668"/>
                <a:gd name="connsiteX5" fmla="*/ 101202 w 101221"/>
                <a:gd name="connsiteY5" fmla="*/ 7316 h 14668"/>
                <a:gd name="connsiteX6" fmla="*/ 93883 w 101221"/>
                <a:gd name="connsiteY6" fmla="*/ 14651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21" h="14668">
                  <a:moveTo>
                    <a:pt x="93978" y="14651"/>
                  </a:moveTo>
                  <a:lnTo>
                    <a:pt x="7299" y="14651"/>
                  </a:lnTo>
                  <a:cubicBezTo>
                    <a:pt x="3259" y="14651"/>
                    <a:pt x="-20" y="11364"/>
                    <a:pt x="-20" y="7316"/>
                  </a:cubicBezTo>
                  <a:cubicBezTo>
                    <a:pt x="-20" y="3268"/>
                    <a:pt x="3259" y="-18"/>
                    <a:pt x="7299" y="-18"/>
                  </a:cubicBezTo>
                  <a:lnTo>
                    <a:pt x="93883" y="-18"/>
                  </a:lnTo>
                  <a:cubicBezTo>
                    <a:pt x="97923" y="-18"/>
                    <a:pt x="101202" y="3268"/>
                    <a:pt x="101202" y="7316"/>
                  </a:cubicBezTo>
                  <a:cubicBezTo>
                    <a:pt x="101202" y="11364"/>
                    <a:pt x="97923" y="14651"/>
                    <a:pt x="93883" y="1465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280B77F-18CA-B84D-9619-579582249152}"/>
              </a:ext>
            </a:extLst>
          </p:cNvPr>
          <p:cNvGrpSpPr/>
          <p:nvPr/>
        </p:nvGrpSpPr>
        <p:grpSpPr>
          <a:xfrm>
            <a:off x="2580670" y="10377697"/>
            <a:ext cx="768975" cy="727688"/>
            <a:chOff x="7519460" y="1323772"/>
            <a:chExt cx="716367" cy="677906"/>
          </a:xfrm>
          <a:solidFill>
            <a:schemeClr val="accent2"/>
          </a:solidFill>
        </p:grpSpPr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75CF4869-88A5-5847-9E10-A982C1B4D4AB}"/>
                </a:ext>
              </a:extLst>
            </p:cNvPr>
            <p:cNvSpPr/>
            <p:nvPr/>
          </p:nvSpPr>
          <p:spPr>
            <a:xfrm>
              <a:off x="7604977" y="1462384"/>
              <a:ext cx="509211" cy="539294"/>
            </a:xfrm>
            <a:custGeom>
              <a:avLst/>
              <a:gdLst>
                <a:gd name="connsiteX0" fmla="*/ 498050 w 509211"/>
                <a:gd name="connsiteY0" fmla="*/ 539270 h 539294"/>
                <a:gd name="connsiteX1" fmla="*/ 11016 w 509211"/>
                <a:gd name="connsiteY1" fmla="*/ 539270 h 539294"/>
                <a:gd name="connsiteX2" fmla="*/ -25 w 509211"/>
                <a:gd name="connsiteY2" fmla="*/ 528126 h 539294"/>
                <a:gd name="connsiteX3" fmla="*/ -25 w 509211"/>
                <a:gd name="connsiteY3" fmla="*/ 196846 h 539294"/>
                <a:gd name="connsiteX4" fmla="*/ 4354 w 509211"/>
                <a:gd name="connsiteY4" fmla="*/ 187988 h 539294"/>
                <a:gd name="connsiteX5" fmla="*/ 247823 w 509211"/>
                <a:gd name="connsiteY5" fmla="*/ 2250 h 539294"/>
                <a:gd name="connsiteX6" fmla="*/ 261244 w 509211"/>
                <a:gd name="connsiteY6" fmla="*/ 2250 h 539294"/>
                <a:gd name="connsiteX7" fmla="*/ 495100 w 509211"/>
                <a:gd name="connsiteY7" fmla="*/ 180654 h 539294"/>
                <a:gd name="connsiteX8" fmla="*/ 496128 w 509211"/>
                <a:gd name="connsiteY8" fmla="*/ 196380 h 539294"/>
                <a:gd name="connsiteX9" fmla="*/ 481679 w 509211"/>
                <a:gd name="connsiteY9" fmla="*/ 198370 h 539294"/>
                <a:gd name="connsiteX10" fmla="*/ 254581 w 509211"/>
                <a:gd name="connsiteY10" fmla="*/ 25110 h 539294"/>
                <a:gd name="connsiteX11" fmla="*/ 22152 w 509211"/>
                <a:gd name="connsiteY11" fmla="*/ 202847 h 539294"/>
                <a:gd name="connsiteX12" fmla="*/ 22152 w 509211"/>
                <a:gd name="connsiteY12" fmla="*/ 517172 h 539294"/>
                <a:gd name="connsiteX13" fmla="*/ 486914 w 509211"/>
                <a:gd name="connsiteY13" fmla="*/ 517172 h 539294"/>
                <a:gd name="connsiteX14" fmla="*/ 486914 w 509211"/>
                <a:gd name="connsiteY14" fmla="*/ 495169 h 539294"/>
                <a:gd name="connsiteX15" fmla="*/ 498050 w 509211"/>
                <a:gd name="connsiteY15" fmla="*/ 484025 h 539294"/>
                <a:gd name="connsiteX16" fmla="*/ 509186 w 509211"/>
                <a:gd name="connsiteY16" fmla="*/ 495169 h 539294"/>
                <a:gd name="connsiteX17" fmla="*/ 509186 w 509211"/>
                <a:gd name="connsiteY17" fmla="*/ 528126 h 539294"/>
                <a:gd name="connsiteX18" fmla="*/ 498050 w 509211"/>
                <a:gd name="connsiteY18" fmla="*/ 539270 h 53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9211" h="539294">
                  <a:moveTo>
                    <a:pt x="498050" y="539270"/>
                  </a:moveTo>
                  <a:lnTo>
                    <a:pt x="11016" y="539270"/>
                  </a:lnTo>
                  <a:cubicBezTo>
                    <a:pt x="4906" y="539222"/>
                    <a:pt x="-25" y="534244"/>
                    <a:pt x="-25" y="528126"/>
                  </a:cubicBezTo>
                  <a:lnTo>
                    <a:pt x="-25" y="196846"/>
                  </a:lnTo>
                  <a:cubicBezTo>
                    <a:pt x="-44" y="193369"/>
                    <a:pt x="1584" y="190086"/>
                    <a:pt x="4354" y="187988"/>
                  </a:cubicBezTo>
                  <a:lnTo>
                    <a:pt x="247823" y="2250"/>
                  </a:lnTo>
                  <a:cubicBezTo>
                    <a:pt x="251783" y="-782"/>
                    <a:pt x="257284" y="-782"/>
                    <a:pt x="261244" y="2250"/>
                  </a:cubicBezTo>
                  <a:lnTo>
                    <a:pt x="495100" y="180654"/>
                  </a:lnTo>
                  <a:cubicBezTo>
                    <a:pt x="499726" y="184712"/>
                    <a:pt x="500182" y="191753"/>
                    <a:pt x="496128" y="196380"/>
                  </a:cubicBezTo>
                  <a:cubicBezTo>
                    <a:pt x="492473" y="200547"/>
                    <a:pt x="486324" y="201394"/>
                    <a:pt x="481679" y="198370"/>
                  </a:cubicBezTo>
                  <a:lnTo>
                    <a:pt x="254581" y="25110"/>
                  </a:lnTo>
                  <a:lnTo>
                    <a:pt x="22152" y="202847"/>
                  </a:lnTo>
                  <a:lnTo>
                    <a:pt x="22152" y="517172"/>
                  </a:lnTo>
                  <a:lnTo>
                    <a:pt x="486914" y="517172"/>
                  </a:lnTo>
                  <a:lnTo>
                    <a:pt x="486914" y="495169"/>
                  </a:lnTo>
                  <a:cubicBezTo>
                    <a:pt x="486914" y="489014"/>
                    <a:pt x="491902" y="484025"/>
                    <a:pt x="498050" y="484025"/>
                  </a:cubicBezTo>
                  <a:cubicBezTo>
                    <a:pt x="504199" y="484025"/>
                    <a:pt x="509186" y="489014"/>
                    <a:pt x="509186" y="495169"/>
                  </a:cubicBezTo>
                  <a:lnTo>
                    <a:pt x="509186" y="528126"/>
                  </a:lnTo>
                  <a:cubicBezTo>
                    <a:pt x="509139" y="534259"/>
                    <a:pt x="504180" y="539222"/>
                    <a:pt x="498050" y="53927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7F9E4DC7-6339-B94C-A076-489FC17FD9FC}"/>
                </a:ext>
              </a:extLst>
            </p:cNvPr>
            <p:cNvSpPr/>
            <p:nvPr/>
          </p:nvSpPr>
          <p:spPr>
            <a:xfrm>
              <a:off x="7776490" y="1791938"/>
              <a:ext cx="166088" cy="209740"/>
            </a:xfrm>
            <a:custGeom>
              <a:avLst/>
              <a:gdLst>
                <a:gd name="connsiteX0" fmla="*/ 154928 w 166088"/>
                <a:gd name="connsiteY0" fmla="*/ 209716 h 209740"/>
                <a:gd name="connsiteX1" fmla="*/ 11111 w 166088"/>
                <a:gd name="connsiteY1" fmla="*/ 209716 h 209740"/>
                <a:gd name="connsiteX2" fmla="*/ -25 w 166088"/>
                <a:gd name="connsiteY2" fmla="*/ 198572 h 209740"/>
                <a:gd name="connsiteX3" fmla="*/ -25 w 166088"/>
                <a:gd name="connsiteY3" fmla="*/ 11120 h 209740"/>
                <a:gd name="connsiteX4" fmla="*/ 11111 w 166088"/>
                <a:gd name="connsiteY4" fmla="*/ -24 h 209740"/>
                <a:gd name="connsiteX5" fmla="*/ 154928 w 166088"/>
                <a:gd name="connsiteY5" fmla="*/ -24 h 209740"/>
                <a:gd name="connsiteX6" fmla="*/ 166064 w 166088"/>
                <a:gd name="connsiteY6" fmla="*/ 11120 h 209740"/>
                <a:gd name="connsiteX7" fmla="*/ 166064 w 166088"/>
                <a:gd name="connsiteY7" fmla="*/ 198572 h 209740"/>
                <a:gd name="connsiteX8" fmla="*/ 154928 w 166088"/>
                <a:gd name="connsiteY8" fmla="*/ 209716 h 209740"/>
                <a:gd name="connsiteX9" fmla="*/ 22247 w 166088"/>
                <a:gd name="connsiteY9" fmla="*/ 187618 h 209740"/>
                <a:gd name="connsiteX10" fmla="*/ 143792 w 166088"/>
                <a:gd name="connsiteY10" fmla="*/ 187618 h 209740"/>
                <a:gd name="connsiteX11" fmla="*/ 143792 w 166088"/>
                <a:gd name="connsiteY11" fmla="*/ 22264 h 209740"/>
                <a:gd name="connsiteX12" fmla="*/ 22247 w 166088"/>
                <a:gd name="connsiteY12" fmla="*/ 22264 h 20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088" h="209740">
                  <a:moveTo>
                    <a:pt x="154928" y="209716"/>
                  </a:moveTo>
                  <a:lnTo>
                    <a:pt x="11111" y="209716"/>
                  </a:lnTo>
                  <a:cubicBezTo>
                    <a:pt x="4982" y="209669"/>
                    <a:pt x="23" y="204705"/>
                    <a:pt x="-25" y="198572"/>
                  </a:cubicBezTo>
                  <a:lnTo>
                    <a:pt x="-25" y="11120"/>
                  </a:lnTo>
                  <a:cubicBezTo>
                    <a:pt x="23" y="4987"/>
                    <a:pt x="4982" y="27"/>
                    <a:pt x="11111" y="-24"/>
                  </a:cubicBezTo>
                  <a:lnTo>
                    <a:pt x="154928" y="-24"/>
                  </a:lnTo>
                  <a:cubicBezTo>
                    <a:pt x="161077" y="-24"/>
                    <a:pt x="166064" y="4965"/>
                    <a:pt x="166064" y="11120"/>
                  </a:cubicBezTo>
                  <a:lnTo>
                    <a:pt x="166064" y="198572"/>
                  </a:lnTo>
                  <a:cubicBezTo>
                    <a:pt x="166064" y="204727"/>
                    <a:pt x="161077" y="209716"/>
                    <a:pt x="154928" y="209716"/>
                  </a:cubicBezTo>
                  <a:close/>
                  <a:moveTo>
                    <a:pt x="22247" y="187618"/>
                  </a:moveTo>
                  <a:lnTo>
                    <a:pt x="143792" y="187618"/>
                  </a:lnTo>
                  <a:lnTo>
                    <a:pt x="143792" y="22264"/>
                  </a:lnTo>
                  <a:lnTo>
                    <a:pt x="22247" y="22264"/>
                  </a:ln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D420A054-D41B-C544-A087-A77E2BCBFA66}"/>
                </a:ext>
              </a:extLst>
            </p:cNvPr>
            <p:cNvSpPr/>
            <p:nvPr/>
          </p:nvSpPr>
          <p:spPr>
            <a:xfrm>
              <a:off x="7519460" y="1323772"/>
              <a:ext cx="678555" cy="318593"/>
            </a:xfrm>
            <a:custGeom>
              <a:avLst/>
              <a:gdLst>
                <a:gd name="connsiteX0" fmla="*/ 633441 w 678555"/>
                <a:gd name="connsiteY0" fmla="*/ 317551 h 318593"/>
                <a:gd name="connsiteX1" fmla="*/ 606125 w 678555"/>
                <a:gd name="connsiteY1" fmla="*/ 308026 h 318593"/>
                <a:gd name="connsiteX2" fmla="*/ 340098 w 678555"/>
                <a:gd name="connsiteY2" fmla="*/ 105334 h 318593"/>
                <a:gd name="connsiteX3" fmla="*/ 73595 w 678555"/>
                <a:gd name="connsiteY3" fmla="*/ 308312 h 318593"/>
                <a:gd name="connsiteX4" fmla="*/ 10224 w 678555"/>
                <a:gd name="connsiteY4" fmla="*/ 302133 h 318593"/>
                <a:gd name="connsiteX5" fmla="*/ 16401 w 678555"/>
                <a:gd name="connsiteY5" fmla="*/ 238718 h 318593"/>
                <a:gd name="connsiteX6" fmla="*/ 19342 w 678555"/>
                <a:gd name="connsiteY6" fmla="*/ 236493 h 318593"/>
                <a:gd name="connsiteX7" fmla="*/ 333435 w 678555"/>
                <a:gd name="connsiteY7" fmla="*/ 2178 h 318593"/>
                <a:gd name="connsiteX8" fmla="*/ 346665 w 678555"/>
                <a:gd name="connsiteY8" fmla="*/ 2178 h 318593"/>
                <a:gd name="connsiteX9" fmla="*/ 478774 w 678555"/>
                <a:gd name="connsiteY9" fmla="*/ 100857 h 318593"/>
                <a:gd name="connsiteX10" fmla="*/ 478774 w 678555"/>
                <a:gd name="connsiteY10" fmla="*/ 72282 h 318593"/>
                <a:gd name="connsiteX11" fmla="*/ 489910 w 678555"/>
                <a:gd name="connsiteY11" fmla="*/ 61138 h 318593"/>
                <a:gd name="connsiteX12" fmla="*/ 578903 w 678555"/>
                <a:gd name="connsiteY12" fmla="*/ 61138 h 318593"/>
                <a:gd name="connsiteX13" fmla="*/ 590039 w 678555"/>
                <a:gd name="connsiteY13" fmla="*/ 72282 h 318593"/>
                <a:gd name="connsiteX14" fmla="*/ 590039 w 678555"/>
                <a:gd name="connsiteY14" fmla="*/ 183915 h 318593"/>
                <a:gd name="connsiteX15" fmla="*/ 660377 w 678555"/>
                <a:gd name="connsiteY15" fmla="*/ 236684 h 318593"/>
                <a:gd name="connsiteX16" fmla="*/ 669676 w 678555"/>
                <a:gd name="connsiteY16" fmla="*/ 299579 h 318593"/>
                <a:gd name="connsiteX17" fmla="*/ 633441 w 678555"/>
                <a:gd name="connsiteY17" fmla="*/ 317742 h 318593"/>
                <a:gd name="connsiteX18" fmla="*/ 340098 w 678555"/>
                <a:gd name="connsiteY18" fmla="*/ 80188 h 318593"/>
                <a:gd name="connsiteX19" fmla="*/ 346760 w 678555"/>
                <a:gd name="connsiteY19" fmla="*/ 82474 h 318593"/>
                <a:gd name="connsiteX20" fmla="*/ 619640 w 678555"/>
                <a:gd name="connsiteY20" fmla="*/ 290595 h 318593"/>
                <a:gd name="connsiteX21" fmla="*/ 651659 w 678555"/>
                <a:gd name="connsiteY21" fmla="*/ 287464 h 318593"/>
                <a:gd name="connsiteX22" fmla="*/ 648527 w 678555"/>
                <a:gd name="connsiteY22" fmla="*/ 255423 h 318593"/>
                <a:gd name="connsiteX23" fmla="*/ 647052 w 678555"/>
                <a:gd name="connsiteY23" fmla="*/ 254305 h 318593"/>
                <a:gd name="connsiteX24" fmla="*/ 572241 w 678555"/>
                <a:gd name="connsiteY24" fmla="*/ 198584 h 318593"/>
                <a:gd name="connsiteX25" fmla="*/ 567767 w 678555"/>
                <a:gd name="connsiteY25" fmla="*/ 189630 h 318593"/>
                <a:gd name="connsiteX26" fmla="*/ 567767 w 678555"/>
                <a:gd name="connsiteY26" fmla="*/ 83522 h 318593"/>
                <a:gd name="connsiteX27" fmla="*/ 501142 w 678555"/>
                <a:gd name="connsiteY27" fmla="*/ 83522 h 318593"/>
                <a:gd name="connsiteX28" fmla="*/ 501142 w 678555"/>
                <a:gd name="connsiteY28" fmla="*/ 123051 h 318593"/>
                <a:gd name="connsiteX29" fmla="*/ 494955 w 678555"/>
                <a:gd name="connsiteY29" fmla="*/ 132576 h 318593"/>
                <a:gd name="connsiteX30" fmla="*/ 483343 w 678555"/>
                <a:gd name="connsiteY30" fmla="*/ 131528 h 318593"/>
                <a:gd name="connsiteX31" fmla="*/ 340573 w 678555"/>
                <a:gd name="connsiteY31" fmla="*/ 24657 h 318593"/>
                <a:gd name="connsiteX32" fmla="*/ 33048 w 678555"/>
                <a:gd name="connsiteY32" fmla="*/ 254305 h 318593"/>
                <a:gd name="connsiteX33" fmla="*/ 24006 w 678555"/>
                <a:gd name="connsiteY33" fmla="*/ 270879 h 318593"/>
                <a:gd name="connsiteX34" fmla="*/ 45107 w 678555"/>
                <a:gd name="connsiteY34" fmla="*/ 295178 h 318593"/>
                <a:gd name="connsiteX35" fmla="*/ 60460 w 678555"/>
                <a:gd name="connsiteY35" fmla="*/ 290595 h 318593"/>
                <a:gd name="connsiteX36" fmla="*/ 333340 w 678555"/>
                <a:gd name="connsiteY36" fmla="*/ 82474 h 318593"/>
                <a:gd name="connsiteX37" fmla="*/ 340098 w 678555"/>
                <a:gd name="connsiteY37" fmla="*/ 80188 h 31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78555" h="318593">
                  <a:moveTo>
                    <a:pt x="633441" y="317551"/>
                  </a:moveTo>
                  <a:cubicBezTo>
                    <a:pt x="623533" y="317484"/>
                    <a:pt x="613929" y="314134"/>
                    <a:pt x="606125" y="308026"/>
                  </a:cubicBezTo>
                  <a:lnTo>
                    <a:pt x="340098" y="105334"/>
                  </a:lnTo>
                  <a:lnTo>
                    <a:pt x="73595" y="308312"/>
                  </a:lnTo>
                  <a:cubicBezTo>
                    <a:pt x="54387" y="324117"/>
                    <a:pt x="26024" y="321351"/>
                    <a:pt x="10224" y="302133"/>
                  </a:cubicBezTo>
                  <a:cubicBezTo>
                    <a:pt x="-5566" y="282914"/>
                    <a:pt x="-2806" y="254523"/>
                    <a:pt x="16401" y="238718"/>
                  </a:cubicBezTo>
                  <a:cubicBezTo>
                    <a:pt x="17353" y="237936"/>
                    <a:pt x="18333" y="237194"/>
                    <a:pt x="19342" y="236493"/>
                  </a:cubicBezTo>
                  <a:lnTo>
                    <a:pt x="333435" y="2178"/>
                  </a:lnTo>
                  <a:cubicBezTo>
                    <a:pt x="337357" y="-758"/>
                    <a:pt x="342744" y="-758"/>
                    <a:pt x="346665" y="2178"/>
                  </a:cubicBezTo>
                  <a:lnTo>
                    <a:pt x="478774" y="100857"/>
                  </a:lnTo>
                  <a:lnTo>
                    <a:pt x="478774" y="72282"/>
                  </a:lnTo>
                  <a:cubicBezTo>
                    <a:pt x="478774" y="66127"/>
                    <a:pt x="483762" y="61138"/>
                    <a:pt x="489910" y="61138"/>
                  </a:cubicBezTo>
                  <a:lnTo>
                    <a:pt x="578903" y="61138"/>
                  </a:lnTo>
                  <a:cubicBezTo>
                    <a:pt x="585052" y="61138"/>
                    <a:pt x="590039" y="66127"/>
                    <a:pt x="590039" y="72282"/>
                  </a:cubicBezTo>
                  <a:lnTo>
                    <a:pt x="590039" y="183915"/>
                  </a:lnTo>
                  <a:lnTo>
                    <a:pt x="660377" y="236684"/>
                  </a:lnTo>
                  <a:cubicBezTo>
                    <a:pt x="680298" y="251483"/>
                    <a:pt x="684467" y="279642"/>
                    <a:pt x="669676" y="299579"/>
                  </a:cubicBezTo>
                  <a:cubicBezTo>
                    <a:pt x="661167" y="311050"/>
                    <a:pt x="647718" y="317792"/>
                    <a:pt x="633441" y="317742"/>
                  </a:cubicBezTo>
                  <a:close/>
                  <a:moveTo>
                    <a:pt x="340098" y="80188"/>
                  </a:moveTo>
                  <a:cubicBezTo>
                    <a:pt x="342515" y="80173"/>
                    <a:pt x="344866" y="80979"/>
                    <a:pt x="346760" y="82474"/>
                  </a:cubicBezTo>
                  <a:lnTo>
                    <a:pt x="619640" y="290595"/>
                  </a:lnTo>
                  <a:cubicBezTo>
                    <a:pt x="629349" y="298579"/>
                    <a:pt x="643682" y="297177"/>
                    <a:pt x="651659" y="287464"/>
                  </a:cubicBezTo>
                  <a:cubicBezTo>
                    <a:pt x="659635" y="277753"/>
                    <a:pt x="658235" y="263407"/>
                    <a:pt x="648527" y="255423"/>
                  </a:cubicBezTo>
                  <a:cubicBezTo>
                    <a:pt x="648051" y="255031"/>
                    <a:pt x="647556" y="254657"/>
                    <a:pt x="647052" y="254305"/>
                  </a:cubicBezTo>
                  <a:lnTo>
                    <a:pt x="572241" y="198584"/>
                  </a:lnTo>
                  <a:cubicBezTo>
                    <a:pt x="569443" y="196456"/>
                    <a:pt x="567786" y="193148"/>
                    <a:pt x="567767" y="189630"/>
                  </a:cubicBezTo>
                  <a:lnTo>
                    <a:pt x="567767" y="83522"/>
                  </a:lnTo>
                  <a:lnTo>
                    <a:pt x="501142" y="83522"/>
                  </a:lnTo>
                  <a:lnTo>
                    <a:pt x="501142" y="123051"/>
                  </a:lnTo>
                  <a:cubicBezTo>
                    <a:pt x="500989" y="127124"/>
                    <a:pt x="498619" y="130786"/>
                    <a:pt x="494955" y="132576"/>
                  </a:cubicBezTo>
                  <a:cubicBezTo>
                    <a:pt x="491205" y="134490"/>
                    <a:pt x="486693" y="134082"/>
                    <a:pt x="483343" y="131528"/>
                  </a:cubicBezTo>
                  <a:lnTo>
                    <a:pt x="340573" y="24657"/>
                  </a:lnTo>
                  <a:lnTo>
                    <a:pt x="33048" y="254305"/>
                  </a:lnTo>
                  <a:cubicBezTo>
                    <a:pt x="27794" y="258276"/>
                    <a:pt x="24501" y="264312"/>
                    <a:pt x="24006" y="270879"/>
                  </a:cubicBezTo>
                  <a:cubicBezTo>
                    <a:pt x="23131" y="283420"/>
                    <a:pt x="32572" y="294300"/>
                    <a:pt x="45107" y="295178"/>
                  </a:cubicBezTo>
                  <a:cubicBezTo>
                    <a:pt x="50609" y="295563"/>
                    <a:pt x="56072" y="293935"/>
                    <a:pt x="60460" y="290595"/>
                  </a:cubicBezTo>
                  <a:lnTo>
                    <a:pt x="333340" y="82474"/>
                  </a:lnTo>
                  <a:cubicBezTo>
                    <a:pt x="335281" y="80991"/>
                    <a:pt x="337652" y="80188"/>
                    <a:pt x="340098" y="801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4A62FE5F-AAD3-BF44-9635-A399A1E4DDF9}"/>
                </a:ext>
              </a:extLst>
            </p:cNvPr>
            <p:cNvSpPr/>
            <p:nvPr/>
          </p:nvSpPr>
          <p:spPr>
            <a:xfrm>
              <a:off x="8051845" y="1720214"/>
              <a:ext cx="102413" cy="165735"/>
            </a:xfrm>
            <a:custGeom>
              <a:avLst/>
              <a:gdLst>
                <a:gd name="connsiteX0" fmla="*/ 54037 w 102413"/>
                <a:gd name="connsiteY0" fmla="*/ 165711 h 165735"/>
                <a:gd name="connsiteX1" fmla="*/ 48231 w 102413"/>
                <a:gd name="connsiteY1" fmla="*/ 165711 h 165735"/>
                <a:gd name="connsiteX2" fmla="*/ -25 w 102413"/>
                <a:gd name="connsiteY2" fmla="*/ 117419 h 165735"/>
                <a:gd name="connsiteX3" fmla="*/ 11111 w 102413"/>
                <a:gd name="connsiteY3" fmla="*/ 106275 h 165735"/>
                <a:gd name="connsiteX4" fmla="*/ 22247 w 102413"/>
                <a:gd name="connsiteY4" fmla="*/ 117419 h 165735"/>
                <a:gd name="connsiteX5" fmla="*/ 48231 w 102413"/>
                <a:gd name="connsiteY5" fmla="*/ 143518 h 165735"/>
                <a:gd name="connsiteX6" fmla="*/ 54037 w 102413"/>
                <a:gd name="connsiteY6" fmla="*/ 143518 h 165735"/>
                <a:gd name="connsiteX7" fmla="*/ 80116 w 102413"/>
                <a:gd name="connsiteY7" fmla="*/ 117419 h 165735"/>
                <a:gd name="connsiteX8" fmla="*/ 56702 w 102413"/>
                <a:gd name="connsiteY8" fmla="*/ 93988 h 165735"/>
                <a:gd name="connsiteX9" fmla="*/ 45566 w 102413"/>
                <a:gd name="connsiteY9" fmla="*/ 93988 h 165735"/>
                <a:gd name="connsiteX10" fmla="*/ -25 w 102413"/>
                <a:gd name="connsiteY10" fmla="*/ 48363 h 165735"/>
                <a:gd name="connsiteX11" fmla="*/ 48231 w 102413"/>
                <a:gd name="connsiteY11" fmla="*/ -24 h 165735"/>
                <a:gd name="connsiteX12" fmla="*/ 54037 w 102413"/>
                <a:gd name="connsiteY12" fmla="*/ -24 h 165735"/>
                <a:gd name="connsiteX13" fmla="*/ 102388 w 102413"/>
                <a:gd name="connsiteY13" fmla="*/ 48363 h 165735"/>
                <a:gd name="connsiteX14" fmla="*/ 91252 w 102413"/>
                <a:gd name="connsiteY14" fmla="*/ 59507 h 165735"/>
                <a:gd name="connsiteX15" fmla="*/ 80116 w 102413"/>
                <a:gd name="connsiteY15" fmla="*/ 48363 h 165735"/>
                <a:gd name="connsiteX16" fmla="*/ 54037 w 102413"/>
                <a:gd name="connsiteY16" fmla="*/ 22264 h 165735"/>
                <a:gd name="connsiteX17" fmla="*/ 48231 w 102413"/>
                <a:gd name="connsiteY17" fmla="*/ 22264 h 165735"/>
                <a:gd name="connsiteX18" fmla="*/ 21866 w 102413"/>
                <a:gd name="connsiteY18" fmla="*/ 48075 h 165735"/>
                <a:gd name="connsiteX19" fmla="*/ 21866 w 102413"/>
                <a:gd name="connsiteY19" fmla="*/ 48363 h 165735"/>
                <a:gd name="connsiteX20" fmla="*/ 45186 w 102413"/>
                <a:gd name="connsiteY20" fmla="*/ 71699 h 165735"/>
                <a:gd name="connsiteX21" fmla="*/ 56321 w 102413"/>
                <a:gd name="connsiteY21" fmla="*/ 71699 h 165735"/>
                <a:gd name="connsiteX22" fmla="*/ 102008 w 102413"/>
                <a:gd name="connsiteY22" fmla="*/ 117419 h 165735"/>
                <a:gd name="connsiteX23" fmla="*/ 54037 w 102413"/>
                <a:gd name="connsiteY23" fmla="*/ 165711 h 16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413" h="165735">
                  <a:moveTo>
                    <a:pt x="54037" y="165711"/>
                  </a:moveTo>
                  <a:lnTo>
                    <a:pt x="48231" y="165711"/>
                  </a:lnTo>
                  <a:cubicBezTo>
                    <a:pt x="21581" y="165711"/>
                    <a:pt x="-25" y="144090"/>
                    <a:pt x="-25" y="117419"/>
                  </a:cubicBezTo>
                  <a:cubicBezTo>
                    <a:pt x="-25" y="111264"/>
                    <a:pt x="4963" y="106275"/>
                    <a:pt x="11111" y="106275"/>
                  </a:cubicBezTo>
                  <a:cubicBezTo>
                    <a:pt x="17260" y="106275"/>
                    <a:pt x="22247" y="111264"/>
                    <a:pt x="22247" y="117419"/>
                  </a:cubicBezTo>
                  <a:cubicBezTo>
                    <a:pt x="22247" y="131796"/>
                    <a:pt x="33869" y="143465"/>
                    <a:pt x="48231" y="143518"/>
                  </a:cubicBezTo>
                  <a:lnTo>
                    <a:pt x="54037" y="143518"/>
                  </a:lnTo>
                  <a:cubicBezTo>
                    <a:pt x="68438" y="143518"/>
                    <a:pt x="80116" y="131833"/>
                    <a:pt x="80116" y="117419"/>
                  </a:cubicBezTo>
                  <a:cubicBezTo>
                    <a:pt x="80116" y="104478"/>
                    <a:pt x="69637" y="93988"/>
                    <a:pt x="56702" y="93988"/>
                  </a:cubicBezTo>
                  <a:lnTo>
                    <a:pt x="45566" y="93988"/>
                  </a:lnTo>
                  <a:cubicBezTo>
                    <a:pt x="20410" y="93935"/>
                    <a:pt x="32" y="73539"/>
                    <a:pt x="-25" y="48363"/>
                  </a:cubicBezTo>
                  <a:cubicBezTo>
                    <a:pt x="-25" y="21677"/>
                    <a:pt x="21562" y="28"/>
                    <a:pt x="48231" y="-24"/>
                  </a:cubicBezTo>
                  <a:lnTo>
                    <a:pt x="54037" y="-24"/>
                  </a:lnTo>
                  <a:cubicBezTo>
                    <a:pt x="80716" y="28"/>
                    <a:pt x="102331" y="21661"/>
                    <a:pt x="102388" y="48363"/>
                  </a:cubicBezTo>
                  <a:cubicBezTo>
                    <a:pt x="102388" y="54518"/>
                    <a:pt x="97401" y="59507"/>
                    <a:pt x="91252" y="59507"/>
                  </a:cubicBezTo>
                  <a:cubicBezTo>
                    <a:pt x="85104" y="59507"/>
                    <a:pt x="80116" y="54518"/>
                    <a:pt x="80116" y="48363"/>
                  </a:cubicBezTo>
                  <a:cubicBezTo>
                    <a:pt x="80116" y="33949"/>
                    <a:pt x="68438" y="22264"/>
                    <a:pt x="54037" y="22264"/>
                  </a:cubicBezTo>
                  <a:lnTo>
                    <a:pt x="48231" y="22264"/>
                  </a:lnTo>
                  <a:cubicBezTo>
                    <a:pt x="33830" y="22106"/>
                    <a:pt x="22028" y="33663"/>
                    <a:pt x="21866" y="48075"/>
                  </a:cubicBezTo>
                  <a:cubicBezTo>
                    <a:pt x="21866" y="48171"/>
                    <a:pt x="21866" y="48268"/>
                    <a:pt x="21866" y="48363"/>
                  </a:cubicBezTo>
                  <a:cubicBezTo>
                    <a:pt x="21866" y="61251"/>
                    <a:pt x="32308" y="71699"/>
                    <a:pt x="45186" y="71699"/>
                  </a:cubicBezTo>
                  <a:lnTo>
                    <a:pt x="56321" y="71699"/>
                  </a:lnTo>
                  <a:cubicBezTo>
                    <a:pt x="81554" y="71699"/>
                    <a:pt x="102008" y="92168"/>
                    <a:pt x="102008" y="117419"/>
                  </a:cubicBezTo>
                  <a:cubicBezTo>
                    <a:pt x="101960" y="143958"/>
                    <a:pt x="80554" y="165502"/>
                    <a:pt x="54037" y="16571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E76B1F03-B823-1D47-B154-758685D84064}"/>
                </a:ext>
              </a:extLst>
            </p:cNvPr>
            <p:cNvSpPr/>
            <p:nvPr/>
          </p:nvSpPr>
          <p:spPr>
            <a:xfrm>
              <a:off x="8091916" y="1705070"/>
              <a:ext cx="22271" cy="196024"/>
            </a:xfrm>
            <a:custGeom>
              <a:avLst/>
              <a:gdLst>
                <a:gd name="connsiteX0" fmla="*/ 11111 w 22271"/>
                <a:gd name="connsiteY0" fmla="*/ 196000 h 196024"/>
                <a:gd name="connsiteX1" fmla="*/ -25 w 22271"/>
                <a:gd name="connsiteY1" fmla="*/ 184856 h 196024"/>
                <a:gd name="connsiteX2" fmla="*/ -25 w 22271"/>
                <a:gd name="connsiteY2" fmla="*/ 11120 h 196024"/>
                <a:gd name="connsiteX3" fmla="*/ 11111 w 22271"/>
                <a:gd name="connsiteY3" fmla="*/ -24 h 196024"/>
                <a:gd name="connsiteX4" fmla="*/ 22247 w 22271"/>
                <a:gd name="connsiteY4" fmla="*/ 11120 h 196024"/>
                <a:gd name="connsiteX5" fmla="*/ 22247 w 22271"/>
                <a:gd name="connsiteY5" fmla="*/ 184856 h 196024"/>
                <a:gd name="connsiteX6" fmla="*/ 11111 w 22271"/>
                <a:gd name="connsiteY6" fmla="*/ 196000 h 19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196024">
                  <a:moveTo>
                    <a:pt x="11111" y="196000"/>
                  </a:moveTo>
                  <a:cubicBezTo>
                    <a:pt x="4963" y="196000"/>
                    <a:pt x="-25" y="191011"/>
                    <a:pt x="-25" y="184856"/>
                  </a:cubicBezTo>
                  <a:lnTo>
                    <a:pt x="-25" y="11120"/>
                  </a:lnTo>
                  <a:cubicBezTo>
                    <a:pt x="-25" y="4965"/>
                    <a:pt x="4963" y="-24"/>
                    <a:pt x="11111" y="-24"/>
                  </a:cubicBezTo>
                  <a:cubicBezTo>
                    <a:pt x="17260" y="-24"/>
                    <a:pt x="22247" y="4965"/>
                    <a:pt x="22247" y="11120"/>
                  </a:cubicBezTo>
                  <a:lnTo>
                    <a:pt x="22247" y="184856"/>
                  </a:lnTo>
                  <a:cubicBezTo>
                    <a:pt x="22247" y="191011"/>
                    <a:pt x="17260" y="196000"/>
                    <a:pt x="11111" y="19600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39EEDCEC-9F39-0B4C-870A-4B5B8191BDD4}"/>
                </a:ext>
              </a:extLst>
            </p:cNvPr>
            <p:cNvSpPr/>
            <p:nvPr/>
          </p:nvSpPr>
          <p:spPr>
            <a:xfrm>
              <a:off x="7969324" y="1669352"/>
              <a:ext cx="266503" cy="266699"/>
            </a:xfrm>
            <a:custGeom>
              <a:avLst/>
              <a:gdLst>
                <a:gd name="connsiteX0" fmla="*/ 133703 w 266503"/>
                <a:gd name="connsiteY0" fmla="*/ 266675 h 266699"/>
                <a:gd name="connsiteX1" fmla="*/ -24 w 266503"/>
                <a:gd name="connsiteY1" fmla="*/ 133802 h 266699"/>
                <a:gd name="connsiteX2" fmla="*/ 132752 w 266503"/>
                <a:gd name="connsiteY2" fmla="*/ -23 h 266699"/>
                <a:gd name="connsiteX3" fmla="*/ 266479 w 266503"/>
                <a:gd name="connsiteY3" fmla="*/ 132849 h 266699"/>
                <a:gd name="connsiteX4" fmla="*/ 266479 w 266503"/>
                <a:gd name="connsiteY4" fmla="*/ 133325 h 266699"/>
                <a:gd name="connsiteX5" fmla="*/ 133703 w 266503"/>
                <a:gd name="connsiteY5" fmla="*/ 266675 h 266699"/>
                <a:gd name="connsiteX6" fmla="*/ 133703 w 266503"/>
                <a:gd name="connsiteY6" fmla="*/ 23121 h 266699"/>
                <a:gd name="connsiteX7" fmla="*/ 23010 w 266503"/>
                <a:gd name="connsiteY7" fmla="*/ 133706 h 266699"/>
                <a:gd name="connsiteX8" fmla="*/ 133513 w 266503"/>
                <a:gd name="connsiteY8" fmla="*/ 244482 h 266699"/>
                <a:gd name="connsiteX9" fmla="*/ 244207 w 266503"/>
                <a:gd name="connsiteY9" fmla="*/ 133896 h 266699"/>
                <a:gd name="connsiteX10" fmla="*/ 244207 w 266503"/>
                <a:gd name="connsiteY10" fmla="*/ 133706 h 266699"/>
                <a:gd name="connsiteX11" fmla="*/ 133703 w 266503"/>
                <a:gd name="connsiteY11" fmla="*/ 23121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03" h="266699">
                  <a:moveTo>
                    <a:pt x="133703" y="266675"/>
                  </a:moveTo>
                  <a:cubicBezTo>
                    <a:pt x="60111" y="266938"/>
                    <a:pt x="243" y="207448"/>
                    <a:pt x="-24" y="133802"/>
                  </a:cubicBezTo>
                  <a:cubicBezTo>
                    <a:pt x="-290" y="60156"/>
                    <a:pt x="59159" y="240"/>
                    <a:pt x="132752" y="-23"/>
                  </a:cubicBezTo>
                  <a:cubicBezTo>
                    <a:pt x="206345" y="-286"/>
                    <a:pt x="266213" y="59202"/>
                    <a:pt x="266479" y="132849"/>
                  </a:cubicBezTo>
                  <a:cubicBezTo>
                    <a:pt x="266479" y="133008"/>
                    <a:pt x="266479" y="133167"/>
                    <a:pt x="266479" y="133325"/>
                  </a:cubicBezTo>
                  <a:cubicBezTo>
                    <a:pt x="266479" y="206786"/>
                    <a:pt x="207106" y="266413"/>
                    <a:pt x="133703" y="266675"/>
                  </a:cubicBezTo>
                  <a:close/>
                  <a:moveTo>
                    <a:pt x="133703" y="23121"/>
                  </a:moveTo>
                  <a:cubicBezTo>
                    <a:pt x="72617" y="23068"/>
                    <a:pt x="23067" y="72579"/>
                    <a:pt x="23010" y="133706"/>
                  </a:cubicBezTo>
                  <a:cubicBezTo>
                    <a:pt x="22953" y="194833"/>
                    <a:pt x="72427" y="244429"/>
                    <a:pt x="133513" y="244482"/>
                  </a:cubicBezTo>
                  <a:cubicBezTo>
                    <a:pt x="194599" y="244534"/>
                    <a:pt x="244150" y="195023"/>
                    <a:pt x="244207" y="133896"/>
                  </a:cubicBezTo>
                  <a:cubicBezTo>
                    <a:pt x="244207" y="133832"/>
                    <a:pt x="244207" y="133770"/>
                    <a:pt x="244207" y="133706"/>
                  </a:cubicBezTo>
                  <a:cubicBezTo>
                    <a:pt x="244102" y="72674"/>
                    <a:pt x="194685" y="23225"/>
                    <a:pt x="133703" y="2312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BC8195D7-6815-4246-B905-4AFF54A0A7BD}"/>
                </a:ext>
              </a:extLst>
            </p:cNvPr>
            <p:cNvSpPr/>
            <p:nvPr/>
          </p:nvSpPr>
          <p:spPr>
            <a:xfrm>
              <a:off x="7605072" y="1648110"/>
              <a:ext cx="364918" cy="22288"/>
            </a:xfrm>
            <a:custGeom>
              <a:avLst/>
              <a:gdLst>
                <a:gd name="connsiteX0" fmla="*/ 353758 w 364918"/>
                <a:gd name="connsiteY0" fmla="*/ 22264 h 22288"/>
                <a:gd name="connsiteX1" fmla="*/ 11111 w 364918"/>
                <a:gd name="connsiteY1" fmla="*/ 22264 h 22288"/>
                <a:gd name="connsiteX2" fmla="*/ -25 w 364918"/>
                <a:gd name="connsiteY2" fmla="*/ 11120 h 22288"/>
                <a:gd name="connsiteX3" fmla="*/ 11111 w 364918"/>
                <a:gd name="connsiteY3" fmla="*/ -24 h 22288"/>
                <a:gd name="connsiteX4" fmla="*/ 353758 w 364918"/>
                <a:gd name="connsiteY4" fmla="*/ -24 h 22288"/>
                <a:gd name="connsiteX5" fmla="*/ 364894 w 364918"/>
                <a:gd name="connsiteY5" fmla="*/ 11120 h 22288"/>
                <a:gd name="connsiteX6" fmla="*/ 353758 w 364918"/>
                <a:gd name="connsiteY6" fmla="*/ 22264 h 2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918" h="22288">
                  <a:moveTo>
                    <a:pt x="353758" y="22264"/>
                  </a:moveTo>
                  <a:lnTo>
                    <a:pt x="11111" y="22264"/>
                  </a:lnTo>
                  <a:cubicBezTo>
                    <a:pt x="4963" y="22264"/>
                    <a:pt x="-25" y="17275"/>
                    <a:pt x="-25" y="11120"/>
                  </a:cubicBezTo>
                  <a:cubicBezTo>
                    <a:pt x="-25" y="4965"/>
                    <a:pt x="4963" y="-24"/>
                    <a:pt x="11111" y="-24"/>
                  </a:cubicBezTo>
                  <a:lnTo>
                    <a:pt x="353758" y="-24"/>
                  </a:lnTo>
                  <a:cubicBezTo>
                    <a:pt x="359906" y="-24"/>
                    <a:pt x="364894" y="4965"/>
                    <a:pt x="364894" y="11120"/>
                  </a:cubicBezTo>
                  <a:cubicBezTo>
                    <a:pt x="364894" y="17275"/>
                    <a:pt x="359906" y="22264"/>
                    <a:pt x="353758" y="22264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8049DDB6-36C9-AE46-B31D-1C0A5D7CBCDB}"/>
                </a:ext>
              </a:extLst>
            </p:cNvPr>
            <p:cNvSpPr/>
            <p:nvPr/>
          </p:nvSpPr>
          <p:spPr>
            <a:xfrm>
              <a:off x="7882425" y="1869186"/>
              <a:ext cx="22271" cy="57911"/>
            </a:xfrm>
            <a:custGeom>
              <a:avLst/>
              <a:gdLst>
                <a:gd name="connsiteX0" fmla="*/ 11111 w 22271"/>
                <a:gd name="connsiteY0" fmla="*/ 57888 h 57911"/>
                <a:gd name="connsiteX1" fmla="*/ -25 w 22271"/>
                <a:gd name="connsiteY1" fmla="*/ 46744 h 57911"/>
                <a:gd name="connsiteX2" fmla="*/ -25 w 22271"/>
                <a:gd name="connsiteY2" fmla="*/ 11120 h 57911"/>
                <a:gd name="connsiteX3" fmla="*/ 11111 w 22271"/>
                <a:gd name="connsiteY3" fmla="*/ -24 h 57911"/>
                <a:gd name="connsiteX4" fmla="*/ 22247 w 22271"/>
                <a:gd name="connsiteY4" fmla="*/ 11120 h 57911"/>
                <a:gd name="connsiteX5" fmla="*/ 22247 w 22271"/>
                <a:gd name="connsiteY5" fmla="*/ 46744 h 57911"/>
                <a:gd name="connsiteX6" fmla="*/ 11111 w 22271"/>
                <a:gd name="connsiteY6" fmla="*/ 57888 h 5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57911">
                  <a:moveTo>
                    <a:pt x="11111" y="57888"/>
                  </a:moveTo>
                  <a:cubicBezTo>
                    <a:pt x="4963" y="57888"/>
                    <a:pt x="-25" y="52899"/>
                    <a:pt x="-25" y="46744"/>
                  </a:cubicBezTo>
                  <a:lnTo>
                    <a:pt x="-25" y="11120"/>
                  </a:lnTo>
                  <a:cubicBezTo>
                    <a:pt x="-25" y="4965"/>
                    <a:pt x="4963" y="-24"/>
                    <a:pt x="11111" y="-24"/>
                  </a:cubicBezTo>
                  <a:cubicBezTo>
                    <a:pt x="17260" y="-24"/>
                    <a:pt x="22247" y="4965"/>
                    <a:pt x="22247" y="11120"/>
                  </a:cubicBezTo>
                  <a:lnTo>
                    <a:pt x="22247" y="46744"/>
                  </a:lnTo>
                  <a:cubicBezTo>
                    <a:pt x="22247" y="52899"/>
                    <a:pt x="17260" y="57888"/>
                    <a:pt x="11111" y="5788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9464F99-B0F9-0349-86AE-39937CAB685D}"/>
              </a:ext>
            </a:extLst>
          </p:cNvPr>
          <p:cNvGrpSpPr/>
          <p:nvPr/>
        </p:nvGrpSpPr>
        <p:grpSpPr>
          <a:xfrm>
            <a:off x="20833874" y="10353050"/>
            <a:ext cx="977630" cy="683188"/>
            <a:chOff x="6626878" y="3271170"/>
            <a:chExt cx="715103" cy="499731"/>
          </a:xfrm>
          <a:solidFill>
            <a:schemeClr val="accent4"/>
          </a:solidFill>
        </p:grpSpPr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69DDCC9-263B-D64B-B6B3-DB25CEDAF209}"/>
                </a:ext>
              </a:extLst>
            </p:cNvPr>
            <p:cNvSpPr/>
            <p:nvPr/>
          </p:nvSpPr>
          <p:spPr>
            <a:xfrm>
              <a:off x="6626878" y="3271170"/>
              <a:ext cx="715103" cy="250188"/>
            </a:xfrm>
            <a:custGeom>
              <a:avLst/>
              <a:gdLst>
                <a:gd name="connsiteX0" fmla="*/ 10764 w 715103"/>
                <a:gd name="connsiteY0" fmla="*/ 250102 h 250188"/>
                <a:gd name="connsiteX1" fmla="*/ 1246 w 715103"/>
                <a:gd name="connsiteY1" fmla="*/ 245149 h 250188"/>
                <a:gd name="connsiteX2" fmla="*/ 580 w 715103"/>
                <a:gd name="connsiteY2" fmla="*/ 234767 h 250188"/>
                <a:gd name="connsiteX3" fmla="*/ 580 w 715103"/>
                <a:gd name="connsiteY3" fmla="*/ 233338 h 250188"/>
                <a:gd name="connsiteX4" fmla="*/ 23328 w 715103"/>
                <a:gd name="connsiteY4" fmla="*/ 176760 h 250188"/>
                <a:gd name="connsiteX5" fmla="*/ 357123 w 715103"/>
                <a:gd name="connsiteY5" fmla="*/ -24 h 250188"/>
                <a:gd name="connsiteX6" fmla="*/ 714807 w 715103"/>
                <a:gd name="connsiteY6" fmla="*/ 236577 h 250188"/>
                <a:gd name="connsiteX7" fmla="*/ 706375 w 715103"/>
                <a:gd name="connsiteY7" fmla="*/ 249893 h 250188"/>
                <a:gd name="connsiteX8" fmla="*/ 693678 w 715103"/>
                <a:gd name="connsiteY8" fmla="*/ 243339 h 250188"/>
                <a:gd name="connsiteX9" fmla="*/ 584954 w 715103"/>
                <a:gd name="connsiteY9" fmla="*/ 199077 h 250188"/>
                <a:gd name="connsiteX10" fmla="*/ 540724 w 715103"/>
                <a:gd name="connsiteY10" fmla="*/ 243339 h 250188"/>
                <a:gd name="connsiteX11" fmla="*/ 530540 w 715103"/>
                <a:gd name="connsiteY11" fmla="*/ 250102 h 250188"/>
                <a:gd name="connsiteX12" fmla="*/ 520260 w 715103"/>
                <a:gd name="connsiteY12" fmla="*/ 243339 h 250188"/>
                <a:gd name="connsiteX13" fmla="*/ 411718 w 715103"/>
                <a:gd name="connsiteY13" fmla="*/ 198991 h 250188"/>
                <a:gd name="connsiteX14" fmla="*/ 367402 w 715103"/>
                <a:gd name="connsiteY14" fmla="*/ 243339 h 250188"/>
                <a:gd name="connsiteX15" fmla="*/ 352602 w 715103"/>
                <a:gd name="connsiteY15" fmla="*/ 249102 h 250188"/>
                <a:gd name="connsiteX16" fmla="*/ 346843 w 715103"/>
                <a:gd name="connsiteY16" fmla="*/ 243339 h 250188"/>
                <a:gd name="connsiteX17" fmla="*/ 238300 w 715103"/>
                <a:gd name="connsiteY17" fmla="*/ 198991 h 250188"/>
                <a:gd name="connsiteX18" fmla="*/ 193985 w 715103"/>
                <a:gd name="connsiteY18" fmla="*/ 243339 h 250188"/>
                <a:gd name="connsiteX19" fmla="*/ 179184 w 715103"/>
                <a:gd name="connsiteY19" fmla="*/ 249102 h 250188"/>
                <a:gd name="connsiteX20" fmla="*/ 173426 w 715103"/>
                <a:gd name="connsiteY20" fmla="*/ 243339 h 250188"/>
                <a:gd name="connsiteX21" fmla="*/ 64883 w 715103"/>
                <a:gd name="connsiteY21" fmla="*/ 198991 h 250188"/>
                <a:gd name="connsiteX22" fmla="*/ 20567 w 715103"/>
                <a:gd name="connsiteY22" fmla="*/ 243339 h 250188"/>
                <a:gd name="connsiteX23" fmla="*/ 11049 w 715103"/>
                <a:gd name="connsiteY23" fmla="*/ 250102 h 250188"/>
                <a:gd name="connsiteX24" fmla="*/ 97473 w 715103"/>
                <a:gd name="connsiteY24" fmla="*/ 170378 h 250188"/>
                <a:gd name="connsiteX25" fmla="*/ 184181 w 715103"/>
                <a:gd name="connsiteY25" fmla="*/ 215907 h 250188"/>
                <a:gd name="connsiteX26" fmla="*/ 330748 w 715103"/>
                <a:gd name="connsiteY26" fmla="*/ 189038 h 250188"/>
                <a:gd name="connsiteX27" fmla="*/ 357598 w 715103"/>
                <a:gd name="connsiteY27" fmla="*/ 215907 h 250188"/>
                <a:gd name="connsiteX28" fmla="*/ 504166 w 715103"/>
                <a:gd name="connsiteY28" fmla="*/ 189038 h 250188"/>
                <a:gd name="connsiteX29" fmla="*/ 531016 w 715103"/>
                <a:gd name="connsiteY29" fmla="*/ 215907 h 250188"/>
                <a:gd name="connsiteX30" fmla="*/ 670930 w 715103"/>
                <a:gd name="connsiteY30" fmla="*/ 184761 h 250188"/>
                <a:gd name="connsiteX31" fmla="*/ 357598 w 715103"/>
                <a:gd name="connsiteY31" fmla="*/ 22264 h 250188"/>
                <a:gd name="connsiteX32" fmla="*/ 45504 w 715103"/>
                <a:gd name="connsiteY32" fmla="*/ 184189 h 250188"/>
                <a:gd name="connsiteX33" fmla="*/ 97473 w 715103"/>
                <a:gd name="connsiteY33" fmla="*/ 170378 h 25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15103" h="250188">
                  <a:moveTo>
                    <a:pt x="10764" y="250102"/>
                  </a:moveTo>
                  <a:cubicBezTo>
                    <a:pt x="6947" y="250207"/>
                    <a:pt x="3349" y="248331"/>
                    <a:pt x="1246" y="245149"/>
                  </a:cubicBezTo>
                  <a:cubicBezTo>
                    <a:pt x="-182" y="241873"/>
                    <a:pt x="-410" y="238196"/>
                    <a:pt x="580" y="234767"/>
                  </a:cubicBezTo>
                  <a:cubicBezTo>
                    <a:pt x="380" y="234310"/>
                    <a:pt x="380" y="233796"/>
                    <a:pt x="580" y="233338"/>
                  </a:cubicBezTo>
                  <a:cubicBezTo>
                    <a:pt x="6195" y="213745"/>
                    <a:pt x="13819" y="194791"/>
                    <a:pt x="23328" y="176760"/>
                  </a:cubicBezTo>
                  <a:cubicBezTo>
                    <a:pt x="58639" y="110751"/>
                    <a:pt x="148965" y="-24"/>
                    <a:pt x="357123" y="-24"/>
                  </a:cubicBezTo>
                  <a:cubicBezTo>
                    <a:pt x="659413" y="-24"/>
                    <a:pt x="714236" y="234196"/>
                    <a:pt x="714807" y="236577"/>
                  </a:cubicBezTo>
                  <a:cubicBezTo>
                    <a:pt x="716149" y="242578"/>
                    <a:pt x="712380" y="248540"/>
                    <a:pt x="706375" y="249893"/>
                  </a:cubicBezTo>
                  <a:cubicBezTo>
                    <a:pt x="701121" y="251074"/>
                    <a:pt x="695772" y="248312"/>
                    <a:pt x="693678" y="243339"/>
                  </a:cubicBezTo>
                  <a:cubicBezTo>
                    <a:pt x="675869" y="201068"/>
                    <a:pt x="627195" y="181256"/>
                    <a:pt x="584954" y="199077"/>
                  </a:cubicBezTo>
                  <a:cubicBezTo>
                    <a:pt x="565004" y="207497"/>
                    <a:pt x="549138" y="223375"/>
                    <a:pt x="540724" y="243339"/>
                  </a:cubicBezTo>
                  <a:cubicBezTo>
                    <a:pt x="539001" y="247445"/>
                    <a:pt x="534985" y="250102"/>
                    <a:pt x="530540" y="250102"/>
                  </a:cubicBezTo>
                  <a:cubicBezTo>
                    <a:pt x="526066" y="250121"/>
                    <a:pt x="522021" y="247454"/>
                    <a:pt x="520260" y="243339"/>
                  </a:cubicBezTo>
                  <a:cubicBezTo>
                    <a:pt x="502528" y="201096"/>
                    <a:pt x="453930" y="181246"/>
                    <a:pt x="411718" y="198991"/>
                  </a:cubicBezTo>
                  <a:cubicBezTo>
                    <a:pt x="391720" y="207402"/>
                    <a:pt x="375806" y="223328"/>
                    <a:pt x="367402" y="243339"/>
                  </a:cubicBezTo>
                  <a:cubicBezTo>
                    <a:pt x="364899" y="249016"/>
                    <a:pt x="358274" y="251598"/>
                    <a:pt x="352602" y="249102"/>
                  </a:cubicBezTo>
                  <a:cubicBezTo>
                    <a:pt x="350032" y="247969"/>
                    <a:pt x="347976" y="245911"/>
                    <a:pt x="346843" y="243339"/>
                  </a:cubicBezTo>
                  <a:cubicBezTo>
                    <a:pt x="329111" y="201096"/>
                    <a:pt x="280512" y="181246"/>
                    <a:pt x="238300" y="198991"/>
                  </a:cubicBezTo>
                  <a:cubicBezTo>
                    <a:pt x="218303" y="207402"/>
                    <a:pt x="202389" y="223328"/>
                    <a:pt x="193985" y="243339"/>
                  </a:cubicBezTo>
                  <a:cubicBezTo>
                    <a:pt x="191481" y="249016"/>
                    <a:pt x="184857" y="251598"/>
                    <a:pt x="179184" y="249102"/>
                  </a:cubicBezTo>
                  <a:cubicBezTo>
                    <a:pt x="176615" y="247969"/>
                    <a:pt x="174559" y="245911"/>
                    <a:pt x="173426" y="243339"/>
                  </a:cubicBezTo>
                  <a:cubicBezTo>
                    <a:pt x="155694" y="201096"/>
                    <a:pt x="107095" y="181246"/>
                    <a:pt x="64883" y="198991"/>
                  </a:cubicBezTo>
                  <a:cubicBezTo>
                    <a:pt x="44886" y="207402"/>
                    <a:pt x="28972" y="223328"/>
                    <a:pt x="20567" y="243339"/>
                  </a:cubicBezTo>
                  <a:cubicBezTo>
                    <a:pt x="18892" y="247178"/>
                    <a:pt x="15228" y="249788"/>
                    <a:pt x="11049" y="250102"/>
                  </a:cubicBezTo>
                  <a:close/>
                  <a:moveTo>
                    <a:pt x="97473" y="170378"/>
                  </a:moveTo>
                  <a:cubicBezTo>
                    <a:pt x="132127" y="170264"/>
                    <a:pt x="164584" y="187304"/>
                    <a:pt x="184181" y="215907"/>
                  </a:cubicBezTo>
                  <a:cubicBezTo>
                    <a:pt x="217237" y="167987"/>
                    <a:pt x="282863" y="155957"/>
                    <a:pt x="330748" y="189038"/>
                  </a:cubicBezTo>
                  <a:cubicBezTo>
                    <a:pt x="341247" y="196296"/>
                    <a:pt x="350346" y="205402"/>
                    <a:pt x="357598" y="215907"/>
                  </a:cubicBezTo>
                  <a:cubicBezTo>
                    <a:pt x="390654" y="167987"/>
                    <a:pt x="456281" y="155957"/>
                    <a:pt x="504166" y="189038"/>
                  </a:cubicBezTo>
                  <a:cubicBezTo>
                    <a:pt x="514664" y="196296"/>
                    <a:pt x="523763" y="205402"/>
                    <a:pt x="531016" y="215907"/>
                  </a:cubicBezTo>
                  <a:cubicBezTo>
                    <a:pt x="562358" y="170530"/>
                    <a:pt x="623321" y="156957"/>
                    <a:pt x="670930" y="184761"/>
                  </a:cubicBezTo>
                  <a:cubicBezTo>
                    <a:pt x="635809" y="119705"/>
                    <a:pt x="550908" y="22264"/>
                    <a:pt x="357598" y="22264"/>
                  </a:cubicBezTo>
                  <a:cubicBezTo>
                    <a:pt x="167239" y="22264"/>
                    <a:pt x="81578" y="119134"/>
                    <a:pt x="45504" y="184189"/>
                  </a:cubicBezTo>
                  <a:cubicBezTo>
                    <a:pt x="61333" y="175141"/>
                    <a:pt x="79246" y="170378"/>
                    <a:pt x="97473" y="170378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3D1FE07F-181D-ED41-B39C-1DC7B14A0F38}"/>
                </a:ext>
              </a:extLst>
            </p:cNvPr>
            <p:cNvSpPr/>
            <p:nvPr/>
          </p:nvSpPr>
          <p:spPr>
            <a:xfrm>
              <a:off x="6793952" y="3546175"/>
              <a:ext cx="381529" cy="224676"/>
            </a:xfrm>
            <a:custGeom>
              <a:avLst/>
              <a:gdLst>
                <a:gd name="connsiteX0" fmla="*/ 347000 w 381529"/>
                <a:gd name="connsiteY0" fmla="*/ 224653 h 224676"/>
                <a:gd name="connsiteX1" fmla="*/ 34430 w 381529"/>
                <a:gd name="connsiteY1" fmla="*/ 224653 h 224676"/>
                <a:gd name="connsiteX2" fmla="*/ -25 w 381529"/>
                <a:gd name="connsiteY2" fmla="*/ 190172 h 224676"/>
                <a:gd name="connsiteX3" fmla="*/ -25 w 381529"/>
                <a:gd name="connsiteY3" fmla="*/ 12150 h 224676"/>
                <a:gd name="connsiteX4" fmla="*/ 11111 w 381529"/>
                <a:gd name="connsiteY4" fmla="*/ 1006 h 224676"/>
                <a:gd name="connsiteX5" fmla="*/ 22247 w 381529"/>
                <a:gd name="connsiteY5" fmla="*/ 12150 h 224676"/>
                <a:gd name="connsiteX6" fmla="*/ 22247 w 381529"/>
                <a:gd name="connsiteY6" fmla="*/ 190172 h 224676"/>
                <a:gd name="connsiteX7" fmla="*/ 34430 w 381529"/>
                <a:gd name="connsiteY7" fmla="*/ 202460 h 224676"/>
                <a:gd name="connsiteX8" fmla="*/ 347000 w 381529"/>
                <a:gd name="connsiteY8" fmla="*/ 202460 h 224676"/>
                <a:gd name="connsiteX9" fmla="*/ 359278 w 381529"/>
                <a:gd name="connsiteY9" fmla="*/ 190172 h 224676"/>
                <a:gd name="connsiteX10" fmla="*/ 359278 w 381529"/>
                <a:gd name="connsiteY10" fmla="*/ 12150 h 224676"/>
                <a:gd name="connsiteX11" fmla="*/ 369339 w 381529"/>
                <a:gd name="connsiteY11" fmla="*/ 25 h 224676"/>
                <a:gd name="connsiteX12" fmla="*/ 381455 w 381529"/>
                <a:gd name="connsiteY12" fmla="*/ 10093 h 224676"/>
                <a:gd name="connsiteX13" fmla="*/ 381455 w 381529"/>
                <a:gd name="connsiteY13" fmla="*/ 12150 h 224676"/>
                <a:gd name="connsiteX14" fmla="*/ 381455 w 381529"/>
                <a:gd name="connsiteY14" fmla="*/ 190172 h 224676"/>
                <a:gd name="connsiteX15" fmla="*/ 347000 w 381529"/>
                <a:gd name="connsiteY15" fmla="*/ 224653 h 2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529" h="224676">
                  <a:moveTo>
                    <a:pt x="347000" y="224653"/>
                  </a:moveTo>
                  <a:lnTo>
                    <a:pt x="34430" y="224653"/>
                  </a:lnTo>
                  <a:cubicBezTo>
                    <a:pt x="15423" y="224605"/>
                    <a:pt x="32" y="209194"/>
                    <a:pt x="-25" y="190172"/>
                  </a:cubicBezTo>
                  <a:lnTo>
                    <a:pt x="-25" y="12150"/>
                  </a:lnTo>
                  <a:cubicBezTo>
                    <a:pt x="-25" y="5997"/>
                    <a:pt x="4963" y="1006"/>
                    <a:pt x="11111" y="1006"/>
                  </a:cubicBezTo>
                  <a:cubicBezTo>
                    <a:pt x="17260" y="1006"/>
                    <a:pt x="22247" y="5997"/>
                    <a:pt x="22247" y="12150"/>
                  </a:cubicBezTo>
                  <a:lnTo>
                    <a:pt x="22247" y="190172"/>
                  </a:lnTo>
                  <a:cubicBezTo>
                    <a:pt x="22247" y="196925"/>
                    <a:pt x="27682" y="202412"/>
                    <a:pt x="34430" y="202460"/>
                  </a:cubicBezTo>
                  <a:lnTo>
                    <a:pt x="347000" y="202460"/>
                  </a:lnTo>
                  <a:cubicBezTo>
                    <a:pt x="353777" y="202460"/>
                    <a:pt x="359278" y="196954"/>
                    <a:pt x="359278" y="190172"/>
                  </a:cubicBezTo>
                  <a:lnTo>
                    <a:pt x="359278" y="12150"/>
                  </a:lnTo>
                  <a:cubicBezTo>
                    <a:pt x="358707" y="6025"/>
                    <a:pt x="363219" y="596"/>
                    <a:pt x="369339" y="25"/>
                  </a:cubicBezTo>
                  <a:cubicBezTo>
                    <a:pt x="375459" y="-547"/>
                    <a:pt x="380884" y="3968"/>
                    <a:pt x="381455" y="10093"/>
                  </a:cubicBezTo>
                  <a:cubicBezTo>
                    <a:pt x="381522" y="10778"/>
                    <a:pt x="381522" y="11464"/>
                    <a:pt x="381455" y="12150"/>
                  </a:cubicBezTo>
                  <a:lnTo>
                    <a:pt x="381455" y="190172"/>
                  </a:lnTo>
                  <a:cubicBezTo>
                    <a:pt x="381455" y="209213"/>
                    <a:pt x="366026" y="224653"/>
                    <a:pt x="347000" y="224653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A1821F1B-C8E6-7A4C-BA14-9A6D2BDE746D}"/>
                </a:ext>
              </a:extLst>
            </p:cNvPr>
            <p:cNvSpPr/>
            <p:nvPr/>
          </p:nvSpPr>
          <p:spPr>
            <a:xfrm>
              <a:off x="6897222" y="3543014"/>
              <a:ext cx="174559" cy="174688"/>
            </a:xfrm>
            <a:custGeom>
              <a:avLst/>
              <a:gdLst>
                <a:gd name="connsiteX0" fmla="*/ 112763 w 174559"/>
                <a:gd name="connsiteY0" fmla="*/ 174664 h 174688"/>
                <a:gd name="connsiteX1" fmla="*/ 61651 w 174559"/>
                <a:gd name="connsiteY1" fmla="*/ 174664 h 174688"/>
                <a:gd name="connsiteX2" fmla="*/ 50611 w 174559"/>
                <a:gd name="connsiteY2" fmla="*/ 163615 h 174688"/>
                <a:gd name="connsiteX3" fmla="*/ 50611 w 174559"/>
                <a:gd name="connsiteY3" fmla="*/ 163520 h 174688"/>
                <a:gd name="connsiteX4" fmla="*/ 50611 w 174559"/>
                <a:gd name="connsiteY4" fmla="*/ 123991 h 174688"/>
                <a:gd name="connsiteX5" fmla="*/ 11111 w 174559"/>
                <a:gd name="connsiteY5" fmla="*/ 123991 h 174688"/>
                <a:gd name="connsiteX6" fmla="*/ -25 w 174559"/>
                <a:gd name="connsiteY6" fmla="*/ 112847 h 174688"/>
                <a:gd name="connsiteX7" fmla="*/ -25 w 174559"/>
                <a:gd name="connsiteY7" fmla="*/ 61793 h 174688"/>
                <a:gd name="connsiteX8" fmla="*/ 11111 w 174559"/>
                <a:gd name="connsiteY8" fmla="*/ 50649 h 174688"/>
                <a:gd name="connsiteX9" fmla="*/ 50611 w 174559"/>
                <a:gd name="connsiteY9" fmla="*/ 50649 h 174688"/>
                <a:gd name="connsiteX10" fmla="*/ 50611 w 174559"/>
                <a:gd name="connsiteY10" fmla="*/ 11120 h 174688"/>
                <a:gd name="connsiteX11" fmla="*/ 61556 w 174559"/>
                <a:gd name="connsiteY11" fmla="*/ -24 h 174688"/>
                <a:gd name="connsiteX12" fmla="*/ 61651 w 174559"/>
                <a:gd name="connsiteY12" fmla="*/ -24 h 174688"/>
                <a:gd name="connsiteX13" fmla="*/ 112763 w 174559"/>
                <a:gd name="connsiteY13" fmla="*/ -24 h 174688"/>
                <a:gd name="connsiteX14" fmla="*/ 123899 w 174559"/>
                <a:gd name="connsiteY14" fmla="*/ 11120 h 174688"/>
                <a:gd name="connsiteX15" fmla="*/ 123899 w 174559"/>
                <a:gd name="connsiteY15" fmla="*/ 50649 h 174688"/>
                <a:gd name="connsiteX16" fmla="*/ 163399 w 174559"/>
                <a:gd name="connsiteY16" fmla="*/ 50649 h 174688"/>
                <a:gd name="connsiteX17" fmla="*/ 174535 w 174559"/>
                <a:gd name="connsiteY17" fmla="*/ 61793 h 174688"/>
                <a:gd name="connsiteX18" fmla="*/ 174535 w 174559"/>
                <a:gd name="connsiteY18" fmla="*/ 112942 h 174688"/>
                <a:gd name="connsiteX19" fmla="*/ 163399 w 174559"/>
                <a:gd name="connsiteY19" fmla="*/ 124087 h 174688"/>
                <a:gd name="connsiteX20" fmla="*/ 123899 w 174559"/>
                <a:gd name="connsiteY20" fmla="*/ 124087 h 174688"/>
                <a:gd name="connsiteX21" fmla="*/ 123899 w 174559"/>
                <a:gd name="connsiteY21" fmla="*/ 163615 h 174688"/>
                <a:gd name="connsiteX22" fmla="*/ 112763 w 174559"/>
                <a:gd name="connsiteY22" fmla="*/ 174664 h 174688"/>
                <a:gd name="connsiteX23" fmla="*/ 72788 w 174559"/>
                <a:gd name="connsiteY23" fmla="*/ 152376 h 174688"/>
                <a:gd name="connsiteX24" fmla="*/ 101342 w 174559"/>
                <a:gd name="connsiteY24" fmla="*/ 152376 h 174688"/>
                <a:gd name="connsiteX25" fmla="*/ 101342 w 174559"/>
                <a:gd name="connsiteY25" fmla="*/ 112942 h 174688"/>
                <a:gd name="connsiteX26" fmla="*/ 112477 w 174559"/>
                <a:gd name="connsiteY26" fmla="*/ 101798 h 174688"/>
                <a:gd name="connsiteX27" fmla="*/ 151977 w 174559"/>
                <a:gd name="connsiteY27" fmla="*/ 101798 h 174688"/>
                <a:gd name="connsiteX28" fmla="*/ 151977 w 174559"/>
                <a:gd name="connsiteY28" fmla="*/ 73223 h 174688"/>
                <a:gd name="connsiteX29" fmla="*/ 112477 w 174559"/>
                <a:gd name="connsiteY29" fmla="*/ 73223 h 174688"/>
                <a:gd name="connsiteX30" fmla="*/ 101342 w 174559"/>
                <a:gd name="connsiteY30" fmla="*/ 62079 h 174688"/>
                <a:gd name="connsiteX31" fmla="*/ 101342 w 174559"/>
                <a:gd name="connsiteY31" fmla="*/ 22550 h 174688"/>
                <a:gd name="connsiteX32" fmla="*/ 72788 w 174559"/>
                <a:gd name="connsiteY32" fmla="*/ 22550 h 174688"/>
                <a:gd name="connsiteX33" fmla="*/ 72788 w 174559"/>
                <a:gd name="connsiteY33" fmla="*/ 62079 h 174688"/>
                <a:gd name="connsiteX34" fmla="*/ 61651 w 174559"/>
                <a:gd name="connsiteY34" fmla="*/ 73223 h 174688"/>
                <a:gd name="connsiteX35" fmla="*/ 22247 w 174559"/>
                <a:gd name="connsiteY35" fmla="*/ 73223 h 174688"/>
                <a:gd name="connsiteX36" fmla="*/ 22247 w 174559"/>
                <a:gd name="connsiteY36" fmla="*/ 101798 h 174688"/>
                <a:gd name="connsiteX37" fmla="*/ 61651 w 174559"/>
                <a:gd name="connsiteY37" fmla="*/ 101798 h 174688"/>
                <a:gd name="connsiteX38" fmla="*/ 72407 w 174559"/>
                <a:gd name="connsiteY38" fmla="*/ 112942 h 1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4559" h="174688">
                  <a:moveTo>
                    <a:pt x="112763" y="174664"/>
                  </a:moveTo>
                  <a:lnTo>
                    <a:pt x="61651" y="174664"/>
                  </a:lnTo>
                  <a:cubicBezTo>
                    <a:pt x="55551" y="174664"/>
                    <a:pt x="50611" y="169721"/>
                    <a:pt x="50611" y="163615"/>
                  </a:cubicBezTo>
                  <a:cubicBezTo>
                    <a:pt x="50611" y="163586"/>
                    <a:pt x="50611" y="163548"/>
                    <a:pt x="50611" y="163520"/>
                  </a:cubicBezTo>
                  <a:lnTo>
                    <a:pt x="50611" y="123991"/>
                  </a:lnTo>
                  <a:lnTo>
                    <a:pt x="11111" y="123991"/>
                  </a:lnTo>
                  <a:cubicBezTo>
                    <a:pt x="4963" y="123991"/>
                    <a:pt x="-25" y="119000"/>
                    <a:pt x="-25" y="112847"/>
                  </a:cubicBezTo>
                  <a:lnTo>
                    <a:pt x="-25" y="61793"/>
                  </a:lnTo>
                  <a:cubicBezTo>
                    <a:pt x="-25" y="55640"/>
                    <a:pt x="4963" y="50649"/>
                    <a:pt x="11111" y="50649"/>
                  </a:cubicBezTo>
                  <a:lnTo>
                    <a:pt x="50611" y="50649"/>
                  </a:lnTo>
                  <a:lnTo>
                    <a:pt x="50611" y="11120"/>
                  </a:lnTo>
                  <a:cubicBezTo>
                    <a:pt x="50554" y="5014"/>
                    <a:pt x="55455" y="33"/>
                    <a:pt x="61556" y="-24"/>
                  </a:cubicBezTo>
                  <a:cubicBezTo>
                    <a:pt x="61585" y="-24"/>
                    <a:pt x="61623" y="-24"/>
                    <a:pt x="61651" y="-24"/>
                  </a:cubicBezTo>
                  <a:lnTo>
                    <a:pt x="112763" y="-24"/>
                  </a:lnTo>
                  <a:cubicBezTo>
                    <a:pt x="118911" y="-24"/>
                    <a:pt x="123899" y="4967"/>
                    <a:pt x="123899" y="11120"/>
                  </a:cubicBezTo>
                  <a:lnTo>
                    <a:pt x="123899" y="50649"/>
                  </a:lnTo>
                  <a:lnTo>
                    <a:pt x="163399" y="50649"/>
                  </a:lnTo>
                  <a:cubicBezTo>
                    <a:pt x="169547" y="50649"/>
                    <a:pt x="174535" y="55640"/>
                    <a:pt x="174535" y="61793"/>
                  </a:cubicBezTo>
                  <a:lnTo>
                    <a:pt x="174535" y="112942"/>
                  </a:lnTo>
                  <a:cubicBezTo>
                    <a:pt x="174535" y="119095"/>
                    <a:pt x="169547" y="124087"/>
                    <a:pt x="163399" y="124087"/>
                  </a:cubicBezTo>
                  <a:lnTo>
                    <a:pt x="123899" y="124087"/>
                  </a:lnTo>
                  <a:lnTo>
                    <a:pt x="123899" y="163615"/>
                  </a:lnTo>
                  <a:cubicBezTo>
                    <a:pt x="123851" y="169730"/>
                    <a:pt x="118873" y="174664"/>
                    <a:pt x="112763" y="174664"/>
                  </a:cubicBezTo>
                  <a:close/>
                  <a:moveTo>
                    <a:pt x="72788" y="152376"/>
                  </a:moveTo>
                  <a:lnTo>
                    <a:pt x="101342" y="152376"/>
                  </a:lnTo>
                  <a:lnTo>
                    <a:pt x="101342" y="112942"/>
                  </a:lnTo>
                  <a:cubicBezTo>
                    <a:pt x="101389" y="106808"/>
                    <a:pt x="106348" y="101845"/>
                    <a:pt x="112477" y="101798"/>
                  </a:cubicBezTo>
                  <a:lnTo>
                    <a:pt x="151977" y="101798"/>
                  </a:lnTo>
                  <a:lnTo>
                    <a:pt x="151977" y="73223"/>
                  </a:lnTo>
                  <a:lnTo>
                    <a:pt x="112477" y="73223"/>
                  </a:lnTo>
                  <a:cubicBezTo>
                    <a:pt x="106348" y="73175"/>
                    <a:pt x="101389" y="68213"/>
                    <a:pt x="101342" y="62079"/>
                  </a:cubicBezTo>
                  <a:lnTo>
                    <a:pt x="101342" y="22550"/>
                  </a:lnTo>
                  <a:lnTo>
                    <a:pt x="72788" y="22550"/>
                  </a:lnTo>
                  <a:lnTo>
                    <a:pt x="72788" y="62079"/>
                  </a:lnTo>
                  <a:cubicBezTo>
                    <a:pt x="72788" y="68232"/>
                    <a:pt x="67800" y="73223"/>
                    <a:pt x="61651" y="73223"/>
                  </a:cubicBezTo>
                  <a:lnTo>
                    <a:pt x="22247" y="73223"/>
                  </a:lnTo>
                  <a:lnTo>
                    <a:pt x="22247" y="101798"/>
                  </a:lnTo>
                  <a:lnTo>
                    <a:pt x="61651" y="101798"/>
                  </a:lnTo>
                  <a:cubicBezTo>
                    <a:pt x="67648" y="102007"/>
                    <a:pt x="72407" y="106932"/>
                    <a:pt x="72407" y="112942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C246CE73-925A-5647-A046-4F5D4604807E}"/>
                </a:ext>
              </a:extLst>
            </p:cNvPr>
            <p:cNvSpPr/>
            <p:nvPr/>
          </p:nvSpPr>
          <p:spPr>
            <a:xfrm>
              <a:off x="7102951" y="3530744"/>
              <a:ext cx="22275" cy="128950"/>
            </a:xfrm>
            <a:custGeom>
              <a:avLst/>
              <a:gdLst>
                <a:gd name="connsiteX0" fmla="*/ 11160 w 22275"/>
                <a:gd name="connsiteY0" fmla="*/ 128927 h 128950"/>
                <a:gd name="connsiteX1" fmla="*/ 24 w 22275"/>
                <a:gd name="connsiteY1" fmla="*/ 117782 h 128950"/>
                <a:gd name="connsiteX2" fmla="*/ 24 w 22275"/>
                <a:gd name="connsiteY2" fmla="*/ 12150 h 128950"/>
                <a:gd name="connsiteX3" fmla="*/ 10084 w 22275"/>
                <a:gd name="connsiteY3" fmla="*/ 25 h 128950"/>
                <a:gd name="connsiteX4" fmla="*/ 22201 w 22275"/>
                <a:gd name="connsiteY4" fmla="*/ 10093 h 128950"/>
                <a:gd name="connsiteX5" fmla="*/ 22201 w 22275"/>
                <a:gd name="connsiteY5" fmla="*/ 12150 h 128950"/>
                <a:gd name="connsiteX6" fmla="*/ 22201 w 22275"/>
                <a:gd name="connsiteY6" fmla="*/ 117782 h 128950"/>
                <a:gd name="connsiteX7" fmla="*/ 11255 w 22275"/>
                <a:gd name="connsiteY7" fmla="*/ 128927 h 128950"/>
                <a:gd name="connsiteX8" fmla="*/ 11160 w 22275"/>
                <a:gd name="connsiteY8" fmla="*/ 128927 h 1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" h="128950">
                  <a:moveTo>
                    <a:pt x="11160" y="128927"/>
                  </a:moveTo>
                  <a:cubicBezTo>
                    <a:pt x="5011" y="128927"/>
                    <a:pt x="24" y="123935"/>
                    <a:pt x="24" y="117782"/>
                  </a:cubicBezTo>
                  <a:lnTo>
                    <a:pt x="24" y="12150"/>
                  </a:lnTo>
                  <a:cubicBezTo>
                    <a:pt x="-547" y="6025"/>
                    <a:pt x="3964" y="596"/>
                    <a:pt x="10084" y="25"/>
                  </a:cubicBezTo>
                  <a:cubicBezTo>
                    <a:pt x="16204" y="-547"/>
                    <a:pt x="21630" y="3968"/>
                    <a:pt x="22201" y="10093"/>
                  </a:cubicBezTo>
                  <a:cubicBezTo>
                    <a:pt x="22267" y="10778"/>
                    <a:pt x="22267" y="11464"/>
                    <a:pt x="22201" y="12150"/>
                  </a:cubicBezTo>
                  <a:lnTo>
                    <a:pt x="22201" y="117782"/>
                  </a:lnTo>
                  <a:cubicBezTo>
                    <a:pt x="22258" y="123888"/>
                    <a:pt x="17356" y="128869"/>
                    <a:pt x="11255" y="128927"/>
                  </a:cubicBezTo>
                  <a:cubicBezTo>
                    <a:pt x="11227" y="128927"/>
                    <a:pt x="11189" y="128927"/>
                    <a:pt x="11160" y="128927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B8FFEEF6-3541-574C-ADFE-E9D295DA24F1}"/>
                </a:ext>
              </a:extLst>
            </p:cNvPr>
            <p:cNvSpPr/>
            <p:nvPr/>
          </p:nvSpPr>
          <p:spPr>
            <a:xfrm>
              <a:off x="6973365" y="3369182"/>
              <a:ext cx="22271" cy="152114"/>
            </a:xfrm>
            <a:custGeom>
              <a:avLst/>
              <a:gdLst>
                <a:gd name="connsiteX0" fmla="*/ 11111 w 22271"/>
                <a:gd name="connsiteY0" fmla="*/ 152090 h 152114"/>
                <a:gd name="connsiteX1" fmla="*/ -25 w 22271"/>
                <a:gd name="connsiteY1" fmla="*/ 140946 h 152114"/>
                <a:gd name="connsiteX2" fmla="*/ -25 w 22271"/>
                <a:gd name="connsiteY2" fmla="*/ 11120 h 152114"/>
                <a:gd name="connsiteX3" fmla="*/ 11111 w 22271"/>
                <a:gd name="connsiteY3" fmla="*/ -24 h 152114"/>
                <a:gd name="connsiteX4" fmla="*/ 22247 w 22271"/>
                <a:gd name="connsiteY4" fmla="*/ 11120 h 152114"/>
                <a:gd name="connsiteX5" fmla="*/ 22247 w 22271"/>
                <a:gd name="connsiteY5" fmla="*/ 140946 h 152114"/>
                <a:gd name="connsiteX6" fmla="*/ 11111 w 22271"/>
                <a:gd name="connsiteY6" fmla="*/ 152090 h 15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1" h="152114">
                  <a:moveTo>
                    <a:pt x="11111" y="152090"/>
                  </a:moveTo>
                  <a:cubicBezTo>
                    <a:pt x="4963" y="152090"/>
                    <a:pt x="-25" y="147099"/>
                    <a:pt x="-25" y="140946"/>
                  </a:cubicBezTo>
                  <a:lnTo>
                    <a:pt x="-25" y="11120"/>
                  </a:lnTo>
                  <a:cubicBezTo>
                    <a:pt x="-25" y="4967"/>
                    <a:pt x="4963" y="-24"/>
                    <a:pt x="11111" y="-24"/>
                  </a:cubicBezTo>
                  <a:cubicBezTo>
                    <a:pt x="17260" y="-24"/>
                    <a:pt x="22247" y="4967"/>
                    <a:pt x="22247" y="11120"/>
                  </a:cubicBezTo>
                  <a:lnTo>
                    <a:pt x="22247" y="140946"/>
                  </a:lnTo>
                  <a:cubicBezTo>
                    <a:pt x="22247" y="147099"/>
                    <a:pt x="17260" y="152090"/>
                    <a:pt x="11111" y="152090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BBB62B6F-4FAB-DC4A-B77F-9DCE38861707}"/>
                </a:ext>
              </a:extLst>
            </p:cNvPr>
            <p:cNvSpPr/>
            <p:nvPr/>
          </p:nvSpPr>
          <p:spPr>
            <a:xfrm>
              <a:off x="6799948" y="3369432"/>
              <a:ext cx="75285" cy="151865"/>
            </a:xfrm>
            <a:custGeom>
              <a:avLst/>
              <a:gdLst>
                <a:gd name="connsiteX0" fmla="*/ 11111 w 75285"/>
                <a:gd name="connsiteY0" fmla="*/ 151841 h 151865"/>
                <a:gd name="connsiteX1" fmla="*/ -25 w 75285"/>
                <a:gd name="connsiteY1" fmla="*/ 140697 h 151865"/>
                <a:gd name="connsiteX2" fmla="*/ -25 w 75285"/>
                <a:gd name="connsiteY2" fmla="*/ 140601 h 151865"/>
                <a:gd name="connsiteX3" fmla="*/ 57083 w 75285"/>
                <a:gd name="connsiteY3" fmla="*/ 2489 h 151865"/>
                <a:gd name="connsiteX4" fmla="*/ 72750 w 75285"/>
                <a:gd name="connsiteY4" fmla="*/ 4070 h 151865"/>
                <a:gd name="connsiteX5" fmla="*/ 71741 w 75285"/>
                <a:gd name="connsiteY5" fmla="*/ 19253 h 151865"/>
                <a:gd name="connsiteX6" fmla="*/ 22438 w 75285"/>
                <a:gd name="connsiteY6" fmla="*/ 140792 h 151865"/>
                <a:gd name="connsiteX7" fmla="*/ 11206 w 75285"/>
                <a:gd name="connsiteY7" fmla="*/ 151841 h 151865"/>
                <a:gd name="connsiteX8" fmla="*/ 11111 w 75285"/>
                <a:gd name="connsiteY8" fmla="*/ 151841 h 15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85" h="151865">
                  <a:moveTo>
                    <a:pt x="11111" y="151841"/>
                  </a:moveTo>
                  <a:cubicBezTo>
                    <a:pt x="4963" y="151841"/>
                    <a:pt x="-25" y="146850"/>
                    <a:pt x="-25" y="140697"/>
                  </a:cubicBezTo>
                  <a:cubicBezTo>
                    <a:pt x="-25" y="140668"/>
                    <a:pt x="-25" y="140630"/>
                    <a:pt x="-25" y="140601"/>
                  </a:cubicBezTo>
                  <a:cubicBezTo>
                    <a:pt x="-25" y="136982"/>
                    <a:pt x="1403" y="51352"/>
                    <a:pt x="57083" y="2489"/>
                  </a:cubicBezTo>
                  <a:cubicBezTo>
                    <a:pt x="61851" y="-1407"/>
                    <a:pt x="68866" y="-692"/>
                    <a:pt x="72750" y="4070"/>
                  </a:cubicBezTo>
                  <a:cubicBezTo>
                    <a:pt x="76452" y="8614"/>
                    <a:pt x="76014" y="15243"/>
                    <a:pt x="71741" y="19253"/>
                  </a:cubicBezTo>
                  <a:cubicBezTo>
                    <a:pt x="23675" y="61639"/>
                    <a:pt x="22438" y="140030"/>
                    <a:pt x="22438" y="140792"/>
                  </a:cubicBezTo>
                  <a:cubicBezTo>
                    <a:pt x="22390" y="146945"/>
                    <a:pt x="17355" y="151898"/>
                    <a:pt x="11206" y="151841"/>
                  </a:cubicBezTo>
                  <a:cubicBezTo>
                    <a:pt x="11178" y="151841"/>
                    <a:pt x="11140" y="151841"/>
                    <a:pt x="11111" y="15184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BAEBA19A-A74C-3C4D-87A3-6F3310DB7358}"/>
                </a:ext>
              </a:extLst>
            </p:cNvPr>
            <p:cNvSpPr/>
            <p:nvPr/>
          </p:nvSpPr>
          <p:spPr>
            <a:xfrm>
              <a:off x="7093385" y="3368932"/>
              <a:ext cx="75860" cy="152365"/>
            </a:xfrm>
            <a:custGeom>
              <a:avLst/>
              <a:gdLst>
                <a:gd name="connsiteX0" fmla="*/ 64509 w 75860"/>
                <a:gd name="connsiteY0" fmla="*/ 152341 h 152365"/>
                <a:gd name="connsiteX1" fmla="*/ 53373 w 75860"/>
                <a:gd name="connsiteY1" fmla="*/ 141387 h 152365"/>
                <a:gd name="connsiteX2" fmla="*/ 53373 w 75860"/>
                <a:gd name="connsiteY2" fmla="*/ 141292 h 152365"/>
                <a:gd name="connsiteX3" fmla="*/ 4070 w 75860"/>
                <a:gd name="connsiteY3" fmla="*/ 19753 h 152365"/>
                <a:gd name="connsiteX4" fmla="*/ 2490 w 75860"/>
                <a:gd name="connsiteY4" fmla="*/ 4075 h 152365"/>
                <a:gd name="connsiteX5" fmla="*/ 18156 w 75860"/>
                <a:gd name="connsiteY5" fmla="*/ 2484 h 152365"/>
                <a:gd name="connsiteX6" fmla="*/ 18727 w 75860"/>
                <a:gd name="connsiteY6" fmla="*/ 2989 h 152365"/>
                <a:gd name="connsiteX7" fmla="*/ 75835 w 75860"/>
                <a:gd name="connsiteY7" fmla="*/ 141102 h 152365"/>
                <a:gd name="connsiteX8" fmla="*/ 64794 w 75860"/>
                <a:gd name="connsiteY8" fmla="*/ 152341 h 152365"/>
                <a:gd name="connsiteX9" fmla="*/ 64794 w 75860"/>
                <a:gd name="connsiteY9" fmla="*/ 152341 h 15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0" h="152365">
                  <a:moveTo>
                    <a:pt x="64509" y="152341"/>
                  </a:moveTo>
                  <a:cubicBezTo>
                    <a:pt x="58408" y="152398"/>
                    <a:pt x="53430" y="147493"/>
                    <a:pt x="53373" y="141387"/>
                  </a:cubicBezTo>
                  <a:cubicBezTo>
                    <a:pt x="53373" y="141359"/>
                    <a:pt x="53373" y="141321"/>
                    <a:pt x="53373" y="141292"/>
                  </a:cubicBezTo>
                  <a:cubicBezTo>
                    <a:pt x="53373" y="140530"/>
                    <a:pt x="51945" y="61949"/>
                    <a:pt x="4070" y="19753"/>
                  </a:cubicBezTo>
                  <a:cubicBezTo>
                    <a:pt x="-699" y="15857"/>
                    <a:pt x="-1403" y="8837"/>
                    <a:pt x="2490" y="4075"/>
                  </a:cubicBezTo>
                  <a:cubicBezTo>
                    <a:pt x="6373" y="-697"/>
                    <a:pt x="13388" y="-1402"/>
                    <a:pt x="18156" y="2484"/>
                  </a:cubicBezTo>
                  <a:cubicBezTo>
                    <a:pt x="18346" y="2646"/>
                    <a:pt x="18546" y="2818"/>
                    <a:pt x="18727" y="2989"/>
                  </a:cubicBezTo>
                  <a:cubicBezTo>
                    <a:pt x="74217" y="51852"/>
                    <a:pt x="75835" y="137482"/>
                    <a:pt x="75835" y="141102"/>
                  </a:cubicBezTo>
                  <a:cubicBezTo>
                    <a:pt x="75892" y="147255"/>
                    <a:pt x="70943" y="152284"/>
                    <a:pt x="64794" y="152341"/>
                  </a:cubicBezTo>
                  <a:cubicBezTo>
                    <a:pt x="64794" y="152341"/>
                    <a:pt x="64794" y="152341"/>
                    <a:pt x="64794" y="152341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A52B78ED-B3A0-114D-87BA-7EF9B2EA4CAA}"/>
                </a:ext>
              </a:extLst>
            </p:cNvPr>
            <p:cNvSpPr/>
            <p:nvPr/>
          </p:nvSpPr>
          <p:spPr>
            <a:xfrm>
              <a:off x="6738575" y="3748608"/>
              <a:ext cx="491281" cy="22293"/>
            </a:xfrm>
            <a:custGeom>
              <a:avLst/>
              <a:gdLst>
                <a:gd name="connsiteX0" fmla="*/ 479377 w 491281"/>
                <a:gd name="connsiteY0" fmla="*/ 22219 h 22293"/>
                <a:gd name="connsiteX1" fmla="*/ 12141 w 491281"/>
                <a:gd name="connsiteY1" fmla="*/ 22219 h 22293"/>
                <a:gd name="connsiteX2" fmla="*/ 24 w 491281"/>
                <a:gd name="connsiteY2" fmla="*/ 12151 h 22293"/>
                <a:gd name="connsiteX3" fmla="*/ 10085 w 491281"/>
                <a:gd name="connsiteY3" fmla="*/ 26 h 22293"/>
                <a:gd name="connsiteX4" fmla="*/ 12141 w 491281"/>
                <a:gd name="connsiteY4" fmla="*/ 26 h 22293"/>
                <a:gd name="connsiteX5" fmla="*/ 479092 w 491281"/>
                <a:gd name="connsiteY5" fmla="*/ 26 h 22293"/>
                <a:gd name="connsiteX6" fmla="*/ 491208 w 491281"/>
                <a:gd name="connsiteY6" fmla="*/ 10094 h 22293"/>
                <a:gd name="connsiteX7" fmla="*/ 481148 w 491281"/>
                <a:gd name="connsiteY7" fmla="*/ 22219 h 22293"/>
                <a:gd name="connsiteX8" fmla="*/ 479092 w 491281"/>
                <a:gd name="connsiteY8" fmla="*/ 22219 h 2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281" h="22293">
                  <a:moveTo>
                    <a:pt x="479377" y="22219"/>
                  </a:moveTo>
                  <a:lnTo>
                    <a:pt x="12141" y="22219"/>
                  </a:lnTo>
                  <a:cubicBezTo>
                    <a:pt x="6020" y="22791"/>
                    <a:pt x="595" y="18276"/>
                    <a:pt x="24" y="12151"/>
                  </a:cubicBezTo>
                  <a:cubicBezTo>
                    <a:pt x="-547" y="6026"/>
                    <a:pt x="3964" y="597"/>
                    <a:pt x="10085" y="26"/>
                  </a:cubicBezTo>
                  <a:cubicBezTo>
                    <a:pt x="10770" y="-41"/>
                    <a:pt x="11455" y="-41"/>
                    <a:pt x="12141" y="26"/>
                  </a:cubicBezTo>
                  <a:lnTo>
                    <a:pt x="479092" y="26"/>
                  </a:lnTo>
                  <a:cubicBezTo>
                    <a:pt x="485212" y="-546"/>
                    <a:pt x="490637" y="3969"/>
                    <a:pt x="491208" y="10094"/>
                  </a:cubicBezTo>
                  <a:cubicBezTo>
                    <a:pt x="491779" y="16218"/>
                    <a:pt x="487268" y="21648"/>
                    <a:pt x="481148" y="22219"/>
                  </a:cubicBezTo>
                  <a:cubicBezTo>
                    <a:pt x="480462" y="22286"/>
                    <a:pt x="479777" y="22286"/>
                    <a:pt x="479092" y="22219"/>
                  </a:cubicBezTo>
                  <a:close/>
                </a:path>
              </a:pathLst>
            </a:custGeom>
            <a:grpFill/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993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E6D77BE-9B6C-E747-B9BC-163D02859B18}"/>
              </a:ext>
            </a:extLst>
          </p:cNvPr>
          <p:cNvSpPr/>
          <p:nvPr/>
        </p:nvSpPr>
        <p:spPr>
          <a:xfrm>
            <a:off x="3180166" y="7849242"/>
            <a:ext cx="19041034" cy="1762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52D387-F0C5-3443-9A4C-E98D430227CF}"/>
              </a:ext>
            </a:extLst>
          </p:cNvPr>
          <p:cNvSpPr/>
          <p:nvPr/>
        </p:nvSpPr>
        <p:spPr>
          <a:xfrm>
            <a:off x="3180166" y="9970650"/>
            <a:ext cx="19041034" cy="1762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96BA106-1920-E64F-9C34-4661EFF7CA89}"/>
              </a:ext>
            </a:extLst>
          </p:cNvPr>
          <p:cNvSpPr/>
          <p:nvPr/>
        </p:nvSpPr>
        <p:spPr>
          <a:xfrm>
            <a:off x="3180166" y="5800986"/>
            <a:ext cx="19041034" cy="1762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">
            <a:extLst>
              <a:ext uri="{FF2B5EF4-FFF2-40B4-BE49-F238E27FC236}">
                <a16:creationId xmlns:a16="http://schemas.microsoft.com/office/drawing/2014/main" id="{7749D1B6-D0CA-2948-AC32-3F48EFA1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450" y="5790595"/>
            <a:ext cx="1894747" cy="1894747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1"/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">
            <a:extLst>
              <a:ext uri="{FF2B5EF4-FFF2-40B4-BE49-F238E27FC236}">
                <a16:creationId xmlns:a16="http://schemas.microsoft.com/office/drawing/2014/main" id="{F34B7CA6-FDD9-2B43-A416-45ADC10D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450" y="7823470"/>
            <a:ext cx="1894747" cy="1894747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4"/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">
            <a:extLst>
              <a:ext uri="{FF2B5EF4-FFF2-40B4-BE49-F238E27FC236}">
                <a16:creationId xmlns:a16="http://schemas.microsoft.com/office/drawing/2014/main" id="{CDA5B3AC-E147-8747-B9A7-F45A712E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450" y="9968884"/>
            <a:ext cx="1894747" cy="1894747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2"/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72C35E4-D2F2-8F42-8D1B-D971B9C8E7B7}"/>
              </a:ext>
            </a:extLst>
          </p:cNvPr>
          <p:cNvSpPr txBox="1"/>
          <p:nvPr/>
        </p:nvSpPr>
        <p:spPr>
          <a:xfrm>
            <a:off x="5756139" y="635893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Car Insurance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6B61E68-20FF-6B41-98FF-C05EBF2C0D30}"/>
              </a:ext>
            </a:extLst>
          </p:cNvPr>
          <p:cNvSpPr txBox="1"/>
          <p:nvPr/>
        </p:nvSpPr>
        <p:spPr>
          <a:xfrm>
            <a:off x="5756139" y="840718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Health Insurance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9787E43-067E-6C4D-9575-A16C8DD40F45}"/>
              </a:ext>
            </a:extLst>
          </p:cNvPr>
          <p:cNvSpPr txBox="1"/>
          <p:nvPr/>
        </p:nvSpPr>
        <p:spPr>
          <a:xfrm>
            <a:off x="5756139" y="1052859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Home Insurance</a:t>
            </a:r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53147CEE-F131-3547-B848-ECCFE3F6DF10}"/>
              </a:ext>
            </a:extLst>
          </p:cNvPr>
          <p:cNvSpPr/>
          <p:nvPr/>
        </p:nvSpPr>
        <p:spPr>
          <a:xfrm>
            <a:off x="2668817" y="6417926"/>
            <a:ext cx="876283" cy="675409"/>
          </a:xfrm>
          <a:custGeom>
            <a:avLst/>
            <a:gdLst>
              <a:gd name="connsiteX0" fmla="*/ 47247 w 356732"/>
              <a:gd name="connsiteY0" fmla="*/ 125079 h 274957"/>
              <a:gd name="connsiteX1" fmla="*/ 18703 w 356732"/>
              <a:gd name="connsiteY1" fmla="*/ 153621 h 274957"/>
              <a:gd name="connsiteX2" fmla="*/ 47247 w 356732"/>
              <a:gd name="connsiteY2" fmla="*/ 182163 h 274957"/>
              <a:gd name="connsiteX3" fmla="*/ 75791 w 356732"/>
              <a:gd name="connsiteY3" fmla="*/ 153621 h 274957"/>
              <a:gd name="connsiteX4" fmla="*/ 47247 w 356732"/>
              <a:gd name="connsiteY4" fmla="*/ 125079 h 274957"/>
              <a:gd name="connsiteX5" fmla="*/ 310040 w 356732"/>
              <a:gd name="connsiteY5" fmla="*/ 125079 h 274957"/>
              <a:gd name="connsiteX6" fmla="*/ 281496 w 356732"/>
              <a:gd name="connsiteY6" fmla="*/ 153621 h 274957"/>
              <a:gd name="connsiteX7" fmla="*/ 310040 w 356732"/>
              <a:gd name="connsiteY7" fmla="*/ 182163 h 274957"/>
              <a:gd name="connsiteX8" fmla="*/ 338584 w 356732"/>
              <a:gd name="connsiteY8" fmla="*/ 153621 h 274957"/>
              <a:gd name="connsiteX9" fmla="*/ 310040 w 356732"/>
              <a:gd name="connsiteY9" fmla="*/ 125079 h 274957"/>
              <a:gd name="connsiteX10" fmla="*/ 108616 w 356732"/>
              <a:gd name="connsiteY10" fmla="*/ 196815 h 274957"/>
              <a:gd name="connsiteX11" fmla="*/ 95772 w 356732"/>
              <a:gd name="connsiteY11" fmla="*/ 211181 h 274957"/>
              <a:gd name="connsiteX12" fmla="*/ 95772 w 356732"/>
              <a:gd name="connsiteY12" fmla="*/ 211181 h 274957"/>
              <a:gd name="connsiteX13" fmla="*/ 108616 w 356732"/>
              <a:gd name="connsiteY13" fmla="*/ 225453 h 274957"/>
              <a:gd name="connsiteX14" fmla="*/ 247910 w 356732"/>
              <a:gd name="connsiteY14" fmla="*/ 225453 h 274957"/>
              <a:gd name="connsiteX15" fmla="*/ 260755 w 356732"/>
              <a:gd name="connsiteY15" fmla="*/ 211181 h 274957"/>
              <a:gd name="connsiteX16" fmla="*/ 260755 w 356732"/>
              <a:gd name="connsiteY16" fmla="*/ 211181 h 274957"/>
              <a:gd name="connsiteX17" fmla="*/ 247910 w 356732"/>
              <a:gd name="connsiteY17" fmla="*/ 196815 h 274957"/>
              <a:gd name="connsiteX18" fmla="*/ 108616 w 356732"/>
              <a:gd name="connsiteY18" fmla="*/ 153716 h 274957"/>
              <a:gd name="connsiteX19" fmla="*/ 95772 w 356732"/>
              <a:gd name="connsiteY19" fmla="*/ 168083 h 274957"/>
              <a:gd name="connsiteX20" fmla="*/ 95772 w 356732"/>
              <a:gd name="connsiteY20" fmla="*/ 168083 h 274957"/>
              <a:gd name="connsiteX21" fmla="*/ 108616 w 356732"/>
              <a:gd name="connsiteY21" fmla="*/ 182449 h 274957"/>
              <a:gd name="connsiteX22" fmla="*/ 247910 w 356732"/>
              <a:gd name="connsiteY22" fmla="*/ 182449 h 274957"/>
              <a:gd name="connsiteX23" fmla="*/ 260755 w 356732"/>
              <a:gd name="connsiteY23" fmla="*/ 168083 h 274957"/>
              <a:gd name="connsiteX24" fmla="*/ 260755 w 356732"/>
              <a:gd name="connsiteY24" fmla="*/ 168083 h 274957"/>
              <a:gd name="connsiteX25" fmla="*/ 247910 w 356732"/>
              <a:gd name="connsiteY25" fmla="*/ 153716 h 274957"/>
              <a:gd name="connsiteX26" fmla="*/ 340773 w 356732"/>
              <a:gd name="connsiteY26" fmla="*/ 214226 h 274957"/>
              <a:gd name="connsiteX27" fmla="*/ 340773 w 356732"/>
              <a:gd name="connsiteY27" fmla="*/ 252282 h 274957"/>
              <a:gd name="connsiteX28" fmla="*/ 318128 w 356732"/>
              <a:gd name="connsiteY28" fmla="*/ 274831 h 274957"/>
              <a:gd name="connsiteX29" fmla="*/ 301192 w 356732"/>
              <a:gd name="connsiteY29" fmla="*/ 274831 h 274957"/>
              <a:gd name="connsiteX30" fmla="*/ 278547 w 356732"/>
              <a:gd name="connsiteY30" fmla="*/ 252282 h 274957"/>
              <a:gd name="connsiteX31" fmla="*/ 278547 w 356732"/>
              <a:gd name="connsiteY31" fmla="*/ 237250 h 274957"/>
              <a:gd name="connsiteX32" fmla="*/ 178263 w 356732"/>
              <a:gd name="connsiteY32" fmla="*/ 238867 h 274957"/>
              <a:gd name="connsiteX33" fmla="*/ 77980 w 356732"/>
              <a:gd name="connsiteY33" fmla="*/ 237250 h 274957"/>
              <a:gd name="connsiteX34" fmla="*/ 77980 w 356732"/>
              <a:gd name="connsiteY34" fmla="*/ 252282 h 274957"/>
              <a:gd name="connsiteX35" fmla="*/ 55335 w 356732"/>
              <a:gd name="connsiteY35" fmla="*/ 274831 h 274957"/>
              <a:gd name="connsiteX36" fmla="*/ 38399 w 356732"/>
              <a:gd name="connsiteY36" fmla="*/ 274831 h 274957"/>
              <a:gd name="connsiteX37" fmla="*/ 15754 w 356732"/>
              <a:gd name="connsiteY37" fmla="*/ 252282 h 274957"/>
              <a:gd name="connsiteX38" fmla="*/ 15754 w 356732"/>
              <a:gd name="connsiteY38" fmla="*/ 214226 h 274957"/>
              <a:gd name="connsiteX39" fmla="*/ 55 w 356732"/>
              <a:gd name="connsiteY39" fmla="*/ 167321 h 274957"/>
              <a:gd name="connsiteX40" fmla="*/ 42395 w 356732"/>
              <a:gd name="connsiteY40" fmla="*/ 104243 h 274957"/>
              <a:gd name="connsiteX41" fmla="*/ 42395 w 356732"/>
              <a:gd name="connsiteY41" fmla="*/ 67138 h 274957"/>
              <a:gd name="connsiteX42" fmla="*/ 98721 w 356732"/>
              <a:gd name="connsiteY42" fmla="*/ -127 h 274957"/>
              <a:gd name="connsiteX43" fmla="*/ 257805 w 356732"/>
              <a:gd name="connsiteY43" fmla="*/ -127 h 274957"/>
              <a:gd name="connsiteX44" fmla="*/ 314131 w 356732"/>
              <a:gd name="connsiteY44" fmla="*/ 67138 h 274957"/>
              <a:gd name="connsiteX45" fmla="*/ 314131 w 356732"/>
              <a:gd name="connsiteY45" fmla="*/ 104243 h 274957"/>
              <a:gd name="connsiteX46" fmla="*/ 356471 w 356732"/>
              <a:gd name="connsiteY46" fmla="*/ 167321 h 274957"/>
              <a:gd name="connsiteX47" fmla="*/ 340773 w 356732"/>
              <a:gd name="connsiteY47" fmla="*/ 214226 h 274957"/>
              <a:gd name="connsiteX48" fmla="*/ 178263 w 356732"/>
              <a:gd name="connsiteY48" fmla="*/ 95585 h 274957"/>
              <a:gd name="connsiteX49" fmla="*/ 296434 w 356732"/>
              <a:gd name="connsiteY49" fmla="*/ 99676 h 274957"/>
              <a:gd name="connsiteX50" fmla="*/ 296434 w 356732"/>
              <a:gd name="connsiteY50" fmla="*/ 91018 h 274957"/>
              <a:gd name="connsiteX51" fmla="*/ 244295 w 356732"/>
              <a:gd name="connsiteY51" fmla="*/ 21661 h 274957"/>
              <a:gd name="connsiteX52" fmla="*/ 112612 w 356732"/>
              <a:gd name="connsiteY52" fmla="*/ 21661 h 274957"/>
              <a:gd name="connsiteX53" fmla="*/ 60473 w 356732"/>
              <a:gd name="connsiteY53" fmla="*/ 91018 h 274957"/>
              <a:gd name="connsiteX54" fmla="*/ 60473 w 356732"/>
              <a:gd name="connsiteY54" fmla="*/ 99676 h 274957"/>
              <a:gd name="connsiteX55" fmla="*/ 178644 w 356732"/>
              <a:gd name="connsiteY55" fmla="*/ 95585 h 27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56732" h="274957">
                <a:moveTo>
                  <a:pt x="47247" y="125079"/>
                </a:moveTo>
                <a:cubicBezTo>
                  <a:pt x="31482" y="125079"/>
                  <a:pt x="18703" y="137856"/>
                  <a:pt x="18703" y="153621"/>
                </a:cubicBezTo>
                <a:cubicBezTo>
                  <a:pt x="18703" y="169386"/>
                  <a:pt x="31482" y="182163"/>
                  <a:pt x="47247" y="182163"/>
                </a:cubicBezTo>
                <a:cubicBezTo>
                  <a:pt x="63013" y="182163"/>
                  <a:pt x="75791" y="169386"/>
                  <a:pt x="75791" y="153621"/>
                </a:cubicBezTo>
                <a:cubicBezTo>
                  <a:pt x="75791" y="137856"/>
                  <a:pt x="63013" y="125079"/>
                  <a:pt x="47247" y="125079"/>
                </a:cubicBezTo>
                <a:close/>
                <a:moveTo>
                  <a:pt x="310040" y="125079"/>
                </a:moveTo>
                <a:cubicBezTo>
                  <a:pt x="294275" y="125079"/>
                  <a:pt x="281496" y="137856"/>
                  <a:pt x="281496" y="153621"/>
                </a:cubicBezTo>
                <a:cubicBezTo>
                  <a:pt x="281496" y="169386"/>
                  <a:pt x="294275" y="182163"/>
                  <a:pt x="310040" y="182163"/>
                </a:cubicBezTo>
                <a:cubicBezTo>
                  <a:pt x="325806" y="182163"/>
                  <a:pt x="338584" y="169386"/>
                  <a:pt x="338584" y="153621"/>
                </a:cubicBezTo>
                <a:cubicBezTo>
                  <a:pt x="338584" y="137856"/>
                  <a:pt x="325806" y="125079"/>
                  <a:pt x="310040" y="125079"/>
                </a:cubicBezTo>
                <a:close/>
                <a:moveTo>
                  <a:pt x="108616" y="196815"/>
                </a:moveTo>
                <a:cubicBezTo>
                  <a:pt x="101119" y="197272"/>
                  <a:pt x="95391" y="203684"/>
                  <a:pt x="95772" y="211181"/>
                </a:cubicBezTo>
                <a:lnTo>
                  <a:pt x="95772" y="211181"/>
                </a:lnTo>
                <a:cubicBezTo>
                  <a:pt x="95391" y="218659"/>
                  <a:pt x="101138" y="225043"/>
                  <a:pt x="108616" y="225453"/>
                </a:cubicBezTo>
                <a:lnTo>
                  <a:pt x="247910" y="225453"/>
                </a:lnTo>
                <a:cubicBezTo>
                  <a:pt x="255389" y="225043"/>
                  <a:pt x="261136" y="218659"/>
                  <a:pt x="260755" y="211181"/>
                </a:cubicBezTo>
                <a:lnTo>
                  <a:pt x="260755" y="211181"/>
                </a:lnTo>
                <a:cubicBezTo>
                  <a:pt x="261136" y="203684"/>
                  <a:pt x="255407" y="197272"/>
                  <a:pt x="247910" y="196815"/>
                </a:cubicBezTo>
                <a:close/>
                <a:moveTo>
                  <a:pt x="108616" y="153716"/>
                </a:moveTo>
                <a:cubicBezTo>
                  <a:pt x="101119" y="154173"/>
                  <a:pt x="95391" y="160585"/>
                  <a:pt x="95772" y="168083"/>
                </a:cubicBezTo>
                <a:lnTo>
                  <a:pt x="95772" y="168083"/>
                </a:lnTo>
                <a:cubicBezTo>
                  <a:pt x="95391" y="175580"/>
                  <a:pt x="101119" y="181992"/>
                  <a:pt x="108616" y="182449"/>
                </a:cubicBezTo>
                <a:lnTo>
                  <a:pt x="247910" y="182449"/>
                </a:lnTo>
                <a:cubicBezTo>
                  <a:pt x="255407" y="181992"/>
                  <a:pt x="261136" y="175580"/>
                  <a:pt x="260755" y="168083"/>
                </a:cubicBezTo>
                <a:lnTo>
                  <a:pt x="260755" y="168083"/>
                </a:lnTo>
                <a:cubicBezTo>
                  <a:pt x="261136" y="160585"/>
                  <a:pt x="255407" y="154173"/>
                  <a:pt x="247910" y="153716"/>
                </a:cubicBezTo>
                <a:close/>
                <a:moveTo>
                  <a:pt x="340773" y="214226"/>
                </a:moveTo>
                <a:lnTo>
                  <a:pt x="340773" y="252282"/>
                </a:lnTo>
                <a:cubicBezTo>
                  <a:pt x="340725" y="264755"/>
                  <a:pt x="330601" y="274831"/>
                  <a:pt x="318128" y="274831"/>
                </a:cubicBezTo>
                <a:lnTo>
                  <a:pt x="301192" y="274831"/>
                </a:lnTo>
                <a:cubicBezTo>
                  <a:pt x="288718" y="274831"/>
                  <a:pt x="278594" y="264755"/>
                  <a:pt x="278547" y="252282"/>
                </a:cubicBezTo>
                <a:lnTo>
                  <a:pt x="278547" y="237250"/>
                </a:lnTo>
                <a:cubicBezTo>
                  <a:pt x="250003" y="240104"/>
                  <a:pt x="215465" y="238867"/>
                  <a:pt x="178263" y="238867"/>
                </a:cubicBezTo>
                <a:cubicBezTo>
                  <a:pt x="141061" y="238867"/>
                  <a:pt x="106523" y="240104"/>
                  <a:pt x="77980" y="237250"/>
                </a:cubicBezTo>
                <a:lnTo>
                  <a:pt x="77980" y="252282"/>
                </a:lnTo>
                <a:cubicBezTo>
                  <a:pt x="77932" y="264755"/>
                  <a:pt x="67808" y="274831"/>
                  <a:pt x="55335" y="274831"/>
                </a:cubicBezTo>
                <a:lnTo>
                  <a:pt x="38399" y="274831"/>
                </a:lnTo>
                <a:cubicBezTo>
                  <a:pt x="25925" y="274831"/>
                  <a:pt x="15801" y="264755"/>
                  <a:pt x="15754" y="252282"/>
                </a:cubicBezTo>
                <a:lnTo>
                  <a:pt x="15754" y="214226"/>
                </a:lnTo>
                <a:cubicBezTo>
                  <a:pt x="4508" y="201296"/>
                  <a:pt x="-1144" y="184418"/>
                  <a:pt x="55" y="167321"/>
                </a:cubicBezTo>
                <a:cubicBezTo>
                  <a:pt x="55" y="131453"/>
                  <a:pt x="16040" y="113281"/>
                  <a:pt x="42395" y="104243"/>
                </a:cubicBezTo>
                <a:lnTo>
                  <a:pt x="42395" y="67138"/>
                </a:lnTo>
                <a:cubicBezTo>
                  <a:pt x="42395" y="30223"/>
                  <a:pt x="67704" y="-127"/>
                  <a:pt x="98721" y="-127"/>
                </a:cubicBezTo>
                <a:lnTo>
                  <a:pt x="257805" y="-127"/>
                </a:lnTo>
                <a:cubicBezTo>
                  <a:pt x="288823" y="-127"/>
                  <a:pt x="314131" y="30223"/>
                  <a:pt x="314131" y="67138"/>
                </a:cubicBezTo>
                <a:lnTo>
                  <a:pt x="314131" y="104243"/>
                </a:lnTo>
                <a:cubicBezTo>
                  <a:pt x="340487" y="113281"/>
                  <a:pt x="356471" y="131453"/>
                  <a:pt x="356471" y="167321"/>
                </a:cubicBezTo>
                <a:cubicBezTo>
                  <a:pt x="357671" y="184418"/>
                  <a:pt x="352018" y="201296"/>
                  <a:pt x="340773" y="214226"/>
                </a:cubicBezTo>
                <a:close/>
                <a:moveTo>
                  <a:pt x="178263" y="95585"/>
                </a:moveTo>
                <a:cubicBezTo>
                  <a:pt x="223648" y="95585"/>
                  <a:pt x="265036" y="93778"/>
                  <a:pt x="296434" y="99676"/>
                </a:cubicBezTo>
                <a:lnTo>
                  <a:pt x="296434" y="91018"/>
                </a:lnTo>
                <a:cubicBezTo>
                  <a:pt x="296434" y="52962"/>
                  <a:pt x="282067" y="21661"/>
                  <a:pt x="244295" y="21661"/>
                </a:cubicBezTo>
                <a:lnTo>
                  <a:pt x="112612" y="21661"/>
                </a:lnTo>
                <a:cubicBezTo>
                  <a:pt x="74554" y="21661"/>
                  <a:pt x="60473" y="52867"/>
                  <a:pt x="60473" y="91018"/>
                </a:cubicBezTo>
                <a:lnTo>
                  <a:pt x="60473" y="99676"/>
                </a:lnTo>
                <a:cubicBezTo>
                  <a:pt x="91871" y="93778"/>
                  <a:pt x="133259" y="95585"/>
                  <a:pt x="178644" y="95585"/>
                </a:cubicBezTo>
                <a:close/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91DBA821-4E9C-2142-AA0B-BA7AFF141CD2}"/>
              </a:ext>
            </a:extLst>
          </p:cNvPr>
          <p:cNvSpPr/>
          <p:nvPr/>
        </p:nvSpPr>
        <p:spPr>
          <a:xfrm>
            <a:off x="2711244" y="8466182"/>
            <a:ext cx="863353" cy="727468"/>
          </a:xfrm>
          <a:custGeom>
            <a:avLst/>
            <a:gdLst>
              <a:gd name="connsiteX0" fmla="*/ 175631 w 351468"/>
              <a:gd name="connsiteY0" fmla="*/ 33150 h 296150"/>
              <a:gd name="connsiteX1" fmla="*/ 124348 w 351468"/>
              <a:gd name="connsiteY1" fmla="*/ 3466 h 296150"/>
              <a:gd name="connsiteX2" fmla="*/ 63740 w 351468"/>
              <a:gd name="connsiteY2" fmla="*/ 8223 h 296150"/>
              <a:gd name="connsiteX3" fmla="*/ 20448 w 351468"/>
              <a:gd name="connsiteY3" fmla="*/ 47421 h 296150"/>
              <a:gd name="connsiteX4" fmla="*/ 848 w 351468"/>
              <a:gd name="connsiteY4" fmla="*/ 102698 h 296150"/>
              <a:gd name="connsiteX5" fmla="*/ 27584 w 351468"/>
              <a:gd name="connsiteY5" fmla="*/ 102698 h 296150"/>
              <a:gd name="connsiteX6" fmla="*/ 30058 w 351468"/>
              <a:gd name="connsiteY6" fmla="*/ 105362 h 296150"/>
              <a:gd name="connsiteX7" fmla="*/ 39573 w 351468"/>
              <a:gd name="connsiteY7" fmla="*/ 116398 h 296150"/>
              <a:gd name="connsiteX8" fmla="*/ 60505 w 351468"/>
              <a:gd name="connsiteY8" fmla="*/ 79008 h 296150"/>
              <a:gd name="connsiteX9" fmla="*/ 68878 w 351468"/>
              <a:gd name="connsiteY9" fmla="*/ 64166 h 296150"/>
              <a:gd name="connsiteX10" fmla="*/ 74872 w 351468"/>
              <a:gd name="connsiteY10" fmla="*/ 80149 h 296150"/>
              <a:gd name="connsiteX11" fmla="*/ 92189 w 351468"/>
              <a:gd name="connsiteY11" fmla="*/ 126483 h 296150"/>
              <a:gd name="connsiteX12" fmla="*/ 110552 w 351468"/>
              <a:gd name="connsiteY12" fmla="*/ 88427 h 296150"/>
              <a:gd name="connsiteX13" fmla="*/ 117212 w 351468"/>
              <a:gd name="connsiteY13" fmla="*/ 74251 h 296150"/>
              <a:gd name="connsiteX14" fmla="*/ 124633 w 351468"/>
              <a:gd name="connsiteY14" fmla="*/ 87951 h 296150"/>
              <a:gd name="connsiteX15" fmla="*/ 138905 w 351468"/>
              <a:gd name="connsiteY15" fmla="*/ 114210 h 296150"/>
              <a:gd name="connsiteX16" fmla="*/ 148419 w 351468"/>
              <a:gd name="connsiteY16" fmla="*/ 105362 h 296150"/>
              <a:gd name="connsiteX17" fmla="*/ 150798 w 351468"/>
              <a:gd name="connsiteY17" fmla="*/ 103173 h 296150"/>
              <a:gd name="connsiteX18" fmla="*/ 175536 w 351468"/>
              <a:gd name="connsiteY18" fmla="*/ 103173 h 296150"/>
              <a:gd name="connsiteX19" fmla="*/ 175536 w 351468"/>
              <a:gd name="connsiteY19" fmla="*/ 78817 h 296150"/>
              <a:gd name="connsiteX20" fmla="*/ 187049 w 351468"/>
              <a:gd name="connsiteY20" fmla="*/ 66639 h 296150"/>
              <a:gd name="connsiteX21" fmla="*/ 235192 w 351468"/>
              <a:gd name="connsiteY21" fmla="*/ 34482 h 296150"/>
              <a:gd name="connsiteX22" fmla="*/ 274012 w 351468"/>
              <a:gd name="connsiteY22" fmla="*/ 37431 h 296150"/>
              <a:gd name="connsiteX23" fmla="*/ 303983 w 351468"/>
              <a:gd name="connsiteY23" fmla="*/ 64927 h 296150"/>
              <a:gd name="connsiteX24" fmla="*/ 319492 w 351468"/>
              <a:gd name="connsiteY24" fmla="*/ 119538 h 296150"/>
              <a:gd name="connsiteX25" fmla="*/ 190569 w 351468"/>
              <a:gd name="connsiteY25" fmla="*/ 252735 h 296150"/>
              <a:gd name="connsiteX26" fmla="*/ 175536 w 351468"/>
              <a:gd name="connsiteY26" fmla="*/ 260917 h 296150"/>
              <a:gd name="connsiteX27" fmla="*/ 175536 w 351468"/>
              <a:gd name="connsiteY27" fmla="*/ 118586 h 296150"/>
              <a:gd name="connsiteX28" fmla="*/ 157078 w 351468"/>
              <a:gd name="connsiteY28" fmla="*/ 118586 h 296150"/>
              <a:gd name="connsiteX29" fmla="*/ 142616 w 351468"/>
              <a:gd name="connsiteY29" fmla="*/ 132287 h 296150"/>
              <a:gd name="connsiteX30" fmla="*/ 135099 w 351468"/>
              <a:gd name="connsiteY30" fmla="*/ 139422 h 296150"/>
              <a:gd name="connsiteX31" fmla="*/ 130152 w 351468"/>
              <a:gd name="connsiteY31" fmla="*/ 129908 h 296150"/>
              <a:gd name="connsiteX32" fmla="*/ 118449 w 351468"/>
              <a:gd name="connsiteY32" fmla="*/ 108311 h 296150"/>
              <a:gd name="connsiteX33" fmla="*/ 98943 w 351468"/>
              <a:gd name="connsiteY33" fmla="*/ 150173 h 296150"/>
              <a:gd name="connsiteX34" fmla="*/ 90952 w 351468"/>
              <a:gd name="connsiteY34" fmla="*/ 167108 h 296150"/>
              <a:gd name="connsiteX35" fmla="*/ 84386 w 351468"/>
              <a:gd name="connsiteY35" fmla="*/ 149602 h 296150"/>
              <a:gd name="connsiteX36" fmla="*/ 66404 w 351468"/>
              <a:gd name="connsiteY36" fmla="*/ 102032 h 296150"/>
              <a:gd name="connsiteX37" fmla="*/ 48421 w 351468"/>
              <a:gd name="connsiteY37" fmla="*/ 134189 h 296150"/>
              <a:gd name="connsiteX38" fmla="*/ 42998 w 351468"/>
              <a:gd name="connsiteY38" fmla="*/ 143704 h 296150"/>
              <a:gd name="connsiteX39" fmla="*/ 35577 w 351468"/>
              <a:gd name="connsiteY39" fmla="*/ 135521 h 296150"/>
              <a:gd name="connsiteX40" fmla="*/ 20639 w 351468"/>
              <a:gd name="connsiteY40" fmla="*/ 118872 h 296150"/>
              <a:gd name="connsiteX41" fmla="*/ -103 w 351468"/>
              <a:gd name="connsiteY41" fmla="*/ 118872 h 296150"/>
              <a:gd name="connsiteX42" fmla="*/ -103 w 351468"/>
              <a:gd name="connsiteY42" fmla="*/ 118872 h 296150"/>
              <a:gd name="connsiteX43" fmla="*/ 145470 w 351468"/>
              <a:gd name="connsiteY43" fmla="*/ 279374 h 296150"/>
              <a:gd name="connsiteX44" fmla="*/ 167924 w 351468"/>
              <a:gd name="connsiteY44" fmla="*/ 291743 h 296150"/>
              <a:gd name="connsiteX45" fmla="*/ 175631 w 351468"/>
              <a:gd name="connsiteY45" fmla="*/ 296024 h 296150"/>
              <a:gd name="connsiteX46" fmla="*/ 183338 w 351468"/>
              <a:gd name="connsiteY46" fmla="*/ 291743 h 296150"/>
              <a:gd name="connsiteX47" fmla="*/ 205793 w 351468"/>
              <a:gd name="connsiteY47" fmla="*/ 279374 h 296150"/>
              <a:gd name="connsiteX48" fmla="*/ 351366 w 351468"/>
              <a:gd name="connsiteY48" fmla="*/ 118872 h 296150"/>
              <a:gd name="connsiteX49" fmla="*/ 330719 w 351468"/>
              <a:gd name="connsiteY49" fmla="*/ 47231 h 296150"/>
              <a:gd name="connsiteX50" fmla="*/ 287428 w 351468"/>
              <a:gd name="connsiteY50" fmla="*/ 8033 h 296150"/>
              <a:gd name="connsiteX51" fmla="*/ 226820 w 351468"/>
              <a:gd name="connsiteY51" fmla="*/ 3275 h 296150"/>
              <a:gd name="connsiteX52" fmla="*/ 175631 w 351468"/>
              <a:gd name="connsiteY52" fmla="*/ 33150 h 29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51468" h="296150">
                <a:moveTo>
                  <a:pt x="175631" y="33150"/>
                </a:moveTo>
                <a:cubicBezTo>
                  <a:pt x="161046" y="19449"/>
                  <a:pt x="143491" y="9288"/>
                  <a:pt x="124348" y="3466"/>
                </a:cubicBezTo>
                <a:cubicBezTo>
                  <a:pt x="104234" y="-2357"/>
                  <a:pt x="82692" y="-663"/>
                  <a:pt x="63740" y="8223"/>
                </a:cubicBezTo>
                <a:cubicBezTo>
                  <a:pt x="45881" y="16919"/>
                  <a:pt x="30867" y="30514"/>
                  <a:pt x="20448" y="47421"/>
                </a:cubicBezTo>
                <a:cubicBezTo>
                  <a:pt x="9887" y="64166"/>
                  <a:pt x="3189" y="83042"/>
                  <a:pt x="848" y="102698"/>
                </a:cubicBezTo>
                <a:lnTo>
                  <a:pt x="27584" y="102698"/>
                </a:lnTo>
                <a:lnTo>
                  <a:pt x="30058" y="105362"/>
                </a:lnTo>
                <a:lnTo>
                  <a:pt x="39573" y="116398"/>
                </a:lnTo>
                <a:lnTo>
                  <a:pt x="60505" y="79008"/>
                </a:lnTo>
                <a:lnTo>
                  <a:pt x="68878" y="64166"/>
                </a:lnTo>
                <a:lnTo>
                  <a:pt x="74872" y="80149"/>
                </a:lnTo>
                <a:lnTo>
                  <a:pt x="92189" y="126483"/>
                </a:lnTo>
                <a:lnTo>
                  <a:pt x="110552" y="88427"/>
                </a:lnTo>
                <a:lnTo>
                  <a:pt x="117212" y="74251"/>
                </a:lnTo>
                <a:lnTo>
                  <a:pt x="124633" y="87951"/>
                </a:lnTo>
                <a:lnTo>
                  <a:pt x="138905" y="114210"/>
                </a:lnTo>
                <a:lnTo>
                  <a:pt x="148419" y="105362"/>
                </a:lnTo>
                <a:lnTo>
                  <a:pt x="150798" y="103173"/>
                </a:lnTo>
                <a:lnTo>
                  <a:pt x="175536" y="103173"/>
                </a:lnTo>
                <a:lnTo>
                  <a:pt x="175536" y="78817"/>
                </a:lnTo>
                <a:lnTo>
                  <a:pt x="187049" y="66639"/>
                </a:lnTo>
                <a:cubicBezTo>
                  <a:pt x="199875" y="51740"/>
                  <a:pt x="216515" y="40628"/>
                  <a:pt x="235192" y="34482"/>
                </a:cubicBezTo>
                <a:cubicBezTo>
                  <a:pt x="248066" y="30743"/>
                  <a:pt x="261852" y="31789"/>
                  <a:pt x="274012" y="37431"/>
                </a:cubicBezTo>
                <a:cubicBezTo>
                  <a:pt x="286391" y="43587"/>
                  <a:pt x="296781" y="53120"/>
                  <a:pt x="303983" y="64927"/>
                </a:cubicBezTo>
                <a:cubicBezTo>
                  <a:pt x="314193" y="81310"/>
                  <a:pt x="319568" y="100234"/>
                  <a:pt x="319492" y="119538"/>
                </a:cubicBezTo>
                <a:cubicBezTo>
                  <a:pt x="319492" y="181570"/>
                  <a:pt x="258789" y="214679"/>
                  <a:pt x="190569" y="252735"/>
                </a:cubicBezTo>
                <a:lnTo>
                  <a:pt x="175536" y="260917"/>
                </a:lnTo>
                <a:lnTo>
                  <a:pt x="175536" y="118586"/>
                </a:lnTo>
                <a:lnTo>
                  <a:pt x="157078" y="118586"/>
                </a:lnTo>
                <a:lnTo>
                  <a:pt x="142616" y="132287"/>
                </a:lnTo>
                <a:lnTo>
                  <a:pt x="135099" y="139422"/>
                </a:lnTo>
                <a:lnTo>
                  <a:pt x="130152" y="129908"/>
                </a:lnTo>
                <a:lnTo>
                  <a:pt x="118449" y="108311"/>
                </a:lnTo>
                <a:lnTo>
                  <a:pt x="98943" y="150173"/>
                </a:lnTo>
                <a:lnTo>
                  <a:pt x="90952" y="167108"/>
                </a:lnTo>
                <a:lnTo>
                  <a:pt x="84386" y="149602"/>
                </a:lnTo>
                <a:lnTo>
                  <a:pt x="66404" y="102032"/>
                </a:lnTo>
                <a:lnTo>
                  <a:pt x="48421" y="134189"/>
                </a:lnTo>
                <a:lnTo>
                  <a:pt x="42998" y="143704"/>
                </a:lnTo>
                <a:lnTo>
                  <a:pt x="35577" y="135521"/>
                </a:lnTo>
                <a:lnTo>
                  <a:pt x="20639" y="118872"/>
                </a:lnTo>
                <a:lnTo>
                  <a:pt x="-103" y="118872"/>
                </a:lnTo>
                <a:lnTo>
                  <a:pt x="-103" y="118872"/>
                </a:lnTo>
                <a:cubicBezTo>
                  <a:pt x="-103" y="199646"/>
                  <a:pt x="68402" y="237132"/>
                  <a:pt x="145470" y="279374"/>
                </a:cubicBezTo>
                <a:lnTo>
                  <a:pt x="167924" y="291743"/>
                </a:lnTo>
                <a:lnTo>
                  <a:pt x="175631" y="296024"/>
                </a:lnTo>
                <a:lnTo>
                  <a:pt x="183338" y="291743"/>
                </a:lnTo>
                <a:cubicBezTo>
                  <a:pt x="191426" y="287176"/>
                  <a:pt x="198657" y="283275"/>
                  <a:pt x="205793" y="279374"/>
                </a:cubicBezTo>
                <a:cubicBezTo>
                  <a:pt x="282861" y="237132"/>
                  <a:pt x="351366" y="199646"/>
                  <a:pt x="351366" y="118872"/>
                </a:cubicBezTo>
                <a:cubicBezTo>
                  <a:pt x="351356" y="93526"/>
                  <a:pt x="344201" y="68694"/>
                  <a:pt x="330719" y="47231"/>
                </a:cubicBezTo>
                <a:cubicBezTo>
                  <a:pt x="320339" y="30295"/>
                  <a:pt x="305315" y="16690"/>
                  <a:pt x="287428" y="8033"/>
                </a:cubicBezTo>
                <a:cubicBezTo>
                  <a:pt x="268474" y="-854"/>
                  <a:pt x="246934" y="-2547"/>
                  <a:pt x="226820" y="3275"/>
                </a:cubicBezTo>
                <a:cubicBezTo>
                  <a:pt x="207677" y="9136"/>
                  <a:pt x="190150" y="19364"/>
                  <a:pt x="175631" y="33150"/>
                </a:cubicBezTo>
                <a:close/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D8412FF8-9B3F-F34A-81FF-1D12A1E02D89}"/>
              </a:ext>
            </a:extLst>
          </p:cNvPr>
          <p:cNvSpPr/>
          <p:nvPr/>
        </p:nvSpPr>
        <p:spPr>
          <a:xfrm>
            <a:off x="2640844" y="10621489"/>
            <a:ext cx="904256" cy="589535"/>
          </a:xfrm>
          <a:custGeom>
            <a:avLst/>
            <a:gdLst>
              <a:gd name="connsiteX0" fmla="*/ 39097 w 391239"/>
              <a:gd name="connsiteY0" fmla="*/ 211943 h 255072"/>
              <a:gd name="connsiteX1" fmla="*/ 39097 w 391239"/>
              <a:gd name="connsiteY1" fmla="*/ 232493 h 255072"/>
              <a:gd name="connsiteX2" fmla="*/ 55462 w 391239"/>
              <a:gd name="connsiteY2" fmla="*/ 232493 h 255072"/>
              <a:gd name="connsiteX3" fmla="*/ 55462 w 391239"/>
              <a:gd name="connsiteY3" fmla="*/ 211943 h 255072"/>
              <a:gd name="connsiteX4" fmla="*/ 61266 w 391239"/>
              <a:gd name="connsiteY4" fmla="*/ 184066 h 255072"/>
              <a:gd name="connsiteX5" fmla="*/ 61266 w 391239"/>
              <a:gd name="connsiteY5" fmla="*/ 204617 h 255072"/>
              <a:gd name="connsiteX6" fmla="*/ 77631 w 391239"/>
              <a:gd name="connsiteY6" fmla="*/ 204617 h 255072"/>
              <a:gd name="connsiteX7" fmla="*/ 77631 w 391239"/>
              <a:gd name="connsiteY7" fmla="*/ 184257 h 255072"/>
              <a:gd name="connsiteX8" fmla="*/ 61266 w 391239"/>
              <a:gd name="connsiteY8" fmla="*/ 211943 h 255072"/>
              <a:gd name="connsiteX9" fmla="*/ 61266 w 391239"/>
              <a:gd name="connsiteY9" fmla="*/ 232493 h 255072"/>
              <a:gd name="connsiteX10" fmla="*/ 77631 w 391239"/>
              <a:gd name="connsiteY10" fmla="*/ 232493 h 255072"/>
              <a:gd name="connsiteX11" fmla="*/ 77631 w 391239"/>
              <a:gd name="connsiteY11" fmla="*/ 211943 h 255072"/>
              <a:gd name="connsiteX12" fmla="*/ 39097 w 391239"/>
              <a:gd name="connsiteY12" fmla="*/ 184257 h 255072"/>
              <a:gd name="connsiteX13" fmla="*/ 39097 w 391239"/>
              <a:gd name="connsiteY13" fmla="*/ 204807 h 255072"/>
              <a:gd name="connsiteX14" fmla="*/ 55462 w 391239"/>
              <a:gd name="connsiteY14" fmla="*/ 204807 h 255072"/>
              <a:gd name="connsiteX15" fmla="*/ 55462 w 391239"/>
              <a:gd name="connsiteY15" fmla="*/ 184257 h 255072"/>
              <a:gd name="connsiteX16" fmla="*/ 102750 w 391239"/>
              <a:gd name="connsiteY16" fmla="*/ 254946 h 255072"/>
              <a:gd name="connsiteX17" fmla="*/ 13978 w 391239"/>
              <a:gd name="connsiteY17" fmla="*/ 254946 h 255072"/>
              <a:gd name="connsiteX18" fmla="*/ 13978 w 391239"/>
              <a:gd name="connsiteY18" fmla="*/ 161994 h 255072"/>
              <a:gd name="connsiteX19" fmla="*/ 102750 w 391239"/>
              <a:gd name="connsiteY19" fmla="*/ 161994 h 255072"/>
              <a:gd name="connsiteX20" fmla="*/ 102750 w 391239"/>
              <a:gd name="connsiteY20" fmla="*/ 254946 h 255072"/>
              <a:gd name="connsiteX21" fmla="*/ 178010 w 391239"/>
              <a:gd name="connsiteY21" fmla="*/ 133546 h 255072"/>
              <a:gd name="connsiteX22" fmla="*/ 192282 w 391239"/>
              <a:gd name="connsiteY22" fmla="*/ 133546 h 255072"/>
              <a:gd name="connsiteX23" fmla="*/ 192282 w 391239"/>
              <a:gd name="connsiteY23" fmla="*/ 151623 h 255072"/>
              <a:gd name="connsiteX24" fmla="*/ 178010 w 391239"/>
              <a:gd name="connsiteY24" fmla="*/ 151623 h 255072"/>
              <a:gd name="connsiteX25" fmla="*/ 178010 w 391239"/>
              <a:gd name="connsiteY25" fmla="*/ 133546 h 255072"/>
              <a:gd name="connsiteX26" fmla="*/ 178010 w 391239"/>
              <a:gd name="connsiteY26" fmla="*/ 109285 h 255072"/>
              <a:gd name="connsiteX27" fmla="*/ 192282 w 391239"/>
              <a:gd name="connsiteY27" fmla="*/ 109285 h 255072"/>
              <a:gd name="connsiteX28" fmla="*/ 192282 w 391239"/>
              <a:gd name="connsiteY28" fmla="*/ 127172 h 255072"/>
              <a:gd name="connsiteX29" fmla="*/ 178010 w 391239"/>
              <a:gd name="connsiteY29" fmla="*/ 127172 h 255072"/>
              <a:gd name="connsiteX30" fmla="*/ 178010 w 391239"/>
              <a:gd name="connsiteY30" fmla="*/ 109095 h 255072"/>
              <a:gd name="connsiteX31" fmla="*/ 350605 w 391239"/>
              <a:gd name="connsiteY31" fmla="*/ 212133 h 255072"/>
              <a:gd name="connsiteX32" fmla="*/ 350605 w 391239"/>
              <a:gd name="connsiteY32" fmla="*/ 232683 h 255072"/>
              <a:gd name="connsiteX33" fmla="*/ 334049 w 391239"/>
              <a:gd name="connsiteY33" fmla="*/ 232683 h 255072"/>
              <a:gd name="connsiteX34" fmla="*/ 334049 w 391239"/>
              <a:gd name="connsiteY34" fmla="*/ 212133 h 255072"/>
              <a:gd name="connsiteX35" fmla="*/ 328721 w 391239"/>
              <a:gd name="connsiteY35" fmla="*/ 184257 h 255072"/>
              <a:gd name="connsiteX36" fmla="*/ 328721 w 391239"/>
              <a:gd name="connsiteY36" fmla="*/ 204807 h 255072"/>
              <a:gd name="connsiteX37" fmla="*/ 312356 w 391239"/>
              <a:gd name="connsiteY37" fmla="*/ 204807 h 255072"/>
              <a:gd name="connsiteX38" fmla="*/ 312356 w 391239"/>
              <a:gd name="connsiteY38" fmla="*/ 184257 h 255072"/>
              <a:gd name="connsiteX39" fmla="*/ 328721 w 391239"/>
              <a:gd name="connsiteY39" fmla="*/ 212133 h 255072"/>
              <a:gd name="connsiteX40" fmla="*/ 328721 w 391239"/>
              <a:gd name="connsiteY40" fmla="*/ 232683 h 255072"/>
              <a:gd name="connsiteX41" fmla="*/ 312356 w 391239"/>
              <a:gd name="connsiteY41" fmla="*/ 232683 h 255072"/>
              <a:gd name="connsiteX42" fmla="*/ 312356 w 391239"/>
              <a:gd name="connsiteY42" fmla="*/ 212133 h 255072"/>
              <a:gd name="connsiteX43" fmla="*/ 350890 w 391239"/>
              <a:gd name="connsiteY43" fmla="*/ 184257 h 255072"/>
              <a:gd name="connsiteX44" fmla="*/ 350890 w 391239"/>
              <a:gd name="connsiteY44" fmla="*/ 204807 h 255072"/>
              <a:gd name="connsiteX45" fmla="*/ 334049 w 391239"/>
              <a:gd name="connsiteY45" fmla="*/ 204807 h 255072"/>
              <a:gd name="connsiteX46" fmla="*/ 334049 w 391239"/>
              <a:gd name="connsiteY46" fmla="*/ 184257 h 255072"/>
              <a:gd name="connsiteX47" fmla="*/ 287237 w 391239"/>
              <a:gd name="connsiteY47" fmla="*/ 254946 h 255072"/>
              <a:gd name="connsiteX48" fmla="*/ 375913 w 391239"/>
              <a:gd name="connsiteY48" fmla="*/ 254946 h 255072"/>
              <a:gd name="connsiteX49" fmla="*/ 375913 w 391239"/>
              <a:gd name="connsiteY49" fmla="*/ 161994 h 255072"/>
              <a:gd name="connsiteX50" fmla="*/ 287237 w 391239"/>
              <a:gd name="connsiteY50" fmla="*/ 161994 h 255072"/>
              <a:gd name="connsiteX51" fmla="*/ 287237 w 391239"/>
              <a:gd name="connsiteY51" fmla="*/ 254946 h 255072"/>
              <a:gd name="connsiteX52" fmla="*/ 211977 w 391239"/>
              <a:gd name="connsiteY52" fmla="*/ 133546 h 255072"/>
              <a:gd name="connsiteX53" fmla="*/ 211977 w 391239"/>
              <a:gd name="connsiteY53" fmla="*/ 151623 h 255072"/>
              <a:gd name="connsiteX54" fmla="*/ 197610 w 391239"/>
              <a:gd name="connsiteY54" fmla="*/ 151623 h 255072"/>
              <a:gd name="connsiteX55" fmla="*/ 197610 w 391239"/>
              <a:gd name="connsiteY55" fmla="*/ 133546 h 255072"/>
              <a:gd name="connsiteX56" fmla="*/ 211977 w 391239"/>
              <a:gd name="connsiteY56" fmla="*/ 109285 h 255072"/>
              <a:gd name="connsiteX57" fmla="*/ 211977 w 391239"/>
              <a:gd name="connsiteY57" fmla="*/ 127172 h 255072"/>
              <a:gd name="connsiteX58" fmla="*/ 197610 w 391239"/>
              <a:gd name="connsiteY58" fmla="*/ 127172 h 255072"/>
              <a:gd name="connsiteX59" fmla="*/ 197610 w 391239"/>
              <a:gd name="connsiteY59" fmla="*/ 109095 h 255072"/>
              <a:gd name="connsiteX60" fmla="*/ 273156 w 391239"/>
              <a:gd name="connsiteY60" fmla="*/ 254946 h 255072"/>
              <a:gd name="connsiteX61" fmla="*/ 273156 w 391239"/>
              <a:gd name="connsiteY61" fmla="*/ 141824 h 255072"/>
              <a:gd name="connsiteX62" fmla="*/ 234146 w 391239"/>
              <a:gd name="connsiteY62" fmla="*/ 95300 h 255072"/>
              <a:gd name="connsiteX63" fmla="*/ 195136 w 391239"/>
              <a:gd name="connsiteY63" fmla="*/ 48871 h 255072"/>
              <a:gd name="connsiteX64" fmla="*/ 156126 w 391239"/>
              <a:gd name="connsiteY64" fmla="*/ 95300 h 255072"/>
              <a:gd name="connsiteX65" fmla="*/ 117117 w 391239"/>
              <a:gd name="connsiteY65" fmla="*/ 141824 h 255072"/>
              <a:gd name="connsiteX66" fmla="*/ 117117 w 391239"/>
              <a:gd name="connsiteY66" fmla="*/ 254756 h 255072"/>
              <a:gd name="connsiteX67" fmla="*/ 178581 w 391239"/>
              <a:gd name="connsiteY67" fmla="*/ 254756 h 255072"/>
              <a:gd name="connsiteX68" fmla="*/ 178581 w 391239"/>
              <a:gd name="connsiteY68" fmla="*/ 194912 h 255072"/>
              <a:gd name="connsiteX69" fmla="*/ 191140 w 391239"/>
              <a:gd name="connsiteY69" fmla="*/ 174362 h 255072"/>
              <a:gd name="connsiteX70" fmla="*/ 211692 w 391239"/>
              <a:gd name="connsiteY70" fmla="*/ 186920 h 255072"/>
              <a:gd name="connsiteX71" fmla="*/ 211692 w 391239"/>
              <a:gd name="connsiteY71" fmla="*/ 194912 h 255072"/>
              <a:gd name="connsiteX72" fmla="*/ 211692 w 391239"/>
              <a:gd name="connsiteY72" fmla="*/ 254756 h 255072"/>
              <a:gd name="connsiteX73" fmla="*/ 147754 w 391239"/>
              <a:gd name="connsiteY73" fmla="*/ 56577 h 255072"/>
              <a:gd name="connsiteX74" fmla="*/ 73444 w 391239"/>
              <a:gd name="connsiteY74" fmla="*/ 56577 h 255072"/>
              <a:gd name="connsiteX75" fmla="*/ -103 w 391239"/>
              <a:gd name="connsiteY75" fmla="*/ 144202 h 255072"/>
              <a:gd name="connsiteX76" fmla="*/ 95043 w 391239"/>
              <a:gd name="connsiteY76" fmla="*/ 144202 h 255072"/>
              <a:gd name="connsiteX77" fmla="*/ 195422 w 391239"/>
              <a:gd name="connsiteY77" fmla="*/ 24515 h 255072"/>
              <a:gd name="connsiteX78" fmla="*/ 295991 w 391239"/>
              <a:gd name="connsiteY78" fmla="*/ 144012 h 255072"/>
              <a:gd name="connsiteX79" fmla="*/ 391137 w 391239"/>
              <a:gd name="connsiteY79" fmla="*/ 144012 h 255072"/>
              <a:gd name="connsiteX80" fmla="*/ 317684 w 391239"/>
              <a:gd name="connsiteY80" fmla="*/ 56387 h 255072"/>
              <a:gd name="connsiteX81" fmla="*/ 243375 w 391239"/>
              <a:gd name="connsiteY81" fmla="*/ 56387 h 255072"/>
              <a:gd name="connsiteX82" fmla="*/ 195802 w 391239"/>
              <a:gd name="connsiteY82" fmla="*/ -127 h 255072"/>
              <a:gd name="connsiteX83" fmla="*/ 148229 w 391239"/>
              <a:gd name="connsiteY83" fmla="*/ 56387 h 25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91239" h="255072">
                <a:moveTo>
                  <a:pt x="39097" y="211943"/>
                </a:moveTo>
                <a:lnTo>
                  <a:pt x="39097" y="232493"/>
                </a:lnTo>
                <a:lnTo>
                  <a:pt x="55462" y="232493"/>
                </a:lnTo>
                <a:lnTo>
                  <a:pt x="55462" y="211943"/>
                </a:lnTo>
                <a:close/>
                <a:moveTo>
                  <a:pt x="61266" y="184066"/>
                </a:moveTo>
                <a:lnTo>
                  <a:pt x="61266" y="204617"/>
                </a:lnTo>
                <a:lnTo>
                  <a:pt x="77631" y="204617"/>
                </a:lnTo>
                <a:lnTo>
                  <a:pt x="77631" y="184257"/>
                </a:lnTo>
                <a:close/>
                <a:moveTo>
                  <a:pt x="61266" y="211943"/>
                </a:moveTo>
                <a:lnTo>
                  <a:pt x="61266" y="232493"/>
                </a:lnTo>
                <a:lnTo>
                  <a:pt x="77631" y="232493"/>
                </a:lnTo>
                <a:lnTo>
                  <a:pt x="77631" y="211943"/>
                </a:lnTo>
                <a:close/>
                <a:moveTo>
                  <a:pt x="39097" y="184257"/>
                </a:moveTo>
                <a:lnTo>
                  <a:pt x="39097" y="204807"/>
                </a:lnTo>
                <a:lnTo>
                  <a:pt x="55462" y="204807"/>
                </a:lnTo>
                <a:lnTo>
                  <a:pt x="55462" y="184257"/>
                </a:lnTo>
                <a:close/>
                <a:moveTo>
                  <a:pt x="102750" y="254946"/>
                </a:moveTo>
                <a:lnTo>
                  <a:pt x="13978" y="254946"/>
                </a:lnTo>
                <a:lnTo>
                  <a:pt x="13978" y="161994"/>
                </a:lnTo>
                <a:lnTo>
                  <a:pt x="102750" y="161994"/>
                </a:lnTo>
                <a:lnTo>
                  <a:pt x="102750" y="254946"/>
                </a:lnTo>
                <a:close/>
                <a:moveTo>
                  <a:pt x="178010" y="133546"/>
                </a:moveTo>
                <a:lnTo>
                  <a:pt x="192282" y="133546"/>
                </a:lnTo>
                <a:lnTo>
                  <a:pt x="192282" y="151623"/>
                </a:lnTo>
                <a:lnTo>
                  <a:pt x="178010" y="151623"/>
                </a:lnTo>
                <a:lnTo>
                  <a:pt x="178010" y="133546"/>
                </a:lnTo>
                <a:close/>
                <a:moveTo>
                  <a:pt x="178010" y="109285"/>
                </a:moveTo>
                <a:lnTo>
                  <a:pt x="192282" y="109285"/>
                </a:lnTo>
                <a:lnTo>
                  <a:pt x="192282" y="127172"/>
                </a:lnTo>
                <a:lnTo>
                  <a:pt x="178010" y="127172"/>
                </a:lnTo>
                <a:lnTo>
                  <a:pt x="178010" y="109095"/>
                </a:lnTo>
                <a:close/>
                <a:moveTo>
                  <a:pt x="350605" y="212133"/>
                </a:moveTo>
                <a:lnTo>
                  <a:pt x="350605" y="232683"/>
                </a:lnTo>
                <a:lnTo>
                  <a:pt x="334049" y="232683"/>
                </a:lnTo>
                <a:lnTo>
                  <a:pt x="334049" y="212133"/>
                </a:lnTo>
                <a:close/>
                <a:moveTo>
                  <a:pt x="328721" y="184257"/>
                </a:moveTo>
                <a:lnTo>
                  <a:pt x="328721" y="204807"/>
                </a:lnTo>
                <a:lnTo>
                  <a:pt x="312356" y="204807"/>
                </a:lnTo>
                <a:lnTo>
                  <a:pt x="312356" y="184257"/>
                </a:lnTo>
                <a:close/>
                <a:moveTo>
                  <a:pt x="328721" y="212133"/>
                </a:moveTo>
                <a:lnTo>
                  <a:pt x="328721" y="232683"/>
                </a:lnTo>
                <a:lnTo>
                  <a:pt x="312356" y="232683"/>
                </a:lnTo>
                <a:lnTo>
                  <a:pt x="312356" y="212133"/>
                </a:lnTo>
                <a:close/>
                <a:moveTo>
                  <a:pt x="350890" y="184257"/>
                </a:moveTo>
                <a:lnTo>
                  <a:pt x="350890" y="204807"/>
                </a:lnTo>
                <a:lnTo>
                  <a:pt x="334049" y="204807"/>
                </a:lnTo>
                <a:lnTo>
                  <a:pt x="334049" y="184257"/>
                </a:lnTo>
                <a:close/>
                <a:moveTo>
                  <a:pt x="287237" y="254946"/>
                </a:moveTo>
                <a:lnTo>
                  <a:pt x="375913" y="254946"/>
                </a:lnTo>
                <a:lnTo>
                  <a:pt x="375913" y="161994"/>
                </a:lnTo>
                <a:lnTo>
                  <a:pt x="287237" y="161994"/>
                </a:lnTo>
                <a:lnTo>
                  <a:pt x="287237" y="254946"/>
                </a:lnTo>
                <a:close/>
                <a:moveTo>
                  <a:pt x="211977" y="133546"/>
                </a:moveTo>
                <a:lnTo>
                  <a:pt x="211977" y="151623"/>
                </a:lnTo>
                <a:lnTo>
                  <a:pt x="197610" y="151623"/>
                </a:lnTo>
                <a:lnTo>
                  <a:pt x="197610" y="133546"/>
                </a:lnTo>
                <a:close/>
                <a:moveTo>
                  <a:pt x="211977" y="109285"/>
                </a:moveTo>
                <a:lnTo>
                  <a:pt x="211977" y="127172"/>
                </a:lnTo>
                <a:lnTo>
                  <a:pt x="197610" y="127172"/>
                </a:lnTo>
                <a:lnTo>
                  <a:pt x="197610" y="109095"/>
                </a:lnTo>
                <a:close/>
                <a:moveTo>
                  <a:pt x="273156" y="254946"/>
                </a:moveTo>
                <a:lnTo>
                  <a:pt x="273156" y="141824"/>
                </a:lnTo>
                <a:lnTo>
                  <a:pt x="234146" y="95300"/>
                </a:lnTo>
                <a:lnTo>
                  <a:pt x="195136" y="48871"/>
                </a:lnTo>
                <a:lnTo>
                  <a:pt x="156126" y="95300"/>
                </a:lnTo>
                <a:lnTo>
                  <a:pt x="117117" y="141824"/>
                </a:lnTo>
                <a:lnTo>
                  <a:pt x="117117" y="254756"/>
                </a:lnTo>
                <a:lnTo>
                  <a:pt x="178581" y="254756"/>
                </a:lnTo>
                <a:lnTo>
                  <a:pt x="178581" y="194912"/>
                </a:lnTo>
                <a:cubicBezTo>
                  <a:pt x="176374" y="185769"/>
                  <a:pt x="181997" y="176569"/>
                  <a:pt x="191140" y="174362"/>
                </a:cubicBezTo>
                <a:cubicBezTo>
                  <a:pt x="200284" y="172155"/>
                  <a:pt x="209484" y="177777"/>
                  <a:pt x="211692" y="186920"/>
                </a:cubicBezTo>
                <a:cubicBezTo>
                  <a:pt x="212329" y="189546"/>
                  <a:pt x="212329" y="192286"/>
                  <a:pt x="211692" y="194912"/>
                </a:cubicBezTo>
                <a:lnTo>
                  <a:pt x="211692" y="254756"/>
                </a:lnTo>
                <a:close/>
                <a:moveTo>
                  <a:pt x="147754" y="56577"/>
                </a:moveTo>
                <a:lnTo>
                  <a:pt x="73444" y="56577"/>
                </a:lnTo>
                <a:lnTo>
                  <a:pt x="-103" y="144202"/>
                </a:lnTo>
                <a:lnTo>
                  <a:pt x="95043" y="144202"/>
                </a:lnTo>
                <a:lnTo>
                  <a:pt x="195422" y="24515"/>
                </a:lnTo>
                <a:lnTo>
                  <a:pt x="295991" y="144012"/>
                </a:lnTo>
                <a:lnTo>
                  <a:pt x="391137" y="144012"/>
                </a:lnTo>
                <a:lnTo>
                  <a:pt x="317684" y="56387"/>
                </a:lnTo>
                <a:lnTo>
                  <a:pt x="243375" y="56387"/>
                </a:lnTo>
                <a:lnTo>
                  <a:pt x="195802" y="-127"/>
                </a:lnTo>
                <a:lnTo>
                  <a:pt x="148229" y="56387"/>
                </a:lnTo>
                <a:close/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Rectangle 56">
            <a:extLst>
              <a:ext uri="{FF2B5EF4-FFF2-40B4-BE49-F238E27FC236}">
                <a16:creationId xmlns:a16="http://schemas.microsoft.com/office/drawing/2014/main" id="{E906F559-02A3-EF40-BFF9-67EC30C3E537}"/>
              </a:ext>
            </a:extLst>
          </p:cNvPr>
          <p:cNvSpPr/>
          <p:nvPr/>
        </p:nvSpPr>
        <p:spPr>
          <a:xfrm>
            <a:off x="11355558" y="6278576"/>
            <a:ext cx="9410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183" name="Rectangle 56">
            <a:extLst>
              <a:ext uri="{FF2B5EF4-FFF2-40B4-BE49-F238E27FC236}">
                <a16:creationId xmlns:a16="http://schemas.microsoft.com/office/drawing/2014/main" id="{6714EAB2-2E4D-6547-B806-48570919E1E6}"/>
              </a:ext>
            </a:extLst>
          </p:cNvPr>
          <p:cNvSpPr/>
          <p:nvPr/>
        </p:nvSpPr>
        <p:spPr>
          <a:xfrm>
            <a:off x="11355558" y="8253299"/>
            <a:ext cx="9410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184" name="Rectangle 56">
            <a:extLst>
              <a:ext uri="{FF2B5EF4-FFF2-40B4-BE49-F238E27FC236}">
                <a16:creationId xmlns:a16="http://schemas.microsoft.com/office/drawing/2014/main" id="{D7B33DBF-BE59-424D-BB4C-E71780FA94D9}"/>
              </a:ext>
            </a:extLst>
          </p:cNvPr>
          <p:cNvSpPr/>
          <p:nvPr/>
        </p:nvSpPr>
        <p:spPr>
          <a:xfrm>
            <a:off x="11355558" y="10378582"/>
            <a:ext cx="9410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513614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25EC9D-27CC-D940-A67E-C312087741B5}"/>
              </a:ext>
            </a:extLst>
          </p:cNvPr>
          <p:cNvGrpSpPr/>
          <p:nvPr/>
        </p:nvGrpSpPr>
        <p:grpSpPr>
          <a:xfrm>
            <a:off x="2035630" y="5219073"/>
            <a:ext cx="20306389" cy="6631997"/>
            <a:chOff x="1724649" y="5083608"/>
            <a:chExt cx="20306389" cy="663199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61E2DF-6DC6-C24F-81C7-DE34F2C89A3F}"/>
                </a:ext>
              </a:extLst>
            </p:cNvPr>
            <p:cNvSpPr/>
            <p:nvPr/>
          </p:nvSpPr>
          <p:spPr>
            <a:xfrm>
              <a:off x="1865376" y="5083608"/>
              <a:ext cx="3832626" cy="3832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E97E66-9840-3F4A-8B6B-D1A598BA68B8}"/>
                </a:ext>
              </a:extLst>
            </p:cNvPr>
            <p:cNvSpPr txBox="1"/>
            <p:nvPr/>
          </p:nvSpPr>
          <p:spPr>
            <a:xfrm>
              <a:off x="1724649" y="10140174"/>
              <a:ext cx="3832628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324F9F-B89C-844F-9695-613934449FB7}"/>
                </a:ext>
              </a:extLst>
            </p:cNvPr>
            <p:cNvSpPr/>
            <p:nvPr/>
          </p:nvSpPr>
          <p:spPr>
            <a:xfrm>
              <a:off x="7379237" y="5083608"/>
              <a:ext cx="3832626" cy="3832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2BC39D-E38C-2B4A-9486-B4AD4F8B7CA5}"/>
                </a:ext>
              </a:extLst>
            </p:cNvPr>
            <p:cNvSpPr txBox="1"/>
            <p:nvPr/>
          </p:nvSpPr>
          <p:spPr>
            <a:xfrm>
              <a:off x="7274865" y="10140174"/>
              <a:ext cx="3832628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7B7E6C-57A8-E747-A420-EAC6A956409F}"/>
                </a:ext>
              </a:extLst>
            </p:cNvPr>
            <p:cNvSpPr/>
            <p:nvPr/>
          </p:nvSpPr>
          <p:spPr>
            <a:xfrm>
              <a:off x="12709264" y="5083608"/>
              <a:ext cx="3832626" cy="3832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FA6F55-36B7-2D40-BEEE-BB562836B666}"/>
                </a:ext>
              </a:extLst>
            </p:cNvPr>
            <p:cNvSpPr txBox="1"/>
            <p:nvPr/>
          </p:nvSpPr>
          <p:spPr>
            <a:xfrm>
              <a:off x="12633393" y="10140174"/>
              <a:ext cx="3832628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EFFF25-54A4-8C48-B3C4-045A729D8C95}"/>
                </a:ext>
              </a:extLst>
            </p:cNvPr>
            <p:cNvSpPr/>
            <p:nvPr/>
          </p:nvSpPr>
          <p:spPr>
            <a:xfrm>
              <a:off x="18198411" y="5083608"/>
              <a:ext cx="3832626" cy="38326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98A488-2796-9A4F-9CB0-CBCE272BECCE}"/>
                </a:ext>
              </a:extLst>
            </p:cNvPr>
            <p:cNvSpPr txBox="1"/>
            <p:nvPr/>
          </p:nvSpPr>
          <p:spPr>
            <a:xfrm>
              <a:off x="18198410" y="10140174"/>
              <a:ext cx="3832628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E7C21-9810-C543-B763-063A3EF80FCE}"/>
                </a:ext>
              </a:extLst>
            </p:cNvPr>
            <p:cNvSpPr txBox="1"/>
            <p:nvPr/>
          </p:nvSpPr>
          <p:spPr>
            <a:xfrm>
              <a:off x="2537994" y="6956871"/>
              <a:ext cx="24963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Home Insurance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1245A4-1335-AF4A-9868-0B9BC90F420C}"/>
                </a:ext>
              </a:extLst>
            </p:cNvPr>
            <p:cNvSpPr txBox="1"/>
            <p:nvPr/>
          </p:nvSpPr>
          <p:spPr>
            <a:xfrm>
              <a:off x="8060804" y="6956871"/>
              <a:ext cx="24963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Car Insurance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E8E193-C822-9C4E-8BB3-B1705AA7835C}"/>
                </a:ext>
              </a:extLst>
            </p:cNvPr>
            <p:cNvSpPr txBox="1"/>
            <p:nvPr/>
          </p:nvSpPr>
          <p:spPr>
            <a:xfrm>
              <a:off x="13423123" y="6956871"/>
              <a:ext cx="24963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Live Insurance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A3F6B2-B2E6-0643-BA3C-4D734C082210}"/>
                </a:ext>
              </a:extLst>
            </p:cNvPr>
            <p:cNvSpPr txBox="1"/>
            <p:nvPr/>
          </p:nvSpPr>
          <p:spPr>
            <a:xfrm>
              <a:off x="18948685" y="6956871"/>
              <a:ext cx="24963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Health Insurance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6A6A24-2B17-3045-995E-5A586AEB8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2842" y="9601201"/>
              <a:ext cx="1102316" cy="0"/>
            </a:xfrm>
            <a:prstGeom prst="line">
              <a:avLst/>
            </a:prstGeom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6D4387-CE9D-054C-BECD-D3A8801D0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2305" y="9601201"/>
              <a:ext cx="1102316" cy="0"/>
            </a:xfrm>
            <a:prstGeom prst="line">
              <a:avLst/>
            </a:prstGeom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A5010B-2B54-4540-B450-0644609CF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98549" y="9601201"/>
              <a:ext cx="1102316" cy="0"/>
            </a:xfrm>
            <a:prstGeom prst="line">
              <a:avLst/>
            </a:prstGeom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F910F9-11D4-EF48-9CE3-744BA2426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99946" y="9601201"/>
              <a:ext cx="1102316" cy="0"/>
            </a:xfrm>
            <a:prstGeom prst="line">
              <a:avLst/>
            </a:prstGeom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2FF82B-53B7-5B40-8677-FEBFE1FFB342}"/>
                </a:ext>
              </a:extLst>
            </p:cNvPr>
            <p:cNvGrpSpPr/>
            <p:nvPr/>
          </p:nvGrpSpPr>
          <p:grpSpPr>
            <a:xfrm>
              <a:off x="3004747" y="5766796"/>
              <a:ext cx="1525526" cy="979075"/>
              <a:chOff x="4863328" y="4254531"/>
              <a:chExt cx="656424" cy="421291"/>
            </a:xfrm>
            <a:solidFill>
              <a:schemeClr val="bg1"/>
            </a:solidFill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0AF2F2C7-6E77-F14A-9889-5D0216E200FB}"/>
                  </a:ext>
                </a:extLst>
              </p:cNvPr>
              <p:cNvSpPr/>
              <p:nvPr/>
            </p:nvSpPr>
            <p:spPr>
              <a:xfrm>
                <a:off x="5302298" y="4254531"/>
                <a:ext cx="217454" cy="283284"/>
              </a:xfrm>
              <a:custGeom>
                <a:avLst/>
                <a:gdLst>
                  <a:gd name="connsiteX0" fmla="*/ 108574 w 217454"/>
                  <a:gd name="connsiteY0" fmla="*/ 283249 h 283284"/>
                  <a:gd name="connsiteX1" fmla="*/ 102864 w 217454"/>
                  <a:gd name="connsiteY1" fmla="*/ 281726 h 283284"/>
                  <a:gd name="connsiteX2" fmla="*/ 2164 w 217454"/>
                  <a:gd name="connsiteY2" fmla="*/ 61507 h 283284"/>
                  <a:gd name="connsiteX3" fmla="*/ 12538 w 217454"/>
                  <a:gd name="connsiteY3" fmla="*/ 51982 h 283284"/>
                  <a:gd name="connsiteX4" fmla="*/ 40521 w 217454"/>
                  <a:gd name="connsiteY4" fmla="*/ 40552 h 283284"/>
                  <a:gd name="connsiteX5" fmla="*/ 50039 w 217454"/>
                  <a:gd name="connsiteY5" fmla="*/ 11977 h 283284"/>
                  <a:gd name="connsiteX6" fmla="*/ 52990 w 217454"/>
                  <a:gd name="connsiteY6" fmla="*/ 3500 h 283284"/>
                  <a:gd name="connsiteX7" fmla="*/ 61080 w 217454"/>
                  <a:gd name="connsiteY7" fmla="*/ -24 h 283284"/>
                  <a:gd name="connsiteX8" fmla="*/ 156831 w 217454"/>
                  <a:gd name="connsiteY8" fmla="*/ -24 h 283284"/>
                  <a:gd name="connsiteX9" fmla="*/ 165016 w 217454"/>
                  <a:gd name="connsiteY9" fmla="*/ 3595 h 283284"/>
                  <a:gd name="connsiteX10" fmla="*/ 167967 w 217454"/>
                  <a:gd name="connsiteY10" fmla="*/ 11977 h 283284"/>
                  <a:gd name="connsiteX11" fmla="*/ 177009 w 217454"/>
                  <a:gd name="connsiteY11" fmla="*/ 40552 h 283284"/>
                  <a:gd name="connsiteX12" fmla="*/ 204991 w 217454"/>
                  <a:gd name="connsiteY12" fmla="*/ 51982 h 283284"/>
                  <a:gd name="connsiteX13" fmla="*/ 215366 w 217454"/>
                  <a:gd name="connsiteY13" fmla="*/ 61507 h 283284"/>
                  <a:gd name="connsiteX14" fmla="*/ 114666 w 217454"/>
                  <a:gd name="connsiteY14" fmla="*/ 281726 h 283284"/>
                  <a:gd name="connsiteX15" fmla="*/ 108574 w 217454"/>
                  <a:gd name="connsiteY15" fmla="*/ 283249 h 283284"/>
                  <a:gd name="connsiteX16" fmla="*/ 22913 w 217454"/>
                  <a:gd name="connsiteY16" fmla="*/ 73699 h 283284"/>
                  <a:gd name="connsiteX17" fmla="*/ 108574 w 217454"/>
                  <a:gd name="connsiteY17" fmla="*/ 259151 h 283284"/>
                  <a:gd name="connsiteX18" fmla="*/ 194236 w 217454"/>
                  <a:gd name="connsiteY18" fmla="*/ 73699 h 283284"/>
                  <a:gd name="connsiteX19" fmla="*/ 159781 w 217454"/>
                  <a:gd name="connsiteY19" fmla="*/ 55602 h 283284"/>
                  <a:gd name="connsiteX20" fmla="*/ 145885 w 217454"/>
                  <a:gd name="connsiteY20" fmla="*/ 22931 h 283284"/>
                  <a:gd name="connsiteX21" fmla="*/ 71359 w 217454"/>
                  <a:gd name="connsiteY21" fmla="*/ 22931 h 283284"/>
                  <a:gd name="connsiteX22" fmla="*/ 57368 w 217454"/>
                  <a:gd name="connsiteY22" fmla="*/ 55602 h 283284"/>
                  <a:gd name="connsiteX23" fmla="*/ 23008 w 217454"/>
                  <a:gd name="connsiteY23" fmla="*/ 73604 h 283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7454" h="283284">
                    <a:moveTo>
                      <a:pt x="108574" y="283249"/>
                    </a:moveTo>
                    <a:cubicBezTo>
                      <a:pt x="106566" y="283268"/>
                      <a:pt x="104596" y="282735"/>
                      <a:pt x="102864" y="281726"/>
                    </a:cubicBezTo>
                    <a:cubicBezTo>
                      <a:pt x="-23059" y="206478"/>
                      <a:pt x="1878" y="62650"/>
                      <a:pt x="2164" y="61507"/>
                    </a:cubicBezTo>
                    <a:cubicBezTo>
                      <a:pt x="2925" y="56269"/>
                      <a:pt x="7256" y="52287"/>
                      <a:pt x="12538" y="51982"/>
                    </a:cubicBezTo>
                    <a:cubicBezTo>
                      <a:pt x="23046" y="52201"/>
                      <a:pt x="33173" y="48068"/>
                      <a:pt x="40521" y="40552"/>
                    </a:cubicBezTo>
                    <a:cubicBezTo>
                      <a:pt x="46965" y="32447"/>
                      <a:pt x="50334" y="22331"/>
                      <a:pt x="50039" y="11977"/>
                    </a:cubicBezTo>
                    <a:cubicBezTo>
                      <a:pt x="49782" y="8863"/>
                      <a:pt x="50848" y="5777"/>
                      <a:pt x="52990" y="3500"/>
                    </a:cubicBezTo>
                    <a:cubicBezTo>
                      <a:pt x="55103" y="1281"/>
                      <a:pt x="58015" y="4"/>
                      <a:pt x="61080" y="-24"/>
                    </a:cubicBezTo>
                    <a:lnTo>
                      <a:pt x="156831" y="-24"/>
                    </a:lnTo>
                    <a:cubicBezTo>
                      <a:pt x="159943" y="-15"/>
                      <a:pt x="162912" y="1300"/>
                      <a:pt x="165016" y="3595"/>
                    </a:cubicBezTo>
                    <a:cubicBezTo>
                      <a:pt x="167100" y="5872"/>
                      <a:pt x="168166" y="8901"/>
                      <a:pt x="167967" y="11977"/>
                    </a:cubicBezTo>
                    <a:cubicBezTo>
                      <a:pt x="167510" y="22274"/>
                      <a:pt x="170708" y="32399"/>
                      <a:pt x="177009" y="40552"/>
                    </a:cubicBezTo>
                    <a:cubicBezTo>
                      <a:pt x="184394" y="48010"/>
                      <a:pt x="194503" y="52135"/>
                      <a:pt x="204991" y="51982"/>
                    </a:cubicBezTo>
                    <a:cubicBezTo>
                      <a:pt x="210274" y="52287"/>
                      <a:pt x="214604" y="56269"/>
                      <a:pt x="215366" y="61507"/>
                    </a:cubicBezTo>
                    <a:cubicBezTo>
                      <a:pt x="215366" y="62936"/>
                      <a:pt x="240589" y="206478"/>
                      <a:pt x="114666" y="281726"/>
                    </a:cubicBezTo>
                    <a:cubicBezTo>
                      <a:pt x="112829" y="282821"/>
                      <a:pt x="110706" y="283345"/>
                      <a:pt x="108574" y="283249"/>
                    </a:cubicBezTo>
                    <a:close/>
                    <a:moveTo>
                      <a:pt x="22913" y="73699"/>
                    </a:moveTo>
                    <a:cubicBezTo>
                      <a:pt x="19772" y="102274"/>
                      <a:pt x="17012" y="200477"/>
                      <a:pt x="108574" y="259151"/>
                    </a:cubicBezTo>
                    <a:cubicBezTo>
                      <a:pt x="200137" y="200477"/>
                      <a:pt x="197282" y="102655"/>
                      <a:pt x="194236" y="73699"/>
                    </a:cubicBezTo>
                    <a:cubicBezTo>
                      <a:pt x="180959" y="71994"/>
                      <a:pt x="168728" y="65574"/>
                      <a:pt x="159781" y="55602"/>
                    </a:cubicBezTo>
                    <a:cubicBezTo>
                      <a:pt x="152033" y="46324"/>
                      <a:pt x="147198" y="34952"/>
                      <a:pt x="145885" y="22931"/>
                    </a:cubicBezTo>
                    <a:lnTo>
                      <a:pt x="71359" y="22931"/>
                    </a:lnTo>
                    <a:cubicBezTo>
                      <a:pt x="70008" y="34961"/>
                      <a:pt x="65144" y="46324"/>
                      <a:pt x="57368" y="55602"/>
                    </a:cubicBezTo>
                    <a:cubicBezTo>
                      <a:pt x="48449" y="65536"/>
                      <a:pt x="36247" y="71928"/>
                      <a:pt x="23008" y="7360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27CCF08-A6AF-0B40-BF53-0DB4CF3D7A89}"/>
                  </a:ext>
                </a:extLst>
              </p:cNvPr>
              <p:cNvSpPr/>
              <p:nvPr/>
            </p:nvSpPr>
            <p:spPr>
              <a:xfrm>
                <a:off x="5339797" y="4347876"/>
                <a:ext cx="142261" cy="148034"/>
              </a:xfrm>
              <a:custGeom>
                <a:avLst/>
                <a:gdLst>
                  <a:gd name="connsiteX0" fmla="*/ 71074 w 142261"/>
                  <a:gd name="connsiteY0" fmla="*/ 147994 h 148034"/>
                  <a:gd name="connsiteX1" fmla="*/ 64222 w 142261"/>
                  <a:gd name="connsiteY1" fmla="*/ 145613 h 148034"/>
                  <a:gd name="connsiteX2" fmla="*/ -25 w 142261"/>
                  <a:gd name="connsiteY2" fmla="*/ 11215 h 148034"/>
                  <a:gd name="connsiteX3" fmla="*/ 11111 w 142261"/>
                  <a:gd name="connsiteY3" fmla="*/ 71 h 148034"/>
                  <a:gd name="connsiteX4" fmla="*/ 22247 w 142261"/>
                  <a:gd name="connsiteY4" fmla="*/ 11215 h 148034"/>
                  <a:gd name="connsiteX5" fmla="*/ 71265 w 142261"/>
                  <a:gd name="connsiteY5" fmla="*/ 122277 h 148034"/>
                  <a:gd name="connsiteX6" fmla="*/ 119902 w 142261"/>
                  <a:gd name="connsiteY6" fmla="*/ 11310 h 148034"/>
                  <a:gd name="connsiteX7" fmla="*/ 130847 w 142261"/>
                  <a:gd name="connsiteY7" fmla="*/ -24 h 148034"/>
                  <a:gd name="connsiteX8" fmla="*/ 130847 w 142261"/>
                  <a:gd name="connsiteY8" fmla="*/ -24 h 148034"/>
                  <a:gd name="connsiteX9" fmla="*/ 142174 w 142261"/>
                  <a:gd name="connsiteY9" fmla="*/ 10930 h 148034"/>
                  <a:gd name="connsiteX10" fmla="*/ 77832 w 142261"/>
                  <a:gd name="connsiteY10" fmla="*/ 146280 h 148034"/>
                  <a:gd name="connsiteX11" fmla="*/ 71074 w 142261"/>
                  <a:gd name="connsiteY11" fmla="*/ 147994 h 148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2261" h="148034">
                    <a:moveTo>
                      <a:pt x="71074" y="147994"/>
                    </a:moveTo>
                    <a:cubicBezTo>
                      <a:pt x="68590" y="148004"/>
                      <a:pt x="66173" y="147165"/>
                      <a:pt x="64222" y="145613"/>
                    </a:cubicBezTo>
                    <a:cubicBezTo>
                      <a:pt x="23570" y="112866"/>
                      <a:pt x="-53" y="63441"/>
                      <a:pt x="-25" y="11215"/>
                    </a:cubicBezTo>
                    <a:cubicBezTo>
                      <a:pt x="-25" y="5062"/>
                      <a:pt x="4963" y="71"/>
                      <a:pt x="11111" y="71"/>
                    </a:cubicBezTo>
                    <a:cubicBezTo>
                      <a:pt x="17260" y="71"/>
                      <a:pt x="22247" y="5062"/>
                      <a:pt x="22247" y="11215"/>
                    </a:cubicBezTo>
                    <a:cubicBezTo>
                      <a:pt x="22257" y="53487"/>
                      <a:pt x="40046" y="93797"/>
                      <a:pt x="71265" y="122277"/>
                    </a:cubicBezTo>
                    <a:cubicBezTo>
                      <a:pt x="103122" y="94340"/>
                      <a:pt x="120939" y="53687"/>
                      <a:pt x="119902" y="11310"/>
                    </a:cubicBezTo>
                    <a:cubicBezTo>
                      <a:pt x="119797" y="5157"/>
                      <a:pt x="124699" y="80"/>
                      <a:pt x="130847" y="-24"/>
                    </a:cubicBezTo>
                    <a:cubicBezTo>
                      <a:pt x="130847" y="-24"/>
                      <a:pt x="130847" y="-24"/>
                      <a:pt x="130847" y="-24"/>
                    </a:cubicBezTo>
                    <a:cubicBezTo>
                      <a:pt x="136920" y="71"/>
                      <a:pt x="141869" y="4862"/>
                      <a:pt x="142174" y="10930"/>
                    </a:cubicBezTo>
                    <a:cubicBezTo>
                      <a:pt x="143630" y="63755"/>
                      <a:pt x="119702" y="114076"/>
                      <a:pt x="77832" y="146280"/>
                    </a:cubicBezTo>
                    <a:cubicBezTo>
                      <a:pt x="75805" y="147528"/>
                      <a:pt x="73445" y="148118"/>
                      <a:pt x="71074" y="14799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EA392AC-73C3-FE4B-8512-A123305BA237}"/>
                  </a:ext>
                </a:extLst>
              </p:cNvPr>
              <p:cNvSpPr/>
              <p:nvPr/>
            </p:nvSpPr>
            <p:spPr>
              <a:xfrm>
                <a:off x="5031892" y="4482084"/>
                <a:ext cx="298292" cy="22288"/>
              </a:xfrm>
              <a:custGeom>
                <a:avLst/>
                <a:gdLst>
                  <a:gd name="connsiteX0" fmla="*/ 287132 w 298292"/>
                  <a:gd name="connsiteY0" fmla="*/ 22264 h 22288"/>
                  <a:gd name="connsiteX1" fmla="*/ 11111 w 298292"/>
                  <a:gd name="connsiteY1" fmla="*/ 22264 h 22288"/>
                  <a:gd name="connsiteX2" fmla="*/ -25 w 298292"/>
                  <a:gd name="connsiteY2" fmla="*/ 11120 h 22288"/>
                  <a:gd name="connsiteX3" fmla="*/ 11111 w 298292"/>
                  <a:gd name="connsiteY3" fmla="*/ -24 h 22288"/>
                  <a:gd name="connsiteX4" fmla="*/ 287132 w 298292"/>
                  <a:gd name="connsiteY4" fmla="*/ -24 h 22288"/>
                  <a:gd name="connsiteX5" fmla="*/ 298268 w 298292"/>
                  <a:gd name="connsiteY5" fmla="*/ 11120 h 22288"/>
                  <a:gd name="connsiteX6" fmla="*/ 287132 w 298292"/>
                  <a:gd name="connsiteY6" fmla="*/ 22264 h 2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292" h="22288">
                    <a:moveTo>
                      <a:pt x="287132" y="22264"/>
                    </a:moveTo>
                    <a:lnTo>
                      <a:pt x="11111" y="22264"/>
                    </a:lnTo>
                    <a:cubicBezTo>
                      <a:pt x="4963" y="22264"/>
                      <a:pt x="-25" y="17273"/>
                      <a:pt x="-25" y="11120"/>
                    </a:cubicBezTo>
                    <a:cubicBezTo>
                      <a:pt x="-25" y="4967"/>
                      <a:pt x="4963" y="-24"/>
                      <a:pt x="11111" y="-24"/>
                    </a:cubicBezTo>
                    <a:lnTo>
                      <a:pt x="287132" y="-24"/>
                    </a:lnTo>
                    <a:cubicBezTo>
                      <a:pt x="293281" y="-24"/>
                      <a:pt x="298268" y="4967"/>
                      <a:pt x="298268" y="11120"/>
                    </a:cubicBezTo>
                    <a:cubicBezTo>
                      <a:pt x="298268" y="17273"/>
                      <a:pt x="293281" y="22264"/>
                      <a:pt x="287132" y="222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322AEF9-5FA4-304E-9BDC-3B83FFD4D215}"/>
                  </a:ext>
                </a:extLst>
              </p:cNvPr>
              <p:cNvSpPr/>
              <p:nvPr/>
            </p:nvSpPr>
            <p:spPr>
              <a:xfrm>
                <a:off x="5169616" y="4411408"/>
                <a:ext cx="22271" cy="92964"/>
              </a:xfrm>
              <a:custGeom>
                <a:avLst/>
                <a:gdLst>
                  <a:gd name="connsiteX0" fmla="*/ 11111 w 22271"/>
                  <a:gd name="connsiteY0" fmla="*/ 92940 h 92964"/>
                  <a:gd name="connsiteX1" fmla="*/ -25 w 22271"/>
                  <a:gd name="connsiteY1" fmla="*/ 81796 h 92964"/>
                  <a:gd name="connsiteX2" fmla="*/ -25 w 22271"/>
                  <a:gd name="connsiteY2" fmla="*/ 11120 h 92964"/>
                  <a:gd name="connsiteX3" fmla="*/ 11111 w 22271"/>
                  <a:gd name="connsiteY3" fmla="*/ -24 h 92964"/>
                  <a:gd name="connsiteX4" fmla="*/ 22247 w 22271"/>
                  <a:gd name="connsiteY4" fmla="*/ 11120 h 92964"/>
                  <a:gd name="connsiteX5" fmla="*/ 22247 w 22271"/>
                  <a:gd name="connsiteY5" fmla="*/ 81796 h 92964"/>
                  <a:gd name="connsiteX6" fmla="*/ 11111 w 22271"/>
                  <a:gd name="connsiteY6" fmla="*/ 92940 h 92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92964">
                    <a:moveTo>
                      <a:pt x="11111" y="92940"/>
                    </a:moveTo>
                    <a:cubicBezTo>
                      <a:pt x="4963" y="92940"/>
                      <a:pt x="-25" y="87949"/>
                      <a:pt x="-25" y="81796"/>
                    </a:cubicBezTo>
                    <a:lnTo>
                      <a:pt x="-25" y="11120"/>
                    </a:lnTo>
                    <a:cubicBezTo>
                      <a:pt x="-25" y="4967"/>
                      <a:pt x="4963" y="-24"/>
                      <a:pt x="11111" y="-24"/>
                    </a:cubicBezTo>
                    <a:cubicBezTo>
                      <a:pt x="17260" y="-24"/>
                      <a:pt x="22247" y="4967"/>
                      <a:pt x="22247" y="11120"/>
                    </a:cubicBezTo>
                    <a:lnTo>
                      <a:pt x="22247" y="81796"/>
                    </a:lnTo>
                    <a:cubicBezTo>
                      <a:pt x="22247" y="87949"/>
                      <a:pt x="17260" y="92940"/>
                      <a:pt x="11111" y="9294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767CEF38-04A6-234B-954B-AC647EE95913}"/>
                  </a:ext>
                </a:extLst>
              </p:cNvPr>
              <p:cNvSpPr/>
              <p:nvPr/>
            </p:nvSpPr>
            <p:spPr>
              <a:xfrm>
                <a:off x="5261085" y="4411170"/>
                <a:ext cx="69357" cy="93207"/>
              </a:xfrm>
              <a:custGeom>
                <a:avLst/>
                <a:gdLst>
                  <a:gd name="connsiteX0" fmla="*/ 57939 w 69357"/>
                  <a:gd name="connsiteY0" fmla="*/ 93177 h 93207"/>
                  <a:gd name="connsiteX1" fmla="*/ 48421 w 69357"/>
                  <a:gd name="connsiteY1" fmla="*/ 88224 h 93207"/>
                  <a:gd name="connsiteX2" fmla="*/ 1783 w 69357"/>
                  <a:gd name="connsiteY2" fmla="*/ 17454 h 93207"/>
                  <a:gd name="connsiteX3" fmla="*/ 5162 w 69357"/>
                  <a:gd name="connsiteY3" fmla="*/ 1785 h 93207"/>
                  <a:gd name="connsiteX4" fmla="*/ 20819 w 69357"/>
                  <a:gd name="connsiteY4" fmla="*/ 5166 h 93207"/>
                  <a:gd name="connsiteX5" fmla="*/ 67552 w 69357"/>
                  <a:gd name="connsiteY5" fmla="*/ 75937 h 93207"/>
                  <a:gd name="connsiteX6" fmla="*/ 64316 w 69357"/>
                  <a:gd name="connsiteY6" fmla="*/ 91368 h 93207"/>
                  <a:gd name="connsiteX7" fmla="*/ 57939 w 69357"/>
                  <a:gd name="connsiteY7" fmla="*/ 93177 h 9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357" h="93207">
                    <a:moveTo>
                      <a:pt x="57939" y="93177"/>
                    </a:moveTo>
                    <a:cubicBezTo>
                      <a:pt x="54132" y="93244"/>
                      <a:pt x="50553" y="91387"/>
                      <a:pt x="48421" y="88224"/>
                    </a:cubicBezTo>
                    <a:lnTo>
                      <a:pt x="1783" y="17454"/>
                    </a:lnTo>
                    <a:cubicBezTo>
                      <a:pt x="-1605" y="12196"/>
                      <a:pt x="-92" y="5176"/>
                      <a:pt x="5162" y="1785"/>
                    </a:cubicBezTo>
                    <a:cubicBezTo>
                      <a:pt x="10416" y="-1606"/>
                      <a:pt x="17431" y="-91"/>
                      <a:pt x="20819" y="5166"/>
                    </a:cubicBezTo>
                    <a:lnTo>
                      <a:pt x="67552" y="75937"/>
                    </a:lnTo>
                    <a:cubicBezTo>
                      <a:pt x="70865" y="81100"/>
                      <a:pt x="69427" y="87967"/>
                      <a:pt x="64316" y="91368"/>
                    </a:cubicBezTo>
                    <a:cubicBezTo>
                      <a:pt x="62432" y="92625"/>
                      <a:pt x="60204" y="93254"/>
                      <a:pt x="57939" y="93177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52DE2DF4-F82D-DE4C-B3B7-6246CD762103}"/>
                  </a:ext>
                </a:extLst>
              </p:cNvPr>
              <p:cNvSpPr/>
              <p:nvPr/>
            </p:nvSpPr>
            <p:spPr>
              <a:xfrm>
                <a:off x="4927860" y="4536376"/>
                <a:ext cx="139342" cy="139446"/>
              </a:xfrm>
              <a:custGeom>
                <a:avLst/>
                <a:gdLst>
                  <a:gd name="connsiteX0" fmla="*/ 69647 w 139342"/>
                  <a:gd name="connsiteY0" fmla="*/ 139422 h 139446"/>
                  <a:gd name="connsiteX1" fmla="*/ -25 w 139342"/>
                  <a:gd name="connsiteY1" fmla="*/ 69699 h 139446"/>
                  <a:gd name="connsiteX2" fmla="*/ 69647 w 139342"/>
                  <a:gd name="connsiteY2" fmla="*/ -24 h 139446"/>
                  <a:gd name="connsiteX3" fmla="*/ 139318 w 139342"/>
                  <a:gd name="connsiteY3" fmla="*/ 69699 h 139446"/>
                  <a:gd name="connsiteX4" fmla="*/ 69647 w 139342"/>
                  <a:gd name="connsiteY4" fmla="*/ 139422 h 139446"/>
                  <a:gd name="connsiteX5" fmla="*/ 69647 w 139342"/>
                  <a:gd name="connsiteY5" fmla="*/ 22264 h 139446"/>
                  <a:gd name="connsiteX6" fmla="*/ 22057 w 139342"/>
                  <a:gd name="connsiteY6" fmla="*/ 69889 h 139446"/>
                  <a:gd name="connsiteX7" fmla="*/ 69647 w 139342"/>
                  <a:gd name="connsiteY7" fmla="*/ 117514 h 139446"/>
                  <a:gd name="connsiteX8" fmla="*/ 117237 w 139342"/>
                  <a:gd name="connsiteY8" fmla="*/ 69889 h 139446"/>
                  <a:gd name="connsiteX9" fmla="*/ 69647 w 139342"/>
                  <a:gd name="connsiteY9" fmla="*/ 22264 h 13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342" h="139446">
                    <a:moveTo>
                      <a:pt x="69647" y="139422"/>
                    </a:moveTo>
                    <a:cubicBezTo>
                      <a:pt x="31166" y="139422"/>
                      <a:pt x="-25" y="108208"/>
                      <a:pt x="-25" y="69699"/>
                    </a:cubicBezTo>
                    <a:cubicBezTo>
                      <a:pt x="-25" y="31189"/>
                      <a:pt x="31166" y="-24"/>
                      <a:pt x="69647" y="-24"/>
                    </a:cubicBezTo>
                    <a:cubicBezTo>
                      <a:pt x="108128" y="-24"/>
                      <a:pt x="139318" y="31189"/>
                      <a:pt x="139318" y="69699"/>
                    </a:cubicBezTo>
                    <a:cubicBezTo>
                      <a:pt x="139271" y="108180"/>
                      <a:pt x="108099" y="139365"/>
                      <a:pt x="69647" y="139422"/>
                    </a:cubicBezTo>
                    <a:close/>
                    <a:moveTo>
                      <a:pt x="69647" y="22264"/>
                    </a:moveTo>
                    <a:cubicBezTo>
                      <a:pt x="43368" y="22264"/>
                      <a:pt x="22057" y="43591"/>
                      <a:pt x="22057" y="69889"/>
                    </a:cubicBezTo>
                    <a:cubicBezTo>
                      <a:pt x="22057" y="96188"/>
                      <a:pt x="43368" y="117514"/>
                      <a:pt x="69647" y="117514"/>
                    </a:cubicBezTo>
                    <a:cubicBezTo>
                      <a:pt x="95926" y="117514"/>
                      <a:pt x="117237" y="96188"/>
                      <a:pt x="117237" y="69889"/>
                    </a:cubicBezTo>
                    <a:cubicBezTo>
                      <a:pt x="117237" y="43591"/>
                      <a:pt x="95926" y="22264"/>
                      <a:pt x="69647" y="222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D6CB0FBE-0543-2849-A977-EB48B4456450}"/>
                  </a:ext>
                </a:extLst>
              </p:cNvPr>
              <p:cNvSpPr/>
              <p:nvPr/>
            </p:nvSpPr>
            <p:spPr>
              <a:xfrm>
                <a:off x="5271268" y="4536376"/>
                <a:ext cx="139342" cy="139446"/>
              </a:xfrm>
              <a:custGeom>
                <a:avLst/>
                <a:gdLst>
                  <a:gd name="connsiteX0" fmla="*/ 69647 w 139342"/>
                  <a:gd name="connsiteY0" fmla="*/ 139422 h 139446"/>
                  <a:gd name="connsiteX1" fmla="*/ -25 w 139342"/>
                  <a:gd name="connsiteY1" fmla="*/ 69699 h 139446"/>
                  <a:gd name="connsiteX2" fmla="*/ 69647 w 139342"/>
                  <a:gd name="connsiteY2" fmla="*/ -24 h 139446"/>
                  <a:gd name="connsiteX3" fmla="*/ 139318 w 139342"/>
                  <a:gd name="connsiteY3" fmla="*/ 69699 h 139446"/>
                  <a:gd name="connsiteX4" fmla="*/ 69647 w 139342"/>
                  <a:gd name="connsiteY4" fmla="*/ 139422 h 139446"/>
                  <a:gd name="connsiteX5" fmla="*/ 69647 w 139342"/>
                  <a:gd name="connsiteY5" fmla="*/ 22264 h 139446"/>
                  <a:gd name="connsiteX6" fmla="*/ 22057 w 139342"/>
                  <a:gd name="connsiteY6" fmla="*/ 69889 h 139446"/>
                  <a:gd name="connsiteX7" fmla="*/ 69647 w 139342"/>
                  <a:gd name="connsiteY7" fmla="*/ 117514 h 139446"/>
                  <a:gd name="connsiteX8" fmla="*/ 117237 w 139342"/>
                  <a:gd name="connsiteY8" fmla="*/ 69889 h 139446"/>
                  <a:gd name="connsiteX9" fmla="*/ 69647 w 139342"/>
                  <a:gd name="connsiteY9" fmla="*/ 22264 h 13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342" h="139446">
                    <a:moveTo>
                      <a:pt x="69647" y="139422"/>
                    </a:moveTo>
                    <a:cubicBezTo>
                      <a:pt x="31166" y="139422"/>
                      <a:pt x="-25" y="108208"/>
                      <a:pt x="-25" y="69699"/>
                    </a:cubicBezTo>
                    <a:cubicBezTo>
                      <a:pt x="-25" y="31189"/>
                      <a:pt x="31166" y="-24"/>
                      <a:pt x="69647" y="-24"/>
                    </a:cubicBezTo>
                    <a:cubicBezTo>
                      <a:pt x="108128" y="-24"/>
                      <a:pt x="139318" y="31189"/>
                      <a:pt x="139318" y="69699"/>
                    </a:cubicBezTo>
                    <a:cubicBezTo>
                      <a:pt x="139318" y="108208"/>
                      <a:pt x="108128" y="139422"/>
                      <a:pt x="69647" y="139422"/>
                    </a:cubicBezTo>
                    <a:close/>
                    <a:moveTo>
                      <a:pt x="69647" y="22264"/>
                    </a:moveTo>
                    <a:cubicBezTo>
                      <a:pt x="43368" y="22264"/>
                      <a:pt x="22057" y="43591"/>
                      <a:pt x="22057" y="69889"/>
                    </a:cubicBezTo>
                    <a:cubicBezTo>
                      <a:pt x="22057" y="96188"/>
                      <a:pt x="43368" y="117514"/>
                      <a:pt x="69647" y="117514"/>
                    </a:cubicBezTo>
                    <a:cubicBezTo>
                      <a:pt x="95926" y="117514"/>
                      <a:pt x="117237" y="96188"/>
                      <a:pt x="117237" y="69889"/>
                    </a:cubicBezTo>
                    <a:cubicBezTo>
                      <a:pt x="117237" y="43591"/>
                      <a:pt x="95926" y="22264"/>
                      <a:pt x="69647" y="222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32E8E77F-34F6-1F4F-BFFB-AD67CBE2932B}"/>
                  </a:ext>
                </a:extLst>
              </p:cNvPr>
              <p:cNvSpPr/>
              <p:nvPr/>
            </p:nvSpPr>
            <p:spPr>
              <a:xfrm>
                <a:off x="4863328" y="4411408"/>
                <a:ext cx="605722" cy="205835"/>
              </a:xfrm>
              <a:custGeom>
                <a:avLst/>
                <a:gdLst>
                  <a:gd name="connsiteX0" fmla="*/ 573908 w 605722"/>
                  <a:gd name="connsiteY0" fmla="*/ 205811 h 205835"/>
                  <a:gd name="connsiteX1" fmla="*/ 535837 w 605722"/>
                  <a:gd name="connsiteY1" fmla="*/ 205811 h 205835"/>
                  <a:gd name="connsiteX2" fmla="*/ 524701 w 605722"/>
                  <a:gd name="connsiteY2" fmla="*/ 194667 h 205835"/>
                  <a:gd name="connsiteX3" fmla="*/ 477111 w 605722"/>
                  <a:gd name="connsiteY3" fmla="*/ 147042 h 205835"/>
                  <a:gd name="connsiteX4" fmla="*/ 429521 w 605722"/>
                  <a:gd name="connsiteY4" fmla="*/ 194667 h 205835"/>
                  <a:gd name="connsiteX5" fmla="*/ 418385 w 605722"/>
                  <a:gd name="connsiteY5" fmla="*/ 205811 h 205835"/>
                  <a:gd name="connsiteX6" fmla="*/ 193190 w 605722"/>
                  <a:gd name="connsiteY6" fmla="*/ 205811 h 205835"/>
                  <a:gd name="connsiteX7" fmla="*/ 182054 w 605722"/>
                  <a:gd name="connsiteY7" fmla="*/ 194667 h 205835"/>
                  <a:gd name="connsiteX8" fmla="*/ 134464 w 605722"/>
                  <a:gd name="connsiteY8" fmla="*/ 147042 h 205835"/>
                  <a:gd name="connsiteX9" fmla="*/ 86874 w 605722"/>
                  <a:gd name="connsiteY9" fmla="*/ 194667 h 205835"/>
                  <a:gd name="connsiteX10" fmla="*/ 75738 w 605722"/>
                  <a:gd name="connsiteY10" fmla="*/ 205811 h 205835"/>
                  <a:gd name="connsiteX11" fmla="*/ 11111 w 605722"/>
                  <a:gd name="connsiteY11" fmla="*/ 205811 h 205835"/>
                  <a:gd name="connsiteX12" fmla="*/ -25 w 605722"/>
                  <a:gd name="connsiteY12" fmla="*/ 194667 h 205835"/>
                  <a:gd name="connsiteX13" fmla="*/ -25 w 605722"/>
                  <a:gd name="connsiteY13" fmla="*/ 185618 h 205835"/>
                  <a:gd name="connsiteX14" fmla="*/ 114857 w 605722"/>
                  <a:gd name="connsiteY14" fmla="*/ 70651 h 205835"/>
                  <a:gd name="connsiteX15" fmla="*/ 174820 w 605722"/>
                  <a:gd name="connsiteY15" fmla="*/ 70651 h 205835"/>
                  <a:gd name="connsiteX16" fmla="*/ 203850 w 605722"/>
                  <a:gd name="connsiteY16" fmla="*/ 38933 h 205835"/>
                  <a:gd name="connsiteX17" fmla="*/ 273236 w 605722"/>
                  <a:gd name="connsiteY17" fmla="*/ -24 h 205835"/>
                  <a:gd name="connsiteX18" fmla="*/ 409152 w 605722"/>
                  <a:gd name="connsiteY18" fmla="*/ -24 h 205835"/>
                  <a:gd name="connsiteX19" fmla="*/ 420288 w 605722"/>
                  <a:gd name="connsiteY19" fmla="*/ 11120 h 205835"/>
                  <a:gd name="connsiteX20" fmla="*/ 409152 w 605722"/>
                  <a:gd name="connsiteY20" fmla="*/ 22264 h 205835"/>
                  <a:gd name="connsiteX21" fmla="*/ 273141 w 605722"/>
                  <a:gd name="connsiteY21" fmla="*/ 22264 h 205835"/>
                  <a:gd name="connsiteX22" fmla="*/ 220126 w 605722"/>
                  <a:gd name="connsiteY22" fmla="*/ 53983 h 205835"/>
                  <a:gd name="connsiteX23" fmla="*/ 187765 w 605722"/>
                  <a:gd name="connsiteY23" fmla="*/ 89320 h 205835"/>
                  <a:gd name="connsiteX24" fmla="*/ 179579 w 605722"/>
                  <a:gd name="connsiteY24" fmla="*/ 92940 h 205835"/>
                  <a:gd name="connsiteX25" fmla="*/ 114762 w 605722"/>
                  <a:gd name="connsiteY25" fmla="*/ 92940 h 205835"/>
                  <a:gd name="connsiteX26" fmla="*/ 22152 w 605722"/>
                  <a:gd name="connsiteY26" fmla="*/ 183522 h 205835"/>
                  <a:gd name="connsiteX27" fmla="*/ 65364 w 605722"/>
                  <a:gd name="connsiteY27" fmla="*/ 183522 h 205835"/>
                  <a:gd name="connsiteX28" fmla="*/ 145067 w 605722"/>
                  <a:gd name="connsiteY28" fmla="*/ 125553 h 205835"/>
                  <a:gd name="connsiteX29" fmla="*/ 202993 w 605722"/>
                  <a:gd name="connsiteY29" fmla="*/ 183522 h 205835"/>
                  <a:gd name="connsiteX30" fmla="*/ 408772 w 605722"/>
                  <a:gd name="connsiteY30" fmla="*/ 183522 h 205835"/>
                  <a:gd name="connsiteX31" fmla="*/ 488475 w 605722"/>
                  <a:gd name="connsiteY31" fmla="*/ 125553 h 205835"/>
                  <a:gd name="connsiteX32" fmla="*/ 546401 w 605722"/>
                  <a:gd name="connsiteY32" fmla="*/ 183522 h 205835"/>
                  <a:gd name="connsiteX33" fmla="*/ 573908 w 605722"/>
                  <a:gd name="connsiteY33" fmla="*/ 183522 h 205835"/>
                  <a:gd name="connsiteX34" fmla="*/ 583426 w 605722"/>
                  <a:gd name="connsiteY34" fmla="*/ 173997 h 205835"/>
                  <a:gd name="connsiteX35" fmla="*/ 583426 w 605722"/>
                  <a:gd name="connsiteY35" fmla="*/ 122086 h 205835"/>
                  <a:gd name="connsiteX36" fmla="*/ 594562 w 605722"/>
                  <a:gd name="connsiteY36" fmla="*/ 110942 h 205835"/>
                  <a:gd name="connsiteX37" fmla="*/ 605698 w 605722"/>
                  <a:gd name="connsiteY37" fmla="*/ 122086 h 205835"/>
                  <a:gd name="connsiteX38" fmla="*/ 605698 w 605722"/>
                  <a:gd name="connsiteY38" fmla="*/ 173997 h 205835"/>
                  <a:gd name="connsiteX39" fmla="*/ 573908 w 605722"/>
                  <a:gd name="connsiteY39" fmla="*/ 205811 h 20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5722" h="205835">
                    <a:moveTo>
                      <a:pt x="573908" y="205811"/>
                    </a:moveTo>
                    <a:lnTo>
                      <a:pt x="535837" y="205811"/>
                    </a:lnTo>
                    <a:cubicBezTo>
                      <a:pt x="529688" y="205811"/>
                      <a:pt x="524701" y="200820"/>
                      <a:pt x="524701" y="194667"/>
                    </a:cubicBezTo>
                    <a:cubicBezTo>
                      <a:pt x="524701" y="168368"/>
                      <a:pt x="503390" y="147042"/>
                      <a:pt x="477111" y="147042"/>
                    </a:cubicBezTo>
                    <a:cubicBezTo>
                      <a:pt x="450832" y="147042"/>
                      <a:pt x="429521" y="168368"/>
                      <a:pt x="429521" y="194667"/>
                    </a:cubicBezTo>
                    <a:cubicBezTo>
                      <a:pt x="429521" y="200820"/>
                      <a:pt x="424533" y="205811"/>
                      <a:pt x="418385" y="205811"/>
                    </a:cubicBezTo>
                    <a:lnTo>
                      <a:pt x="193190" y="205811"/>
                    </a:lnTo>
                    <a:cubicBezTo>
                      <a:pt x="187041" y="205811"/>
                      <a:pt x="182054" y="200820"/>
                      <a:pt x="182054" y="194667"/>
                    </a:cubicBezTo>
                    <a:cubicBezTo>
                      <a:pt x="182054" y="168368"/>
                      <a:pt x="160743" y="147042"/>
                      <a:pt x="134464" y="147042"/>
                    </a:cubicBezTo>
                    <a:cubicBezTo>
                      <a:pt x="108185" y="147042"/>
                      <a:pt x="86874" y="168368"/>
                      <a:pt x="86874" y="194667"/>
                    </a:cubicBezTo>
                    <a:cubicBezTo>
                      <a:pt x="86874" y="200820"/>
                      <a:pt x="81887" y="205811"/>
                      <a:pt x="75738" y="205811"/>
                    </a:cubicBezTo>
                    <a:lnTo>
                      <a:pt x="11111" y="205811"/>
                    </a:lnTo>
                    <a:cubicBezTo>
                      <a:pt x="4963" y="205811"/>
                      <a:pt x="-25" y="200820"/>
                      <a:pt x="-25" y="194667"/>
                    </a:cubicBezTo>
                    <a:lnTo>
                      <a:pt x="-25" y="185618"/>
                    </a:lnTo>
                    <a:cubicBezTo>
                      <a:pt x="80" y="122163"/>
                      <a:pt x="51448" y="70756"/>
                      <a:pt x="114857" y="70651"/>
                    </a:cubicBezTo>
                    <a:lnTo>
                      <a:pt x="174820" y="70651"/>
                    </a:lnTo>
                    <a:lnTo>
                      <a:pt x="203850" y="38933"/>
                    </a:lnTo>
                    <a:cubicBezTo>
                      <a:pt x="227550" y="13120"/>
                      <a:pt x="250869" y="-24"/>
                      <a:pt x="273236" y="-24"/>
                    </a:cubicBezTo>
                    <a:lnTo>
                      <a:pt x="409152" y="-24"/>
                    </a:lnTo>
                    <a:cubicBezTo>
                      <a:pt x="415301" y="-24"/>
                      <a:pt x="420288" y="4967"/>
                      <a:pt x="420288" y="11120"/>
                    </a:cubicBezTo>
                    <a:cubicBezTo>
                      <a:pt x="420288" y="17273"/>
                      <a:pt x="415301" y="22264"/>
                      <a:pt x="409152" y="22264"/>
                    </a:cubicBezTo>
                    <a:lnTo>
                      <a:pt x="273141" y="22264"/>
                    </a:lnTo>
                    <a:cubicBezTo>
                      <a:pt x="253439" y="22264"/>
                      <a:pt x="233451" y="39505"/>
                      <a:pt x="220126" y="53983"/>
                    </a:cubicBezTo>
                    <a:lnTo>
                      <a:pt x="187765" y="89320"/>
                    </a:lnTo>
                    <a:cubicBezTo>
                      <a:pt x="185690" y="91664"/>
                      <a:pt x="182701" y="92978"/>
                      <a:pt x="179579" y="92940"/>
                    </a:cubicBezTo>
                    <a:lnTo>
                      <a:pt x="114762" y="92940"/>
                    </a:lnTo>
                    <a:cubicBezTo>
                      <a:pt x="64459" y="93026"/>
                      <a:pt x="23390" y="133202"/>
                      <a:pt x="22152" y="183522"/>
                    </a:cubicBezTo>
                    <a:lnTo>
                      <a:pt x="65364" y="183522"/>
                    </a:lnTo>
                    <a:cubicBezTo>
                      <a:pt x="71379" y="145489"/>
                      <a:pt x="107062" y="119534"/>
                      <a:pt x="145067" y="125553"/>
                    </a:cubicBezTo>
                    <a:cubicBezTo>
                      <a:pt x="174887" y="130278"/>
                      <a:pt x="198272" y="153681"/>
                      <a:pt x="202993" y="183522"/>
                    </a:cubicBezTo>
                    <a:lnTo>
                      <a:pt x="408772" y="183522"/>
                    </a:lnTo>
                    <a:cubicBezTo>
                      <a:pt x="414787" y="145489"/>
                      <a:pt x="450470" y="119534"/>
                      <a:pt x="488475" y="125553"/>
                    </a:cubicBezTo>
                    <a:cubicBezTo>
                      <a:pt x="518295" y="130278"/>
                      <a:pt x="541681" y="153681"/>
                      <a:pt x="546401" y="183522"/>
                    </a:cubicBezTo>
                    <a:lnTo>
                      <a:pt x="573908" y="183522"/>
                    </a:lnTo>
                    <a:cubicBezTo>
                      <a:pt x="579162" y="183522"/>
                      <a:pt x="583426" y="179255"/>
                      <a:pt x="583426" y="173997"/>
                    </a:cubicBezTo>
                    <a:lnTo>
                      <a:pt x="583426" y="122086"/>
                    </a:lnTo>
                    <a:cubicBezTo>
                      <a:pt x="583426" y="115933"/>
                      <a:pt x="588414" y="110942"/>
                      <a:pt x="594562" y="110942"/>
                    </a:cubicBezTo>
                    <a:cubicBezTo>
                      <a:pt x="600711" y="110942"/>
                      <a:pt x="605698" y="115933"/>
                      <a:pt x="605698" y="122086"/>
                    </a:cubicBezTo>
                    <a:lnTo>
                      <a:pt x="605698" y="173997"/>
                    </a:lnTo>
                    <a:cubicBezTo>
                      <a:pt x="605651" y="191543"/>
                      <a:pt x="591440" y="205754"/>
                      <a:pt x="573908" y="20581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3A0FB220-AFD3-B74F-9225-78AF373012CD}"/>
                  </a:ext>
                </a:extLst>
              </p:cNvPr>
              <p:cNvSpPr/>
              <p:nvPr/>
            </p:nvSpPr>
            <p:spPr>
              <a:xfrm>
                <a:off x="4986396" y="4576095"/>
                <a:ext cx="22271" cy="60388"/>
              </a:xfrm>
              <a:custGeom>
                <a:avLst/>
                <a:gdLst>
                  <a:gd name="connsiteX0" fmla="*/ 11111 w 22271"/>
                  <a:gd name="connsiteY0" fmla="*/ 60364 h 60388"/>
                  <a:gd name="connsiteX1" fmla="*/ -25 w 22271"/>
                  <a:gd name="connsiteY1" fmla="*/ 49220 h 60388"/>
                  <a:gd name="connsiteX2" fmla="*/ -25 w 22271"/>
                  <a:gd name="connsiteY2" fmla="*/ 11120 h 60388"/>
                  <a:gd name="connsiteX3" fmla="*/ 11111 w 22271"/>
                  <a:gd name="connsiteY3" fmla="*/ -24 h 60388"/>
                  <a:gd name="connsiteX4" fmla="*/ 22247 w 22271"/>
                  <a:gd name="connsiteY4" fmla="*/ 11120 h 60388"/>
                  <a:gd name="connsiteX5" fmla="*/ 22247 w 22271"/>
                  <a:gd name="connsiteY5" fmla="*/ 49220 h 60388"/>
                  <a:gd name="connsiteX6" fmla="*/ 11111 w 22271"/>
                  <a:gd name="connsiteY6" fmla="*/ 60364 h 6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60388">
                    <a:moveTo>
                      <a:pt x="11111" y="60364"/>
                    </a:moveTo>
                    <a:cubicBezTo>
                      <a:pt x="4963" y="60364"/>
                      <a:pt x="-25" y="55373"/>
                      <a:pt x="-25" y="49220"/>
                    </a:cubicBezTo>
                    <a:lnTo>
                      <a:pt x="-25" y="11120"/>
                    </a:lnTo>
                    <a:cubicBezTo>
                      <a:pt x="-25" y="4967"/>
                      <a:pt x="4963" y="-24"/>
                      <a:pt x="11111" y="-24"/>
                    </a:cubicBezTo>
                    <a:cubicBezTo>
                      <a:pt x="17260" y="-24"/>
                      <a:pt x="22247" y="4967"/>
                      <a:pt x="22247" y="11120"/>
                    </a:cubicBezTo>
                    <a:lnTo>
                      <a:pt x="22247" y="49220"/>
                    </a:lnTo>
                    <a:cubicBezTo>
                      <a:pt x="22247" y="55373"/>
                      <a:pt x="17260" y="60364"/>
                      <a:pt x="11111" y="603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72899A6F-E2FD-9E4E-BB0E-C98D9A7237FA}"/>
                  </a:ext>
                </a:extLst>
              </p:cNvPr>
              <p:cNvSpPr/>
              <p:nvPr/>
            </p:nvSpPr>
            <p:spPr>
              <a:xfrm>
                <a:off x="4967550" y="4594955"/>
                <a:ext cx="60343" cy="22288"/>
              </a:xfrm>
              <a:custGeom>
                <a:avLst/>
                <a:gdLst>
                  <a:gd name="connsiteX0" fmla="*/ 49183 w 60343"/>
                  <a:gd name="connsiteY0" fmla="*/ 22265 h 22288"/>
                  <a:gd name="connsiteX1" fmla="*/ 11111 w 60343"/>
                  <a:gd name="connsiteY1" fmla="*/ 22265 h 22288"/>
                  <a:gd name="connsiteX2" fmla="*/ -25 w 60343"/>
                  <a:gd name="connsiteY2" fmla="*/ 11120 h 22288"/>
                  <a:gd name="connsiteX3" fmla="*/ 11111 w 60343"/>
                  <a:gd name="connsiteY3" fmla="*/ -24 h 22288"/>
                  <a:gd name="connsiteX4" fmla="*/ 49183 w 60343"/>
                  <a:gd name="connsiteY4" fmla="*/ -24 h 22288"/>
                  <a:gd name="connsiteX5" fmla="*/ 60319 w 60343"/>
                  <a:gd name="connsiteY5" fmla="*/ 11120 h 22288"/>
                  <a:gd name="connsiteX6" fmla="*/ 49183 w 60343"/>
                  <a:gd name="connsiteY6" fmla="*/ 22265 h 2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343" h="22288">
                    <a:moveTo>
                      <a:pt x="49183" y="22265"/>
                    </a:moveTo>
                    <a:lnTo>
                      <a:pt x="11111" y="22265"/>
                    </a:lnTo>
                    <a:cubicBezTo>
                      <a:pt x="4963" y="22265"/>
                      <a:pt x="-25" y="17273"/>
                      <a:pt x="-25" y="11120"/>
                    </a:cubicBezTo>
                    <a:cubicBezTo>
                      <a:pt x="-25" y="4967"/>
                      <a:pt x="4963" y="-24"/>
                      <a:pt x="11111" y="-24"/>
                    </a:cubicBezTo>
                    <a:lnTo>
                      <a:pt x="49183" y="-24"/>
                    </a:lnTo>
                    <a:cubicBezTo>
                      <a:pt x="55332" y="-24"/>
                      <a:pt x="60319" y="4967"/>
                      <a:pt x="60319" y="11120"/>
                    </a:cubicBezTo>
                    <a:cubicBezTo>
                      <a:pt x="60319" y="17273"/>
                      <a:pt x="55332" y="22265"/>
                      <a:pt x="49183" y="22265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4D371DDD-51C4-A943-A498-7A54FE88DE88}"/>
                  </a:ext>
                </a:extLst>
              </p:cNvPr>
              <p:cNvSpPr/>
              <p:nvPr/>
            </p:nvSpPr>
            <p:spPr>
              <a:xfrm>
                <a:off x="5329804" y="4576095"/>
                <a:ext cx="22271" cy="60388"/>
              </a:xfrm>
              <a:custGeom>
                <a:avLst/>
                <a:gdLst>
                  <a:gd name="connsiteX0" fmla="*/ 11111 w 22271"/>
                  <a:gd name="connsiteY0" fmla="*/ 60364 h 60388"/>
                  <a:gd name="connsiteX1" fmla="*/ -25 w 22271"/>
                  <a:gd name="connsiteY1" fmla="*/ 49220 h 60388"/>
                  <a:gd name="connsiteX2" fmla="*/ -25 w 22271"/>
                  <a:gd name="connsiteY2" fmla="*/ 11120 h 60388"/>
                  <a:gd name="connsiteX3" fmla="*/ 11111 w 22271"/>
                  <a:gd name="connsiteY3" fmla="*/ -24 h 60388"/>
                  <a:gd name="connsiteX4" fmla="*/ 22247 w 22271"/>
                  <a:gd name="connsiteY4" fmla="*/ 11120 h 60388"/>
                  <a:gd name="connsiteX5" fmla="*/ 22247 w 22271"/>
                  <a:gd name="connsiteY5" fmla="*/ 49220 h 60388"/>
                  <a:gd name="connsiteX6" fmla="*/ 11111 w 22271"/>
                  <a:gd name="connsiteY6" fmla="*/ 60364 h 6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60388">
                    <a:moveTo>
                      <a:pt x="11111" y="60364"/>
                    </a:moveTo>
                    <a:cubicBezTo>
                      <a:pt x="4963" y="60364"/>
                      <a:pt x="-25" y="55373"/>
                      <a:pt x="-25" y="49220"/>
                    </a:cubicBezTo>
                    <a:lnTo>
                      <a:pt x="-25" y="11120"/>
                    </a:lnTo>
                    <a:cubicBezTo>
                      <a:pt x="-25" y="4967"/>
                      <a:pt x="4963" y="-24"/>
                      <a:pt x="11111" y="-24"/>
                    </a:cubicBezTo>
                    <a:cubicBezTo>
                      <a:pt x="17260" y="-24"/>
                      <a:pt x="22247" y="4967"/>
                      <a:pt x="22247" y="11120"/>
                    </a:cubicBezTo>
                    <a:lnTo>
                      <a:pt x="22247" y="49220"/>
                    </a:lnTo>
                    <a:cubicBezTo>
                      <a:pt x="22247" y="55373"/>
                      <a:pt x="17260" y="60364"/>
                      <a:pt x="11111" y="603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ADA0084D-47FD-E74C-92E1-21DD71130525}"/>
                  </a:ext>
                </a:extLst>
              </p:cNvPr>
              <p:cNvSpPr/>
              <p:nvPr/>
            </p:nvSpPr>
            <p:spPr>
              <a:xfrm>
                <a:off x="5310958" y="4594955"/>
                <a:ext cx="60343" cy="22288"/>
              </a:xfrm>
              <a:custGeom>
                <a:avLst/>
                <a:gdLst>
                  <a:gd name="connsiteX0" fmla="*/ 49183 w 60343"/>
                  <a:gd name="connsiteY0" fmla="*/ 22265 h 22288"/>
                  <a:gd name="connsiteX1" fmla="*/ 11111 w 60343"/>
                  <a:gd name="connsiteY1" fmla="*/ 22265 h 22288"/>
                  <a:gd name="connsiteX2" fmla="*/ -25 w 60343"/>
                  <a:gd name="connsiteY2" fmla="*/ 11120 h 22288"/>
                  <a:gd name="connsiteX3" fmla="*/ 11111 w 60343"/>
                  <a:gd name="connsiteY3" fmla="*/ -24 h 22288"/>
                  <a:gd name="connsiteX4" fmla="*/ 49183 w 60343"/>
                  <a:gd name="connsiteY4" fmla="*/ -24 h 22288"/>
                  <a:gd name="connsiteX5" fmla="*/ 60319 w 60343"/>
                  <a:gd name="connsiteY5" fmla="*/ 11120 h 22288"/>
                  <a:gd name="connsiteX6" fmla="*/ 49183 w 60343"/>
                  <a:gd name="connsiteY6" fmla="*/ 22265 h 2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343" h="22288">
                    <a:moveTo>
                      <a:pt x="49183" y="22265"/>
                    </a:moveTo>
                    <a:lnTo>
                      <a:pt x="11111" y="22265"/>
                    </a:lnTo>
                    <a:cubicBezTo>
                      <a:pt x="4963" y="22265"/>
                      <a:pt x="-25" y="17273"/>
                      <a:pt x="-25" y="11120"/>
                    </a:cubicBezTo>
                    <a:cubicBezTo>
                      <a:pt x="-25" y="4967"/>
                      <a:pt x="4963" y="-24"/>
                      <a:pt x="11111" y="-24"/>
                    </a:cubicBezTo>
                    <a:lnTo>
                      <a:pt x="49183" y="-24"/>
                    </a:lnTo>
                    <a:cubicBezTo>
                      <a:pt x="55332" y="-24"/>
                      <a:pt x="60319" y="4967"/>
                      <a:pt x="60319" y="11120"/>
                    </a:cubicBezTo>
                    <a:cubicBezTo>
                      <a:pt x="60319" y="17273"/>
                      <a:pt x="55332" y="22265"/>
                      <a:pt x="49183" y="22265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3F8F8DF-E552-7C44-A13B-1F64D7FACC33}"/>
                </a:ext>
              </a:extLst>
            </p:cNvPr>
            <p:cNvGrpSpPr/>
            <p:nvPr/>
          </p:nvGrpSpPr>
          <p:grpSpPr>
            <a:xfrm>
              <a:off x="14092827" y="5713431"/>
              <a:ext cx="1161693" cy="1047911"/>
              <a:chOff x="7179494" y="3258121"/>
              <a:chExt cx="453104" cy="408727"/>
            </a:xfrm>
            <a:solidFill>
              <a:schemeClr val="bg1"/>
            </a:solidFill>
          </p:grpSpPr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DED8CE88-7916-174B-A780-9DDC166230A4}"/>
                  </a:ext>
                </a:extLst>
              </p:cNvPr>
              <p:cNvSpPr/>
              <p:nvPr/>
            </p:nvSpPr>
            <p:spPr>
              <a:xfrm>
                <a:off x="7379941" y="3571875"/>
                <a:ext cx="14636" cy="94965"/>
              </a:xfrm>
              <a:custGeom>
                <a:avLst/>
                <a:gdLst>
                  <a:gd name="connsiteX0" fmla="*/ 7299 w 14636"/>
                  <a:gd name="connsiteY0" fmla="*/ 94946 h 94965"/>
                  <a:gd name="connsiteX1" fmla="*/ -20 w 14636"/>
                  <a:gd name="connsiteY1" fmla="*/ 87803 h 94965"/>
                  <a:gd name="connsiteX2" fmla="*/ -20 w 14636"/>
                  <a:gd name="connsiteY2" fmla="*/ 87612 h 94965"/>
                  <a:gd name="connsiteX3" fmla="*/ -20 w 14636"/>
                  <a:gd name="connsiteY3" fmla="*/ 7316 h 94965"/>
                  <a:gd name="connsiteX4" fmla="*/ 7299 w 14636"/>
                  <a:gd name="connsiteY4" fmla="*/ -18 h 94965"/>
                  <a:gd name="connsiteX5" fmla="*/ 14617 w 14636"/>
                  <a:gd name="connsiteY5" fmla="*/ 7316 h 94965"/>
                  <a:gd name="connsiteX6" fmla="*/ 14617 w 14636"/>
                  <a:gd name="connsiteY6" fmla="*/ 87612 h 94965"/>
                  <a:gd name="connsiteX7" fmla="*/ 7299 w 14636"/>
                  <a:gd name="connsiteY7" fmla="*/ 94946 h 9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6" h="94965">
                    <a:moveTo>
                      <a:pt x="7299" y="94946"/>
                    </a:moveTo>
                    <a:cubicBezTo>
                      <a:pt x="3307" y="95003"/>
                      <a:pt x="37" y="91803"/>
                      <a:pt x="-20" y="87803"/>
                    </a:cubicBezTo>
                    <a:cubicBezTo>
                      <a:pt x="-20" y="87736"/>
                      <a:pt x="-20" y="87679"/>
                      <a:pt x="-20" y="87612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87612"/>
                    </a:lnTo>
                    <a:cubicBezTo>
                      <a:pt x="14617" y="91660"/>
                      <a:pt x="11338" y="94946"/>
                      <a:pt x="7299" y="94946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2A0A63FD-D69E-6E44-9A79-1858412E0CD2}"/>
                  </a:ext>
                </a:extLst>
              </p:cNvPr>
              <p:cNvSpPr/>
              <p:nvPr/>
            </p:nvSpPr>
            <p:spPr>
              <a:xfrm>
                <a:off x="7348862" y="3497103"/>
                <a:ext cx="14636" cy="71818"/>
              </a:xfrm>
              <a:custGeom>
                <a:avLst/>
                <a:gdLst>
                  <a:gd name="connsiteX0" fmla="*/ 7299 w 14636"/>
                  <a:gd name="connsiteY0" fmla="*/ 71800 h 71818"/>
                  <a:gd name="connsiteX1" fmla="*/ -20 w 14636"/>
                  <a:gd name="connsiteY1" fmla="*/ 64466 h 71818"/>
                  <a:gd name="connsiteX2" fmla="*/ -20 w 14636"/>
                  <a:gd name="connsiteY2" fmla="*/ 7316 h 71818"/>
                  <a:gd name="connsiteX3" fmla="*/ 7299 w 14636"/>
                  <a:gd name="connsiteY3" fmla="*/ -18 h 71818"/>
                  <a:gd name="connsiteX4" fmla="*/ 14617 w 14636"/>
                  <a:gd name="connsiteY4" fmla="*/ 7316 h 71818"/>
                  <a:gd name="connsiteX5" fmla="*/ 14617 w 14636"/>
                  <a:gd name="connsiteY5" fmla="*/ 64466 h 71818"/>
                  <a:gd name="connsiteX6" fmla="*/ 7299 w 14636"/>
                  <a:gd name="connsiteY6" fmla="*/ 71800 h 7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36" h="71818">
                    <a:moveTo>
                      <a:pt x="7299" y="71800"/>
                    </a:moveTo>
                    <a:cubicBezTo>
                      <a:pt x="3259" y="71800"/>
                      <a:pt x="-20" y="68515"/>
                      <a:pt x="-20" y="64466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64466"/>
                    </a:lnTo>
                    <a:cubicBezTo>
                      <a:pt x="14569" y="68495"/>
                      <a:pt x="11319" y="71753"/>
                      <a:pt x="7299" y="7180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C50D7913-CF99-1844-B819-C981A3A35A1F}"/>
                  </a:ext>
                </a:extLst>
              </p:cNvPr>
              <p:cNvSpPr/>
              <p:nvPr/>
            </p:nvSpPr>
            <p:spPr>
              <a:xfrm>
                <a:off x="7326241" y="3488150"/>
                <a:ext cx="68336" cy="178689"/>
              </a:xfrm>
              <a:custGeom>
                <a:avLst/>
                <a:gdLst>
                  <a:gd name="connsiteX0" fmla="*/ 60998 w 68336"/>
                  <a:gd name="connsiteY0" fmla="*/ 178671 h 178689"/>
                  <a:gd name="connsiteX1" fmla="*/ 29919 w 68336"/>
                  <a:gd name="connsiteY1" fmla="*/ 178671 h 178689"/>
                  <a:gd name="connsiteX2" fmla="*/ 22601 w 68336"/>
                  <a:gd name="connsiteY2" fmla="*/ 171527 h 178689"/>
                  <a:gd name="connsiteX3" fmla="*/ 22601 w 68336"/>
                  <a:gd name="connsiteY3" fmla="*/ 171337 h 178689"/>
                  <a:gd name="connsiteX4" fmla="*/ 22601 w 68336"/>
                  <a:gd name="connsiteY4" fmla="*/ 80754 h 178689"/>
                  <a:gd name="connsiteX5" fmla="*/ 17753 w 68336"/>
                  <a:gd name="connsiteY5" fmla="*/ 80754 h 178689"/>
                  <a:gd name="connsiteX6" fmla="*/ -20 w 68336"/>
                  <a:gd name="connsiteY6" fmla="*/ 62942 h 178689"/>
                  <a:gd name="connsiteX7" fmla="*/ -20 w 68336"/>
                  <a:gd name="connsiteY7" fmla="*/ 7316 h 178689"/>
                  <a:gd name="connsiteX8" fmla="*/ 7299 w 68336"/>
                  <a:gd name="connsiteY8" fmla="*/ -18 h 178689"/>
                  <a:gd name="connsiteX9" fmla="*/ 14617 w 68336"/>
                  <a:gd name="connsiteY9" fmla="*/ 7316 h 178689"/>
                  <a:gd name="connsiteX10" fmla="*/ 14617 w 68336"/>
                  <a:gd name="connsiteY10" fmla="*/ 62942 h 178689"/>
                  <a:gd name="connsiteX11" fmla="*/ 17753 w 68336"/>
                  <a:gd name="connsiteY11" fmla="*/ 66086 h 178689"/>
                  <a:gd name="connsiteX12" fmla="*/ 29919 w 68336"/>
                  <a:gd name="connsiteY12" fmla="*/ 66086 h 178689"/>
                  <a:gd name="connsiteX13" fmla="*/ 37237 w 68336"/>
                  <a:gd name="connsiteY13" fmla="*/ 73420 h 178689"/>
                  <a:gd name="connsiteX14" fmla="*/ 37237 w 68336"/>
                  <a:gd name="connsiteY14" fmla="*/ 164003 h 178689"/>
                  <a:gd name="connsiteX15" fmla="*/ 60998 w 68336"/>
                  <a:gd name="connsiteY15" fmla="*/ 164003 h 178689"/>
                  <a:gd name="connsiteX16" fmla="*/ 68317 w 68336"/>
                  <a:gd name="connsiteY16" fmla="*/ 171337 h 178689"/>
                  <a:gd name="connsiteX17" fmla="*/ 60998 w 68336"/>
                  <a:gd name="connsiteY17" fmla="*/ 178671 h 178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336" h="178689">
                    <a:moveTo>
                      <a:pt x="60998" y="178671"/>
                    </a:moveTo>
                    <a:lnTo>
                      <a:pt x="29919" y="178671"/>
                    </a:lnTo>
                    <a:cubicBezTo>
                      <a:pt x="25927" y="178728"/>
                      <a:pt x="22658" y="175528"/>
                      <a:pt x="22601" y="171527"/>
                    </a:cubicBezTo>
                    <a:cubicBezTo>
                      <a:pt x="22601" y="171461"/>
                      <a:pt x="22601" y="171404"/>
                      <a:pt x="22601" y="171337"/>
                    </a:cubicBezTo>
                    <a:lnTo>
                      <a:pt x="22601" y="80754"/>
                    </a:lnTo>
                    <a:lnTo>
                      <a:pt x="17753" y="80754"/>
                    </a:lnTo>
                    <a:cubicBezTo>
                      <a:pt x="7935" y="80754"/>
                      <a:pt x="-20" y="72782"/>
                      <a:pt x="-20" y="62942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62942"/>
                    </a:lnTo>
                    <a:cubicBezTo>
                      <a:pt x="14617" y="64676"/>
                      <a:pt x="16024" y="66086"/>
                      <a:pt x="17753" y="66086"/>
                    </a:cubicBezTo>
                    <a:lnTo>
                      <a:pt x="29919" y="66086"/>
                    </a:lnTo>
                    <a:cubicBezTo>
                      <a:pt x="33958" y="66086"/>
                      <a:pt x="37237" y="69372"/>
                      <a:pt x="37237" y="73420"/>
                    </a:cubicBezTo>
                    <a:lnTo>
                      <a:pt x="37237" y="164003"/>
                    </a:lnTo>
                    <a:lnTo>
                      <a:pt x="60998" y="164003"/>
                    </a:lnTo>
                    <a:cubicBezTo>
                      <a:pt x="65038" y="164003"/>
                      <a:pt x="68317" y="167289"/>
                      <a:pt x="68317" y="171337"/>
                    </a:cubicBezTo>
                    <a:cubicBezTo>
                      <a:pt x="68317" y="175385"/>
                      <a:pt x="65038" y="178671"/>
                      <a:pt x="60998" y="17867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1CA603F0-881B-AE49-804F-D2DFCDCABEFD}"/>
                  </a:ext>
                </a:extLst>
              </p:cNvPr>
              <p:cNvSpPr/>
              <p:nvPr/>
            </p:nvSpPr>
            <p:spPr>
              <a:xfrm>
                <a:off x="7326241" y="3456908"/>
                <a:ext cx="113766" cy="14668"/>
              </a:xfrm>
              <a:custGeom>
                <a:avLst/>
                <a:gdLst>
                  <a:gd name="connsiteX0" fmla="*/ 106429 w 113766"/>
                  <a:gd name="connsiteY0" fmla="*/ 14651 h 14668"/>
                  <a:gd name="connsiteX1" fmla="*/ 7299 w 113766"/>
                  <a:gd name="connsiteY1" fmla="*/ 14651 h 14668"/>
                  <a:gd name="connsiteX2" fmla="*/ -20 w 113766"/>
                  <a:gd name="connsiteY2" fmla="*/ 7316 h 14668"/>
                  <a:gd name="connsiteX3" fmla="*/ 7299 w 113766"/>
                  <a:gd name="connsiteY3" fmla="*/ -18 h 14668"/>
                  <a:gd name="connsiteX4" fmla="*/ 106429 w 113766"/>
                  <a:gd name="connsiteY4" fmla="*/ -18 h 14668"/>
                  <a:gd name="connsiteX5" fmla="*/ 113747 w 113766"/>
                  <a:gd name="connsiteY5" fmla="*/ 7316 h 14668"/>
                  <a:gd name="connsiteX6" fmla="*/ 106429 w 113766"/>
                  <a:gd name="connsiteY6" fmla="*/ 14651 h 14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766" h="14668">
                    <a:moveTo>
                      <a:pt x="106429" y="14651"/>
                    </a:moveTo>
                    <a:lnTo>
                      <a:pt x="7299" y="14651"/>
                    </a:lnTo>
                    <a:cubicBezTo>
                      <a:pt x="3259" y="14651"/>
                      <a:pt x="-20" y="11364"/>
                      <a:pt x="-20" y="7316"/>
                    </a:cubicBezTo>
                    <a:cubicBezTo>
                      <a:pt x="-20" y="3268"/>
                      <a:pt x="3259" y="-18"/>
                      <a:pt x="7299" y="-18"/>
                    </a:cubicBezTo>
                    <a:lnTo>
                      <a:pt x="106429" y="-18"/>
                    </a:lnTo>
                    <a:cubicBezTo>
                      <a:pt x="110468" y="-18"/>
                      <a:pt x="113747" y="3268"/>
                      <a:pt x="113747" y="7316"/>
                    </a:cubicBezTo>
                    <a:cubicBezTo>
                      <a:pt x="113747" y="11364"/>
                      <a:pt x="110468" y="14651"/>
                      <a:pt x="106429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61DE8663-44EF-534F-902B-14AA4CE464F0}"/>
                  </a:ext>
                </a:extLst>
              </p:cNvPr>
              <p:cNvSpPr/>
              <p:nvPr/>
            </p:nvSpPr>
            <p:spPr>
              <a:xfrm>
                <a:off x="7379941" y="3459289"/>
                <a:ext cx="68241" cy="207559"/>
              </a:xfrm>
              <a:custGeom>
                <a:avLst/>
                <a:gdLst>
                  <a:gd name="connsiteX0" fmla="*/ 38378 w 68241"/>
                  <a:gd name="connsiteY0" fmla="*/ 207532 h 207559"/>
                  <a:gd name="connsiteX1" fmla="*/ 7299 w 68241"/>
                  <a:gd name="connsiteY1" fmla="*/ 207532 h 207559"/>
                  <a:gd name="connsiteX2" fmla="*/ -20 w 68241"/>
                  <a:gd name="connsiteY2" fmla="*/ 200197 h 207559"/>
                  <a:gd name="connsiteX3" fmla="*/ 7299 w 68241"/>
                  <a:gd name="connsiteY3" fmla="*/ 192863 h 207559"/>
                  <a:gd name="connsiteX4" fmla="*/ 31060 w 68241"/>
                  <a:gd name="connsiteY4" fmla="*/ 192863 h 207559"/>
                  <a:gd name="connsiteX5" fmla="*/ 31060 w 68241"/>
                  <a:gd name="connsiteY5" fmla="*/ 102280 h 207559"/>
                  <a:gd name="connsiteX6" fmla="*/ 38188 w 68241"/>
                  <a:gd name="connsiteY6" fmla="*/ 94946 h 207559"/>
                  <a:gd name="connsiteX7" fmla="*/ 38378 w 68241"/>
                  <a:gd name="connsiteY7" fmla="*/ 94946 h 207559"/>
                  <a:gd name="connsiteX8" fmla="*/ 50544 w 68241"/>
                  <a:gd name="connsiteY8" fmla="*/ 94946 h 207559"/>
                  <a:gd name="connsiteX9" fmla="*/ 53585 w 68241"/>
                  <a:gd name="connsiteY9" fmla="*/ 91898 h 207559"/>
                  <a:gd name="connsiteX10" fmla="*/ 53585 w 68241"/>
                  <a:gd name="connsiteY10" fmla="*/ 91803 h 207559"/>
                  <a:gd name="connsiteX11" fmla="*/ 53585 w 68241"/>
                  <a:gd name="connsiteY11" fmla="*/ 7316 h 207559"/>
                  <a:gd name="connsiteX12" fmla="*/ 60903 w 68241"/>
                  <a:gd name="connsiteY12" fmla="*/ -18 h 207559"/>
                  <a:gd name="connsiteX13" fmla="*/ 68222 w 68241"/>
                  <a:gd name="connsiteY13" fmla="*/ 7316 h 207559"/>
                  <a:gd name="connsiteX14" fmla="*/ 68222 w 68241"/>
                  <a:gd name="connsiteY14" fmla="*/ 91803 h 207559"/>
                  <a:gd name="connsiteX15" fmla="*/ 50544 w 68241"/>
                  <a:gd name="connsiteY15" fmla="*/ 109615 h 207559"/>
                  <a:gd name="connsiteX16" fmla="*/ 45981 w 68241"/>
                  <a:gd name="connsiteY16" fmla="*/ 109615 h 207559"/>
                  <a:gd name="connsiteX17" fmla="*/ 45981 w 68241"/>
                  <a:gd name="connsiteY17" fmla="*/ 200197 h 207559"/>
                  <a:gd name="connsiteX18" fmla="*/ 38672 w 68241"/>
                  <a:gd name="connsiteY18" fmla="*/ 207541 h 207559"/>
                  <a:gd name="connsiteX19" fmla="*/ 38378 w 68241"/>
                  <a:gd name="connsiteY19" fmla="*/ 207532 h 207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8241" h="207559">
                    <a:moveTo>
                      <a:pt x="38378" y="207532"/>
                    </a:moveTo>
                    <a:lnTo>
                      <a:pt x="7299" y="207532"/>
                    </a:lnTo>
                    <a:cubicBezTo>
                      <a:pt x="3259" y="207532"/>
                      <a:pt x="-20" y="204246"/>
                      <a:pt x="-20" y="200197"/>
                    </a:cubicBezTo>
                    <a:cubicBezTo>
                      <a:pt x="-20" y="196149"/>
                      <a:pt x="3259" y="192863"/>
                      <a:pt x="7299" y="192863"/>
                    </a:cubicBezTo>
                    <a:lnTo>
                      <a:pt x="31060" y="192863"/>
                    </a:lnTo>
                    <a:lnTo>
                      <a:pt x="31060" y="102280"/>
                    </a:lnTo>
                    <a:cubicBezTo>
                      <a:pt x="31003" y="98280"/>
                      <a:pt x="34196" y="95003"/>
                      <a:pt x="38188" y="94946"/>
                    </a:cubicBezTo>
                    <a:cubicBezTo>
                      <a:pt x="38254" y="94946"/>
                      <a:pt x="38311" y="94946"/>
                      <a:pt x="38378" y="94946"/>
                    </a:cubicBezTo>
                    <a:lnTo>
                      <a:pt x="50544" y="94946"/>
                    </a:lnTo>
                    <a:cubicBezTo>
                      <a:pt x="52226" y="94946"/>
                      <a:pt x="53585" y="93584"/>
                      <a:pt x="53585" y="91898"/>
                    </a:cubicBezTo>
                    <a:cubicBezTo>
                      <a:pt x="53585" y="91870"/>
                      <a:pt x="53585" y="91832"/>
                      <a:pt x="53585" y="91803"/>
                    </a:cubicBezTo>
                    <a:lnTo>
                      <a:pt x="53585" y="7316"/>
                    </a:lnTo>
                    <a:cubicBezTo>
                      <a:pt x="53585" y="3268"/>
                      <a:pt x="56864" y="-18"/>
                      <a:pt x="60903" y="-18"/>
                    </a:cubicBezTo>
                    <a:cubicBezTo>
                      <a:pt x="64943" y="-18"/>
                      <a:pt x="68222" y="3268"/>
                      <a:pt x="68222" y="7316"/>
                    </a:cubicBezTo>
                    <a:lnTo>
                      <a:pt x="68222" y="91803"/>
                    </a:lnTo>
                    <a:cubicBezTo>
                      <a:pt x="68222" y="101604"/>
                      <a:pt x="60323" y="109558"/>
                      <a:pt x="50544" y="109615"/>
                    </a:cubicBezTo>
                    <a:lnTo>
                      <a:pt x="45981" y="109615"/>
                    </a:lnTo>
                    <a:lnTo>
                      <a:pt x="45981" y="200197"/>
                    </a:lnTo>
                    <a:cubicBezTo>
                      <a:pt x="45981" y="204246"/>
                      <a:pt x="42712" y="207532"/>
                      <a:pt x="38672" y="207541"/>
                    </a:cubicBezTo>
                    <a:cubicBezTo>
                      <a:pt x="38568" y="207541"/>
                      <a:pt x="38473" y="207532"/>
                      <a:pt x="38378" y="207532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8407DFF6-D999-BA40-A2B2-1140ABA4F620}"/>
                  </a:ext>
                </a:extLst>
              </p:cNvPr>
              <p:cNvSpPr/>
              <p:nvPr/>
            </p:nvSpPr>
            <p:spPr>
              <a:xfrm>
                <a:off x="7411020" y="3497103"/>
                <a:ext cx="14636" cy="71818"/>
              </a:xfrm>
              <a:custGeom>
                <a:avLst/>
                <a:gdLst>
                  <a:gd name="connsiteX0" fmla="*/ 7299 w 14636"/>
                  <a:gd name="connsiteY0" fmla="*/ 71800 h 71818"/>
                  <a:gd name="connsiteX1" fmla="*/ -20 w 14636"/>
                  <a:gd name="connsiteY1" fmla="*/ 64466 h 71818"/>
                  <a:gd name="connsiteX2" fmla="*/ -20 w 14636"/>
                  <a:gd name="connsiteY2" fmla="*/ 7316 h 71818"/>
                  <a:gd name="connsiteX3" fmla="*/ 7299 w 14636"/>
                  <a:gd name="connsiteY3" fmla="*/ -18 h 71818"/>
                  <a:gd name="connsiteX4" fmla="*/ 14617 w 14636"/>
                  <a:gd name="connsiteY4" fmla="*/ 7316 h 71818"/>
                  <a:gd name="connsiteX5" fmla="*/ 14617 w 14636"/>
                  <a:gd name="connsiteY5" fmla="*/ 64466 h 71818"/>
                  <a:gd name="connsiteX6" fmla="*/ 7299 w 14636"/>
                  <a:gd name="connsiteY6" fmla="*/ 71800 h 7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36" h="71818">
                    <a:moveTo>
                      <a:pt x="7299" y="71800"/>
                    </a:moveTo>
                    <a:cubicBezTo>
                      <a:pt x="3259" y="71800"/>
                      <a:pt x="-20" y="68515"/>
                      <a:pt x="-20" y="64466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64466"/>
                    </a:lnTo>
                    <a:cubicBezTo>
                      <a:pt x="14570" y="68495"/>
                      <a:pt x="11319" y="71753"/>
                      <a:pt x="7299" y="7180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C2E51FC7-A64D-404A-95CC-2CB0CD4CA0CE}"/>
                  </a:ext>
                </a:extLst>
              </p:cNvPr>
              <p:cNvSpPr/>
              <p:nvPr/>
            </p:nvSpPr>
            <p:spPr>
              <a:xfrm>
                <a:off x="7356940" y="3393186"/>
                <a:ext cx="60637" cy="60769"/>
              </a:xfrm>
              <a:custGeom>
                <a:avLst/>
                <a:gdLst>
                  <a:gd name="connsiteX0" fmla="*/ 30299 w 60637"/>
                  <a:gd name="connsiteY0" fmla="*/ 60751 h 60769"/>
                  <a:gd name="connsiteX1" fmla="*/ -20 w 60637"/>
                  <a:gd name="connsiteY1" fmla="*/ 30367 h 60769"/>
                  <a:gd name="connsiteX2" fmla="*/ 30299 w 60637"/>
                  <a:gd name="connsiteY2" fmla="*/ -18 h 60769"/>
                  <a:gd name="connsiteX3" fmla="*/ 60618 w 60637"/>
                  <a:gd name="connsiteY3" fmla="*/ 30367 h 60769"/>
                  <a:gd name="connsiteX4" fmla="*/ 30299 w 60637"/>
                  <a:gd name="connsiteY4" fmla="*/ 60751 h 60769"/>
                  <a:gd name="connsiteX5" fmla="*/ 30299 w 60637"/>
                  <a:gd name="connsiteY5" fmla="*/ 14651 h 60769"/>
                  <a:gd name="connsiteX6" fmla="*/ 14617 w 60637"/>
                  <a:gd name="connsiteY6" fmla="*/ 30367 h 60769"/>
                  <a:gd name="connsiteX7" fmla="*/ 30299 w 60637"/>
                  <a:gd name="connsiteY7" fmla="*/ 46083 h 60769"/>
                  <a:gd name="connsiteX8" fmla="*/ 45981 w 60637"/>
                  <a:gd name="connsiteY8" fmla="*/ 30367 h 60769"/>
                  <a:gd name="connsiteX9" fmla="*/ 30299 w 60637"/>
                  <a:gd name="connsiteY9" fmla="*/ 14651 h 60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637" h="60769">
                    <a:moveTo>
                      <a:pt x="30299" y="60751"/>
                    </a:moveTo>
                    <a:cubicBezTo>
                      <a:pt x="13553" y="60751"/>
                      <a:pt x="-20" y="47150"/>
                      <a:pt x="-20" y="30367"/>
                    </a:cubicBezTo>
                    <a:cubicBezTo>
                      <a:pt x="-20" y="13584"/>
                      <a:pt x="13553" y="-18"/>
                      <a:pt x="30299" y="-18"/>
                    </a:cubicBezTo>
                    <a:cubicBezTo>
                      <a:pt x="47046" y="-18"/>
                      <a:pt x="60618" y="13584"/>
                      <a:pt x="60618" y="30367"/>
                    </a:cubicBezTo>
                    <a:cubicBezTo>
                      <a:pt x="60618" y="47150"/>
                      <a:pt x="47046" y="60751"/>
                      <a:pt x="30299" y="60751"/>
                    </a:cubicBezTo>
                    <a:close/>
                    <a:moveTo>
                      <a:pt x="30299" y="14651"/>
                    </a:moveTo>
                    <a:cubicBezTo>
                      <a:pt x="21641" y="14651"/>
                      <a:pt x="14617" y="21689"/>
                      <a:pt x="14617" y="30367"/>
                    </a:cubicBezTo>
                    <a:cubicBezTo>
                      <a:pt x="14617" y="39044"/>
                      <a:pt x="21641" y="46083"/>
                      <a:pt x="30299" y="46083"/>
                    </a:cubicBezTo>
                    <a:cubicBezTo>
                      <a:pt x="38958" y="46083"/>
                      <a:pt x="45981" y="39044"/>
                      <a:pt x="45981" y="30367"/>
                    </a:cubicBezTo>
                    <a:cubicBezTo>
                      <a:pt x="45934" y="21709"/>
                      <a:pt x="38939" y="14698"/>
                      <a:pt x="30299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5C2BFD2-EAEC-5C4C-815A-184608CB5CC0}"/>
                  </a:ext>
                </a:extLst>
              </p:cNvPr>
              <p:cNvSpPr/>
              <p:nvPr/>
            </p:nvSpPr>
            <p:spPr>
              <a:xfrm>
                <a:off x="7252915" y="3527507"/>
                <a:ext cx="14639" cy="139331"/>
              </a:xfrm>
              <a:custGeom>
                <a:avLst/>
                <a:gdLst>
                  <a:gd name="connsiteX0" fmla="*/ 7251 w 14639"/>
                  <a:gd name="connsiteY0" fmla="*/ 139314 h 139331"/>
                  <a:gd name="connsiteX1" fmla="*/ 28 w 14639"/>
                  <a:gd name="connsiteY1" fmla="*/ 132075 h 139331"/>
                  <a:gd name="connsiteX2" fmla="*/ 28 w 14639"/>
                  <a:gd name="connsiteY2" fmla="*/ 131980 h 139331"/>
                  <a:gd name="connsiteX3" fmla="*/ 28 w 14639"/>
                  <a:gd name="connsiteY3" fmla="*/ 8155 h 139331"/>
                  <a:gd name="connsiteX4" fmla="*/ 6462 w 14639"/>
                  <a:gd name="connsiteY4" fmla="*/ 30 h 139331"/>
                  <a:gd name="connsiteX5" fmla="*/ 14570 w 14639"/>
                  <a:gd name="connsiteY5" fmla="*/ 6488 h 139331"/>
                  <a:gd name="connsiteX6" fmla="*/ 14570 w 14639"/>
                  <a:gd name="connsiteY6" fmla="*/ 8155 h 139331"/>
                  <a:gd name="connsiteX7" fmla="*/ 14570 w 14639"/>
                  <a:gd name="connsiteY7" fmla="*/ 131980 h 139331"/>
                  <a:gd name="connsiteX8" fmla="*/ 7441 w 14639"/>
                  <a:gd name="connsiteY8" fmla="*/ 139314 h 139331"/>
                  <a:gd name="connsiteX9" fmla="*/ 7251 w 14639"/>
                  <a:gd name="connsiteY9" fmla="*/ 139314 h 13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9" h="139331">
                    <a:moveTo>
                      <a:pt x="7251" y="139314"/>
                    </a:moveTo>
                    <a:cubicBezTo>
                      <a:pt x="3260" y="139314"/>
                      <a:pt x="28" y="136075"/>
                      <a:pt x="28" y="132075"/>
                    </a:cubicBezTo>
                    <a:cubicBezTo>
                      <a:pt x="28" y="132046"/>
                      <a:pt x="28" y="132008"/>
                      <a:pt x="28" y="131980"/>
                    </a:cubicBezTo>
                    <a:lnTo>
                      <a:pt x="28" y="8155"/>
                    </a:lnTo>
                    <a:cubicBezTo>
                      <a:pt x="-428" y="4135"/>
                      <a:pt x="2452" y="497"/>
                      <a:pt x="6462" y="30"/>
                    </a:cubicBezTo>
                    <a:cubicBezTo>
                      <a:pt x="10483" y="-428"/>
                      <a:pt x="14114" y="2459"/>
                      <a:pt x="14570" y="6488"/>
                    </a:cubicBezTo>
                    <a:cubicBezTo>
                      <a:pt x="14636" y="7040"/>
                      <a:pt x="14636" y="7602"/>
                      <a:pt x="14570" y="8155"/>
                    </a:cubicBezTo>
                    <a:lnTo>
                      <a:pt x="14570" y="131980"/>
                    </a:lnTo>
                    <a:cubicBezTo>
                      <a:pt x="14627" y="135980"/>
                      <a:pt x="11433" y="139257"/>
                      <a:pt x="7441" y="139314"/>
                    </a:cubicBezTo>
                    <a:cubicBezTo>
                      <a:pt x="7375" y="139314"/>
                      <a:pt x="7318" y="139314"/>
                      <a:pt x="7251" y="13931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662BE9D-7575-E149-AA0B-80AB058749C9}"/>
                  </a:ext>
                </a:extLst>
              </p:cNvPr>
              <p:cNvSpPr/>
              <p:nvPr/>
            </p:nvSpPr>
            <p:spPr>
              <a:xfrm>
                <a:off x="7209528" y="3411759"/>
                <a:ext cx="14637" cy="103727"/>
              </a:xfrm>
              <a:custGeom>
                <a:avLst/>
                <a:gdLst>
                  <a:gd name="connsiteX0" fmla="*/ 7299 w 14637"/>
                  <a:gd name="connsiteY0" fmla="*/ 103709 h 103727"/>
                  <a:gd name="connsiteX1" fmla="*/ -20 w 14637"/>
                  <a:gd name="connsiteY1" fmla="*/ 96375 h 103727"/>
                  <a:gd name="connsiteX2" fmla="*/ -20 w 14637"/>
                  <a:gd name="connsiteY2" fmla="*/ 7316 h 103727"/>
                  <a:gd name="connsiteX3" fmla="*/ 7299 w 14637"/>
                  <a:gd name="connsiteY3" fmla="*/ -18 h 103727"/>
                  <a:gd name="connsiteX4" fmla="*/ 14617 w 14637"/>
                  <a:gd name="connsiteY4" fmla="*/ 7316 h 103727"/>
                  <a:gd name="connsiteX5" fmla="*/ 14617 w 14637"/>
                  <a:gd name="connsiteY5" fmla="*/ 96375 h 103727"/>
                  <a:gd name="connsiteX6" fmla="*/ 7489 w 14637"/>
                  <a:gd name="connsiteY6" fmla="*/ 103709 h 103727"/>
                  <a:gd name="connsiteX7" fmla="*/ 7299 w 14637"/>
                  <a:gd name="connsiteY7" fmla="*/ 103709 h 10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7" h="103727">
                    <a:moveTo>
                      <a:pt x="7299" y="103709"/>
                    </a:moveTo>
                    <a:cubicBezTo>
                      <a:pt x="3259" y="103709"/>
                      <a:pt x="-20" y="100423"/>
                      <a:pt x="-20" y="9637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96375"/>
                    </a:lnTo>
                    <a:cubicBezTo>
                      <a:pt x="14674" y="100376"/>
                      <a:pt x="11481" y="103652"/>
                      <a:pt x="7489" y="103709"/>
                    </a:cubicBezTo>
                    <a:cubicBezTo>
                      <a:pt x="7422" y="103709"/>
                      <a:pt x="7365" y="103709"/>
                      <a:pt x="7299" y="103709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F7841DE-D883-F842-9508-239F64A69FBC}"/>
                  </a:ext>
                </a:extLst>
              </p:cNvPr>
              <p:cNvSpPr/>
              <p:nvPr/>
            </p:nvSpPr>
            <p:spPr>
              <a:xfrm>
                <a:off x="7179494" y="3349561"/>
                <a:ext cx="161288" cy="317277"/>
              </a:xfrm>
              <a:custGeom>
                <a:avLst/>
                <a:gdLst>
                  <a:gd name="connsiteX0" fmla="*/ 124012 w 161288"/>
                  <a:gd name="connsiteY0" fmla="*/ 317260 h 317277"/>
                  <a:gd name="connsiteX1" fmla="*/ 37332 w 161288"/>
                  <a:gd name="connsiteY1" fmla="*/ 317260 h 317277"/>
                  <a:gd name="connsiteX2" fmla="*/ 30014 w 161288"/>
                  <a:gd name="connsiteY2" fmla="*/ 309926 h 317277"/>
                  <a:gd name="connsiteX3" fmla="*/ 30014 w 161288"/>
                  <a:gd name="connsiteY3" fmla="*/ 165908 h 317277"/>
                  <a:gd name="connsiteX4" fmla="*/ 22411 w 161288"/>
                  <a:gd name="connsiteY4" fmla="*/ 165908 h 317277"/>
                  <a:gd name="connsiteX5" fmla="*/ -20 w 161288"/>
                  <a:gd name="connsiteY5" fmla="*/ 143524 h 317277"/>
                  <a:gd name="connsiteX6" fmla="*/ -20 w 161288"/>
                  <a:gd name="connsiteY6" fmla="*/ 52655 h 317277"/>
                  <a:gd name="connsiteX7" fmla="*/ 52539 w 161288"/>
                  <a:gd name="connsiteY7" fmla="*/ -18 h 317277"/>
                  <a:gd name="connsiteX8" fmla="*/ 108710 w 161288"/>
                  <a:gd name="connsiteY8" fmla="*/ -18 h 317277"/>
                  <a:gd name="connsiteX9" fmla="*/ 161269 w 161288"/>
                  <a:gd name="connsiteY9" fmla="*/ 52655 h 317277"/>
                  <a:gd name="connsiteX10" fmla="*/ 161269 w 161288"/>
                  <a:gd name="connsiteY10" fmla="*/ 143524 h 317277"/>
                  <a:gd name="connsiteX11" fmla="*/ 138839 w 161288"/>
                  <a:gd name="connsiteY11" fmla="*/ 165908 h 317277"/>
                  <a:gd name="connsiteX12" fmla="*/ 131235 w 161288"/>
                  <a:gd name="connsiteY12" fmla="*/ 165908 h 317277"/>
                  <a:gd name="connsiteX13" fmla="*/ 131235 w 161288"/>
                  <a:gd name="connsiteY13" fmla="*/ 310211 h 317277"/>
                  <a:gd name="connsiteX14" fmla="*/ 124012 w 161288"/>
                  <a:gd name="connsiteY14" fmla="*/ 317260 h 317277"/>
                  <a:gd name="connsiteX15" fmla="*/ 44746 w 161288"/>
                  <a:gd name="connsiteY15" fmla="*/ 302591 h 317277"/>
                  <a:gd name="connsiteX16" fmla="*/ 116694 w 161288"/>
                  <a:gd name="connsiteY16" fmla="*/ 302591 h 317277"/>
                  <a:gd name="connsiteX17" fmla="*/ 116694 w 161288"/>
                  <a:gd name="connsiteY17" fmla="*/ 158288 h 317277"/>
                  <a:gd name="connsiteX18" fmla="*/ 124012 w 161288"/>
                  <a:gd name="connsiteY18" fmla="*/ 150953 h 317277"/>
                  <a:gd name="connsiteX19" fmla="*/ 138934 w 161288"/>
                  <a:gd name="connsiteY19" fmla="*/ 150953 h 317277"/>
                  <a:gd name="connsiteX20" fmla="*/ 146727 w 161288"/>
                  <a:gd name="connsiteY20" fmla="*/ 143333 h 317277"/>
                  <a:gd name="connsiteX21" fmla="*/ 146727 w 161288"/>
                  <a:gd name="connsiteY21" fmla="*/ 143238 h 317277"/>
                  <a:gd name="connsiteX22" fmla="*/ 146727 w 161288"/>
                  <a:gd name="connsiteY22" fmla="*/ 52370 h 317277"/>
                  <a:gd name="connsiteX23" fmla="*/ 108710 w 161288"/>
                  <a:gd name="connsiteY23" fmla="*/ 14270 h 317277"/>
                  <a:gd name="connsiteX24" fmla="*/ 52539 w 161288"/>
                  <a:gd name="connsiteY24" fmla="*/ 14270 h 317277"/>
                  <a:gd name="connsiteX25" fmla="*/ 14522 w 161288"/>
                  <a:gd name="connsiteY25" fmla="*/ 52370 h 317277"/>
                  <a:gd name="connsiteX26" fmla="*/ 14522 w 161288"/>
                  <a:gd name="connsiteY26" fmla="*/ 143238 h 317277"/>
                  <a:gd name="connsiteX27" fmla="*/ 22221 w 161288"/>
                  <a:gd name="connsiteY27" fmla="*/ 150953 h 317277"/>
                  <a:gd name="connsiteX28" fmla="*/ 22316 w 161288"/>
                  <a:gd name="connsiteY28" fmla="*/ 150953 h 317277"/>
                  <a:gd name="connsiteX29" fmla="*/ 37332 w 161288"/>
                  <a:gd name="connsiteY29" fmla="*/ 150953 h 317277"/>
                  <a:gd name="connsiteX30" fmla="*/ 44651 w 161288"/>
                  <a:gd name="connsiteY30" fmla="*/ 158288 h 31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1288" h="317277">
                    <a:moveTo>
                      <a:pt x="124012" y="317260"/>
                    </a:moveTo>
                    <a:lnTo>
                      <a:pt x="37332" y="317260"/>
                    </a:lnTo>
                    <a:cubicBezTo>
                      <a:pt x="33293" y="317260"/>
                      <a:pt x="30014" y="313974"/>
                      <a:pt x="30014" y="309926"/>
                    </a:cubicBezTo>
                    <a:lnTo>
                      <a:pt x="30014" y="165908"/>
                    </a:lnTo>
                    <a:lnTo>
                      <a:pt x="22411" y="165908"/>
                    </a:lnTo>
                    <a:cubicBezTo>
                      <a:pt x="10055" y="165908"/>
                      <a:pt x="37" y="155897"/>
                      <a:pt x="-20" y="143524"/>
                    </a:cubicBezTo>
                    <a:lnTo>
                      <a:pt x="-20" y="52655"/>
                    </a:lnTo>
                    <a:cubicBezTo>
                      <a:pt x="37" y="23585"/>
                      <a:pt x="23532" y="39"/>
                      <a:pt x="52539" y="-18"/>
                    </a:cubicBezTo>
                    <a:lnTo>
                      <a:pt x="108710" y="-18"/>
                    </a:lnTo>
                    <a:cubicBezTo>
                      <a:pt x="137717" y="39"/>
                      <a:pt x="161222" y="23585"/>
                      <a:pt x="161269" y="52655"/>
                    </a:cubicBezTo>
                    <a:lnTo>
                      <a:pt x="161269" y="143524"/>
                    </a:lnTo>
                    <a:cubicBezTo>
                      <a:pt x="161222" y="155897"/>
                      <a:pt x="151185" y="165908"/>
                      <a:pt x="138839" y="165908"/>
                    </a:cubicBezTo>
                    <a:lnTo>
                      <a:pt x="131235" y="165908"/>
                    </a:lnTo>
                    <a:lnTo>
                      <a:pt x="131235" y="310211"/>
                    </a:lnTo>
                    <a:cubicBezTo>
                      <a:pt x="131083" y="314117"/>
                      <a:pt x="127909" y="317212"/>
                      <a:pt x="124012" y="317260"/>
                    </a:cubicBezTo>
                    <a:close/>
                    <a:moveTo>
                      <a:pt x="44746" y="302591"/>
                    </a:moveTo>
                    <a:lnTo>
                      <a:pt x="116694" y="302591"/>
                    </a:lnTo>
                    <a:lnTo>
                      <a:pt x="116694" y="158288"/>
                    </a:lnTo>
                    <a:cubicBezTo>
                      <a:pt x="116694" y="154239"/>
                      <a:pt x="119973" y="150953"/>
                      <a:pt x="124012" y="150953"/>
                    </a:cubicBezTo>
                    <a:lnTo>
                      <a:pt x="138934" y="150953"/>
                    </a:lnTo>
                    <a:cubicBezTo>
                      <a:pt x="143182" y="151011"/>
                      <a:pt x="146670" y="147591"/>
                      <a:pt x="146727" y="143333"/>
                    </a:cubicBezTo>
                    <a:cubicBezTo>
                      <a:pt x="146727" y="143305"/>
                      <a:pt x="146727" y="143267"/>
                      <a:pt x="146727" y="143238"/>
                    </a:cubicBezTo>
                    <a:lnTo>
                      <a:pt x="146727" y="52370"/>
                    </a:lnTo>
                    <a:cubicBezTo>
                      <a:pt x="146727" y="31329"/>
                      <a:pt x="129705" y="14270"/>
                      <a:pt x="108710" y="14270"/>
                    </a:cubicBezTo>
                    <a:lnTo>
                      <a:pt x="52539" y="14270"/>
                    </a:lnTo>
                    <a:cubicBezTo>
                      <a:pt x="31544" y="14270"/>
                      <a:pt x="14522" y="31329"/>
                      <a:pt x="14522" y="52370"/>
                    </a:cubicBezTo>
                    <a:lnTo>
                      <a:pt x="14522" y="143238"/>
                    </a:lnTo>
                    <a:cubicBezTo>
                      <a:pt x="14522" y="147496"/>
                      <a:pt x="17972" y="150953"/>
                      <a:pt x="22221" y="150953"/>
                    </a:cubicBezTo>
                    <a:cubicBezTo>
                      <a:pt x="22249" y="150953"/>
                      <a:pt x="22287" y="150953"/>
                      <a:pt x="22316" y="150953"/>
                    </a:cubicBezTo>
                    <a:lnTo>
                      <a:pt x="37332" y="150953"/>
                    </a:lnTo>
                    <a:cubicBezTo>
                      <a:pt x="41372" y="150953"/>
                      <a:pt x="44651" y="154239"/>
                      <a:pt x="44651" y="15828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2C32F310-DFEA-AB42-861F-44750D70159F}"/>
                  </a:ext>
                </a:extLst>
              </p:cNvPr>
              <p:cNvSpPr/>
              <p:nvPr/>
            </p:nvSpPr>
            <p:spPr>
              <a:xfrm>
                <a:off x="7296207" y="3411759"/>
                <a:ext cx="14636" cy="103728"/>
              </a:xfrm>
              <a:custGeom>
                <a:avLst/>
                <a:gdLst>
                  <a:gd name="connsiteX0" fmla="*/ 7299 w 14636"/>
                  <a:gd name="connsiteY0" fmla="*/ 103709 h 103728"/>
                  <a:gd name="connsiteX1" fmla="*/ -20 w 14636"/>
                  <a:gd name="connsiteY1" fmla="*/ 96566 h 103728"/>
                  <a:gd name="connsiteX2" fmla="*/ -20 w 14636"/>
                  <a:gd name="connsiteY2" fmla="*/ 96375 h 103728"/>
                  <a:gd name="connsiteX3" fmla="*/ -20 w 14636"/>
                  <a:gd name="connsiteY3" fmla="*/ 7316 h 103728"/>
                  <a:gd name="connsiteX4" fmla="*/ 7299 w 14636"/>
                  <a:gd name="connsiteY4" fmla="*/ -18 h 103728"/>
                  <a:gd name="connsiteX5" fmla="*/ 14617 w 14636"/>
                  <a:gd name="connsiteY5" fmla="*/ 7316 h 103728"/>
                  <a:gd name="connsiteX6" fmla="*/ 14617 w 14636"/>
                  <a:gd name="connsiteY6" fmla="*/ 96375 h 103728"/>
                  <a:gd name="connsiteX7" fmla="*/ 7299 w 14636"/>
                  <a:gd name="connsiteY7" fmla="*/ 103709 h 10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6" h="103728">
                    <a:moveTo>
                      <a:pt x="7299" y="103709"/>
                    </a:moveTo>
                    <a:cubicBezTo>
                      <a:pt x="3307" y="103767"/>
                      <a:pt x="37" y="100566"/>
                      <a:pt x="-20" y="96566"/>
                    </a:cubicBezTo>
                    <a:cubicBezTo>
                      <a:pt x="-20" y="96499"/>
                      <a:pt x="-20" y="96442"/>
                      <a:pt x="-20" y="9637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96375"/>
                    </a:lnTo>
                    <a:cubicBezTo>
                      <a:pt x="14617" y="100423"/>
                      <a:pt x="11338" y="103709"/>
                      <a:pt x="7299" y="103709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9B88219-61E6-5C43-A527-E7282DCF7C86}"/>
                  </a:ext>
                </a:extLst>
              </p:cNvPr>
              <p:cNvSpPr/>
              <p:nvPr/>
            </p:nvSpPr>
            <p:spPr>
              <a:xfrm>
                <a:off x="7219982" y="3258121"/>
                <a:ext cx="80406" cy="80581"/>
              </a:xfrm>
              <a:custGeom>
                <a:avLst/>
                <a:gdLst>
                  <a:gd name="connsiteX0" fmla="*/ 40184 w 80406"/>
                  <a:gd name="connsiteY0" fmla="*/ 80564 h 80581"/>
                  <a:gd name="connsiteX1" fmla="*/ -20 w 80406"/>
                  <a:gd name="connsiteY1" fmla="*/ 40273 h 80581"/>
                  <a:gd name="connsiteX2" fmla="*/ 40184 w 80406"/>
                  <a:gd name="connsiteY2" fmla="*/ -18 h 80581"/>
                  <a:gd name="connsiteX3" fmla="*/ 80387 w 80406"/>
                  <a:gd name="connsiteY3" fmla="*/ 40273 h 80581"/>
                  <a:gd name="connsiteX4" fmla="*/ 40184 w 80406"/>
                  <a:gd name="connsiteY4" fmla="*/ 80564 h 80581"/>
                  <a:gd name="connsiteX5" fmla="*/ 40184 w 80406"/>
                  <a:gd name="connsiteY5" fmla="*/ 14651 h 80581"/>
                  <a:gd name="connsiteX6" fmla="*/ 14617 w 80406"/>
                  <a:gd name="connsiteY6" fmla="*/ 40273 h 80581"/>
                  <a:gd name="connsiteX7" fmla="*/ 40184 w 80406"/>
                  <a:gd name="connsiteY7" fmla="*/ 65895 h 80581"/>
                  <a:gd name="connsiteX8" fmla="*/ 65751 w 80406"/>
                  <a:gd name="connsiteY8" fmla="*/ 40273 h 80581"/>
                  <a:gd name="connsiteX9" fmla="*/ 40184 w 80406"/>
                  <a:gd name="connsiteY9" fmla="*/ 14651 h 80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406" h="80581">
                    <a:moveTo>
                      <a:pt x="40184" y="80564"/>
                    </a:moveTo>
                    <a:cubicBezTo>
                      <a:pt x="17982" y="80564"/>
                      <a:pt x="-20" y="62523"/>
                      <a:pt x="-20" y="40273"/>
                    </a:cubicBezTo>
                    <a:cubicBezTo>
                      <a:pt x="-20" y="18022"/>
                      <a:pt x="17982" y="-18"/>
                      <a:pt x="40184" y="-18"/>
                    </a:cubicBezTo>
                    <a:cubicBezTo>
                      <a:pt x="62386" y="-18"/>
                      <a:pt x="80387" y="18022"/>
                      <a:pt x="80387" y="40273"/>
                    </a:cubicBezTo>
                    <a:cubicBezTo>
                      <a:pt x="80387" y="62523"/>
                      <a:pt x="62386" y="80564"/>
                      <a:pt x="40184" y="80564"/>
                    </a:cubicBezTo>
                    <a:close/>
                    <a:moveTo>
                      <a:pt x="40184" y="14651"/>
                    </a:moveTo>
                    <a:cubicBezTo>
                      <a:pt x="26061" y="14651"/>
                      <a:pt x="14617" y="26119"/>
                      <a:pt x="14617" y="40273"/>
                    </a:cubicBezTo>
                    <a:cubicBezTo>
                      <a:pt x="14617" y="54427"/>
                      <a:pt x="26061" y="65895"/>
                      <a:pt x="40184" y="65895"/>
                    </a:cubicBezTo>
                    <a:cubicBezTo>
                      <a:pt x="54307" y="65895"/>
                      <a:pt x="65751" y="54427"/>
                      <a:pt x="65751" y="40273"/>
                    </a:cubicBezTo>
                    <a:cubicBezTo>
                      <a:pt x="65751" y="26119"/>
                      <a:pt x="54307" y="14651"/>
                      <a:pt x="40184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C0FE3CD-DDC6-114E-96EA-440E397C49A4}"/>
                  </a:ext>
                </a:extLst>
              </p:cNvPr>
              <p:cNvSpPr/>
              <p:nvPr/>
            </p:nvSpPr>
            <p:spPr>
              <a:xfrm>
                <a:off x="7487625" y="3260598"/>
                <a:ext cx="76034" cy="76200"/>
              </a:xfrm>
              <a:custGeom>
                <a:avLst/>
                <a:gdLst>
                  <a:gd name="connsiteX0" fmla="*/ 37998 w 76034"/>
                  <a:gd name="connsiteY0" fmla="*/ 76182 h 76200"/>
                  <a:gd name="connsiteX1" fmla="*/ -20 w 76034"/>
                  <a:gd name="connsiteY1" fmla="*/ 38082 h 76200"/>
                  <a:gd name="connsiteX2" fmla="*/ 37998 w 76034"/>
                  <a:gd name="connsiteY2" fmla="*/ -18 h 76200"/>
                  <a:gd name="connsiteX3" fmla="*/ 76015 w 76034"/>
                  <a:gd name="connsiteY3" fmla="*/ 38082 h 76200"/>
                  <a:gd name="connsiteX4" fmla="*/ 37998 w 76034"/>
                  <a:gd name="connsiteY4" fmla="*/ 76182 h 76200"/>
                  <a:gd name="connsiteX5" fmla="*/ 37998 w 76034"/>
                  <a:gd name="connsiteY5" fmla="*/ 15508 h 76200"/>
                  <a:gd name="connsiteX6" fmla="*/ 14997 w 76034"/>
                  <a:gd name="connsiteY6" fmla="*/ 38558 h 76200"/>
                  <a:gd name="connsiteX7" fmla="*/ 37998 w 76034"/>
                  <a:gd name="connsiteY7" fmla="*/ 61609 h 76200"/>
                  <a:gd name="connsiteX8" fmla="*/ 60998 w 76034"/>
                  <a:gd name="connsiteY8" fmla="*/ 38558 h 76200"/>
                  <a:gd name="connsiteX9" fmla="*/ 37998 w 76034"/>
                  <a:gd name="connsiteY9" fmla="*/ 15508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034" h="76200">
                    <a:moveTo>
                      <a:pt x="37998" y="76182"/>
                    </a:moveTo>
                    <a:cubicBezTo>
                      <a:pt x="17003" y="76182"/>
                      <a:pt x="-20" y="59123"/>
                      <a:pt x="-20" y="38082"/>
                    </a:cubicBezTo>
                    <a:cubicBezTo>
                      <a:pt x="-20" y="17041"/>
                      <a:pt x="17003" y="-18"/>
                      <a:pt x="37998" y="-18"/>
                    </a:cubicBezTo>
                    <a:cubicBezTo>
                      <a:pt x="58993" y="-18"/>
                      <a:pt x="76015" y="17041"/>
                      <a:pt x="76015" y="38082"/>
                    </a:cubicBezTo>
                    <a:cubicBezTo>
                      <a:pt x="76015" y="59123"/>
                      <a:pt x="58993" y="76182"/>
                      <a:pt x="37998" y="76182"/>
                    </a:cubicBezTo>
                    <a:close/>
                    <a:moveTo>
                      <a:pt x="37998" y="15508"/>
                    </a:moveTo>
                    <a:cubicBezTo>
                      <a:pt x="25291" y="15508"/>
                      <a:pt x="14997" y="25823"/>
                      <a:pt x="14997" y="38558"/>
                    </a:cubicBezTo>
                    <a:cubicBezTo>
                      <a:pt x="14997" y="51293"/>
                      <a:pt x="25291" y="61609"/>
                      <a:pt x="37998" y="61609"/>
                    </a:cubicBezTo>
                    <a:cubicBezTo>
                      <a:pt x="50705" y="61609"/>
                      <a:pt x="60998" y="51293"/>
                      <a:pt x="60998" y="38558"/>
                    </a:cubicBezTo>
                    <a:cubicBezTo>
                      <a:pt x="60998" y="25823"/>
                      <a:pt x="50705" y="15508"/>
                      <a:pt x="37998" y="1550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39A51DB3-5823-4D4D-9877-7A4E84A1BD39}"/>
                  </a:ext>
                </a:extLst>
              </p:cNvPr>
              <p:cNvSpPr/>
              <p:nvPr/>
            </p:nvSpPr>
            <p:spPr>
              <a:xfrm>
                <a:off x="7480877" y="3542252"/>
                <a:ext cx="91241" cy="124587"/>
              </a:xfrm>
              <a:custGeom>
                <a:avLst/>
                <a:gdLst>
                  <a:gd name="connsiteX0" fmla="*/ 83904 w 91241"/>
                  <a:gd name="connsiteY0" fmla="*/ 124569 h 124587"/>
                  <a:gd name="connsiteX1" fmla="*/ 7299 w 91241"/>
                  <a:gd name="connsiteY1" fmla="*/ 124569 h 124587"/>
                  <a:gd name="connsiteX2" fmla="*/ -20 w 91241"/>
                  <a:gd name="connsiteY2" fmla="*/ 117425 h 124587"/>
                  <a:gd name="connsiteX3" fmla="*/ -20 w 91241"/>
                  <a:gd name="connsiteY3" fmla="*/ 117235 h 124587"/>
                  <a:gd name="connsiteX4" fmla="*/ -20 w 91241"/>
                  <a:gd name="connsiteY4" fmla="*/ 7316 h 124587"/>
                  <a:gd name="connsiteX5" fmla="*/ 7299 w 91241"/>
                  <a:gd name="connsiteY5" fmla="*/ -18 h 124587"/>
                  <a:gd name="connsiteX6" fmla="*/ 83904 w 91241"/>
                  <a:gd name="connsiteY6" fmla="*/ -18 h 124587"/>
                  <a:gd name="connsiteX7" fmla="*/ 91222 w 91241"/>
                  <a:gd name="connsiteY7" fmla="*/ 7316 h 124587"/>
                  <a:gd name="connsiteX8" fmla="*/ 91222 w 91241"/>
                  <a:gd name="connsiteY8" fmla="*/ 117235 h 124587"/>
                  <a:gd name="connsiteX9" fmla="*/ 83904 w 91241"/>
                  <a:gd name="connsiteY9" fmla="*/ 124569 h 124587"/>
                  <a:gd name="connsiteX10" fmla="*/ 14522 w 91241"/>
                  <a:gd name="connsiteY10" fmla="*/ 109901 h 124587"/>
                  <a:gd name="connsiteX11" fmla="*/ 76585 w 91241"/>
                  <a:gd name="connsiteY11" fmla="*/ 109901 h 124587"/>
                  <a:gd name="connsiteX12" fmla="*/ 76585 w 91241"/>
                  <a:gd name="connsiteY12" fmla="*/ 14651 h 124587"/>
                  <a:gd name="connsiteX13" fmla="*/ 14522 w 91241"/>
                  <a:gd name="connsiteY13" fmla="*/ 14651 h 1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1241" h="124587">
                    <a:moveTo>
                      <a:pt x="83904" y="124569"/>
                    </a:moveTo>
                    <a:lnTo>
                      <a:pt x="7299" y="124569"/>
                    </a:lnTo>
                    <a:cubicBezTo>
                      <a:pt x="3307" y="124626"/>
                      <a:pt x="38" y="121426"/>
                      <a:pt x="-20" y="117425"/>
                    </a:cubicBezTo>
                    <a:cubicBezTo>
                      <a:pt x="-20" y="117359"/>
                      <a:pt x="-20" y="117302"/>
                      <a:pt x="-20" y="11723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lnTo>
                      <a:pt x="83904" y="-18"/>
                    </a:lnTo>
                    <a:cubicBezTo>
                      <a:pt x="87924" y="30"/>
                      <a:pt x="91175" y="3287"/>
                      <a:pt x="91222" y="7316"/>
                    </a:cubicBezTo>
                    <a:lnTo>
                      <a:pt x="91222" y="117235"/>
                    </a:lnTo>
                    <a:cubicBezTo>
                      <a:pt x="91222" y="121283"/>
                      <a:pt x="87943" y="124569"/>
                      <a:pt x="83904" y="124569"/>
                    </a:cubicBezTo>
                    <a:close/>
                    <a:moveTo>
                      <a:pt x="14522" y="109901"/>
                    </a:moveTo>
                    <a:lnTo>
                      <a:pt x="76585" y="109901"/>
                    </a:lnTo>
                    <a:lnTo>
                      <a:pt x="76585" y="14651"/>
                    </a:lnTo>
                    <a:lnTo>
                      <a:pt x="14522" y="14651"/>
                    </a:ln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E170B0CD-4526-2147-854D-9BEB47BC4D4A}"/>
                  </a:ext>
                </a:extLst>
              </p:cNvPr>
              <p:cNvSpPr/>
              <p:nvPr/>
            </p:nvSpPr>
            <p:spPr>
              <a:xfrm>
                <a:off x="7519179" y="3542252"/>
                <a:ext cx="14636" cy="124587"/>
              </a:xfrm>
              <a:custGeom>
                <a:avLst/>
                <a:gdLst>
                  <a:gd name="connsiteX0" fmla="*/ 7299 w 14636"/>
                  <a:gd name="connsiteY0" fmla="*/ 124569 h 124587"/>
                  <a:gd name="connsiteX1" fmla="*/ -20 w 14636"/>
                  <a:gd name="connsiteY1" fmla="*/ 117425 h 124587"/>
                  <a:gd name="connsiteX2" fmla="*/ -20 w 14636"/>
                  <a:gd name="connsiteY2" fmla="*/ 117235 h 124587"/>
                  <a:gd name="connsiteX3" fmla="*/ -20 w 14636"/>
                  <a:gd name="connsiteY3" fmla="*/ 7316 h 124587"/>
                  <a:gd name="connsiteX4" fmla="*/ 7299 w 14636"/>
                  <a:gd name="connsiteY4" fmla="*/ -18 h 124587"/>
                  <a:gd name="connsiteX5" fmla="*/ 14617 w 14636"/>
                  <a:gd name="connsiteY5" fmla="*/ 7316 h 124587"/>
                  <a:gd name="connsiteX6" fmla="*/ 14617 w 14636"/>
                  <a:gd name="connsiteY6" fmla="*/ 117235 h 124587"/>
                  <a:gd name="connsiteX7" fmla="*/ 7299 w 14636"/>
                  <a:gd name="connsiteY7" fmla="*/ 124569 h 1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6" h="124587">
                    <a:moveTo>
                      <a:pt x="7299" y="124569"/>
                    </a:moveTo>
                    <a:cubicBezTo>
                      <a:pt x="3307" y="124626"/>
                      <a:pt x="38" y="121426"/>
                      <a:pt x="-20" y="117425"/>
                    </a:cubicBezTo>
                    <a:cubicBezTo>
                      <a:pt x="-20" y="117359"/>
                      <a:pt x="-20" y="117302"/>
                      <a:pt x="-20" y="11723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117235"/>
                    </a:lnTo>
                    <a:cubicBezTo>
                      <a:pt x="14617" y="121283"/>
                      <a:pt x="11338" y="124569"/>
                      <a:pt x="7299" y="124569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BAD8437D-DCEA-AF4F-ABDB-FC751568E4BA}"/>
                  </a:ext>
                </a:extLst>
              </p:cNvPr>
              <p:cNvSpPr/>
              <p:nvPr/>
            </p:nvSpPr>
            <p:spPr>
              <a:xfrm>
                <a:off x="7418926" y="3339750"/>
                <a:ext cx="213672" cy="217171"/>
              </a:xfrm>
              <a:custGeom>
                <a:avLst/>
                <a:gdLst>
                  <a:gd name="connsiteX0" fmla="*/ 172276 w 213672"/>
                  <a:gd name="connsiteY0" fmla="*/ 217152 h 217171"/>
                  <a:gd name="connsiteX1" fmla="*/ 41211 w 213672"/>
                  <a:gd name="connsiteY1" fmla="*/ 217152 h 217171"/>
                  <a:gd name="connsiteX2" fmla="*/ 35699 w 213672"/>
                  <a:gd name="connsiteY2" fmla="*/ 214580 h 217171"/>
                  <a:gd name="connsiteX3" fmla="*/ 33988 w 213672"/>
                  <a:gd name="connsiteY3" fmla="*/ 208770 h 217171"/>
                  <a:gd name="connsiteX4" fmla="*/ 49575 w 213672"/>
                  <a:gd name="connsiteY4" fmla="*/ 106853 h 217171"/>
                  <a:gd name="connsiteX5" fmla="*/ 41211 w 213672"/>
                  <a:gd name="connsiteY5" fmla="*/ 122569 h 217171"/>
                  <a:gd name="connsiteX6" fmla="*/ 11510 w 213672"/>
                  <a:gd name="connsiteY6" fmla="*/ 131646 h 217171"/>
                  <a:gd name="connsiteX7" fmla="*/ 4715 w 213672"/>
                  <a:gd name="connsiteY7" fmla="*/ 125998 h 217171"/>
                  <a:gd name="connsiteX8" fmla="*/ 2814 w 213672"/>
                  <a:gd name="connsiteY8" fmla="*/ 101138 h 217171"/>
                  <a:gd name="connsiteX9" fmla="*/ 44823 w 213672"/>
                  <a:gd name="connsiteY9" fmla="*/ 15413 h 217171"/>
                  <a:gd name="connsiteX10" fmla="*/ 69439 w 213672"/>
                  <a:gd name="connsiteY10" fmla="*/ -18 h 217171"/>
                  <a:gd name="connsiteX11" fmla="*/ 74286 w 213672"/>
                  <a:gd name="connsiteY11" fmla="*/ -18 h 217171"/>
                  <a:gd name="connsiteX12" fmla="*/ 87973 w 213672"/>
                  <a:gd name="connsiteY12" fmla="*/ 5792 h 217171"/>
                  <a:gd name="connsiteX13" fmla="*/ 106411 w 213672"/>
                  <a:gd name="connsiteY13" fmla="*/ 13508 h 217171"/>
                  <a:gd name="connsiteX14" fmla="*/ 107076 w 213672"/>
                  <a:gd name="connsiteY14" fmla="*/ 13508 h 217171"/>
                  <a:gd name="connsiteX15" fmla="*/ 125515 w 213672"/>
                  <a:gd name="connsiteY15" fmla="*/ 5792 h 217171"/>
                  <a:gd name="connsiteX16" fmla="*/ 139106 w 213672"/>
                  <a:gd name="connsiteY16" fmla="*/ -18 h 217171"/>
                  <a:gd name="connsiteX17" fmla="*/ 144048 w 213672"/>
                  <a:gd name="connsiteY17" fmla="*/ -18 h 217171"/>
                  <a:gd name="connsiteX18" fmla="*/ 168665 w 213672"/>
                  <a:gd name="connsiteY18" fmla="*/ 15413 h 217171"/>
                  <a:gd name="connsiteX19" fmla="*/ 210959 w 213672"/>
                  <a:gd name="connsiteY19" fmla="*/ 101804 h 217171"/>
                  <a:gd name="connsiteX20" fmla="*/ 204401 w 213672"/>
                  <a:gd name="connsiteY20" fmla="*/ 130379 h 217171"/>
                  <a:gd name="connsiteX21" fmla="*/ 187008 w 213672"/>
                  <a:gd name="connsiteY21" fmla="*/ 133904 h 217171"/>
                  <a:gd name="connsiteX22" fmla="*/ 171896 w 213672"/>
                  <a:gd name="connsiteY22" fmla="*/ 122283 h 217171"/>
                  <a:gd name="connsiteX23" fmla="*/ 163817 w 213672"/>
                  <a:gd name="connsiteY23" fmla="*/ 107138 h 217171"/>
                  <a:gd name="connsiteX24" fmla="*/ 179499 w 213672"/>
                  <a:gd name="connsiteY24" fmla="*/ 209056 h 217171"/>
                  <a:gd name="connsiteX25" fmla="*/ 177789 w 213672"/>
                  <a:gd name="connsiteY25" fmla="*/ 214866 h 217171"/>
                  <a:gd name="connsiteX26" fmla="*/ 172276 w 213672"/>
                  <a:gd name="connsiteY26" fmla="*/ 217152 h 217171"/>
                  <a:gd name="connsiteX27" fmla="*/ 106696 w 213672"/>
                  <a:gd name="connsiteY27" fmla="*/ 202484 h 217171"/>
                  <a:gd name="connsiteX28" fmla="*/ 163722 w 213672"/>
                  <a:gd name="connsiteY28" fmla="*/ 202484 h 217171"/>
                  <a:gd name="connsiteX29" fmla="*/ 142908 w 213672"/>
                  <a:gd name="connsiteY29" fmla="*/ 66848 h 217171"/>
                  <a:gd name="connsiteX30" fmla="*/ 149029 w 213672"/>
                  <a:gd name="connsiteY30" fmla="*/ 58485 h 217171"/>
                  <a:gd name="connsiteX31" fmla="*/ 156594 w 213672"/>
                  <a:gd name="connsiteY31" fmla="*/ 62276 h 217171"/>
                  <a:gd name="connsiteX32" fmla="*/ 185107 w 213672"/>
                  <a:gd name="connsiteY32" fmla="*/ 115044 h 217171"/>
                  <a:gd name="connsiteX33" fmla="*/ 190524 w 213672"/>
                  <a:gd name="connsiteY33" fmla="*/ 119330 h 217171"/>
                  <a:gd name="connsiteX34" fmla="*/ 196132 w 213672"/>
                  <a:gd name="connsiteY34" fmla="*/ 118187 h 217171"/>
                  <a:gd name="connsiteX35" fmla="*/ 198318 w 213672"/>
                  <a:gd name="connsiteY35" fmla="*/ 108662 h 217171"/>
                  <a:gd name="connsiteX36" fmla="*/ 155834 w 213672"/>
                  <a:gd name="connsiteY36" fmla="*/ 21890 h 217171"/>
                  <a:gd name="connsiteX37" fmla="*/ 144333 w 213672"/>
                  <a:gd name="connsiteY37" fmla="*/ 14651 h 217171"/>
                  <a:gd name="connsiteX38" fmla="*/ 139391 w 213672"/>
                  <a:gd name="connsiteY38" fmla="*/ 14651 h 217171"/>
                  <a:gd name="connsiteX39" fmla="*/ 135874 w 213672"/>
                  <a:gd name="connsiteY39" fmla="*/ 16365 h 217171"/>
                  <a:gd name="connsiteX40" fmla="*/ 78183 w 213672"/>
                  <a:gd name="connsiteY40" fmla="*/ 16365 h 217171"/>
                  <a:gd name="connsiteX41" fmla="*/ 74571 w 213672"/>
                  <a:gd name="connsiteY41" fmla="*/ 14651 h 217171"/>
                  <a:gd name="connsiteX42" fmla="*/ 69724 w 213672"/>
                  <a:gd name="connsiteY42" fmla="*/ 14651 h 217171"/>
                  <a:gd name="connsiteX43" fmla="*/ 58224 w 213672"/>
                  <a:gd name="connsiteY43" fmla="*/ 21890 h 217171"/>
                  <a:gd name="connsiteX44" fmla="*/ 16120 w 213672"/>
                  <a:gd name="connsiteY44" fmla="*/ 107615 h 217171"/>
                  <a:gd name="connsiteX45" fmla="*/ 16120 w 213672"/>
                  <a:gd name="connsiteY45" fmla="*/ 116473 h 217171"/>
                  <a:gd name="connsiteX46" fmla="*/ 26403 w 213672"/>
                  <a:gd name="connsiteY46" fmla="*/ 117673 h 217171"/>
                  <a:gd name="connsiteX47" fmla="*/ 28285 w 213672"/>
                  <a:gd name="connsiteY47" fmla="*/ 115425 h 217171"/>
                  <a:gd name="connsiteX48" fmla="*/ 56798 w 213672"/>
                  <a:gd name="connsiteY48" fmla="*/ 61990 h 217171"/>
                  <a:gd name="connsiteX49" fmla="*/ 66806 w 213672"/>
                  <a:gd name="connsiteY49" fmla="*/ 59332 h 217171"/>
                  <a:gd name="connsiteX50" fmla="*/ 70390 w 213672"/>
                  <a:gd name="connsiteY50" fmla="*/ 66562 h 217171"/>
                  <a:gd name="connsiteX51" fmla="*/ 49670 w 213672"/>
                  <a:gd name="connsiteY51" fmla="*/ 202198 h 21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3672" h="217171">
                    <a:moveTo>
                      <a:pt x="172276" y="217152"/>
                    </a:moveTo>
                    <a:lnTo>
                      <a:pt x="41211" y="217152"/>
                    </a:lnTo>
                    <a:cubicBezTo>
                      <a:pt x="39092" y="217123"/>
                      <a:pt x="37086" y="216190"/>
                      <a:pt x="35699" y="214580"/>
                    </a:cubicBezTo>
                    <a:cubicBezTo>
                      <a:pt x="34311" y="212990"/>
                      <a:pt x="33684" y="210866"/>
                      <a:pt x="33988" y="208770"/>
                    </a:cubicBezTo>
                    <a:lnTo>
                      <a:pt x="49575" y="106853"/>
                    </a:lnTo>
                    <a:lnTo>
                      <a:pt x="41211" y="122569"/>
                    </a:lnTo>
                    <a:cubicBezTo>
                      <a:pt x="35509" y="133294"/>
                      <a:pt x="22212" y="137352"/>
                      <a:pt x="11510" y="131646"/>
                    </a:cubicBezTo>
                    <a:cubicBezTo>
                      <a:pt x="8887" y="130236"/>
                      <a:pt x="6577" y="128322"/>
                      <a:pt x="4715" y="125998"/>
                    </a:cubicBezTo>
                    <a:cubicBezTo>
                      <a:pt x="-817" y="118835"/>
                      <a:pt x="-1568" y="109062"/>
                      <a:pt x="2814" y="101138"/>
                    </a:cubicBezTo>
                    <a:lnTo>
                      <a:pt x="44823" y="15413"/>
                    </a:lnTo>
                    <a:cubicBezTo>
                      <a:pt x="49442" y="6002"/>
                      <a:pt x="58975" y="30"/>
                      <a:pt x="69439" y="-18"/>
                    </a:cubicBezTo>
                    <a:lnTo>
                      <a:pt x="74286" y="-18"/>
                    </a:lnTo>
                    <a:cubicBezTo>
                      <a:pt x="79428" y="77"/>
                      <a:pt x="84323" y="2163"/>
                      <a:pt x="87973" y="5792"/>
                    </a:cubicBezTo>
                    <a:cubicBezTo>
                      <a:pt x="93133" y="10288"/>
                      <a:pt x="99597" y="12993"/>
                      <a:pt x="106411" y="13508"/>
                    </a:cubicBezTo>
                    <a:lnTo>
                      <a:pt x="107076" y="13508"/>
                    </a:lnTo>
                    <a:cubicBezTo>
                      <a:pt x="113881" y="12974"/>
                      <a:pt x="120344" y="10269"/>
                      <a:pt x="125515" y="5792"/>
                    </a:cubicBezTo>
                    <a:cubicBezTo>
                      <a:pt x="129136" y="2182"/>
                      <a:pt x="134002" y="106"/>
                      <a:pt x="139106" y="-18"/>
                    </a:cubicBezTo>
                    <a:lnTo>
                      <a:pt x="144048" y="-18"/>
                    </a:lnTo>
                    <a:cubicBezTo>
                      <a:pt x="154503" y="49"/>
                      <a:pt x="164026" y="6021"/>
                      <a:pt x="168665" y="15413"/>
                    </a:cubicBezTo>
                    <a:lnTo>
                      <a:pt x="210959" y="101804"/>
                    </a:lnTo>
                    <a:cubicBezTo>
                      <a:pt x="216300" y="111625"/>
                      <a:pt x="213487" y="123893"/>
                      <a:pt x="204401" y="130379"/>
                    </a:cubicBezTo>
                    <a:cubicBezTo>
                      <a:pt x="199411" y="134075"/>
                      <a:pt x="193043" y="135361"/>
                      <a:pt x="187008" y="133904"/>
                    </a:cubicBezTo>
                    <a:cubicBezTo>
                      <a:pt x="180545" y="132370"/>
                      <a:pt x="175051" y="128141"/>
                      <a:pt x="171896" y="122283"/>
                    </a:cubicBezTo>
                    <a:lnTo>
                      <a:pt x="163817" y="107138"/>
                    </a:lnTo>
                    <a:lnTo>
                      <a:pt x="179499" y="209056"/>
                    </a:lnTo>
                    <a:cubicBezTo>
                      <a:pt x="179804" y="211151"/>
                      <a:pt x="179176" y="213275"/>
                      <a:pt x="177789" y="214866"/>
                    </a:cubicBezTo>
                    <a:cubicBezTo>
                      <a:pt x="176353" y="216371"/>
                      <a:pt x="174348" y="217200"/>
                      <a:pt x="172276" y="217152"/>
                    </a:cubicBezTo>
                    <a:close/>
                    <a:moveTo>
                      <a:pt x="106696" y="202484"/>
                    </a:moveTo>
                    <a:lnTo>
                      <a:pt x="163722" y="202484"/>
                    </a:lnTo>
                    <a:lnTo>
                      <a:pt x="142908" y="66848"/>
                    </a:lnTo>
                    <a:cubicBezTo>
                      <a:pt x="142299" y="62847"/>
                      <a:pt x="145037" y="59104"/>
                      <a:pt x="149029" y="58485"/>
                    </a:cubicBezTo>
                    <a:cubicBezTo>
                      <a:pt x="152098" y="58018"/>
                      <a:pt x="155130" y="59532"/>
                      <a:pt x="156594" y="62276"/>
                    </a:cubicBezTo>
                    <a:lnTo>
                      <a:pt x="185107" y="115044"/>
                    </a:lnTo>
                    <a:cubicBezTo>
                      <a:pt x="186190" y="117206"/>
                      <a:pt x="188177" y="118778"/>
                      <a:pt x="190524" y="119330"/>
                    </a:cubicBezTo>
                    <a:cubicBezTo>
                      <a:pt x="192473" y="119826"/>
                      <a:pt x="194535" y="119406"/>
                      <a:pt x="196132" y="118187"/>
                    </a:cubicBezTo>
                    <a:cubicBezTo>
                      <a:pt x="199211" y="116063"/>
                      <a:pt x="200162" y="111929"/>
                      <a:pt x="198318" y="108662"/>
                    </a:cubicBezTo>
                    <a:lnTo>
                      <a:pt x="155834" y="21890"/>
                    </a:lnTo>
                    <a:cubicBezTo>
                      <a:pt x="153695" y="17470"/>
                      <a:pt x="149228" y="14670"/>
                      <a:pt x="144333" y="14651"/>
                    </a:cubicBezTo>
                    <a:lnTo>
                      <a:pt x="139391" y="14651"/>
                    </a:lnTo>
                    <a:cubicBezTo>
                      <a:pt x="138051" y="14765"/>
                      <a:pt x="136797" y="15374"/>
                      <a:pt x="135874" y="16365"/>
                    </a:cubicBezTo>
                    <a:cubicBezTo>
                      <a:pt x="119860" y="32138"/>
                      <a:pt x="94198" y="32138"/>
                      <a:pt x="78183" y="16365"/>
                    </a:cubicBezTo>
                    <a:cubicBezTo>
                      <a:pt x="77242" y="15355"/>
                      <a:pt x="75950" y="14736"/>
                      <a:pt x="74571" y="14651"/>
                    </a:cubicBezTo>
                    <a:lnTo>
                      <a:pt x="69724" y="14651"/>
                    </a:lnTo>
                    <a:cubicBezTo>
                      <a:pt x="64829" y="14670"/>
                      <a:pt x="60362" y="17470"/>
                      <a:pt x="58224" y="21890"/>
                    </a:cubicBezTo>
                    <a:lnTo>
                      <a:pt x="16120" y="107615"/>
                    </a:lnTo>
                    <a:cubicBezTo>
                      <a:pt x="14343" y="110301"/>
                      <a:pt x="14343" y="113787"/>
                      <a:pt x="16120" y="116473"/>
                    </a:cubicBezTo>
                    <a:cubicBezTo>
                      <a:pt x="18629" y="119645"/>
                      <a:pt x="23229" y="120188"/>
                      <a:pt x="26403" y="117673"/>
                    </a:cubicBezTo>
                    <a:cubicBezTo>
                      <a:pt x="27173" y="117054"/>
                      <a:pt x="27810" y="116292"/>
                      <a:pt x="28285" y="115425"/>
                    </a:cubicBezTo>
                    <a:lnTo>
                      <a:pt x="56798" y="61990"/>
                    </a:lnTo>
                    <a:cubicBezTo>
                      <a:pt x="58832" y="58485"/>
                      <a:pt x="63309" y="57303"/>
                      <a:pt x="66806" y="59332"/>
                    </a:cubicBezTo>
                    <a:cubicBezTo>
                      <a:pt x="69335" y="60809"/>
                      <a:pt x="70741" y="63647"/>
                      <a:pt x="70390" y="66562"/>
                    </a:cubicBezTo>
                    <a:lnTo>
                      <a:pt x="49670" y="202198"/>
                    </a:ln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6FF290E1-9EA4-B746-A149-9BD01C6C6C26}"/>
                  </a:ext>
                </a:extLst>
              </p:cNvPr>
              <p:cNvSpPr/>
              <p:nvPr/>
            </p:nvSpPr>
            <p:spPr>
              <a:xfrm>
                <a:off x="7209528" y="3488150"/>
                <a:ext cx="101221" cy="14668"/>
              </a:xfrm>
              <a:custGeom>
                <a:avLst/>
                <a:gdLst>
                  <a:gd name="connsiteX0" fmla="*/ 93978 w 101221"/>
                  <a:gd name="connsiteY0" fmla="*/ 14651 h 14668"/>
                  <a:gd name="connsiteX1" fmla="*/ 7299 w 101221"/>
                  <a:gd name="connsiteY1" fmla="*/ 14651 h 14668"/>
                  <a:gd name="connsiteX2" fmla="*/ -20 w 101221"/>
                  <a:gd name="connsiteY2" fmla="*/ 7316 h 14668"/>
                  <a:gd name="connsiteX3" fmla="*/ 7299 w 101221"/>
                  <a:gd name="connsiteY3" fmla="*/ -18 h 14668"/>
                  <a:gd name="connsiteX4" fmla="*/ 93883 w 101221"/>
                  <a:gd name="connsiteY4" fmla="*/ -18 h 14668"/>
                  <a:gd name="connsiteX5" fmla="*/ 101202 w 101221"/>
                  <a:gd name="connsiteY5" fmla="*/ 7316 h 14668"/>
                  <a:gd name="connsiteX6" fmla="*/ 93883 w 101221"/>
                  <a:gd name="connsiteY6" fmla="*/ 14651 h 14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221" h="14668">
                    <a:moveTo>
                      <a:pt x="93978" y="14651"/>
                    </a:moveTo>
                    <a:lnTo>
                      <a:pt x="7299" y="14651"/>
                    </a:lnTo>
                    <a:cubicBezTo>
                      <a:pt x="3259" y="14651"/>
                      <a:pt x="-20" y="11364"/>
                      <a:pt x="-20" y="7316"/>
                    </a:cubicBezTo>
                    <a:cubicBezTo>
                      <a:pt x="-20" y="3268"/>
                      <a:pt x="3259" y="-18"/>
                      <a:pt x="7299" y="-18"/>
                    </a:cubicBezTo>
                    <a:lnTo>
                      <a:pt x="93883" y="-18"/>
                    </a:lnTo>
                    <a:cubicBezTo>
                      <a:pt x="97923" y="-18"/>
                      <a:pt x="101202" y="3268"/>
                      <a:pt x="101202" y="7316"/>
                    </a:cubicBezTo>
                    <a:cubicBezTo>
                      <a:pt x="101202" y="11364"/>
                      <a:pt x="97923" y="14651"/>
                      <a:pt x="93883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B4F056D-E21F-2844-85D4-7EACA1E1DC1F}"/>
                </a:ext>
              </a:extLst>
            </p:cNvPr>
            <p:cNvGrpSpPr/>
            <p:nvPr/>
          </p:nvGrpSpPr>
          <p:grpSpPr>
            <a:xfrm>
              <a:off x="8786135" y="5756558"/>
              <a:ext cx="1066857" cy="1009576"/>
              <a:chOff x="7519460" y="1323772"/>
              <a:chExt cx="716367" cy="677906"/>
            </a:xfrm>
            <a:solidFill>
              <a:schemeClr val="bg1"/>
            </a:solidFill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15307519-39BE-0748-B2E0-2E92505A4150}"/>
                  </a:ext>
                </a:extLst>
              </p:cNvPr>
              <p:cNvSpPr/>
              <p:nvPr/>
            </p:nvSpPr>
            <p:spPr>
              <a:xfrm>
                <a:off x="7604977" y="1462384"/>
                <a:ext cx="509211" cy="539294"/>
              </a:xfrm>
              <a:custGeom>
                <a:avLst/>
                <a:gdLst>
                  <a:gd name="connsiteX0" fmla="*/ 498050 w 509211"/>
                  <a:gd name="connsiteY0" fmla="*/ 539270 h 539294"/>
                  <a:gd name="connsiteX1" fmla="*/ 11016 w 509211"/>
                  <a:gd name="connsiteY1" fmla="*/ 539270 h 539294"/>
                  <a:gd name="connsiteX2" fmla="*/ -25 w 509211"/>
                  <a:gd name="connsiteY2" fmla="*/ 528126 h 539294"/>
                  <a:gd name="connsiteX3" fmla="*/ -25 w 509211"/>
                  <a:gd name="connsiteY3" fmla="*/ 196846 h 539294"/>
                  <a:gd name="connsiteX4" fmla="*/ 4354 w 509211"/>
                  <a:gd name="connsiteY4" fmla="*/ 187988 h 539294"/>
                  <a:gd name="connsiteX5" fmla="*/ 247823 w 509211"/>
                  <a:gd name="connsiteY5" fmla="*/ 2250 h 539294"/>
                  <a:gd name="connsiteX6" fmla="*/ 261244 w 509211"/>
                  <a:gd name="connsiteY6" fmla="*/ 2250 h 539294"/>
                  <a:gd name="connsiteX7" fmla="*/ 495100 w 509211"/>
                  <a:gd name="connsiteY7" fmla="*/ 180654 h 539294"/>
                  <a:gd name="connsiteX8" fmla="*/ 496128 w 509211"/>
                  <a:gd name="connsiteY8" fmla="*/ 196380 h 539294"/>
                  <a:gd name="connsiteX9" fmla="*/ 481679 w 509211"/>
                  <a:gd name="connsiteY9" fmla="*/ 198370 h 539294"/>
                  <a:gd name="connsiteX10" fmla="*/ 254581 w 509211"/>
                  <a:gd name="connsiteY10" fmla="*/ 25110 h 539294"/>
                  <a:gd name="connsiteX11" fmla="*/ 22152 w 509211"/>
                  <a:gd name="connsiteY11" fmla="*/ 202847 h 539294"/>
                  <a:gd name="connsiteX12" fmla="*/ 22152 w 509211"/>
                  <a:gd name="connsiteY12" fmla="*/ 517172 h 539294"/>
                  <a:gd name="connsiteX13" fmla="*/ 486914 w 509211"/>
                  <a:gd name="connsiteY13" fmla="*/ 517172 h 539294"/>
                  <a:gd name="connsiteX14" fmla="*/ 486914 w 509211"/>
                  <a:gd name="connsiteY14" fmla="*/ 495169 h 539294"/>
                  <a:gd name="connsiteX15" fmla="*/ 498050 w 509211"/>
                  <a:gd name="connsiteY15" fmla="*/ 484025 h 539294"/>
                  <a:gd name="connsiteX16" fmla="*/ 509186 w 509211"/>
                  <a:gd name="connsiteY16" fmla="*/ 495169 h 539294"/>
                  <a:gd name="connsiteX17" fmla="*/ 509186 w 509211"/>
                  <a:gd name="connsiteY17" fmla="*/ 528126 h 539294"/>
                  <a:gd name="connsiteX18" fmla="*/ 498050 w 509211"/>
                  <a:gd name="connsiteY18" fmla="*/ 539270 h 539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9211" h="539294">
                    <a:moveTo>
                      <a:pt x="498050" y="539270"/>
                    </a:moveTo>
                    <a:lnTo>
                      <a:pt x="11016" y="539270"/>
                    </a:lnTo>
                    <a:cubicBezTo>
                      <a:pt x="4906" y="539222"/>
                      <a:pt x="-25" y="534244"/>
                      <a:pt x="-25" y="528126"/>
                    </a:cubicBezTo>
                    <a:lnTo>
                      <a:pt x="-25" y="196846"/>
                    </a:lnTo>
                    <a:cubicBezTo>
                      <a:pt x="-44" y="193369"/>
                      <a:pt x="1584" y="190086"/>
                      <a:pt x="4354" y="187988"/>
                    </a:cubicBezTo>
                    <a:lnTo>
                      <a:pt x="247823" y="2250"/>
                    </a:lnTo>
                    <a:cubicBezTo>
                      <a:pt x="251783" y="-782"/>
                      <a:pt x="257284" y="-782"/>
                      <a:pt x="261244" y="2250"/>
                    </a:cubicBezTo>
                    <a:lnTo>
                      <a:pt x="495100" y="180654"/>
                    </a:lnTo>
                    <a:cubicBezTo>
                      <a:pt x="499726" y="184712"/>
                      <a:pt x="500182" y="191753"/>
                      <a:pt x="496128" y="196380"/>
                    </a:cubicBezTo>
                    <a:cubicBezTo>
                      <a:pt x="492473" y="200547"/>
                      <a:pt x="486324" y="201394"/>
                      <a:pt x="481679" y="198370"/>
                    </a:cubicBezTo>
                    <a:lnTo>
                      <a:pt x="254581" y="25110"/>
                    </a:lnTo>
                    <a:lnTo>
                      <a:pt x="22152" y="202847"/>
                    </a:lnTo>
                    <a:lnTo>
                      <a:pt x="22152" y="517172"/>
                    </a:lnTo>
                    <a:lnTo>
                      <a:pt x="486914" y="517172"/>
                    </a:lnTo>
                    <a:lnTo>
                      <a:pt x="486914" y="495169"/>
                    </a:lnTo>
                    <a:cubicBezTo>
                      <a:pt x="486914" y="489014"/>
                      <a:pt x="491902" y="484025"/>
                      <a:pt x="498050" y="484025"/>
                    </a:cubicBezTo>
                    <a:cubicBezTo>
                      <a:pt x="504199" y="484025"/>
                      <a:pt x="509186" y="489014"/>
                      <a:pt x="509186" y="495169"/>
                    </a:cubicBezTo>
                    <a:lnTo>
                      <a:pt x="509186" y="528126"/>
                    </a:lnTo>
                    <a:cubicBezTo>
                      <a:pt x="509139" y="534259"/>
                      <a:pt x="504180" y="539222"/>
                      <a:pt x="498050" y="53927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3F61C9B-E65B-CC4B-BFB3-2E1A9293E414}"/>
                  </a:ext>
                </a:extLst>
              </p:cNvPr>
              <p:cNvSpPr/>
              <p:nvPr/>
            </p:nvSpPr>
            <p:spPr>
              <a:xfrm>
                <a:off x="7776490" y="1791938"/>
                <a:ext cx="166088" cy="209740"/>
              </a:xfrm>
              <a:custGeom>
                <a:avLst/>
                <a:gdLst>
                  <a:gd name="connsiteX0" fmla="*/ 154928 w 166088"/>
                  <a:gd name="connsiteY0" fmla="*/ 209716 h 209740"/>
                  <a:gd name="connsiteX1" fmla="*/ 11111 w 166088"/>
                  <a:gd name="connsiteY1" fmla="*/ 209716 h 209740"/>
                  <a:gd name="connsiteX2" fmla="*/ -25 w 166088"/>
                  <a:gd name="connsiteY2" fmla="*/ 198572 h 209740"/>
                  <a:gd name="connsiteX3" fmla="*/ -25 w 166088"/>
                  <a:gd name="connsiteY3" fmla="*/ 11120 h 209740"/>
                  <a:gd name="connsiteX4" fmla="*/ 11111 w 166088"/>
                  <a:gd name="connsiteY4" fmla="*/ -24 h 209740"/>
                  <a:gd name="connsiteX5" fmla="*/ 154928 w 166088"/>
                  <a:gd name="connsiteY5" fmla="*/ -24 h 209740"/>
                  <a:gd name="connsiteX6" fmla="*/ 166064 w 166088"/>
                  <a:gd name="connsiteY6" fmla="*/ 11120 h 209740"/>
                  <a:gd name="connsiteX7" fmla="*/ 166064 w 166088"/>
                  <a:gd name="connsiteY7" fmla="*/ 198572 h 209740"/>
                  <a:gd name="connsiteX8" fmla="*/ 154928 w 166088"/>
                  <a:gd name="connsiteY8" fmla="*/ 209716 h 209740"/>
                  <a:gd name="connsiteX9" fmla="*/ 22247 w 166088"/>
                  <a:gd name="connsiteY9" fmla="*/ 187618 h 209740"/>
                  <a:gd name="connsiteX10" fmla="*/ 143792 w 166088"/>
                  <a:gd name="connsiteY10" fmla="*/ 187618 h 209740"/>
                  <a:gd name="connsiteX11" fmla="*/ 143792 w 166088"/>
                  <a:gd name="connsiteY11" fmla="*/ 22264 h 209740"/>
                  <a:gd name="connsiteX12" fmla="*/ 22247 w 166088"/>
                  <a:gd name="connsiteY12" fmla="*/ 22264 h 20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6088" h="209740">
                    <a:moveTo>
                      <a:pt x="154928" y="209716"/>
                    </a:moveTo>
                    <a:lnTo>
                      <a:pt x="11111" y="209716"/>
                    </a:lnTo>
                    <a:cubicBezTo>
                      <a:pt x="4982" y="209669"/>
                      <a:pt x="23" y="204705"/>
                      <a:pt x="-25" y="198572"/>
                    </a:cubicBezTo>
                    <a:lnTo>
                      <a:pt x="-25" y="11120"/>
                    </a:lnTo>
                    <a:cubicBezTo>
                      <a:pt x="23" y="4987"/>
                      <a:pt x="4982" y="27"/>
                      <a:pt x="11111" y="-24"/>
                    </a:cubicBezTo>
                    <a:lnTo>
                      <a:pt x="154928" y="-24"/>
                    </a:lnTo>
                    <a:cubicBezTo>
                      <a:pt x="161077" y="-24"/>
                      <a:pt x="166064" y="4965"/>
                      <a:pt x="166064" y="11120"/>
                    </a:cubicBezTo>
                    <a:lnTo>
                      <a:pt x="166064" y="198572"/>
                    </a:lnTo>
                    <a:cubicBezTo>
                      <a:pt x="166064" y="204727"/>
                      <a:pt x="161077" y="209716"/>
                      <a:pt x="154928" y="209716"/>
                    </a:cubicBezTo>
                    <a:close/>
                    <a:moveTo>
                      <a:pt x="22247" y="187618"/>
                    </a:moveTo>
                    <a:lnTo>
                      <a:pt x="143792" y="187618"/>
                    </a:lnTo>
                    <a:lnTo>
                      <a:pt x="143792" y="22264"/>
                    </a:lnTo>
                    <a:lnTo>
                      <a:pt x="22247" y="22264"/>
                    </a:ln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354E3384-551E-E343-96F5-834A56316811}"/>
                  </a:ext>
                </a:extLst>
              </p:cNvPr>
              <p:cNvSpPr/>
              <p:nvPr/>
            </p:nvSpPr>
            <p:spPr>
              <a:xfrm>
                <a:off x="7519460" y="1323772"/>
                <a:ext cx="678555" cy="318593"/>
              </a:xfrm>
              <a:custGeom>
                <a:avLst/>
                <a:gdLst>
                  <a:gd name="connsiteX0" fmla="*/ 633441 w 678555"/>
                  <a:gd name="connsiteY0" fmla="*/ 317551 h 318593"/>
                  <a:gd name="connsiteX1" fmla="*/ 606125 w 678555"/>
                  <a:gd name="connsiteY1" fmla="*/ 308026 h 318593"/>
                  <a:gd name="connsiteX2" fmla="*/ 340098 w 678555"/>
                  <a:gd name="connsiteY2" fmla="*/ 105334 h 318593"/>
                  <a:gd name="connsiteX3" fmla="*/ 73595 w 678555"/>
                  <a:gd name="connsiteY3" fmla="*/ 308312 h 318593"/>
                  <a:gd name="connsiteX4" fmla="*/ 10224 w 678555"/>
                  <a:gd name="connsiteY4" fmla="*/ 302133 h 318593"/>
                  <a:gd name="connsiteX5" fmla="*/ 16401 w 678555"/>
                  <a:gd name="connsiteY5" fmla="*/ 238718 h 318593"/>
                  <a:gd name="connsiteX6" fmla="*/ 19342 w 678555"/>
                  <a:gd name="connsiteY6" fmla="*/ 236493 h 318593"/>
                  <a:gd name="connsiteX7" fmla="*/ 333435 w 678555"/>
                  <a:gd name="connsiteY7" fmla="*/ 2178 h 318593"/>
                  <a:gd name="connsiteX8" fmla="*/ 346665 w 678555"/>
                  <a:gd name="connsiteY8" fmla="*/ 2178 h 318593"/>
                  <a:gd name="connsiteX9" fmla="*/ 478774 w 678555"/>
                  <a:gd name="connsiteY9" fmla="*/ 100857 h 318593"/>
                  <a:gd name="connsiteX10" fmla="*/ 478774 w 678555"/>
                  <a:gd name="connsiteY10" fmla="*/ 72282 h 318593"/>
                  <a:gd name="connsiteX11" fmla="*/ 489910 w 678555"/>
                  <a:gd name="connsiteY11" fmla="*/ 61138 h 318593"/>
                  <a:gd name="connsiteX12" fmla="*/ 578903 w 678555"/>
                  <a:gd name="connsiteY12" fmla="*/ 61138 h 318593"/>
                  <a:gd name="connsiteX13" fmla="*/ 590039 w 678555"/>
                  <a:gd name="connsiteY13" fmla="*/ 72282 h 318593"/>
                  <a:gd name="connsiteX14" fmla="*/ 590039 w 678555"/>
                  <a:gd name="connsiteY14" fmla="*/ 183915 h 318593"/>
                  <a:gd name="connsiteX15" fmla="*/ 660377 w 678555"/>
                  <a:gd name="connsiteY15" fmla="*/ 236684 h 318593"/>
                  <a:gd name="connsiteX16" fmla="*/ 669676 w 678555"/>
                  <a:gd name="connsiteY16" fmla="*/ 299579 h 318593"/>
                  <a:gd name="connsiteX17" fmla="*/ 633441 w 678555"/>
                  <a:gd name="connsiteY17" fmla="*/ 317742 h 318593"/>
                  <a:gd name="connsiteX18" fmla="*/ 340098 w 678555"/>
                  <a:gd name="connsiteY18" fmla="*/ 80188 h 318593"/>
                  <a:gd name="connsiteX19" fmla="*/ 346760 w 678555"/>
                  <a:gd name="connsiteY19" fmla="*/ 82474 h 318593"/>
                  <a:gd name="connsiteX20" fmla="*/ 619640 w 678555"/>
                  <a:gd name="connsiteY20" fmla="*/ 290595 h 318593"/>
                  <a:gd name="connsiteX21" fmla="*/ 651659 w 678555"/>
                  <a:gd name="connsiteY21" fmla="*/ 287464 h 318593"/>
                  <a:gd name="connsiteX22" fmla="*/ 648527 w 678555"/>
                  <a:gd name="connsiteY22" fmla="*/ 255423 h 318593"/>
                  <a:gd name="connsiteX23" fmla="*/ 647052 w 678555"/>
                  <a:gd name="connsiteY23" fmla="*/ 254305 h 318593"/>
                  <a:gd name="connsiteX24" fmla="*/ 572241 w 678555"/>
                  <a:gd name="connsiteY24" fmla="*/ 198584 h 318593"/>
                  <a:gd name="connsiteX25" fmla="*/ 567767 w 678555"/>
                  <a:gd name="connsiteY25" fmla="*/ 189630 h 318593"/>
                  <a:gd name="connsiteX26" fmla="*/ 567767 w 678555"/>
                  <a:gd name="connsiteY26" fmla="*/ 83522 h 318593"/>
                  <a:gd name="connsiteX27" fmla="*/ 501142 w 678555"/>
                  <a:gd name="connsiteY27" fmla="*/ 83522 h 318593"/>
                  <a:gd name="connsiteX28" fmla="*/ 501142 w 678555"/>
                  <a:gd name="connsiteY28" fmla="*/ 123051 h 318593"/>
                  <a:gd name="connsiteX29" fmla="*/ 494955 w 678555"/>
                  <a:gd name="connsiteY29" fmla="*/ 132576 h 318593"/>
                  <a:gd name="connsiteX30" fmla="*/ 483343 w 678555"/>
                  <a:gd name="connsiteY30" fmla="*/ 131528 h 318593"/>
                  <a:gd name="connsiteX31" fmla="*/ 340573 w 678555"/>
                  <a:gd name="connsiteY31" fmla="*/ 24657 h 318593"/>
                  <a:gd name="connsiteX32" fmla="*/ 33048 w 678555"/>
                  <a:gd name="connsiteY32" fmla="*/ 254305 h 318593"/>
                  <a:gd name="connsiteX33" fmla="*/ 24006 w 678555"/>
                  <a:gd name="connsiteY33" fmla="*/ 270879 h 318593"/>
                  <a:gd name="connsiteX34" fmla="*/ 45107 w 678555"/>
                  <a:gd name="connsiteY34" fmla="*/ 295178 h 318593"/>
                  <a:gd name="connsiteX35" fmla="*/ 60460 w 678555"/>
                  <a:gd name="connsiteY35" fmla="*/ 290595 h 318593"/>
                  <a:gd name="connsiteX36" fmla="*/ 333340 w 678555"/>
                  <a:gd name="connsiteY36" fmla="*/ 82474 h 318593"/>
                  <a:gd name="connsiteX37" fmla="*/ 340098 w 678555"/>
                  <a:gd name="connsiteY37" fmla="*/ 80188 h 31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78555" h="318593">
                    <a:moveTo>
                      <a:pt x="633441" y="317551"/>
                    </a:moveTo>
                    <a:cubicBezTo>
                      <a:pt x="623533" y="317484"/>
                      <a:pt x="613929" y="314134"/>
                      <a:pt x="606125" y="308026"/>
                    </a:cubicBezTo>
                    <a:lnTo>
                      <a:pt x="340098" y="105334"/>
                    </a:lnTo>
                    <a:lnTo>
                      <a:pt x="73595" y="308312"/>
                    </a:lnTo>
                    <a:cubicBezTo>
                      <a:pt x="54387" y="324117"/>
                      <a:pt x="26024" y="321351"/>
                      <a:pt x="10224" y="302133"/>
                    </a:cubicBezTo>
                    <a:cubicBezTo>
                      <a:pt x="-5566" y="282914"/>
                      <a:pt x="-2806" y="254523"/>
                      <a:pt x="16401" y="238718"/>
                    </a:cubicBezTo>
                    <a:cubicBezTo>
                      <a:pt x="17353" y="237936"/>
                      <a:pt x="18333" y="237194"/>
                      <a:pt x="19342" y="236493"/>
                    </a:cubicBezTo>
                    <a:lnTo>
                      <a:pt x="333435" y="2178"/>
                    </a:lnTo>
                    <a:cubicBezTo>
                      <a:pt x="337357" y="-758"/>
                      <a:pt x="342744" y="-758"/>
                      <a:pt x="346665" y="2178"/>
                    </a:cubicBezTo>
                    <a:lnTo>
                      <a:pt x="478774" y="100857"/>
                    </a:lnTo>
                    <a:lnTo>
                      <a:pt x="478774" y="72282"/>
                    </a:lnTo>
                    <a:cubicBezTo>
                      <a:pt x="478774" y="66127"/>
                      <a:pt x="483762" y="61138"/>
                      <a:pt x="489910" y="61138"/>
                    </a:cubicBezTo>
                    <a:lnTo>
                      <a:pt x="578903" y="61138"/>
                    </a:lnTo>
                    <a:cubicBezTo>
                      <a:pt x="585052" y="61138"/>
                      <a:pt x="590039" y="66127"/>
                      <a:pt x="590039" y="72282"/>
                    </a:cubicBezTo>
                    <a:lnTo>
                      <a:pt x="590039" y="183915"/>
                    </a:lnTo>
                    <a:lnTo>
                      <a:pt x="660377" y="236684"/>
                    </a:lnTo>
                    <a:cubicBezTo>
                      <a:pt x="680298" y="251483"/>
                      <a:pt x="684467" y="279642"/>
                      <a:pt x="669676" y="299579"/>
                    </a:cubicBezTo>
                    <a:cubicBezTo>
                      <a:pt x="661167" y="311050"/>
                      <a:pt x="647718" y="317792"/>
                      <a:pt x="633441" y="317742"/>
                    </a:cubicBezTo>
                    <a:close/>
                    <a:moveTo>
                      <a:pt x="340098" y="80188"/>
                    </a:moveTo>
                    <a:cubicBezTo>
                      <a:pt x="342515" y="80173"/>
                      <a:pt x="344866" y="80979"/>
                      <a:pt x="346760" y="82474"/>
                    </a:cubicBezTo>
                    <a:lnTo>
                      <a:pt x="619640" y="290595"/>
                    </a:lnTo>
                    <a:cubicBezTo>
                      <a:pt x="629349" y="298579"/>
                      <a:pt x="643682" y="297177"/>
                      <a:pt x="651659" y="287464"/>
                    </a:cubicBezTo>
                    <a:cubicBezTo>
                      <a:pt x="659635" y="277753"/>
                      <a:pt x="658235" y="263407"/>
                      <a:pt x="648527" y="255423"/>
                    </a:cubicBezTo>
                    <a:cubicBezTo>
                      <a:pt x="648051" y="255031"/>
                      <a:pt x="647556" y="254657"/>
                      <a:pt x="647052" y="254305"/>
                    </a:cubicBezTo>
                    <a:lnTo>
                      <a:pt x="572241" y="198584"/>
                    </a:lnTo>
                    <a:cubicBezTo>
                      <a:pt x="569443" y="196456"/>
                      <a:pt x="567786" y="193148"/>
                      <a:pt x="567767" y="189630"/>
                    </a:cubicBezTo>
                    <a:lnTo>
                      <a:pt x="567767" y="83522"/>
                    </a:lnTo>
                    <a:lnTo>
                      <a:pt x="501142" y="83522"/>
                    </a:lnTo>
                    <a:lnTo>
                      <a:pt x="501142" y="123051"/>
                    </a:lnTo>
                    <a:cubicBezTo>
                      <a:pt x="500989" y="127124"/>
                      <a:pt x="498619" y="130786"/>
                      <a:pt x="494955" y="132576"/>
                    </a:cubicBezTo>
                    <a:cubicBezTo>
                      <a:pt x="491205" y="134490"/>
                      <a:pt x="486693" y="134082"/>
                      <a:pt x="483343" y="131528"/>
                    </a:cubicBezTo>
                    <a:lnTo>
                      <a:pt x="340573" y="24657"/>
                    </a:lnTo>
                    <a:lnTo>
                      <a:pt x="33048" y="254305"/>
                    </a:lnTo>
                    <a:cubicBezTo>
                      <a:pt x="27794" y="258276"/>
                      <a:pt x="24501" y="264312"/>
                      <a:pt x="24006" y="270879"/>
                    </a:cubicBezTo>
                    <a:cubicBezTo>
                      <a:pt x="23131" y="283420"/>
                      <a:pt x="32572" y="294300"/>
                      <a:pt x="45107" y="295178"/>
                    </a:cubicBezTo>
                    <a:cubicBezTo>
                      <a:pt x="50609" y="295563"/>
                      <a:pt x="56072" y="293935"/>
                      <a:pt x="60460" y="290595"/>
                    </a:cubicBezTo>
                    <a:lnTo>
                      <a:pt x="333340" y="82474"/>
                    </a:lnTo>
                    <a:cubicBezTo>
                      <a:pt x="335281" y="80991"/>
                      <a:pt x="337652" y="80188"/>
                      <a:pt x="340098" y="8018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58D14D81-2776-E84C-8A93-CAAB3F76D4F6}"/>
                  </a:ext>
                </a:extLst>
              </p:cNvPr>
              <p:cNvSpPr/>
              <p:nvPr/>
            </p:nvSpPr>
            <p:spPr>
              <a:xfrm>
                <a:off x="8051845" y="1720214"/>
                <a:ext cx="102413" cy="165735"/>
              </a:xfrm>
              <a:custGeom>
                <a:avLst/>
                <a:gdLst>
                  <a:gd name="connsiteX0" fmla="*/ 54037 w 102413"/>
                  <a:gd name="connsiteY0" fmla="*/ 165711 h 165735"/>
                  <a:gd name="connsiteX1" fmla="*/ 48231 w 102413"/>
                  <a:gd name="connsiteY1" fmla="*/ 165711 h 165735"/>
                  <a:gd name="connsiteX2" fmla="*/ -25 w 102413"/>
                  <a:gd name="connsiteY2" fmla="*/ 117419 h 165735"/>
                  <a:gd name="connsiteX3" fmla="*/ 11111 w 102413"/>
                  <a:gd name="connsiteY3" fmla="*/ 106275 h 165735"/>
                  <a:gd name="connsiteX4" fmla="*/ 22247 w 102413"/>
                  <a:gd name="connsiteY4" fmla="*/ 117419 h 165735"/>
                  <a:gd name="connsiteX5" fmla="*/ 48231 w 102413"/>
                  <a:gd name="connsiteY5" fmla="*/ 143518 h 165735"/>
                  <a:gd name="connsiteX6" fmla="*/ 54037 w 102413"/>
                  <a:gd name="connsiteY6" fmla="*/ 143518 h 165735"/>
                  <a:gd name="connsiteX7" fmla="*/ 80116 w 102413"/>
                  <a:gd name="connsiteY7" fmla="*/ 117419 h 165735"/>
                  <a:gd name="connsiteX8" fmla="*/ 56702 w 102413"/>
                  <a:gd name="connsiteY8" fmla="*/ 93988 h 165735"/>
                  <a:gd name="connsiteX9" fmla="*/ 45566 w 102413"/>
                  <a:gd name="connsiteY9" fmla="*/ 93988 h 165735"/>
                  <a:gd name="connsiteX10" fmla="*/ -25 w 102413"/>
                  <a:gd name="connsiteY10" fmla="*/ 48363 h 165735"/>
                  <a:gd name="connsiteX11" fmla="*/ 48231 w 102413"/>
                  <a:gd name="connsiteY11" fmla="*/ -24 h 165735"/>
                  <a:gd name="connsiteX12" fmla="*/ 54037 w 102413"/>
                  <a:gd name="connsiteY12" fmla="*/ -24 h 165735"/>
                  <a:gd name="connsiteX13" fmla="*/ 102388 w 102413"/>
                  <a:gd name="connsiteY13" fmla="*/ 48363 h 165735"/>
                  <a:gd name="connsiteX14" fmla="*/ 91252 w 102413"/>
                  <a:gd name="connsiteY14" fmla="*/ 59507 h 165735"/>
                  <a:gd name="connsiteX15" fmla="*/ 80116 w 102413"/>
                  <a:gd name="connsiteY15" fmla="*/ 48363 h 165735"/>
                  <a:gd name="connsiteX16" fmla="*/ 54037 w 102413"/>
                  <a:gd name="connsiteY16" fmla="*/ 22264 h 165735"/>
                  <a:gd name="connsiteX17" fmla="*/ 48231 w 102413"/>
                  <a:gd name="connsiteY17" fmla="*/ 22264 h 165735"/>
                  <a:gd name="connsiteX18" fmla="*/ 21866 w 102413"/>
                  <a:gd name="connsiteY18" fmla="*/ 48075 h 165735"/>
                  <a:gd name="connsiteX19" fmla="*/ 21866 w 102413"/>
                  <a:gd name="connsiteY19" fmla="*/ 48363 h 165735"/>
                  <a:gd name="connsiteX20" fmla="*/ 45186 w 102413"/>
                  <a:gd name="connsiteY20" fmla="*/ 71699 h 165735"/>
                  <a:gd name="connsiteX21" fmla="*/ 56321 w 102413"/>
                  <a:gd name="connsiteY21" fmla="*/ 71699 h 165735"/>
                  <a:gd name="connsiteX22" fmla="*/ 102008 w 102413"/>
                  <a:gd name="connsiteY22" fmla="*/ 117419 h 165735"/>
                  <a:gd name="connsiteX23" fmla="*/ 54037 w 102413"/>
                  <a:gd name="connsiteY23" fmla="*/ 165711 h 165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2413" h="165735">
                    <a:moveTo>
                      <a:pt x="54037" y="165711"/>
                    </a:moveTo>
                    <a:lnTo>
                      <a:pt x="48231" y="165711"/>
                    </a:lnTo>
                    <a:cubicBezTo>
                      <a:pt x="21581" y="165711"/>
                      <a:pt x="-25" y="144090"/>
                      <a:pt x="-25" y="117419"/>
                    </a:cubicBezTo>
                    <a:cubicBezTo>
                      <a:pt x="-25" y="111264"/>
                      <a:pt x="4963" y="106275"/>
                      <a:pt x="11111" y="106275"/>
                    </a:cubicBezTo>
                    <a:cubicBezTo>
                      <a:pt x="17260" y="106275"/>
                      <a:pt x="22247" y="111264"/>
                      <a:pt x="22247" y="117419"/>
                    </a:cubicBezTo>
                    <a:cubicBezTo>
                      <a:pt x="22247" y="131796"/>
                      <a:pt x="33869" y="143465"/>
                      <a:pt x="48231" y="143518"/>
                    </a:cubicBezTo>
                    <a:lnTo>
                      <a:pt x="54037" y="143518"/>
                    </a:lnTo>
                    <a:cubicBezTo>
                      <a:pt x="68438" y="143518"/>
                      <a:pt x="80116" y="131833"/>
                      <a:pt x="80116" y="117419"/>
                    </a:cubicBezTo>
                    <a:cubicBezTo>
                      <a:pt x="80116" y="104478"/>
                      <a:pt x="69637" y="93988"/>
                      <a:pt x="56702" y="93988"/>
                    </a:cubicBezTo>
                    <a:lnTo>
                      <a:pt x="45566" y="93988"/>
                    </a:lnTo>
                    <a:cubicBezTo>
                      <a:pt x="20410" y="93935"/>
                      <a:pt x="32" y="73539"/>
                      <a:pt x="-25" y="48363"/>
                    </a:cubicBezTo>
                    <a:cubicBezTo>
                      <a:pt x="-25" y="21677"/>
                      <a:pt x="21562" y="28"/>
                      <a:pt x="48231" y="-24"/>
                    </a:cubicBezTo>
                    <a:lnTo>
                      <a:pt x="54037" y="-24"/>
                    </a:lnTo>
                    <a:cubicBezTo>
                      <a:pt x="80716" y="28"/>
                      <a:pt x="102331" y="21661"/>
                      <a:pt x="102388" y="48363"/>
                    </a:cubicBezTo>
                    <a:cubicBezTo>
                      <a:pt x="102388" y="54518"/>
                      <a:pt x="97401" y="59507"/>
                      <a:pt x="91252" y="59507"/>
                    </a:cubicBezTo>
                    <a:cubicBezTo>
                      <a:pt x="85104" y="59507"/>
                      <a:pt x="80116" y="54518"/>
                      <a:pt x="80116" y="48363"/>
                    </a:cubicBezTo>
                    <a:cubicBezTo>
                      <a:pt x="80116" y="33949"/>
                      <a:pt x="68438" y="22264"/>
                      <a:pt x="54037" y="22264"/>
                    </a:cubicBezTo>
                    <a:lnTo>
                      <a:pt x="48231" y="22264"/>
                    </a:lnTo>
                    <a:cubicBezTo>
                      <a:pt x="33830" y="22106"/>
                      <a:pt x="22028" y="33663"/>
                      <a:pt x="21866" y="48075"/>
                    </a:cubicBezTo>
                    <a:cubicBezTo>
                      <a:pt x="21866" y="48171"/>
                      <a:pt x="21866" y="48268"/>
                      <a:pt x="21866" y="48363"/>
                    </a:cubicBezTo>
                    <a:cubicBezTo>
                      <a:pt x="21866" y="61251"/>
                      <a:pt x="32308" y="71699"/>
                      <a:pt x="45186" y="71699"/>
                    </a:cubicBezTo>
                    <a:lnTo>
                      <a:pt x="56321" y="71699"/>
                    </a:lnTo>
                    <a:cubicBezTo>
                      <a:pt x="81554" y="71699"/>
                      <a:pt x="102008" y="92168"/>
                      <a:pt x="102008" y="117419"/>
                    </a:cubicBezTo>
                    <a:cubicBezTo>
                      <a:pt x="101960" y="143958"/>
                      <a:pt x="80554" y="165502"/>
                      <a:pt x="54037" y="16571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79D2533F-1DD3-D647-B2FB-0004D01AB616}"/>
                  </a:ext>
                </a:extLst>
              </p:cNvPr>
              <p:cNvSpPr/>
              <p:nvPr/>
            </p:nvSpPr>
            <p:spPr>
              <a:xfrm>
                <a:off x="8091916" y="1705070"/>
                <a:ext cx="22271" cy="196024"/>
              </a:xfrm>
              <a:custGeom>
                <a:avLst/>
                <a:gdLst>
                  <a:gd name="connsiteX0" fmla="*/ 11111 w 22271"/>
                  <a:gd name="connsiteY0" fmla="*/ 196000 h 196024"/>
                  <a:gd name="connsiteX1" fmla="*/ -25 w 22271"/>
                  <a:gd name="connsiteY1" fmla="*/ 184856 h 196024"/>
                  <a:gd name="connsiteX2" fmla="*/ -25 w 22271"/>
                  <a:gd name="connsiteY2" fmla="*/ 11120 h 196024"/>
                  <a:gd name="connsiteX3" fmla="*/ 11111 w 22271"/>
                  <a:gd name="connsiteY3" fmla="*/ -24 h 196024"/>
                  <a:gd name="connsiteX4" fmla="*/ 22247 w 22271"/>
                  <a:gd name="connsiteY4" fmla="*/ 11120 h 196024"/>
                  <a:gd name="connsiteX5" fmla="*/ 22247 w 22271"/>
                  <a:gd name="connsiteY5" fmla="*/ 184856 h 196024"/>
                  <a:gd name="connsiteX6" fmla="*/ 11111 w 22271"/>
                  <a:gd name="connsiteY6" fmla="*/ 196000 h 19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196024">
                    <a:moveTo>
                      <a:pt x="11111" y="196000"/>
                    </a:moveTo>
                    <a:cubicBezTo>
                      <a:pt x="4963" y="196000"/>
                      <a:pt x="-25" y="191011"/>
                      <a:pt x="-25" y="184856"/>
                    </a:cubicBezTo>
                    <a:lnTo>
                      <a:pt x="-25" y="11120"/>
                    </a:lnTo>
                    <a:cubicBezTo>
                      <a:pt x="-25" y="4965"/>
                      <a:pt x="4963" y="-24"/>
                      <a:pt x="11111" y="-24"/>
                    </a:cubicBezTo>
                    <a:cubicBezTo>
                      <a:pt x="17260" y="-24"/>
                      <a:pt x="22247" y="4965"/>
                      <a:pt x="22247" y="11120"/>
                    </a:cubicBezTo>
                    <a:lnTo>
                      <a:pt x="22247" y="184856"/>
                    </a:lnTo>
                    <a:cubicBezTo>
                      <a:pt x="22247" y="191011"/>
                      <a:pt x="17260" y="196000"/>
                      <a:pt x="11111" y="19600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2A6EE981-59CD-F443-BDB5-7F268D5AF423}"/>
                  </a:ext>
                </a:extLst>
              </p:cNvPr>
              <p:cNvSpPr/>
              <p:nvPr/>
            </p:nvSpPr>
            <p:spPr>
              <a:xfrm>
                <a:off x="7969324" y="1669352"/>
                <a:ext cx="266503" cy="266699"/>
              </a:xfrm>
              <a:custGeom>
                <a:avLst/>
                <a:gdLst>
                  <a:gd name="connsiteX0" fmla="*/ 133703 w 266503"/>
                  <a:gd name="connsiteY0" fmla="*/ 266675 h 266699"/>
                  <a:gd name="connsiteX1" fmla="*/ -24 w 266503"/>
                  <a:gd name="connsiteY1" fmla="*/ 133802 h 266699"/>
                  <a:gd name="connsiteX2" fmla="*/ 132752 w 266503"/>
                  <a:gd name="connsiteY2" fmla="*/ -23 h 266699"/>
                  <a:gd name="connsiteX3" fmla="*/ 266479 w 266503"/>
                  <a:gd name="connsiteY3" fmla="*/ 132849 h 266699"/>
                  <a:gd name="connsiteX4" fmla="*/ 266479 w 266503"/>
                  <a:gd name="connsiteY4" fmla="*/ 133325 h 266699"/>
                  <a:gd name="connsiteX5" fmla="*/ 133703 w 266503"/>
                  <a:gd name="connsiteY5" fmla="*/ 266675 h 266699"/>
                  <a:gd name="connsiteX6" fmla="*/ 133703 w 266503"/>
                  <a:gd name="connsiteY6" fmla="*/ 23121 h 266699"/>
                  <a:gd name="connsiteX7" fmla="*/ 23010 w 266503"/>
                  <a:gd name="connsiteY7" fmla="*/ 133706 h 266699"/>
                  <a:gd name="connsiteX8" fmla="*/ 133513 w 266503"/>
                  <a:gd name="connsiteY8" fmla="*/ 244482 h 266699"/>
                  <a:gd name="connsiteX9" fmla="*/ 244207 w 266503"/>
                  <a:gd name="connsiteY9" fmla="*/ 133896 h 266699"/>
                  <a:gd name="connsiteX10" fmla="*/ 244207 w 266503"/>
                  <a:gd name="connsiteY10" fmla="*/ 133706 h 266699"/>
                  <a:gd name="connsiteX11" fmla="*/ 133703 w 266503"/>
                  <a:gd name="connsiteY11" fmla="*/ 23121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6503" h="266699">
                    <a:moveTo>
                      <a:pt x="133703" y="266675"/>
                    </a:moveTo>
                    <a:cubicBezTo>
                      <a:pt x="60111" y="266938"/>
                      <a:pt x="243" y="207448"/>
                      <a:pt x="-24" y="133802"/>
                    </a:cubicBezTo>
                    <a:cubicBezTo>
                      <a:pt x="-290" y="60156"/>
                      <a:pt x="59159" y="240"/>
                      <a:pt x="132752" y="-23"/>
                    </a:cubicBezTo>
                    <a:cubicBezTo>
                      <a:pt x="206345" y="-286"/>
                      <a:pt x="266213" y="59202"/>
                      <a:pt x="266479" y="132849"/>
                    </a:cubicBezTo>
                    <a:cubicBezTo>
                      <a:pt x="266479" y="133008"/>
                      <a:pt x="266479" y="133167"/>
                      <a:pt x="266479" y="133325"/>
                    </a:cubicBezTo>
                    <a:cubicBezTo>
                      <a:pt x="266479" y="206786"/>
                      <a:pt x="207106" y="266413"/>
                      <a:pt x="133703" y="266675"/>
                    </a:cubicBezTo>
                    <a:close/>
                    <a:moveTo>
                      <a:pt x="133703" y="23121"/>
                    </a:moveTo>
                    <a:cubicBezTo>
                      <a:pt x="72617" y="23068"/>
                      <a:pt x="23067" y="72579"/>
                      <a:pt x="23010" y="133706"/>
                    </a:cubicBezTo>
                    <a:cubicBezTo>
                      <a:pt x="22953" y="194833"/>
                      <a:pt x="72427" y="244429"/>
                      <a:pt x="133513" y="244482"/>
                    </a:cubicBezTo>
                    <a:cubicBezTo>
                      <a:pt x="194599" y="244534"/>
                      <a:pt x="244150" y="195023"/>
                      <a:pt x="244207" y="133896"/>
                    </a:cubicBezTo>
                    <a:cubicBezTo>
                      <a:pt x="244207" y="133832"/>
                      <a:pt x="244207" y="133770"/>
                      <a:pt x="244207" y="133706"/>
                    </a:cubicBezTo>
                    <a:cubicBezTo>
                      <a:pt x="244102" y="72674"/>
                      <a:pt x="194685" y="23225"/>
                      <a:pt x="133703" y="2312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C1531FE8-0A95-344A-BEB5-A44914072DF5}"/>
                  </a:ext>
                </a:extLst>
              </p:cNvPr>
              <p:cNvSpPr/>
              <p:nvPr/>
            </p:nvSpPr>
            <p:spPr>
              <a:xfrm>
                <a:off x="7605072" y="1648110"/>
                <a:ext cx="364918" cy="22288"/>
              </a:xfrm>
              <a:custGeom>
                <a:avLst/>
                <a:gdLst>
                  <a:gd name="connsiteX0" fmla="*/ 353758 w 364918"/>
                  <a:gd name="connsiteY0" fmla="*/ 22264 h 22288"/>
                  <a:gd name="connsiteX1" fmla="*/ 11111 w 364918"/>
                  <a:gd name="connsiteY1" fmla="*/ 22264 h 22288"/>
                  <a:gd name="connsiteX2" fmla="*/ -25 w 364918"/>
                  <a:gd name="connsiteY2" fmla="*/ 11120 h 22288"/>
                  <a:gd name="connsiteX3" fmla="*/ 11111 w 364918"/>
                  <a:gd name="connsiteY3" fmla="*/ -24 h 22288"/>
                  <a:gd name="connsiteX4" fmla="*/ 353758 w 364918"/>
                  <a:gd name="connsiteY4" fmla="*/ -24 h 22288"/>
                  <a:gd name="connsiteX5" fmla="*/ 364894 w 364918"/>
                  <a:gd name="connsiteY5" fmla="*/ 11120 h 22288"/>
                  <a:gd name="connsiteX6" fmla="*/ 353758 w 364918"/>
                  <a:gd name="connsiteY6" fmla="*/ 22264 h 2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4918" h="22288">
                    <a:moveTo>
                      <a:pt x="353758" y="22264"/>
                    </a:moveTo>
                    <a:lnTo>
                      <a:pt x="11111" y="22264"/>
                    </a:lnTo>
                    <a:cubicBezTo>
                      <a:pt x="4963" y="22264"/>
                      <a:pt x="-25" y="17275"/>
                      <a:pt x="-25" y="11120"/>
                    </a:cubicBezTo>
                    <a:cubicBezTo>
                      <a:pt x="-25" y="4965"/>
                      <a:pt x="4963" y="-24"/>
                      <a:pt x="11111" y="-24"/>
                    </a:cubicBezTo>
                    <a:lnTo>
                      <a:pt x="353758" y="-24"/>
                    </a:lnTo>
                    <a:cubicBezTo>
                      <a:pt x="359906" y="-24"/>
                      <a:pt x="364894" y="4965"/>
                      <a:pt x="364894" y="11120"/>
                    </a:cubicBezTo>
                    <a:cubicBezTo>
                      <a:pt x="364894" y="17275"/>
                      <a:pt x="359906" y="22264"/>
                      <a:pt x="353758" y="2226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56EC0A4A-7B32-DD4C-AFFD-357C6558C181}"/>
                  </a:ext>
                </a:extLst>
              </p:cNvPr>
              <p:cNvSpPr/>
              <p:nvPr/>
            </p:nvSpPr>
            <p:spPr>
              <a:xfrm>
                <a:off x="7882425" y="1869186"/>
                <a:ext cx="22271" cy="57911"/>
              </a:xfrm>
              <a:custGeom>
                <a:avLst/>
                <a:gdLst>
                  <a:gd name="connsiteX0" fmla="*/ 11111 w 22271"/>
                  <a:gd name="connsiteY0" fmla="*/ 57888 h 57911"/>
                  <a:gd name="connsiteX1" fmla="*/ -25 w 22271"/>
                  <a:gd name="connsiteY1" fmla="*/ 46744 h 57911"/>
                  <a:gd name="connsiteX2" fmla="*/ -25 w 22271"/>
                  <a:gd name="connsiteY2" fmla="*/ 11120 h 57911"/>
                  <a:gd name="connsiteX3" fmla="*/ 11111 w 22271"/>
                  <a:gd name="connsiteY3" fmla="*/ -24 h 57911"/>
                  <a:gd name="connsiteX4" fmla="*/ 22247 w 22271"/>
                  <a:gd name="connsiteY4" fmla="*/ 11120 h 57911"/>
                  <a:gd name="connsiteX5" fmla="*/ 22247 w 22271"/>
                  <a:gd name="connsiteY5" fmla="*/ 46744 h 57911"/>
                  <a:gd name="connsiteX6" fmla="*/ 11111 w 22271"/>
                  <a:gd name="connsiteY6" fmla="*/ 57888 h 5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57911">
                    <a:moveTo>
                      <a:pt x="11111" y="57888"/>
                    </a:moveTo>
                    <a:cubicBezTo>
                      <a:pt x="4963" y="57888"/>
                      <a:pt x="-25" y="52899"/>
                      <a:pt x="-25" y="46744"/>
                    </a:cubicBezTo>
                    <a:lnTo>
                      <a:pt x="-25" y="11120"/>
                    </a:lnTo>
                    <a:cubicBezTo>
                      <a:pt x="-25" y="4965"/>
                      <a:pt x="4963" y="-24"/>
                      <a:pt x="11111" y="-24"/>
                    </a:cubicBezTo>
                    <a:cubicBezTo>
                      <a:pt x="17260" y="-24"/>
                      <a:pt x="22247" y="4965"/>
                      <a:pt x="22247" y="11120"/>
                    </a:cubicBezTo>
                    <a:lnTo>
                      <a:pt x="22247" y="46744"/>
                    </a:lnTo>
                    <a:cubicBezTo>
                      <a:pt x="22247" y="52899"/>
                      <a:pt x="17260" y="57888"/>
                      <a:pt x="11111" y="5788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0A9E3E4-6934-6147-8EB2-2AC455340EE4}"/>
                </a:ext>
              </a:extLst>
            </p:cNvPr>
            <p:cNvGrpSpPr/>
            <p:nvPr/>
          </p:nvGrpSpPr>
          <p:grpSpPr>
            <a:xfrm>
              <a:off x="19494894" y="5743638"/>
              <a:ext cx="1356342" cy="947839"/>
              <a:chOff x="6626878" y="3271170"/>
              <a:chExt cx="715103" cy="499731"/>
            </a:xfrm>
            <a:solidFill>
              <a:schemeClr val="bg1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0B00F5CB-75F7-2F47-8F54-149DC1C4BE0B}"/>
                  </a:ext>
                </a:extLst>
              </p:cNvPr>
              <p:cNvSpPr/>
              <p:nvPr/>
            </p:nvSpPr>
            <p:spPr>
              <a:xfrm>
                <a:off x="6626878" y="3271170"/>
                <a:ext cx="715103" cy="250188"/>
              </a:xfrm>
              <a:custGeom>
                <a:avLst/>
                <a:gdLst>
                  <a:gd name="connsiteX0" fmla="*/ 10764 w 715103"/>
                  <a:gd name="connsiteY0" fmla="*/ 250102 h 250188"/>
                  <a:gd name="connsiteX1" fmla="*/ 1246 w 715103"/>
                  <a:gd name="connsiteY1" fmla="*/ 245149 h 250188"/>
                  <a:gd name="connsiteX2" fmla="*/ 580 w 715103"/>
                  <a:gd name="connsiteY2" fmla="*/ 234767 h 250188"/>
                  <a:gd name="connsiteX3" fmla="*/ 580 w 715103"/>
                  <a:gd name="connsiteY3" fmla="*/ 233338 h 250188"/>
                  <a:gd name="connsiteX4" fmla="*/ 23328 w 715103"/>
                  <a:gd name="connsiteY4" fmla="*/ 176760 h 250188"/>
                  <a:gd name="connsiteX5" fmla="*/ 357123 w 715103"/>
                  <a:gd name="connsiteY5" fmla="*/ -24 h 250188"/>
                  <a:gd name="connsiteX6" fmla="*/ 714807 w 715103"/>
                  <a:gd name="connsiteY6" fmla="*/ 236577 h 250188"/>
                  <a:gd name="connsiteX7" fmla="*/ 706375 w 715103"/>
                  <a:gd name="connsiteY7" fmla="*/ 249893 h 250188"/>
                  <a:gd name="connsiteX8" fmla="*/ 693678 w 715103"/>
                  <a:gd name="connsiteY8" fmla="*/ 243339 h 250188"/>
                  <a:gd name="connsiteX9" fmla="*/ 584954 w 715103"/>
                  <a:gd name="connsiteY9" fmla="*/ 199077 h 250188"/>
                  <a:gd name="connsiteX10" fmla="*/ 540724 w 715103"/>
                  <a:gd name="connsiteY10" fmla="*/ 243339 h 250188"/>
                  <a:gd name="connsiteX11" fmla="*/ 530540 w 715103"/>
                  <a:gd name="connsiteY11" fmla="*/ 250102 h 250188"/>
                  <a:gd name="connsiteX12" fmla="*/ 520260 w 715103"/>
                  <a:gd name="connsiteY12" fmla="*/ 243339 h 250188"/>
                  <a:gd name="connsiteX13" fmla="*/ 411718 w 715103"/>
                  <a:gd name="connsiteY13" fmla="*/ 198991 h 250188"/>
                  <a:gd name="connsiteX14" fmla="*/ 367402 w 715103"/>
                  <a:gd name="connsiteY14" fmla="*/ 243339 h 250188"/>
                  <a:gd name="connsiteX15" fmla="*/ 352602 w 715103"/>
                  <a:gd name="connsiteY15" fmla="*/ 249102 h 250188"/>
                  <a:gd name="connsiteX16" fmla="*/ 346843 w 715103"/>
                  <a:gd name="connsiteY16" fmla="*/ 243339 h 250188"/>
                  <a:gd name="connsiteX17" fmla="*/ 238300 w 715103"/>
                  <a:gd name="connsiteY17" fmla="*/ 198991 h 250188"/>
                  <a:gd name="connsiteX18" fmla="*/ 193985 w 715103"/>
                  <a:gd name="connsiteY18" fmla="*/ 243339 h 250188"/>
                  <a:gd name="connsiteX19" fmla="*/ 179184 w 715103"/>
                  <a:gd name="connsiteY19" fmla="*/ 249102 h 250188"/>
                  <a:gd name="connsiteX20" fmla="*/ 173426 w 715103"/>
                  <a:gd name="connsiteY20" fmla="*/ 243339 h 250188"/>
                  <a:gd name="connsiteX21" fmla="*/ 64883 w 715103"/>
                  <a:gd name="connsiteY21" fmla="*/ 198991 h 250188"/>
                  <a:gd name="connsiteX22" fmla="*/ 20567 w 715103"/>
                  <a:gd name="connsiteY22" fmla="*/ 243339 h 250188"/>
                  <a:gd name="connsiteX23" fmla="*/ 11049 w 715103"/>
                  <a:gd name="connsiteY23" fmla="*/ 250102 h 250188"/>
                  <a:gd name="connsiteX24" fmla="*/ 97473 w 715103"/>
                  <a:gd name="connsiteY24" fmla="*/ 170378 h 250188"/>
                  <a:gd name="connsiteX25" fmla="*/ 184181 w 715103"/>
                  <a:gd name="connsiteY25" fmla="*/ 215907 h 250188"/>
                  <a:gd name="connsiteX26" fmla="*/ 330748 w 715103"/>
                  <a:gd name="connsiteY26" fmla="*/ 189038 h 250188"/>
                  <a:gd name="connsiteX27" fmla="*/ 357598 w 715103"/>
                  <a:gd name="connsiteY27" fmla="*/ 215907 h 250188"/>
                  <a:gd name="connsiteX28" fmla="*/ 504166 w 715103"/>
                  <a:gd name="connsiteY28" fmla="*/ 189038 h 250188"/>
                  <a:gd name="connsiteX29" fmla="*/ 531016 w 715103"/>
                  <a:gd name="connsiteY29" fmla="*/ 215907 h 250188"/>
                  <a:gd name="connsiteX30" fmla="*/ 670930 w 715103"/>
                  <a:gd name="connsiteY30" fmla="*/ 184761 h 250188"/>
                  <a:gd name="connsiteX31" fmla="*/ 357598 w 715103"/>
                  <a:gd name="connsiteY31" fmla="*/ 22264 h 250188"/>
                  <a:gd name="connsiteX32" fmla="*/ 45504 w 715103"/>
                  <a:gd name="connsiteY32" fmla="*/ 184189 h 250188"/>
                  <a:gd name="connsiteX33" fmla="*/ 97473 w 715103"/>
                  <a:gd name="connsiteY33" fmla="*/ 170378 h 25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15103" h="250188">
                    <a:moveTo>
                      <a:pt x="10764" y="250102"/>
                    </a:moveTo>
                    <a:cubicBezTo>
                      <a:pt x="6947" y="250207"/>
                      <a:pt x="3349" y="248331"/>
                      <a:pt x="1246" y="245149"/>
                    </a:cubicBezTo>
                    <a:cubicBezTo>
                      <a:pt x="-182" y="241873"/>
                      <a:pt x="-410" y="238196"/>
                      <a:pt x="580" y="234767"/>
                    </a:cubicBezTo>
                    <a:cubicBezTo>
                      <a:pt x="380" y="234310"/>
                      <a:pt x="380" y="233796"/>
                      <a:pt x="580" y="233338"/>
                    </a:cubicBezTo>
                    <a:cubicBezTo>
                      <a:pt x="6195" y="213745"/>
                      <a:pt x="13819" y="194791"/>
                      <a:pt x="23328" y="176760"/>
                    </a:cubicBezTo>
                    <a:cubicBezTo>
                      <a:pt x="58639" y="110751"/>
                      <a:pt x="148965" y="-24"/>
                      <a:pt x="357123" y="-24"/>
                    </a:cubicBezTo>
                    <a:cubicBezTo>
                      <a:pt x="659413" y="-24"/>
                      <a:pt x="714236" y="234196"/>
                      <a:pt x="714807" y="236577"/>
                    </a:cubicBezTo>
                    <a:cubicBezTo>
                      <a:pt x="716149" y="242578"/>
                      <a:pt x="712380" y="248540"/>
                      <a:pt x="706375" y="249893"/>
                    </a:cubicBezTo>
                    <a:cubicBezTo>
                      <a:pt x="701121" y="251074"/>
                      <a:pt x="695772" y="248312"/>
                      <a:pt x="693678" y="243339"/>
                    </a:cubicBezTo>
                    <a:cubicBezTo>
                      <a:pt x="675869" y="201068"/>
                      <a:pt x="627195" y="181256"/>
                      <a:pt x="584954" y="199077"/>
                    </a:cubicBezTo>
                    <a:cubicBezTo>
                      <a:pt x="565004" y="207497"/>
                      <a:pt x="549138" y="223375"/>
                      <a:pt x="540724" y="243339"/>
                    </a:cubicBezTo>
                    <a:cubicBezTo>
                      <a:pt x="539001" y="247445"/>
                      <a:pt x="534985" y="250102"/>
                      <a:pt x="530540" y="250102"/>
                    </a:cubicBezTo>
                    <a:cubicBezTo>
                      <a:pt x="526066" y="250121"/>
                      <a:pt x="522021" y="247454"/>
                      <a:pt x="520260" y="243339"/>
                    </a:cubicBezTo>
                    <a:cubicBezTo>
                      <a:pt x="502528" y="201096"/>
                      <a:pt x="453930" y="181246"/>
                      <a:pt x="411718" y="198991"/>
                    </a:cubicBezTo>
                    <a:cubicBezTo>
                      <a:pt x="391720" y="207402"/>
                      <a:pt x="375806" y="223328"/>
                      <a:pt x="367402" y="243339"/>
                    </a:cubicBezTo>
                    <a:cubicBezTo>
                      <a:pt x="364899" y="249016"/>
                      <a:pt x="358274" y="251598"/>
                      <a:pt x="352602" y="249102"/>
                    </a:cubicBezTo>
                    <a:cubicBezTo>
                      <a:pt x="350032" y="247969"/>
                      <a:pt x="347976" y="245911"/>
                      <a:pt x="346843" y="243339"/>
                    </a:cubicBezTo>
                    <a:cubicBezTo>
                      <a:pt x="329111" y="201096"/>
                      <a:pt x="280512" y="181246"/>
                      <a:pt x="238300" y="198991"/>
                    </a:cubicBezTo>
                    <a:cubicBezTo>
                      <a:pt x="218303" y="207402"/>
                      <a:pt x="202389" y="223328"/>
                      <a:pt x="193985" y="243339"/>
                    </a:cubicBezTo>
                    <a:cubicBezTo>
                      <a:pt x="191481" y="249016"/>
                      <a:pt x="184857" y="251598"/>
                      <a:pt x="179184" y="249102"/>
                    </a:cubicBezTo>
                    <a:cubicBezTo>
                      <a:pt x="176615" y="247969"/>
                      <a:pt x="174559" y="245911"/>
                      <a:pt x="173426" y="243339"/>
                    </a:cubicBezTo>
                    <a:cubicBezTo>
                      <a:pt x="155694" y="201096"/>
                      <a:pt x="107095" y="181246"/>
                      <a:pt x="64883" y="198991"/>
                    </a:cubicBezTo>
                    <a:cubicBezTo>
                      <a:pt x="44886" y="207402"/>
                      <a:pt x="28972" y="223328"/>
                      <a:pt x="20567" y="243339"/>
                    </a:cubicBezTo>
                    <a:cubicBezTo>
                      <a:pt x="18892" y="247178"/>
                      <a:pt x="15228" y="249788"/>
                      <a:pt x="11049" y="250102"/>
                    </a:cubicBezTo>
                    <a:close/>
                    <a:moveTo>
                      <a:pt x="97473" y="170378"/>
                    </a:moveTo>
                    <a:cubicBezTo>
                      <a:pt x="132127" y="170264"/>
                      <a:pt x="164584" y="187304"/>
                      <a:pt x="184181" y="215907"/>
                    </a:cubicBezTo>
                    <a:cubicBezTo>
                      <a:pt x="217237" y="167987"/>
                      <a:pt x="282863" y="155957"/>
                      <a:pt x="330748" y="189038"/>
                    </a:cubicBezTo>
                    <a:cubicBezTo>
                      <a:pt x="341247" y="196296"/>
                      <a:pt x="350346" y="205402"/>
                      <a:pt x="357598" y="215907"/>
                    </a:cubicBezTo>
                    <a:cubicBezTo>
                      <a:pt x="390654" y="167987"/>
                      <a:pt x="456281" y="155957"/>
                      <a:pt x="504166" y="189038"/>
                    </a:cubicBezTo>
                    <a:cubicBezTo>
                      <a:pt x="514664" y="196296"/>
                      <a:pt x="523763" y="205402"/>
                      <a:pt x="531016" y="215907"/>
                    </a:cubicBezTo>
                    <a:cubicBezTo>
                      <a:pt x="562358" y="170530"/>
                      <a:pt x="623321" y="156957"/>
                      <a:pt x="670930" y="184761"/>
                    </a:cubicBezTo>
                    <a:cubicBezTo>
                      <a:pt x="635809" y="119705"/>
                      <a:pt x="550908" y="22264"/>
                      <a:pt x="357598" y="22264"/>
                    </a:cubicBezTo>
                    <a:cubicBezTo>
                      <a:pt x="167239" y="22264"/>
                      <a:pt x="81578" y="119134"/>
                      <a:pt x="45504" y="184189"/>
                    </a:cubicBezTo>
                    <a:cubicBezTo>
                      <a:pt x="61333" y="175141"/>
                      <a:pt x="79246" y="170378"/>
                      <a:pt x="97473" y="17037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C332ACF-FCA8-3A4C-B7BF-7FDDAA30CC3B}"/>
                  </a:ext>
                </a:extLst>
              </p:cNvPr>
              <p:cNvSpPr/>
              <p:nvPr/>
            </p:nvSpPr>
            <p:spPr>
              <a:xfrm>
                <a:off x="6793952" y="3546175"/>
                <a:ext cx="381529" cy="224676"/>
              </a:xfrm>
              <a:custGeom>
                <a:avLst/>
                <a:gdLst>
                  <a:gd name="connsiteX0" fmla="*/ 347000 w 381529"/>
                  <a:gd name="connsiteY0" fmla="*/ 224653 h 224676"/>
                  <a:gd name="connsiteX1" fmla="*/ 34430 w 381529"/>
                  <a:gd name="connsiteY1" fmla="*/ 224653 h 224676"/>
                  <a:gd name="connsiteX2" fmla="*/ -25 w 381529"/>
                  <a:gd name="connsiteY2" fmla="*/ 190172 h 224676"/>
                  <a:gd name="connsiteX3" fmla="*/ -25 w 381529"/>
                  <a:gd name="connsiteY3" fmla="*/ 12150 h 224676"/>
                  <a:gd name="connsiteX4" fmla="*/ 11111 w 381529"/>
                  <a:gd name="connsiteY4" fmla="*/ 1006 h 224676"/>
                  <a:gd name="connsiteX5" fmla="*/ 22247 w 381529"/>
                  <a:gd name="connsiteY5" fmla="*/ 12150 h 224676"/>
                  <a:gd name="connsiteX6" fmla="*/ 22247 w 381529"/>
                  <a:gd name="connsiteY6" fmla="*/ 190172 h 224676"/>
                  <a:gd name="connsiteX7" fmla="*/ 34430 w 381529"/>
                  <a:gd name="connsiteY7" fmla="*/ 202460 h 224676"/>
                  <a:gd name="connsiteX8" fmla="*/ 347000 w 381529"/>
                  <a:gd name="connsiteY8" fmla="*/ 202460 h 224676"/>
                  <a:gd name="connsiteX9" fmla="*/ 359278 w 381529"/>
                  <a:gd name="connsiteY9" fmla="*/ 190172 h 224676"/>
                  <a:gd name="connsiteX10" fmla="*/ 359278 w 381529"/>
                  <a:gd name="connsiteY10" fmla="*/ 12150 h 224676"/>
                  <a:gd name="connsiteX11" fmla="*/ 369339 w 381529"/>
                  <a:gd name="connsiteY11" fmla="*/ 25 h 224676"/>
                  <a:gd name="connsiteX12" fmla="*/ 381455 w 381529"/>
                  <a:gd name="connsiteY12" fmla="*/ 10093 h 224676"/>
                  <a:gd name="connsiteX13" fmla="*/ 381455 w 381529"/>
                  <a:gd name="connsiteY13" fmla="*/ 12150 h 224676"/>
                  <a:gd name="connsiteX14" fmla="*/ 381455 w 381529"/>
                  <a:gd name="connsiteY14" fmla="*/ 190172 h 224676"/>
                  <a:gd name="connsiteX15" fmla="*/ 347000 w 381529"/>
                  <a:gd name="connsiteY15" fmla="*/ 224653 h 22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1529" h="224676">
                    <a:moveTo>
                      <a:pt x="347000" y="224653"/>
                    </a:moveTo>
                    <a:lnTo>
                      <a:pt x="34430" y="224653"/>
                    </a:lnTo>
                    <a:cubicBezTo>
                      <a:pt x="15423" y="224605"/>
                      <a:pt x="32" y="209194"/>
                      <a:pt x="-25" y="190172"/>
                    </a:cubicBezTo>
                    <a:lnTo>
                      <a:pt x="-25" y="12150"/>
                    </a:lnTo>
                    <a:cubicBezTo>
                      <a:pt x="-25" y="5997"/>
                      <a:pt x="4963" y="1006"/>
                      <a:pt x="11111" y="1006"/>
                    </a:cubicBezTo>
                    <a:cubicBezTo>
                      <a:pt x="17260" y="1006"/>
                      <a:pt x="22247" y="5997"/>
                      <a:pt x="22247" y="12150"/>
                    </a:cubicBezTo>
                    <a:lnTo>
                      <a:pt x="22247" y="190172"/>
                    </a:lnTo>
                    <a:cubicBezTo>
                      <a:pt x="22247" y="196925"/>
                      <a:pt x="27682" y="202412"/>
                      <a:pt x="34430" y="202460"/>
                    </a:cubicBezTo>
                    <a:lnTo>
                      <a:pt x="347000" y="202460"/>
                    </a:lnTo>
                    <a:cubicBezTo>
                      <a:pt x="353777" y="202460"/>
                      <a:pt x="359278" y="196954"/>
                      <a:pt x="359278" y="190172"/>
                    </a:cubicBezTo>
                    <a:lnTo>
                      <a:pt x="359278" y="12150"/>
                    </a:lnTo>
                    <a:cubicBezTo>
                      <a:pt x="358707" y="6025"/>
                      <a:pt x="363219" y="596"/>
                      <a:pt x="369339" y="25"/>
                    </a:cubicBezTo>
                    <a:cubicBezTo>
                      <a:pt x="375459" y="-547"/>
                      <a:pt x="380884" y="3968"/>
                      <a:pt x="381455" y="10093"/>
                    </a:cubicBezTo>
                    <a:cubicBezTo>
                      <a:pt x="381522" y="10778"/>
                      <a:pt x="381522" y="11464"/>
                      <a:pt x="381455" y="12150"/>
                    </a:cubicBezTo>
                    <a:lnTo>
                      <a:pt x="381455" y="190172"/>
                    </a:lnTo>
                    <a:cubicBezTo>
                      <a:pt x="381455" y="209213"/>
                      <a:pt x="366026" y="224653"/>
                      <a:pt x="347000" y="224653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87898029-F1FC-914F-B0BD-AC9B4AE66F83}"/>
                  </a:ext>
                </a:extLst>
              </p:cNvPr>
              <p:cNvSpPr/>
              <p:nvPr/>
            </p:nvSpPr>
            <p:spPr>
              <a:xfrm>
                <a:off x="6897222" y="3543014"/>
                <a:ext cx="174559" cy="174688"/>
              </a:xfrm>
              <a:custGeom>
                <a:avLst/>
                <a:gdLst>
                  <a:gd name="connsiteX0" fmla="*/ 112763 w 174559"/>
                  <a:gd name="connsiteY0" fmla="*/ 174664 h 174688"/>
                  <a:gd name="connsiteX1" fmla="*/ 61651 w 174559"/>
                  <a:gd name="connsiteY1" fmla="*/ 174664 h 174688"/>
                  <a:gd name="connsiteX2" fmla="*/ 50611 w 174559"/>
                  <a:gd name="connsiteY2" fmla="*/ 163615 h 174688"/>
                  <a:gd name="connsiteX3" fmla="*/ 50611 w 174559"/>
                  <a:gd name="connsiteY3" fmla="*/ 163520 h 174688"/>
                  <a:gd name="connsiteX4" fmla="*/ 50611 w 174559"/>
                  <a:gd name="connsiteY4" fmla="*/ 123991 h 174688"/>
                  <a:gd name="connsiteX5" fmla="*/ 11111 w 174559"/>
                  <a:gd name="connsiteY5" fmla="*/ 123991 h 174688"/>
                  <a:gd name="connsiteX6" fmla="*/ -25 w 174559"/>
                  <a:gd name="connsiteY6" fmla="*/ 112847 h 174688"/>
                  <a:gd name="connsiteX7" fmla="*/ -25 w 174559"/>
                  <a:gd name="connsiteY7" fmla="*/ 61793 h 174688"/>
                  <a:gd name="connsiteX8" fmla="*/ 11111 w 174559"/>
                  <a:gd name="connsiteY8" fmla="*/ 50649 h 174688"/>
                  <a:gd name="connsiteX9" fmla="*/ 50611 w 174559"/>
                  <a:gd name="connsiteY9" fmla="*/ 50649 h 174688"/>
                  <a:gd name="connsiteX10" fmla="*/ 50611 w 174559"/>
                  <a:gd name="connsiteY10" fmla="*/ 11120 h 174688"/>
                  <a:gd name="connsiteX11" fmla="*/ 61556 w 174559"/>
                  <a:gd name="connsiteY11" fmla="*/ -24 h 174688"/>
                  <a:gd name="connsiteX12" fmla="*/ 61651 w 174559"/>
                  <a:gd name="connsiteY12" fmla="*/ -24 h 174688"/>
                  <a:gd name="connsiteX13" fmla="*/ 112763 w 174559"/>
                  <a:gd name="connsiteY13" fmla="*/ -24 h 174688"/>
                  <a:gd name="connsiteX14" fmla="*/ 123899 w 174559"/>
                  <a:gd name="connsiteY14" fmla="*/ 11120 h 174688"/>
                  <a:gd name="connsiteX15" fmla="*/ 123899 w 174559"/>
                  <a:gd name="connsiteY15" fmla="*/ 50649 h 174688"/>
                  <a:gd name="connsiteX16" fmla="*/ 163399 w 174559"/>
                  <a:gd name="connsiteY16" fmla="*/ 50649 h 174688"/>
                  <a:gd name="connsiteX17" fmla="*/ 174535 w 174559"/>
                  <a:gd name="connsiteY17" fmla="*/ 61793 h 174688"/>
                  <a:gd name="connsiteX18" fmla="*/ 174535 w 174559"/>
                  <a:gd name="connsiteY18" fmla="*/ 112942 h 174688"/>
                  <a:gd name="connsiteX19" fmla="*/ 163399 w 174559"/>
                  <a:gd name="connsiteY19" fmla="*/ 124087 h 174688"/>
                  <a:gd name="connsiteX20" fmla="*/ 123899 w 174559"/>
                  <a:gd name="connsiteY20" fmla="*/ 124087 h 174688"/>
                  <a:gd name="connsiteX21" fmla="*/ 123899 w 174559"/>
                  <a:gd name="connsiteY21" fmla="*/ 163615 h 174688"/>
                  <a:gd name="connsiteX22" fmla="*/ 112763 w 174559"/>
                  <a:gd name="connsiteY22" fmla="*/ 174664 h 174688"/>
                  <a:gd name="connsiteX23" fmla="*/ 72788 w 174559"/>
                  <a:gd name="connsiteY23" fmla="*/ 152376 h 174688"/>
                  <a:gd name="connsiteX24" fmla="*/ 101342 w 174559"/>
                  <a:gd name="connsiteY24" fmla="*/ 152376 h 174688"/>
                  <a:gd name="connsiteX25" fmla="*/ 101342 w 174559"/>
                  <a:gd name="connsiteY25" fmla="*/ 112942 h 174688"/>
                  <a:gd name="connsiteX26" fmla="*/ 112477 w 174559"/>
                  <a:gd name="connsiteY26" fmla="*/ 101798 h 174688"/>
                  <a:gd name="connsiteX27" fmla="*/ 151977 w 174559"/>
                  <a:gd name="connsiteY27" fmla="*/ 101798 h 174688"/>
                  <a:gd name="connsiteX28" fmla="*/ 151977 w 174559"/>
                  <a:gd name="connsiteY28" fmla="*/ 73223 h 174688"/>
                  <a:gd name="connsiteX29" fmla="*/ 112477 w 174559"/>
                  <a:gd name="connsiteY29" fmla="*/ 73223 h 174688"/>
                  <a:gd name="connsiteX30" fmla="*/ 101342 w 174559"/>
                  <a:gd name="connsiteY30" fmla="*/ 62079 h 174688"/>
                  <a:gd name="connsiteX31" fmla="*/ 101342 w 174559"/>
                  <a:gd name="connsiteY31" fmla="*/ 22550 h 174688"/>
                  <a:gd name="connsiteX32" fmla="*/ 72788 w 174559"/>
                  <a:gd name="connsiteY32" fmla="*/ 22550 h 174688"/>
                  <a:gd name="connsiteX33" fmla="*/ 72788 w 174559"/>
                  <a:gd name="connsiteY33" fmla="*/ 62079 h 174688"/>
                  <a:gd name="connsiteX34" fmla="*/ 61651 w 174559"/>
                  <a:gd name="connsiteY34" fmla="*/ 73223 h 174688"/>
                  <a:gd name="connsiteX35" fmla="*/ 22247 w 174559"/>
                  <a:gd name="connsiteY35" fmla="*/ 73223 h 174688"/>
                  <a:gd name="connsiteX36" fmla="*/ 22247 w 174559"/>
                  <a:gd name="connsiteY36" fmla="*/ 101798 h 174688"/>
                  <a:gd name="connsiteX37" fmla="*/ 61651 w 174559"/>
                  <a:gd name="connsiteY37" fmla="*/ 101798 h 174688"/>
                  <a:gd name="connsiteX38" fmla="*/ 72407 w 174559"/>
                  <a:gd name="connsiteY38" fmla="*/ 112942 h 17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74559" h="174688">
                    <a:moveTo>
                      <a:pt x="112763" y="174664"/>
                    </a:moveTo>
                    <a:lnTo>
                      <a:pt x="61651" y="174664"/>
                    </a:lnTo>
                    <a:cubicBezTo>
                      <a:pt x="55551" y="174664"/>
                      <a:pt x="50611" y="169721"/>
                      <a:pt x="50611" y="163615"/>
                    </a:cubicBezTo>
                    <a:cubicBezTo>
                      <a:pt x="50611" y="163586"/>
                      <a:pt x="50611" y="163548"/>
                      <a:pt x="50611" y="163520"/>
                    </a:cubicBezTo>
                    <a:lnTo>
                      <a:pt x="50611" y="123991"/>
                    </a:lnTo>
                    <a:lnTo>
                      <a:pt x="11111" y="123991"/>
                    </a:lnTo>
                    <a:cubicBezTo>
                      <a:pt x="4963" y="123991"/>
                      <a:pt x="-25" y="119000"/>
                      <a:pt x="-25" y="112847"/>
                    </a:cubicBezTo>
                    <a:lnTo>
                      <a:pt x="-25" y="61793"/>
                    </a:lnTo>
                    <a:cubicBezTo>
                      <a:pt x="-25" y="55640"/>
                      <a:pt x="4963" y="50649"/>
                      <a:pt x="11111" y="50649"/>
                    </a:cubicBezTo>
                    <a:lnTo>
                      <a:pt x="50611" y="50649"/>
                    </a:lnTo>
                    <a:lnTo>
                      <a:pt x="50611" y="11120"/>
                    </a:lnTo>
                    <a:cubicBezTo>
                      <a:pt x="50554" y="5014"/>
                      <a:pt x="55455" y="33"/>
                      <a:pt x="61556" y="-24"/>
                    </a:cubicBezTo>
                    <a:cubicBezTo>
                      <a:pt x="61585" y="-24"/>
                      <a:pt x="61623" y="-24"/>
                      <a:pt x="61651" y="-24"/>
                    </a:cubicBezTo>
                    <a:lnTo>
                      <a:pt x="112763" y="-24"/>
                    </a:lnTo>
                    <a:cubicBezTo>
                      <a:pt x="118911" y="-24"/>
                      <a:pt x="123899" y="4967"/>
                      <a:pt x="123899" y="11120"/>
                    </a:cubicBezTo>
                    <a:lnTo>
                      <a:pt x="123899" y="50649"/>
                    </a:lnTo>
                    <a:lnTo>
                      <a:pt x="163399" y="50649"/>
                    </a:lnTo>
                    <a:cubicBezTo>
                      <a:pt x="169547" y="50649"/>
                      <a:pt x="174535" y="55640"/>
                      <a:pt x="174535" y="61793"/>
                    </a:cubicBezTo>
                    <a:lnTo>
                      <a:pt x="174535" y="112942"/>
                    </a:lnTo>
                    <a:cubicBezTo>
                      <a:pt x="174535" y="119095"/>
                      <a:pt x="169547" y="124087"/>
                      <a:pt x="163399" y="124087"/>
                    </a:cubicBezTo>
                    <a:lnTo>
                      <a:pt x="123899" y="124087"/>
                    </a:lnTo>
                    <a:lnTo>
                      <a:pt x="123899" y="163615"/>
                    </a:lnTo>
                    <a:cubicBezTo>
                      <a:pt x="123851" y="169730"/>
                      <a:pt x="118873" y="174664"/>
                      <a:pt x="112763" y="174664"/>
                    </a:cubicBezTo>
                    <a:close/>
                    <a:moveTo>
                      <a:pt x="72788" y="152376"/>
                    </a:moveTo>
                    <a:lnTo>
                      <a:pt x="101342" y="152376"/>
                    </a:lnTo>
                    <a:lnTo>
                      <a:pt x="101342" y="112942"/>
                    </a:lnTo>
                    <a:cubicBezTo>
                      <a:pt x="101389" y="106808"/>
                      <a:pt x="106348" y="101845"/>
                      <a:pt x="112477" y="101798"/>
                    </a:cubicBezTo>
                    <a:lnTo>
                      <a:pt x="151977" y="101798"/>
                    </a:lnTo>
                    <a:lnTo>
                      <a:pt x="151977" y="73223"/>
                    </a:lnTo>
                    <a:lnTo>
                      <a:pt x="112477" y="73223"/>
                    </a:lnTo>
                    <a:cubicBezTo>
                      <a:pt x="106348" y="73175"/>
                      <a:pt x="101389" y="68213"/>
                      <a:pt x="101342" y="62079"/>
                    </a:cubicBezTo>
                    <a:lnTo>
                      <a:pt x="101342" y="22550"/>
                    </a:lnTo>
                    <a:lnTo>
                      <a:pt x="72788" y="22550"/>
                    </a:lnTo>
                    <a:lnTo>
                      <a:pt x="72788" y="62079"/>
                    </a:lnTo>
                    <a:cubicBezTo>
                      <a:pt x="72788" y="68232"/>
                      <a:pt x="67800" y="73223"/>
                      <a:pt x="61651" y="73223"/>
                    </a:cubicBezTo>
                    <a:lnTo>
                      <a:pt x="22247" y="73223"/>
                    </a:lnTo>
                    <a:lnTo>
                      <a:pt x="22247" y="101798"/>
                    </a:lnTo>
                    <a:lnTo>
                      <a:pt x="61651" y="101798"/>
                    </a:lnTo>
                    <a:cubicBezTo>
                      <a:pt x="67648" y="102007"/>
                      <a:pt x="72407" y="106932"/>
                      <a:pt x="72407" y="112942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8AAEBDC8-C16C-6844-856C-796A1D2A7978}"/>
                  </a:ext>
                </a:extLst>
              </p:cNvPr>
              <p:cNvSpPr/>
              <p:nvPr/>
            </p:nvSpPr>
            <p:spPr>
              <a:xfrm>
                <a:off x="7102951" y="3530744"/>
                <a:ext cx="22275" cy="128950"/>
              </a:xfrm>
              <a:custGeom>
                <a:avLst/>
                <a:gdLst>
                  <a:gd name="connsiteX0" fmla="*/ 11160 w 22275"/>
                  <a:gd name="connsiteY0" fmla="*/ 128927 h 128950"/>
                  <a:gd name="connsiteX1" fmla="*/ 24 w 22275"/>
                  <a:gd name="connsiteY1" fmla="*/ 117782 h 128950"/>
                  <a:gd name="connsiteX2" fmla="*/ 24 w 22275"/>
                  <a:gd name="connsiteY2" fmla="*/ 12150 h 128950"/>
                  <a:gd name="connsiteX3" fmla="*/ 10084 w 22275"/>
                  <a:gd name="connsiteY3" fmla="*/ 25 h 128950"/>
                  <a:gd name="connsiteX4" fmla="*/ 22201 w 22275"/>
                  <a:gd name="connsiteY4" fmla="*/ 10093 h 128950"/>
                  <a:gd name="connsiteX5" fmla="*/ 22201 w 22275"/>
                  <a:gd name="connsiteY5" fmla="*/ 12150 h 128950"/>
                  <a:gd name="connsiteX6" fmla="*/ 22201 w 22275"/>
                  <a:gd name="connsiteY6" fmla="*/ 117782 h 128950"/>
                  <a:gd name="connsiteX7" fmla="*/ 11255 w 22275"/>
                  <a:gd name="connsiteY7" fmla="*/ 128927 h 128950"/>
                  <a:gd name="connsiteX8" fmla="*/ 11160 w 22275"/>
                  <a:gd name="connsiteY8" fmla="*/ 128927 h 12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75" h="128950">
                    <a:moveTo>
                      <a:pt x="11160" y="128927"/>
                    </a:moveTo>
                    <a:cubicBezTo>
                      <a:pt x="5011" y="128927"/>
                      <a:pt x="24" y="123935"/>
                      <a:pt x="24" y="117782"/>
                    </a:cubicBezTo>
                    <a:lnTo>
                      <a:pt x="24" y="12150"/>
                    </a:lnTo>
                    <a:cubicBezTo>
                      <a:pt x="-547" y="6025"/>
                      <a:pt x="3964" y="596"/>
                      <a:pt x="10084" y="25"/>
                    </a:cubicBezTo>
                    <a:cubicBezTo>
                      <a:pt x="16204" y="-547"/>
                      <a:pt x="21630" y="3968"/>
                      <a:pt x="22201" y="10093"/>
                    </a:cubicBezTo>
                    <a:cubicBezTo>
                      <a:pt x="22267" y="10778"/>
                      <a:pt x="22267" y="11464"/>
                      <a:pt x="22201" y="12150"/>
                    </a:cubicBezTo>
                    <a:lnTo>
                      <a:pt x="22201" y="117782"/>
                    </a:lnTo>
                    <a:cubicBezTo>
                      <a:pt x="22258" y="123888"/>
                      <a:pt x="17356" y="128869"/>
                      <a:pt x="11255" y="128927"/>
                    </a:cubicBezTo>
                    <a:cubicBezTo>
                      <a:pt x="11227" y="128927"/>
                      <a:pt x="11189" y="128927"/>
                      <a:pt x="11160" y="128927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36DDB4BC-1DAE-8F41-AD68-370098ECA072}"/>
                  </a:ext>
                </a:extLst>
              </p:cNvPr>
              <p:cNvSpPr/>
              <p:nvPr/>
            </p:nvSpPr>
            <p:spPr>
              <a:xfrm>
                <a:off x="6973365" y="3369182"/>
                <a:ext cx="22271" cy="152114"/>
              </a:xfrm>
              <a:custGeom>
                <a:avLst/>
                <a:gdLst>
                  <a:gd name="connsiteX0" fmla="*/ 11111 w 22271"/>
                  <a:gd name="connsiteY0" fmla="*/ 152090 h 152114"/>
                  <a:gd name="connsiteX1" fmla="*/ -25 w 22271"/>
                  <a:gd name="connsiteY1" fmla="*/ 140946 h 152114"/>
                  <a:gd name="connsiteX2" fmla="*/ -25 w 22271"/>
                  <a:gd name="connsiteY2" fmla="*/ 11120 h 152114"/>
                  <a:gd name="connsiteX3" fmla="*/ 11111 w 22271"/>
                  <a:gd name="connsiteY3" fmla="*/ -24 h 152114"/>
                  <a:gd name="connsiteX4" fmla="*/ 22247 w 22271"/>
                  <a:gd name="connsiteY4" fmla="*/ 11120 h 152114"/>
                  <a:gd name="connsiteX5" fmla="*/ 22247 w 22271"/>
                  <a:gd name="connsiteY5" fmla="*/ 140946 h 152114"/>
                  <a:gd name="connsiteX6" fmla="*/ 11111 w 22271"/>
                  <a:gd name="connsiteY6" fmla="*/ 152090 h 15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1" h="152114">
                    <a:moveTo>
                      <a:pt x="11111" y="152090"/>
                    </a:moveTo>
                    <a:cubicBezTo>
                      <a:pt x="4963" y="152090"/>
                      <a:pt x="-25" y="147099"/>
                      <a:pt x="-25" y="140946"/>
                    </a:cubicBezTo>
                    <a:lnTo>
                      <a:pt x="-25" y="11120"/>
                    </a:lnTo>
                    <a:cubicBezTo>
                      <a:pt x="-25" y="4967"/>
                      <a:pt x="4963" y="-24"/>
                      <a:pt x="11111" y="-24"/>
                    </a:cubicBezTo>
                    <a:cubicBezTo>
                      <a:pt x="17260" y="-24"/>
                      <a:pt x="22247" y="4967"/>
                      <a:pt x="22247" y="11120"/>
                    </a:cubicBezTo>
                    <a:lnTo>
                      <a:pt x="22247" y="140946"/>
                    </a:lnTo>
                    <a:cubicBezTo>
                      <a:pt x="22247" y="147099"/>
                      <a:pt x="17260" y="152090"/>
                      <a:pt x="11111" y="15209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5703B49-AD8E-4944-9B70-DB2AE2BA9912}"/>
                  </a:ext>
                </a:extLst>
              </p:cNvPr>
              <p:cNvSpPr/>
              <p:nvPr/>
            </p:nvSpPr>
            <p:spPr>
              <a:xfrm>
                <a:off x="6799948" y="3369432"/>
                <a:ext cx="75285" cy="151865"/>
              </a:xfrm>
              <a:custGeom>
                <a:avLst/>
                <a:gdLst>
                  <a:gd name="connsiteX0" fmla="*/ 11111 w 75285"/>
                  <a:gd name="connsiteY0" fmla="*/ 151841 h 151865"/>
                  <a:gd name="connsiteX1" fmla="*/ -25 w 75285"/>
                  <a:gd name="connsiteY1" fmla="*/ 140697 h 151865"/>
                  <a:gd name="connsiteX2" fmla="*/ -25 w 75285"/>
                  <a:gd name="connsiteY2" fmla="*/ 140601 h 151865"/>
                  <a:gd name="connsiteX3" fmla="*/ 57083 w 75285"/>
                  <a:gd name="connsiteY3" fmla="*/ 2489 h 151865"/>
                  <a:gd name="connsiteX4" fmla="*/ 72750 w 75285"/>
                  <a:gd name="connsiteY4" fmla="*/ 4070 h 151865"/>
                  <a:gd name="connsiteX5" fmla="*/ 71741 w 75285"/>
                  <a:gd name="connsiteY5" fmla="*/ 19253 h 151865"/>
                  <a:gd name="connsiteX6" fmla="*/ 22438 w 75285"/>
                  <a:gd name="connsiteY6" fmla="*/ 140792 h 151865"/>
                  <a:gd name="connsiteX7" fmla="*/ 11206 w 75285"/>
                  <a:gd name="connsiteY7" fmla="*/ 151841 h 151865"/>
                  <a:gd name="connsiteX8" fmla="*/ 11111 w 75285"/>
                  <a:gd name="connsiteY8" fmla="*/ 151841 h 15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285" h="151865">
                    <a:moveTo>
                      <a:pt x="11111" y="151841"/>
                    </a:moveTo>
                    <a:cubicBezTo>
                      <a:pt x="4963" y="151841"/>
                      <a:pt x="-25" y="146850"/>
                      <a:pt x="-25" y="140697"/>
                    </a:cubicBezTo>
                    <a:cubicBezTo>
                      <a:pt x="-25" y="140668"/>
                      <a:pt x="-25" y="140630"/>
                      <a:pt x="-25" y="140601"/>
                    </a:cubicBezTo>
                    <a:cubicBezTo>
                      <a:pt x="-25" y="136982"/>
                      <a:pt x="1403" y="51352"/>
                      <a:pt x="57083" y="2489"/>
                    </a:cubicBezTo>
                    <a:cubicBezTo>
                      <a:pt x="61851" y="-1407"/>
                      <a:pt x="68866" y="-692"/>
                      <a:pt x="72750" y="4070"/>
                    </a:cubicBezTo>
                    <a:cubicBezTo>
                      <a:pt x="76452" y="8614"/>
                      <a:pt x="76014" y="15243"/>
                      <a:pt x="71741" y="19253"/>
                    </a:cubicBezTo>
                    <a:cubicBezTo>
                      <a:pt x="23675" y="61639"/>
                      <a:pt x="22438" y="140030"/>
                      <a:pt x="22438" y="140792"/>
                    </a:cubicBezTo>
                    <a:cubicBezTo>
                      <a:pt x="22390" y="146945"/>
                      <a:pt x="17355" y="151898"/>
                      <a:pt x="11206" y="151841"/>
                    </a:cubicBezTo>
                    <a:cubicBezTo>
                      <a:pt x="11178" y="151841"/>
                      <a:pt x="11140" y="151841"/>
                      <a:pt x="11111" y="15184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E1DE50D3-56AC-BB44-9980-8EA47F285310}"/>
                  </a:ext>
                </a:extLst>
              </p:cNvPr>
              <p:cNvSpPr/>
              <p:nvPr/>
            </p:nvSpPr>
            <p:spPr>
              <a:xfrm>
                <a:off x="7093385" y="3368932"/>
                <a:ext cx="75860" cy="152365"/>
              </a:xfrm>
              <a:custGeom>
                <a:avLst/>
                <a:gdLst>
                  <a:gd name="connsiteX0" fmla="*/ 64509 w 75860"/>
                  <a:gd name="connsiteY0" fmla="*/ 152341 h 152365"/>
                  <a:gd name="connsiteX1" fmla="*/ 53373 w 75860"/>
                  <a:gd name="connsiteY1" fmla="*/ 141387 h 152365"/>
                  <a:gd name="connsiteX2" fmla="*/ 53373 w 75860"/>
                  <a:gd name="connsiteY2" fmla="*/ 141292 h 152365"/>
                  <a:gd name="connsiteX3" fmla="*/ 4070 w 75860"/>
                  <a:gd name="connsiteY3" fmla="*/ 19753 h 152365"/>
                  <a:gd name="connsiteX4" fmla="*/ 2490 w 75860"/>
                  <a:gd name="connsiteY4" fmla="*/ 4075 h 152365"/>
                  <a:gd name="connsiteX5" fmla="*/ 18156 w 75860"/>
                  <a:gd name="connsiteY5" fmla="*/ 2484 h 152365"/>
                  <a:gd name="connsiteX6" fmla="*/ 18727 w 75860"/>
                  <a:gd name="connsiteY6" fmla="*/ 2989 h 152365"/>
                  <a:gd name="connsiteX7" fmla="*/ 75835 w 75860"/>
                  <a:gd name="connsiteY7" fmla="*/ 141102 h 152365"/>
                  <a:gd name="connsiteX8" fmla="*/ 64794 w 75860"/>
                  <a:gd name="connsiteY8" fmla="*/ 152341 h 152365"/>
                  <a:gd name="connsiteX9" fmla="*/ 64794 w 75860"/>
                  <a:gd name="connsiteY9" fmla="*/ 152341 h 15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860" h="152365">
                    <a:moveTo>
                      <a:pt x="64509" y="152341"/>
                    </a:moveTo>
                    <a:cubicBezTo>
                      <a:pt x="58408" y="152398"/>
                      <a:pt x="53430" y="147493"/>
                      <a:pt x="53373" y="141387"/>
                    </a:cubicBezTo>
                    <a:cubicBezTo>
                      <a:pt x="53373" y="141359"/>
                      <a:pt x="53373" y="141321"/>
                      <a:pt x="53373" y="141292"/>
                    </a:cubicBezTo>
                    <a:cubicBezTo>
                      <a:pt x="53373" y="140530"/>
                      <a:pt x="51945" y="61949"/>
                      <a:pt x="4070" y="19753"/>
                    </a:cubicBezTo>
                    <a:cubicBezTo>
                      <a:pt x="-699" y="15857"/>
                      <a:pt x="-1403" y="8837"/>
                      <a:pt x="2490" y="4075"/>
                    </a:cubicBezTo>
                    <a:cubicBezTo>
                      <a:pt x="6373" y="-697"/>
                      <a:pt x="13388" y="-1402"/>
                      <a:pt x="18156" y="2484"/>
                    </a:cubicBezTo>
                    <a:cubicBezTo>
                      <a:pt x="18346" y="2646"/>
                      <a:pt x="18546" y="2818"/>
                      <a:pt x="18727" y="2989"/>
                    </a:cubicBezTo>
                    <a:cubicBezTo>
                      <a:pt x="74217" y="51852"/>
                      <a:pt x="75835" y="137482"/>
                      <a:pt x="75835" y="141102"/>
                    </a:cubicBezTo>
                    <a:cubicBezTo>
                      <a:pt x="75892" y="147255"/>
                      <a:pt x="70943" y="152284"/>
                      <a:pt x="64794" y="152341"/>
                    </a:cubicBezTo>
                    <a:cubicBezTo>
                      <a:pt x="64794" y="152341"/>
                      <a:pt x="64794" y="152341"/>
                      <a:pt x="64794" y="15234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7074FFA1-B654-5D43-858E-90F979FE4333}"/>
                  </a:ext>
                </a:extLst>
              </p:cNvPr>
              <p:cNvSpPr/>
              <p:nvPr/>
            </p:nvSpPr>
            <p:spPr>
              <a:xfrm>
                <a:off x="6738575" y="3748608"/>
                <a:ext cx="491281" cy="22293"/>
              </a:xfrm>
              <a:custGeom>
                <a:avLst/>
                <a:gdLst>
                  <a:gd name="connsiteX0" fmla="*/ 479377 w 491281"/>
                  <a:gd name="connsiteY0" fmla="*/ 22219 h 22293"/>
                  <a:gd name="connsiteX1" fmla="*/ 12141 w 491281"/>
                  <a:gd name="connsiteY1" fmla="*/ 22219 h 22293"/>
                  <a:gd name="connsiteX2" fmla="*/ 24 w 491281"/>
                  <a:gd name="connsiteY2" fmla="*/ 12151 h 22293"/>
                  <a:gd name="connsiteX3" fmla="*/ 10085 w 491281"/>
                  <a:gd name="connsiteY3" fmla="*/ 26 h 22293"/>
                  <a:gd name="connsiteX4" fmla="*/ 12141 w 491281"/>
                  <a:gd name="connsiteY4" fmla="*/ 26 h 22293"/>
                  <a:gd name="connsiteX5" fmla="*/ 479092 w 491281"/>
                  <a:gd name="connsiteY5" fmla="*/ 26 h 22293"/>
                  <a:gd name="connsiteX6" fmla="*/ 491208 w 491281"/>
                  <a:gd name="connsiteY6" fmla="*/ 10094 h 22293"/>
                  <a:gd name="connsiteX7" fmla="*/ 481148 w 491281"/>
                  <a:gd name="connsiteY7" fmla="*/ 22219 h 22293"/>
                  <a:gd name="connsiteX8" fmla="*/ 479092 w 491281"/>
                  <a:gd name="connsiteY8" fmla="*/ 22219 h 2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1281" h="22293">
                    <a:moveTo>
                      <a:pt x="479377" y="22219"/>
                    </a:moveTo>
                    <a:lnTo>
                      <a:pt x="12141" y="22219"/>
                    </a:lnTo>
                    <a:cubicBezTo>
                      <a:pt x="6020" y="22791"/>
                      <a:pt x="595" y="18276"/>
                      <a:pt x="24" y="12151"/>
                    </a:cubicBezTo>
                    <a:cubicBezTo>
                      <a:pt x="-547" y="6026"/>
                      <a:pt x="3964" y="597"/>
                      <a:pt x="10085" y="26"/>
                    </a:cubicBezTo>
                    <a:cubicBezTo>
                      <a:pt x="10770" y="-41"/>
                      <a:pt x="11455" y="-41"/>
                      <a:pt x="12141" y="26"/>
                    </a:cubicBezTo>
                    <a:lnTo>
                      <a:pt x="479092" y="26"/>
                    </a:lnTo>
                    <a:cubicBezTo>
                      <a:pt x="485212" y="-546"/>
                      <a:pt x="490637" y="3969"/>
                      <a:pt x="491208" y="10094"/>
                    </a:cubicBezTo>
                    <a:cubicBezTo>
                      <a:pt x="491779" y="16218"/>
                      <a:pt x="487268" y="21648"/>
                      <a:pt x="481148" y="22219"/>
                    </a:cubicBezTo>
                    <a:cubicBezTo>
                      <a:pt x="480462" y="22286"/>
                      <a:pt x="479777" y="22286"/>
                      <a:pt x="479092" y="22219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6305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2B3C46-D814-2849-8EB9-1C935B8DF27C}"/>
              </a:ext>
            </a:extLst>
          </p:cNvPr>
          <p:cNvGrpSpPr/>
          <p:nvPr/>
        </p:nvGrpSpPr>
        <p:grpSpPr>
          <a:xfrm>
            <a:off x="969557" y="5656414"/>
            <a:ext cx="22438536" cy="6599197"/>
            <a:chOff x="761538" y="5674000"/>
            <a:chExt cx="22438536" cy="659919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F9AAFB0-F180-D547-9CB9-541FF9272A76}"/>
                </a:ext>
              </a:extLst>
            </p:cNvPr>
            <p:cNvGrpSpPr/>
            <p:nvPr/>
          </p:nvGrpSpPr>
          <p:grpSpPr>
            <a:xfrm>
              <a:off x="6529917" y="6530989"/>
              <a:ext cx="11317816" cy="3521588"/>
              <a:chOff x="6238372" y="6353809"/>
              <a:chExt cx="11086068" cy="344947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F53DFB3D-10FC-B54F-8811-9E52C8C4DECB}"/>
                  </a:ext>
                </a:extLst>
              </p:cNvPr>
              <p:cNvSpPr/>
              <p:nvPr/>
            </p:nvSpPr>
            <p:spPr>
              <a:xfrm>
                <a:off x="6238372" y="9291109"/>
                <a:ext cx="11086068" cy="512179"/>
              </a:xfrm>
              <a:custGeom>
                <a:avLst/>
                <a:gdLst>
                  <a:gd name="connsiteX0" fmla="*/ 2022323 w 2022354"/>
                  <a:gd name="connsiteY0" fmla="*/ 46762 h 93433"/>
                  <a:gd name="connsiteX1" fmla="*/ 1011241 w 2022354"/>
                  <a:gd name="connsiteY1" fmla="*/ 93383 h 93433"/>
                  <a:gd name="connsiteX2" fmla="*/ -31 w 2022354"/>
                  <a:gd name="connsiteY2" fmla="*/ 46762 h 93433"/>
                  <a:gd name="connsiteX3" fmla="*/ 1011241 w 2022354"/>
                  <a:gd name="connsiteY3" fmla="*/ -51 h 93433"/>
                  <a:gd name="connsiteX4" fmla="*/ 2022323 w 2022354"/>
                  <a:gd name="connsiteY4" fmla="*/ 46762 h 9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2354" h="93433">
                    <a:moveTo>
                      <a:pt x="2022323" y="46762"/>
                    </a:moveTo>
                    <a:cubicBezTo>
                      <a:pt x="2022323" y="72556"/>
                      <a:pt x="1569574" y="93383"/>
                      <a:pt x="1011241" y="93383"/>
                    </a:cubicBezTo>
                    <a:cubicBezTo>
                      <a:pt x="452909" y="93383"/>
                      <a:pt x="-31" y="72556"/>
                      <a:pt x="-31" y="46762"/>
                    </a:cubicBezTo>
                    <a:cubicBezTo>
                      <a:pt x="-31" y="20967"/>
                      <a:pt x="452717" y="-51"/>
                      <a:pt x="1011241" y="-51"/>
                    </a:cubicBezTo>
                    <a:cubicBezTo>
                      <a:pt x="1569765" y="-51"/>
                      <a:pt x="2022323" y="20967"/>
                      <a:pt x="2022323" y="4676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81B3EDC-6479-2044-833D-D359DEDF1234}"/>
                  </a:ext>
                </a:extLst>
              </p:cNvPr>
              <p:cNvSpPr/>
              <p:nvPr/>
            </p:nvSpPr>
            <p:spPr>
              <a:xfrm>
                <a:off x="9904564" y="6801069"/>
                <a:ext cx="2824126" cy="2746129"/>
              </a:xfrm>
              <a:custGeom>
                <a:avLst/>
                <a:gdLst>
                  <a:gd name="connsiteX0" fmla="*/ 379841 w 453513"/>
                  <a:gd name="connsiteY0" fmla="*/ 149748 h 440988"/>
                  <a:gd name="connsiteX1" fmla="*/ 360714 w 453513"/>
                  <a:gd name="connsiteY1" fmla="*/ 160257 h 440988"/>
                  <a:gd name="connsiteX2" fmla="*/ 265076 w 453513"/>
                  <a:gd name="connsiteY2" fmla="*/ 211464 h 440988"/>
                  <a:gd name="connsiteX3" fmla="*/ 360714 w 453513"/>
                  <a:gd name="connsiteY3" fmla="*/ 212992 h 440988"/>
                  <a:gd name="connsiteX4" fmla="*/ 358227 w 453513"/>
                  <a:gd name="connsiteY4" fmla="*/ 217005 h 440988"/>
                  <a:gd name="connsiteX5" fmla="*/ 349811 w 453513"/>
                  <a:gd name="connsiteY5" fmla="*/ 226176 h 440988"/>
                  <a:gd name="connsiteX6" fmla="*/ 330684 w 453513"/>
                  <a:gd name="connsiteY6" fmla="*/ 248149 h 440988"/>
                  <a:gd name="connsiteX7" fmla="*/ 270049 w 453513"/>
                  <a:gd name="connsiteY7" fmla="*/ 239933 h 440988"/>
                  <a:gd name="connsiteX8" fmla="*/ 323798 w 453513"/>
                  <a:gd name="connsiteY8" fmla="*/ 283879 h 440988"/>
                  <a:gd name="connsiteX9" fmla="*/ 314999 w 453513"/>
                  <a:gd name="connsiteY9" fmla="*/ 282542 h 440988"/>
                  <a:gd name="connsiteX10" fmla="*/ 321120 w 453513"/>
                  <a:gd name="connsiteY10" fmla="*/ 314641 h 440988"/>
                  <a:gd name="connsiteX11" fmla="*/ 319590 w 453513"/>
                  <a:gd name="connsiteY11" fmla="*/ 314641 h 440988"/>
                  <a:gd name="connsiteX12" fmla="*/ 305244 w 453513"/>
                  <a:gd name="connsiteY12" fmla="*/ 330691 h 440988"/>
                  <a:gd name="connsiteX13" fmla="*/ 305244 w 453513"/>
                  <a:gd name="connsiteY13" fmla="*/ 330691 h 440988"/>
                  <a:gd name="connsiteX14" fmla="*/ 302757 w 453513"/>
                  <a:gd name="connsiteY14" fmla="*/ 330691 h 440988"/>
                  <a:gd name="connsiteX15" fmla="*/ 294533 w 453513"/>
                  <a:gd name="connsiteY15" fmla="*/ 330691 h 440988"/>
                  <a:gd name="connsiteX16" fmla="*/ 289942 w 453513"/>
                  <a:gd name="connsiteY16" fmla="*/ 333366 h 440988"/>
                  <a:gd name="connsiteX17" fmla="*/ 287455 w 453513"/>
                  <a:gd name="connsiteY17" fmla="*/ 331838 h 440988"/>
                  <a:gd name="connsiteX18" fmla="*/ 271388 w 453513"/>
                  <a:gd name="connsiteY18" fmla="*/ 322857 h 440988"/>
                  <a:gd name="connsiteX19" fmla="*/ 256660 w 453513"/>
                  <a:gd name="connsiteY19" fmla="*/ 333748 h 440988"/>
                  <a:gd name="connsiteX20" fmla="*/ 246140 w 453513"/>
                  <a:gd name="connsiteY20" fmla="*/ 341582 h 440988"/>
                  <a:gd name="connsiteX21" fmla="*/ 237724 w 453513"/>
                  <a:gd name="connsiteY21" fmla="*/ 347887 h 440988"/>
                  <a:gd name="connsiteX22" fmla="*/ 216492 w 453513"/>
                  <a:gd name="connsiteY22" fmla="*/ 275281 h 440988"/>
                  <a:gd name="connsiteX23" fmla="*/ 192774 w 453513"/>
                  <a:gd name="connsiteY23" fmla="*/ 339480 h 440988"/>
                  <a:gd name="connsiteX24" fmla="*/ 178620 w 453513"/>
                  <a:gd name="connsiteY24" fmla="*/ 354957 h 440988"/>
                  <a:gd name="connsiteX25" fmla="*/ 173647 w 453513"/>
                  <a:gd name="connsiteY25" fmla="*/ 343875 h 440988"/>
                  <a:gd name="connsiteX26" fmla="*/ 165613 w 453513"/>
                  <a:gd name="connsiteY26" fmla="*/ 330500 h 440988"/>
                  <a:gd name="connsiteX27" fmla="*/ 149928 w 453513"/>
                  <a:gd name="connsiteY27" fmla="*/ 330500 h 440988"/>
                  <a:gd name="connsiteX28" fmla="*/ 139982 w 453513"/>
                  <a:gd name="connsiteY28" fmla="*/ 330500 h 440988"/>
                  <a:gd name="connsiteX29" fmla="*/ 139982 w 453513"/>
                  <a:gd name="connsiteY29" fmla="*/ 322284 h 440988"/>
                  <a:gd name="connsiteX30" fmla="*/ 141512 w 453513"/>
                  <a:gd name="connsiteY30" fmla="*/ 284070 h 440988"/>
                  <a:gd name="connsiteX31" fmla="*/ 168865 w 453513"/>
                  <a:gd name="connsiteY31" fmla="*/ 257894 h 440988"/>
                  <a:gd name="connsiteX32" fmla="*/ 124297 w 453513"/>
                  <a:gd name="connsiteY32" fmla="*/ 257894 h 440988"/>
                  <a:gd name="connsiteX33" fmla="*/ 139791 w 453513"/>
                  <a:gd name="connsiteY33" fmla="*/ 237831 h 440988"/>
                  <a:gd name="connsiteX34" fmla="*/ 82408 w 453513"/>
                  <a:gd name="connsiteY34" fmla="*/ 237831 h 440988"/>
                  <a:gd name="connsiteX35" fmla="*/ 62516 w 453513"/>
                  <a:gd name="connsiteY35" fmla="*/ 237831 h 440988"/>
                  <a:gd name="connsiteX36" fmla="*/ 74757 w 453513"/>
                  <a:gd name="connsiteY36" fmla="*/ 222546 h 440988"/>
                  <a:gd name="connsiteX37" fmla="*/ 58881 w 453513"/>
                  <a:gd name="connsiteY37" fmla="*/ 212228 h 440988"/>
                  <a:gd name="connsiteX38" fmla="*/ 63663 w 453513"/>
                  <a:gd name="connsiteY38" fmla="*/ 210508 h 440988"/>
                  <a:gd name="connsiteX39" fmla="*/ 99623 w 453513"/>
                  <a:gd name="connsiteY39" fmla="*/ 197898 h 440988"/>
                  <a:gd name="connsiteX40" fmla="*/ 98284 w 453513"/>
                  <a:gd name="connsiteY40" fmla="*/ 195987 h 440988"/>
                  <a:gd name="connsiteX41" fmla="*/ 197365 w 453513"/>
                  <a:gd name="connsiteY41" fmla="*/ 201146 h 440988"/>
                  <a:gd name="connsiteX42" fmla="*/ 109187 w 453513"/>
                  <a:gd name="connsiteY42" fmla="*/ 143825 h 440988"/>
                  <a:gd name="connsiteX43" fmla="*/ 85851 w 453513"/>
                  <a:gd name="connsiteY43" fmla="*/ 128730 h 440988"/>
                  <a:gd name="connsiteX44" fmla="*/ 126593 w 453513"/>
                  <a:gd name="connsiteY44" fmla="*/ 137520 h 440988"/>
                  <a:gd name="connsiteX45" fmla="*/ 200234 w 453513"/>
                  <a:gd name="connsiteY45" fmla="*/ 191019 h 440988"/>
                  <a:gd name="connsiteX46" fmla="*/ 182828 w 453513"/>
                  <a:gd name="connsiteY46" fmla="*/ 151468 h 440988"/>
                  <a:gd name="connsiteX47" fmla="*/ 188757 w 453513"/>
                  <a:gd name="connsiteY47" fmla="*/ 158346 h 440988"/>
                  <a:gd name="connsiteX48" fmla="*/ 188757 w 453513"/>
                  <a:gd name="connsiteY48" fmla="*/ 92809 h 440988"/>
                  <a:gd name="connsiteX49" fmla="*/ 224143 w 453513"/>
                  <a:gd name="connsiteY49" fmla="*/ 146882 h 440988"/>
                  <a:gd name="connsiteX50" fmla="*/ 231029 w 453513"/>
                  <a:gd name="connsiteY50" fmla="*/ 106375 h 440988"/>
                  <a:gd name="connsiteX51" fmla="*/ 250157 w 453513"/>
                  <a:gd name="connsiteY51" fmla="*/ 93765 h 440988"/>
                  <a:gd name="connsiteX52" fmla="*/ 263163 w 453513"/>
                  <a:gd name="connsiteY52" fmla="*/ 84593 h 440988"/>
                  <a:gd name="connsiteX53" fmla="*/ 266415 w 453513"/>
                  <a:gd name="connsiteY53" fmla="*/ 82301 h 440988"/>
                  <a:gd name="connsiteX54" fmla="*/ 274066 w 453513"/>
                  <a:gd name="connsiteY54" fmla="*/ 86504 h 440988"/>
                  <a:gd name="connsiteX55" fmla="*/ 276361 w 453513"/>
                  <a:gd name="connsiteY55" fmla="*/ 87842 h 440988"/>
                  <a:gd name="connsiteX56" fmla="*/ 278848 w 453513"/>
                  <a:gd name="connsiteY56" fmla="*/ 88797 h 440988"/>
                  <a:gd name="connsiteX57" fmla="*/ 284586 w 453513"/>
                  <a:gd name="connsiteY57" fmla="*/ 90708 h 440988"/>
                  <a:gd name="connsiteX58" fmla="*/ 284586 w 453513"/>
                  <a:gd name="connsiteY58" fmla="*/ 92236 h 440988"/>
                  <a:gd name="connsiteX59" fmla="*/ 255130 w 453513"/>
                  <a:gd name="connsiteY59" fmla="*/ 187771 h 440988"/>
                  <a:gd name="connsiteX60" fmla="*/ 330110 w 453513"/>
                  <a:gd name="connsiteY60" fmla="*/ 121852 h 440988"/>
                  <a:gd name="connsiteX61" fmla="*/ 343499 w 453513"/>
                  <a:gd name="connsiteY61" fmla="*/ 110006 h 440988"/>
                  <a:gd name="connsiteX62" fmla="*/ 349620 w 453513"/>
                  <a:gd name="connsiteY62" fmla="*/ 126629 h 440988"/>
                  <a:gd name="connsiteX63" fmla="*/ 340821 w 453513"/>
                  <a:gd name="connsiteY63" fmla="*/ 140577 h 440988"/>
                  <a:gd name="connsiteX64" fmla="*/ 379076 w 453513"/>
                  <a:gd name="connsiteY64" fmla="*/ 149557 h 440988"/>
                  <a:gd name="connsiteX65" fmla="*/ 380606 w 453513"/>
                  <a:gd name="connsiteY65" fmla="*/ 149557 h 440988"/>
                  <a:gd name="connsiteX66" fmla="*/ 452909 w 453513"/>
                  <a:gd name="connsiteY66" fmla="*/ 186242 h 440988"/>
                  <a:gd name="connsiteX67" fmla="*/ 373721 w 453513"/>
                  <a:gd name="connsiteY67" fmla="*/ 184905 h 440988"/>
                  <a:gd name="connsiteX68" fmla="*/ 429956 w 453513"/>
                  <a:gd name="connsiteY68" fmla="*/ 154525 h 440988"/>
                  <a:gd name="connsiteX69" fmla="*/ 436841 w 453513"/>
                  <a:gd name="connsiteY69" fmla="*/ 133698 h 440988"/>
                  <a:gd name="connsiteX70" fmla="*/ 407385 w 453513"/>
                  <a:gd name="connsiteY70" fmla="*/ 127966 h 440988"/>
                  <a:gd name="connsiteX71" fmla="*/ 384049 w 453513"/>
                  <a:gd name="connsiteY71" fmla="*/ 122043 h 440988"/>
                  <a:gd name="connsiteX72" fmla="*/ 405855 w 453513"/>
                  <a:gd name="connsiteY72" fmla="*/ 87077 h 440988"/>
                  <a:gd name="connsiteX73" fmla="*/ 367600 w 453513"/>
                  <a:gd name="connsiteY73" fmla="*/ 96822 h 440988"/>
                  <a:gd name="connsiteX74" fmla="*/ 361861 w 453513"/>
                  <a:gd name="connsiteY74" fmla="*/ 81154 h 440988"/>
                  <a:gd name="connsiteX75" fmla="*/ 364922 w 453513"/>
                  <a:gd name="connsiteY75" fmla="*/ 52303 h 440988"/>
                  <a:gd name="connsiteX76" fmla="*/ 310217 w 453513"/>
                  <a:gd name="connsiteY76" fmla="*/ 100643 h 440988"/>
                  <a:gd name="connsiteX77" fmla="*/ 326667 w 453513"/>
                  <a:gd name="connsiteY77" fmla="*/ 49819 h 440988"/>
                  <a:gd name="connsiteX78" fmla="*/ 301036 w 453513"/>
                  <a:gd name="connsiteY78" fmla="*/ 66633 h 440988"/>
                  <a:gd name="connsiteX79" fmla="*/ 288412 w 453513"/>
                  <a:gd name="connsiteY79" fmla="*/ 62047 h 440988"/>
                  <a:gd name="connsiteX80" fmla="*/ 276170 w 453513"/>
                  <a:gd name="connsiteY80" fmla="*/ 55169 h 440988"/>
                  <a:gd name="connsiteX81" fmla="*/ 271771 w 453513"/>
                  <a:gd name="connsiteY81" fmla="*/ -51 h 440988"/>
                  <a:gd name="connsiteX82" fmla="*/ 246714 w 453513"/>
                  <a:gd name="connsiteY82" fmla="*/ 61474 h 440988"/>
                  <a:gd name="connsiteX83" fmla="*/ 233516 w 453513"/>
                  <a:gd name="connsiteY83" fmla="*/ 70836 h 440988"/>
                  <a:gd name="connsiteX84" fmla="*/ 218405 w 453513"/>
                  <a:gd name="connsiteY84" fmla="*/ 22114 h 440988"/>
                  <a:gd name="connsiteX85" fmla="*/ 209224 w 453513"/>
                  <a:gd name="connsiteY85" fmla="*/ 72556 h 440988"/>
                  <a:gd name="connsiteX86" fmla="*/ 190096 w 453513"/>
                  <a:gd name="connsiteY86" fmla="*/ 43513 h 440988"/>
                  <a:gd name="connsiteX87" fmla="*/ 174220 w 453513"/>
                  <a:gd name="connsiteY87" fmla="*/ 43513 h 440988"/>
                  <a:gd name="connsiteX88" fmla="*/ 160640 w 453513"/>
                  <a:gd name="connsiteY88" fmla="*/ 50010 h 440988"/>
                  <a:gd name="connsiteX89" fmla="*/ 160640 w 453513"/>
                  <a:gd name="connsiteY89" fmla="*/ 83065 h 440988"/>
                  <a:gd name="connsiteX90" fmla="*/ 108996 w 453513"/>
                  <a:gd name="connsiteY90" fmla="*/ 23642 h 440988"/>
                  <a:gd name="connsiteX91" fmla="*/ 110717 w 453513"/>
                  <a:gd name="connsiteY91" fmla="*/ 57270 h 440988"/>
                  <a:gd name="connsiteX92" fmla="*/ 132905 w 453513"/>
                  <a:gd name="connsiteY92" fmla="*/ 107522 h 440988"/>
                  <a:gd name="connsiteX93" fmla="*/ 63855 w 453513"/>
                  <a:gd name="connsiteY93" fmla="*/ 57270 h 440988"/>
                  <a:gd name="connsiteX94" fmla="*/ 85851 w 453513"/>
                  <a:gd name="connsiteY94" fmla="*/ 99879 h 440988"/>
                  <a:gd name="connsiteX95" fmla="*/ 46257 w 453513"/>
                  <a:gd name="connsiteY95" fmla="*/ 91281 h 440988"/>
                  <a:gd name="connsiteX96" fmla="*/ 30764 w 453513"/>
                  <a:gd name="connsiteY96" fmla="*/ 103509 h 440988"/>
                  <a:gd name="connsiteX97" fmla="*/ 21583 w 453513"/>
                  <a:gd name="connsiteY97" fmla="*/ 120132 h 440988"/>
                  <a:gd name="connsiteX98" fmla="*/ 94650 w 453513"/>
                  <a:gd name="connsiteY98" fmla="*/ 167518 h 440988"/>
                  <a:gd name="connsiteX99" fmla="*/ 40710 w 453513"/>
                  <a:gd name="connsiteY99" fmla="*/ 164843 h 440988"/>
                  <a:gd name="connsiteX100" fmla="*/ 55056 w 453513"/>
                  <a:gd name="connsiteY100" fmla="*/ 183950 h 440988"/>
                  <a:gd name="connsiteX101" fmla="*/ 23113 w 453513"/>
                  <a:gd name="connsiteY101" fmla="*/ 195223 h 440988"/>
                  <a:gd name="connsiteX102" fmla="*/ -31 w 453513"/>
                  <a:gd name="connsiteY102" fmla="*/ 211846 h 440988"/>
                  <a:gd name="connsiteX103" fmla="*/ 31720 w 453513"/>
                  <a:gd name="connsiteY103" fmla="*/ 228851 h 440988"/>
                  <a:gd name="connsiteX104" fmla="*/ 16801 w 453513"/>
                  <a:gd name="connsiteY104" fmla="*/ 247958 h 440988"/>
                  <a:gd name="connsiteX105" fmla="*/ 27321 w 453513"/>
                  <a:gd name="connsiteY105" fmla="*/ 263817 h 440988"/>
                  <a:gd name="connsiteX106" fmla="*/ 82791 w 453513"/>
                  <a:gd name="connsiteY106" fmla="*/ 263817 h 440988"/>
                  <a:gd name="connsiteX107" fmla="*/ 67106 w 453513"/>
                  <a:gd name="connsiteY107" fmla="*/ 284070 h 440988"/>
                  <a:gd name="connsiteX108" fmla="*/ 98667 w 453513"/>
                  <a:gd name="connsiteY108" fmla="*/ 284070 h 440988"/>
                  <a:gd name="connsiteX109" fmla="*/ 55821 w 453513"/>
                  <a:gd name="connsiteY109" fmla="*/ 324768 h 440988"/>
                  <a:gd name="connsiteX110" fmla="*/ 45110 w 453513"/>
                  <a:gd name="connsiteY110" fmla="*/ 353620 h 440988"/>
                  <a:gd name="connsiteX111" fmla="*/ 111482 w 453513"/>
                  <a:gd name="connsiteY111" fmla="*/ 320756 h 440988"/>
                  <a:gd name="connsiteX112" fmla="*/ 111482 w 453513"/>
                  <a:gd name="connsiteY112" fmla="*/ 339863 h 440988"/>
                  <a:gd name="connsiteX113" fmla="*/ 88720 w 453513"/>
                  <a:gd name="connsiteY113" fmla="*/ 390114 h 440988"/>
                  <a:gd name="connsiteX114" fmla="*/ 133479 w 453513"/>
                  <a:gd name="connsiteY114" fmla="*/ 357823 h 440988"/>
                  <a:gd name="connsiteX115" fmla="*/ 149546 w 453513"/>
                  <a:gd name="connsiteY115" fmla="*/ 357823 h 440988"/>
                  <a:gd name="connsiteX116" fmla="*/ 157771 w 453513"/>
                  <a:gd name="connsiteY116" fmla="*/ 371771 h 440988"/>
                  <a:gd name="connsiteX117" fmla="*/ 152606 w 453513"/>
                  <a:gd name="connsiteY117" fmla="*/ 426035 h 440988"/>
                  <a:gd name="connsiteX118" fmla="*/ 180532 w 453513"/>
                  <a:gd name="connsiteY118" fmla="*/ 395464 h 440988"/>
                  <a:gd name="connsiteX119" fmla="*/ 187418 w 453513"/>
                  <a:gd name="connsiteY119" fmla="*/ 440938 h 440988"/>
                  <a:gd name="connsiteX120" fmla="*/ 214579 w 453513"/>
                  <a:gd name="connsiteY120" fmla="*/ 364511 h 440988"/>
                  <a:gd name="connsiteX121" fmla="*/ 225865 w 453513"/>
                  <a:gd name="connsiteY121" fmla="*/ 402725 h 440988"/>
                  <a:gd name="connsiteX122" fmla="*/ 243271 w 453513"/>
                  <a:gd name="connsiteY122" fmla="*/ 434633 h 440988"/>
                  <a:gd name="connsiteX123" fmla="*/ 259720 w 453513"/>
                  <a:gd name="connsiteY123" fmla="*/ 421831 h 440988"/>
                  <a:gd name="connsiteX124" fmla="*/ 263737 w 453513"/>
                  <a:gd name="connsiteY124" fmla="*/ 361453 h 440988"/>
                  <a:gd name="connsiteX125" fmla="*/ 274257 w 453513"/>
                  <a:gd name="connsiteY125" fmla="*/ 353620 h 440988"/>
                  <a:gd name="connsiteX126" fmla="*/ 291090 w 453513"/>
                  <a:gd name="connsiteY126" fmla="*/ 363173 h 440988"/>
                  <a:gd name="connsiteX127" fmla="*/ 302375 w 453513"/>
                  <a:gd name="connsiteY127" fmla="*/ 356486 h 440988"/>
                  <a:gd name="connsiteX128" fmla="*/ 318060 w 453513"/>
                  <a:gd name="connsiteY128" fmla="*/ 356486 h 440988"/>
                  <a:gd name="connsiteX129" fmla="*/ 327432 w 453513"/>
                  <a:gd name="connsiteY129" fmla="*/ 345977 h 440988"/>
                  <a:gd name="connsiteX130" fmla="*/ 359375 w 453513"/>
                  <a:gd name="connsiteY130" fmla="*/ 362027 h 440988"/>
                  <a:gd name="connsiteX131" fmla="*/ 355358 w 453513"/>
                  <a:gd name="connsiteY131" fmla="*/ 335659 h 440988"/>
                  <a:gd name="connsiteX132" fmla="*/ 351150 w 453513"/>
                  <a:gd name="connsiteY132" fmla="*/ 313686 h 440988"/>
                  <a:gd name="connsiteX133" fmla="*/ 380415 w 453513"/>
                  <a:gd name="connsiteY133" fmla="*/ 318272 h 440988"/>
                  <a:gd name="connsiteX134" fmla="*/ 424409 w 453513"/>
                  <a:gd name="connsiteY134" fmla="*/ 326106 h 440988"/>
                  <a:gd name="connsiteX135" fmla="*/ 364922 w 453513"/>
                  <a:gd name="connsiteY135" fmla="*/ 281013 h 440988"/>
                  <a:gd name="connsiteX136" fmla="*/ 419818 w 453513"/>
                  <a:gd name="connsiteY136" fmla="*/ 288274 h 440988"/>
                  <a:gd name="connsiteX137" fmla="*/ 435311 w 453513"/>
                  <a:gd name="connsiteY137" fmla="*/ 275090 h 440988"/>
                  <a:gd name="connsiteX138" fmla="*/ 371808 w 453513"/>
                  <a:gd name="connsiteY138" fmla="*/ 245092 h 440988"/>
                  <a:gd name="connsiteX139" fmla="*/ 381754 w 453513"/>
                  <a:gd name="connsiteY139" fmla="*/ 234201 h 440988"/>
                  <a:gd name="connsiteX140" fmla="*/ 389788 w 453513"/>
                  <a:gd name="connsiteY140" fmla="*/ 221590 h 440988"/>
                  <a:gd name="connsiteX141" fmla="*/ 415227 w 453513"/>
                  <a:gd name="connsiteY141" fmla="*/ 206878 h 440988"/>
                  <a:gd name="connsiteX142" fmla="*/ 453482 w 453513"/>
                  <a:gd name="connsiteY142" fmla="*/ 186242 h 440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453513" h="440988">
                    <a:moveTo>
                      <a:pt x="379841" y="149748"/>
                    </a:moveTo>
                    <a:lnTo>
                      <a:pt x="360714" y="160257"/>
                    </a:lnTo>
                    <a:lnTo>
                      <a:pt x="265076" y="211464"/>
                    </a:lnTo>
                    <a:lnTo>
                      <a:pt x="360714" y="212992"/>
                    </a:lnTo>
                    <a:lnTo>
                      <a:pt x="358227" y="217005"/>
                    </a:lnTo>
                    <a:lnTo>
                      <a:pt x="349811" y="226176"/>
                    </a:lnTo>
                    <a:lnTo>
                      <a:pt x="330684" y="248149"/>
                    </a:lnTo>
                    <a:lnTo>
                      <a:pt x="270049" y="239933"/>
                    </a:lnTo>
                    <a:lnTo>
                      <a:pt x="323798" y="283879"/>
                    </a:lnTo>
                    <a:lnTo>
                      <a:pt x="314999" y="282542"/>
                    </a:lnTo>
                    <a:lnTo>
                      <a:pt x="321120" y="314641"/>
                    </a:lnTo>
                    <a:lnTo>
                      <a:pt x="319590" y="314641"/>
                    </a:lnTo>
                    <a:lnTo>
                      <a:pt x="305244" y="330691"/>
                    </a:lnTo>
                    <a:lnTo>
                      <a:pt x="305244" y="330691"/>
                    </a:lnTo>
                    <a:lnTo>
                      <a:pt x="302757" y="330691"/>
                    </a:lnTo>
                    <a:lnTo>
                      <a:pt x="294533" y="330691"/>
                    </a:lnTo>
                    <a:lnTo>
                      <a:pt x="289942" y="333366"/>
                    </a:lnTo>
                    <a:lnTo>
                      <a:pt x="287455" y="331838"/>
                    </a:lnTo>
                    <a:lnTo>
                      <a:pt x="271388" y="322857"/>
                    </a:lnTo>
                    <a:lnTo>
                      <a:pt x="256660" y="333748"/>
                    </a:lnTo>
                    <a:lnTo>
                      <a:pt x="246140" y="341582"/>
                    </a:lnTo>
                    <a:lnTo>
                      <a:pt x="237724" y="347887"/>
                    </a:lnTo>
                    <a:lnTo>
                      <a:pt x="216492" y="275281"/>
                    </a:lnTo>
                    <a:lnTo>
                      <a:pt x="192774" y="339480"/>
                    </a:lnTo>
                    <a:lnTo>
                      <a:pt x="178620" y="354957"/>
                    </a:lnTo>
                    <a:lnTo>
                      <a:pt x="173647" y="343875"/>
                    </a:lnTo>
                    <a:lnTo>
                      <a:pt x="165613" y="330500"/>
                    </a:lnTo>
                    <a:lnTo>
                      <a:pt x="149928" y="330500"/>
                    </a:lnTo>
                    <a:lnTo>
                      <a:pt x="139982" y="330500"/>
                    </a:lnTo>
                    <a:lnTo>
                      <a:pt x="139982" y="322284"/>
                    </a:lnTo>
                    <a:lnTo>
                      <a:pt x="141512" y="284070"/>
                    </a:lnTo>
                    <a:lnTo>
                      <a:pt x="168865" y="257894"/>
                    </a:lnTo>
                    <a:lnTo>
                      <a:pt x="124297" y="257894"/>
                    </a:lnTo>
                    <a:lnTo>
                      <a:pt x="139791" y="237831"/>
                    </a:lnTo>
                    <a:lnTo>
                      <a:pt x="82408" y="237831"/>
                    </a:lnTo>
                    <a:lnTo>
                      <a:pt x="62516" y="237831"/>
                    </a:lnTo>
                    <a:lnTo>
                      <a:pt x="74757" y="222546"/>
                    </a:lnTo>
                    <a:lnTo>
                      <a:pt x="58881" y="212228"/>
                    </a:lnTo>
                    <a:lnTo>
                      <a:pt x="63663" y="210508"/>
                    </a:lnTo>
                    <a:lnTo>
                      <a:pt x="99623" y="197898"/>
                    </a:lnTo>
                    <a:lnTo>
                      <a:pt x="98284" y="195987"/>
                    </a:lnTo>
                    <a:lnTo>
                      <a:pt x="197365" y="201146"/>
                    </a:lnTo>
                    <a:lnTo>
                      <a:pt x="109187" y="143825"/>
                    </a:lnTo>
                    <a:lnTo>
                      <a:pt x="85851" y="128730"/>
                    </a:lnTo>
                    <a:lnTo>
                      <a:pt x="126593" y="137520"/>
                    </a:lnTo>
                    <a:lnTo>
                      <a:pt x="200234" y="191019"/>
                    </a:lnTo>
                    <a:lnTo>
                      <a:pt x="182828" y="151468"/>
                    </a:lnTo>
                    <a:lnTo>
                      <a:pt x="188757" y="158346"/>
                    </a:lnTo>
                    <a:lnTo>
                      <a:pt x="188757" y="92809"/>
                    </a:lnTo>
                    <a:lnTo>
                      <a:pt x="224143" y="146882"/>
                    </a:lnTo>
                    <a:lnTo>
                      <a:pt x="231029" y="106375"/>
                    </a:lnTo>
                    <a:lnTo>
                      <a:pt x="250157" y="93765"/>
                    </a:lnTo>
                    <a:lnTo>
                      <a:pt x="263163" y="84593"/>
                    </a:lnTo>
                    <a:lnTo>
                      <a:pt x="266415" y="82301"/>
                    </a:lnTo>
                    <a:lnTo>
                      <a:pt x="274066" y="86504"/>
                    </a:lnTo>
                    <a:lnTo>
                      <a:pt x="276361" y="87842"/>
                    </a:lnTo>
                    <a:lnTo>
                      <a:pt x="278848" y="88797"/>
                    </a:lnTo>
                    <a:lnTo>
                      <a:pt x="284586" y="90708"/>
                    </a:lnTo>
                    <a:lnTo>
                      <a:pt x="284586" y="92236"/>
                    </a:lnTo>
                    <a:lnTo>
                      <a:pt x="255130" y="187771"/>
                    </a:lnTo>
                    <a:lnTo>
                      <a:pt x="330110" y="121852"/>
                    </a:lnTo>
                    <a:lnTo>
                      <a:pt x="343499" y="110006"/>
                    </a:lnTo>
                    <a:lnTo>
                      <a:pt x="349620" y="126629"/>
                    </a:lnTo>
                    <a:lnTo>
                      <a:pt x="340821" y="140577"/>
                    </a:lnTo>
                    <a:lnTo>
                      <a:pt x="379076" y="149557"/>
                    </a:lnTo>
                    <a:lnTo>
                      <a:pt x="380606" y="149557"/>
                    </a:lnTo>
                    <a:close/>
                    <a:moveTo>
                      <a:pt x="452909" y="186242"/>
                    </a:moveTo>
                    <a:lnTo>
                      <a:pt x="373721" y="184905"/>
                    </a:lnTo>
                    <a:lnTo>
                      <a:pt x="429956" y="154525"/>
                    </a:lnTo>
                    <a:lnTo>
                      <a:pt x="436841" y="133698"/>
                    </a:lnTo>
                    <a:lnTo>
                      <a:pt x="407385" y="127966"/>
                    </a:lnTo>
                    <a:lnTo>
                      <a:pt x="384049" y="122043"/>
                    </a:lnTo>
                    <a:lnTo>
                      <a:pt x="405855" y="87077"/>
                    </a:lnTo>
                    <a:lnTo>
                      <a:pt x="367600" y="96822"/>
                    </a:lnTo>
                    <a:lnTo>
                      <a:pt x="361861" y="81154"/>
                    </a:lnTo>
                    <a:lnTo>
                      <a:pt x="364922" y="52303"/>
                    </a:lnTo>
                    <a:lnTo>
                      <a:pt x="310217" y="100643"/>
                    </a:lnTo>
                    <a:lnTo>
                      <a:pt x="326667" y="49819"/>
                    </a:lnTo>
                    <a:lnTo>
                      <a:pt x="301036" y="66633"/>
                    </a:lnTo>
                    <a:lnTo>
                      <a:pt x="288412" y="62047"/>
                    </a:lnTo>
                    <a:lnTo>
                      <a:pt x="276170" y="55169"/>
                    </a:lnTo>
                    <a:lnTo>
                      <a:pt x="271771" y="-51"/>
                    </a:lnTo>
                    <a:lnTo>
                      <a:pt x="246714" y="61474"/>
                    </a:lnTo>
                    <a:lnTo>
                      <a:pt x="233516" y="70836"/>
                    </a:lnTo>
                    <a:lnTo>
                      <a:pt x="218405" y="22114"/>
                    </a:lnTo>
                    <a:lnTo>
                      <a:pt x="209224" y="72556"/>
                    </a:lnTo>
                    <a:lnTo>
                      <a:pt x="190096" y="43513"/>
                    </a:lnTo>
                    <a:lnTo>
                      <a:pt x="174220" y="43513"/>
                    </a:lnTo>
                    <a:lnTo>
                      <a:pt x="160640" y="50010"/>
                    </a:lnTo>
                    <a:lnTo>
                      <a:pt x="160640" y="83065"/>
                    </a:lnTo>
                    <a:lnTo>
                      <a:pt x="108996" y="23642"/>
                    </a:lnTo>
                    <a:lnTo>
                      <a:pt x="110717" y="57270"/>
                    </a:lnTo>
                    <a:lnTo>
                      <a:pt x="132905" y="107522"/>
                    </a:lnTo>
                    <a:lnTo>
                      <a:pt x="63855" y="57270"/>
                    </a:lnTo>
                    <a:lnTo>
                      <a:pt x="85851" y="99879"/>
                    </a:lnTo>
                    <a:lnTo>
                      <a:pt x="46257" y="91281"/>
                    </a:lnTo>
                    <a:lnTo>
                      <a:pt x="30764" y="103509"/>
                    </a:lnTo>
                    <a:lnTo>
                      <a:pt x="21583" y="120132"/>
                    </a:lnTo>
                    <a:lnTo>
                      <a:pt x="94650" y="167518"/>
                    </a:lnTo>
                    <a:lnTo>
                      <a:pt x="40710" y="164843"/>
                    </a:lnTo>
                    <a:lnTo>
                      <a:pt x="55056" y="183950"/>
                    </a:lnTo>
                    <a:lnTo>
                      <a:pt x="23113" y="195223"/>
                    </a:lnTo>
                    <a:lnTo>
                      <a:pt x="-31" y="211846"/>
                    </a:lnTo>
                    <a:lnTo>
                      <a:pt x="31720" y="228851"/>
                    </a:lnTo>
                    <a:lnTo>
                      <a:pt x="16801" y="247958"/>
                    </a:lnTo>
                    <a:lnTo>
                      <a:pt x="27321" y="263817"/>
                    </a:lnTo>
                    <a:lnTo>
                      <a:pt x="82791" y="263817"/>
                    </a:lnTo>
                    <a:lnTo>
                      <a:pt x="67106" y="284070"/>
                    </a:lnTo>
                    <a:lnTo>
                      <a:pt x="98667" y="284070"/>
                    </a:lnTo>
                    <a:lnTo>
                      <a:pt x="55821" y="324768"/>
                    </a:lnTo>
                    <a:lnTo>
                      <a:pt x="45110" y="353620"/>
                    </a:lnTo>
                    <a:lnTo>
                      <a:pt x="111482" y="320756"/>
                    </a:lnTo>
                    <a:lnTo>
                      <a:pt x="111482" y="339863"/>
                    </a:lnTo>
                    <a:lnTo>
                      <a:pt x="88720" y="390114"/>
                    </a:lnTo>
                    <a:lnTo>
                      <a:pt x="133479" y="357823"/>
                    </a:lnTo>
                    <a:lnTo>
                      <a:pt x="149546" y="357823"/>
                    </a:lnTo>
                    <a:lnTo>
                      <a:pt x="157771" y="371771"/>
                    </a:lnTo>
                    <a:lnTo>
                      <a:pt x="152606" y="426035"/>
                    </a:lnTo>
                    <a:lnTo>
                      <a:pt x="180532" y="395464"/>
                    </a:lnTo>
                    <a:lnTo>
                      <a:pt x="187418" y="440938"/>
                    </a:lnTo>
                    <a:lnTo>
                      <a:pt x="214579" y="364511"/>
                    </a:lnTo>
                    <a:lnTo>
                      <a:pt x="225865" y="402725"/>
                    </a:lnTo>
                    <a:lnTo>
                      <a:pt x="243271" y="434633"/>
                    </a:lnTo>
                    <a:lnTo>
                      <a:pt x="259720" y="421831"/>
                    </a:lnTo>
                    <a:lnTo>
                      <a:pt x="263737" y="361453"/>
                    </a:lnTo>
                    <a:lnTo>
                      <a:pt x="274257" y="353620"/>
                    </a:lnTo>
                    <a:lnTo>
                      <a:pt x="291090" y="363173"/>
                    </a:lnTo>
                    <a:lnTo>
                      <a:pt x="302375" y="356486"/>
                    </a:lnTo>
                    <a:lnTo>
                      <a:pt x="318060" y="356486"/>
                    </a:lnTo>
                    <a:lnTo>
                      <a:pt x="327432" y="345977"/>
                    </a:lnTo>
                    <a:lnTo>
                      <a:pt x="359375" y="362027"/>
                    </a:lnTo>
                    <a:lnTo>
                      <a:pt x="355358" y="335659"/>
                    </a:lnTo>
                    <a:lnTo>
                      <a:pt x="351150" y="313686"/>
                    </a:lnTo>
                    <a:lnTo>
                      <a:pt x="380415" y="318272"/>
                    </a:lnTo>
                    <a:lnTo>
                      <a:pt x="424409" y="326106"/>
                    </a:lnTo>
                    <a:lnTo>
                      <a:pt x="364922" y="281013"/>
                    </a:lnTo>
                    <a:lnTo>
                      <a:pt x="419818" y="288274"/>
                    </a:lnTo>
                    <a:lnTo>
                      <a:pt x="435311" y="275090"/>
                    </a:lnTo>
                    <a:lnTo>
                      <a:pt x="371808" y="245092"/>
                    </a:lnTo>
                    <a:lnTo>
                      <a:pt x="381754" y="234201"/>
                    </a:lnTo>
                    <a:lnTo>
                      <a:pt x="389788" y="221590"/>
                    </a:lnTo>
                    <a:lnTo>
                      <a:pt x="415227" y="206878"/>
                    </a:lnTo>
                    <a:lnTo>
                      <a:pt x="453482" y="186242"/>
                    </a:lnTo>
                    <a:close/>
                  </a:path>
                </a:pathLst>
              </a:custGeom>
              <a:solidFill>
                <a:schemeClr val="accent4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C2C38-823E-324A-B6BD-F8DBC74DFA14}"/>
                  </a:ext>
                </a:extLst>
              </p:cNvPr>
              <p:cNvSpPr/>
              <p:nvPr/>
            </p:nvSpPr>
            <p:spPr>
              <a:xfrm>
                <a:off x="10485644" y="6925430"/>
                <a:ext cx="6128946" cy="2135249"/>
              </a:xfrm>
              <a:custGeom>
                <a:avLst/>
                <a:gdLst>
                  <a:gd name="connsiteX0" fmla="*/ 13033 w 1118061"/>
                  <a:gd name="connsiteY0" fmla="*/ 389468 h 389518"/>
                  <a:gd name="connsiteX1" fmla="*/ 122633 w 1118061"/>
                  <a:gd name="connsiteY1" fmla="*/ 172986 h 389518"/>
                  <a:gd name="connsiteX2" fmla="*/ 315630 w 1118061"/>
                  <a:gd name="connsiteY2" fmla="*/ 151013 h 389518"/>
                  <a:gd name="connsiteX3" fmla="*/ 704876 w 1118061"/>
                  <a:gd name="connsiteY3" fmla="*/ 641 h 389518"/>
                  <a:gd name="connsiteX4" fmla="*/ 1042859 w 1118061"/>
                  <a:gd name="connsiteY4" fmla="*/ 60637 h 389518"/>
                  <a:gd name="connsiteX5" fmla="*/ 1035399 w 1118061"/>
                  <a:gd name="connsiteY5" fmla="*/ 70764 h 389518"/>
                  <a:gd name="connsiteX6" fmla="*/ 1016272 w 1118061"/>
                  <a:gd name="connsiteY6" fmla="*/ 84139 h 389518"/>
                  <a:gd name="connsiteX7" fmla="*/ 1118030 w 1118061"/>
                  <a:gd name="connsiteY7" fmla="*/ 232791 h 389518"/>
                  <a:gd name="connsiteX8" fmla="*/ 1094695 w 1118061"/>
                  <a:gd name="connsiteY8" fmla="*/ 389277 h 389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8061" h="389518">
                    <a:moveTo>
                      <a:pt x="13033" y="389468"/>
                    </a:moveTo>
                    <a:cubicBezTo>
                      <a:pt x="13033" y="389468"/>
                      <a:pt x="-55826" y="183113"/>
                      <a:pt x="122633" y="172986"/>
                    </a:cubicBezTo>
                    <a:cubicBezTo>
                      <a:pt x="306066" y="162669"/>
                      <a:pt x="315630" y="151013"/>
                      <a:pt x="315630" y="151013"/>
                    </a:cubicBezTo>
                    <a:cubicBezTo>
                      <a:pt x="418007" y="47782"/>
                      <a:pt x="559602" y="-6921"/>
                      <a:pt x="704876" y="641"/>
                    </a:cubicBezTo>
                    <a:cubicBezTo>
                      <a:pt x="950473" y="16691"/>
                      <a:pt x="1049171" y="63121"/>
                      <a:pt x="1042859" y="60637"/>
                    </a:cubicBezTo>
                    <a:cubicBezTo>
                      <a:pt x="1042859" y="60637"/>
                      <a:pt x="1042859" y="71911"/>
                      <a:pt x="1035399" y="70764"/>
                    </a:cubicBezTo>
                    <a:cubicBezTo>
                      <a:pt x="1022201" y="68853"/>
                      <a:pt x="1005752" y="59682"/>
                      <a:pt x="1016272" y="84139"/>
                    </a:cubicBezTo>
                    <a:cubicBezTo>
                      <a:pt x="1031956" y="122353"/>
                      <a:pt x="1115544" y="172795"/>
                      <a:pt x="1118030" y="232791"/>
                    </a:cubicBezTo>
                    <a:cubicBezTo>
                      <a:pt x="1116443" y="285689"/>
                      <a:pt x="1108619" y="338214"/>
                      <a:pt x="1094695" y="3892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542CB2F3-5B3C-FA4E-A94E-24C572D7EA94}"/>
                  </a:ext>
                </a:extLst>
              </p:cNvPr>
              <p:cNvSpPr/>
              <p:nvPr/>
            </p:nvSpPr>
            <p:spPr>
              <a:xfrm>
                <a:off x="10491117" y="8144209"/>
                <a:ext cx="518679" cy="277560"/>
              </a:xfrm>
              <a:custGeom>
                <a:avLst/>
                <a:gdLst>
                  <a:gd name="connsiteX0" fmla="*/ -31 w 94619"/>
                  <a:gd name="connsiteY0" fmla="*/ 50583 h 50633"/>
                  <a:gd name="connsiteX1" fmla="*/ 76479 w 94619"/>
                  <a:gd name="connsiteY1" fmla="*/ 45233 h 50633"/>
                  <a:gd name="connsiteX2" fmla="*/ 87190 w 94619"/>
                  <a:gd name="connsiteY2" fmla="*/ -51 h 50633"/>
                  <a:gd name="connsiteX3" fmla="*/ 19096 w 94619"/>
                  <a:gd name="connsiteY3" fmla="*/ -51 h 50633"/>
                  <a:gd name="connsiteX4" fmla="*/ -31 w 94619"/>
                  <a:gd name="connsiteY4" fmla="*/ 50583 h 50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19" h="50633">
                    <a:moveTo>
                      <a:pt x="-31" y="50583"/>
                    </a:moveTo>
                    <a:cubicBezTo>
                      <a:pt x="21200" y="50583"/>
                      <a:pt x="70740" y="50583"/>
                      <a:pt x="76479" y="45233"/>
                    </a:cubicBezTo>
                    <a:cubicBezTo>
                      <a:pt x="109569" y="9312"/>
                      <a:pt x="87190" y="-51"/>
                      <a:pt x="87190" y="-51"/>
                    </a:cubicBezTo>
                    <a:lnTo>
                      <a:pt x="19096" y="-51"/>
                    </a:lnTo>
                    <a:cubicBezTo>
                      <a:pt x="9121" y="15243"/>
                      <a:pt x="2595" y="32519"/>
                      <a:pt x="-31" y="5058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CB7A6DC5-DCFC-3E4C-9BF0-8D23232424DC}"/>
                  </a:ext>
                </a:extLst>
              </p:cNvPr>
              <p:cNvSpPr/>
              <p:nvPr/>
            </p:nvSpPr>
            <p:spPr>
              <a:xfrm>
                <a:off x="12407904" y="7115643"/>
                <a:ext cx="2147380" cy="729007"/>
              </a:xfrm>
              <a:custGeom>
                <a:avLst/>
                <a:gdLst>
                  <a:gd name="connsiteX0" fmla="*/ -31 w 391731"/>
                  <a:gd name="connsiteY0" fmla="*/ 132937 h 132987"/>
                  <a:gd name="connsiteX1" fmla="*/ 233324 w 391731"/>
                  <a:gd name="connsiteY1" fmla="*/ 3583 h 132987"/>
                  <a:gd name="connsiteX2" fmla="*/ 391700 w 391731"/>
                  <a:gd name="connsiteY2" fmla="*/ 1290 h 132987"/>
                  <a:gd name="connsiteX3" fmla="*/ 388640 w 391731"/>
                  <a:gd name="connsiteY3" fmla="*/ 132173 h 132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731" h="132987">
                    <a:moveTo>
                      <a:pt x="-31" y="132937"/>
                    </a:moveTo>
                    <a:cubicBezTo>
                      <a:pt x="8576" y="90520"/>
                      <a:pt x="136539" y="15429"/>
                      <a:pt x="233324" y="3583"/>
                    </a:cubicBezTo>
                    <a:cubicBezTo>
                      <a:pt x="286021" y="-311"/>
                      <a:pt x="338908" y="-1075"/>
                      <a:pt x="391700" y="1290"/>
                    </a:cubicBezTo>
                    <a:lnTo>
                      <a:pt x="388640" y="132173"/>
                    </a:ln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E6105C9-73BC-484F-B31C-B39CB3DD6E12}"/>
                  </a:ext>
                </a:extLst>
              </p:cNvPr>
              <p:cNvSpPr/>
              <p:nvPr/>
            </p:nvSpPr>
            <p:spPr>
              <a:xfrm>
                <a:off x="12377169" y="7085283"/>
                <a:ext cx="2208644" cy="789739"/>
              </a:xfrm>
              <a:custGeom>
                <a:avLst/>
                <a:gdLst>
                  <a:gd name="connsiteX0" fmla="*/ 5577 w 402908"/>
                  <a:gd name="connsiteY0" fmla="*/ 144016 h 144066"/>
                  <a:gd name="connsiteX1" fmla="*/ 1368 w 402908"/>
                  <a:gd name="connsiteY1" fmla="*/ 141914 h 144066"/>
                  <a:gd name="connsiteX2" fmla="*/ 30 w 402908"/>
                  <a:gd name="connsiteY2" fmla="*/ 137329 h 144066"/>
                  <a:gd name="connsiteX3" fmla="*/ 238167 w 402908"/>
                  <a:gd name="connsiteY3" fmla="*/ 3580 h 144066"/>
                  <a:gd name="connsiteX4" fmla="*/ 347003 w 402908"/>
                  <a:gd name="connsiteY4" fmla="*/ -51 h 144066"/>
                  <a:gd name="connsiteX5" fmla="*/ 397691 w 402908"/>
                  <a:gd name="connsiteY5" fmla="*/ 1096 h 144066"/>
                  <a:gd name="connsiteX6" fmla="*/ 402875 w 402908"/>
                  <a:gd name="connsiteY6" fmla="*/ 6620 h 144066"/>
                  <a:gd name="connsiteX7" fmla="*/ 402855 w 402908"/>
                  <a:gd name="connsiteY7" fmla="*/ 6828 h 144066"/>
                  <a:gd name="connsiteX8" fmla="*/ 400943 w 402908"/>
                  <a:gd name="connsiteY8" fmla="*/ 137902 h 144066"/>
                  <a:gd name="connsiteX9" fmla="*/ 395587 w 402908"/>
                  <a:gd name="connsiteY9" fmla="*/ 143256 h 144066"/>
                  <a:gd name="connsiteX10" fmla="*/ 395396 w 402908"/>
                  <a:gd name="connsiteY10" fmla="*/ 143252 h 144066"/>
                  <a:gd name="connsiteX11" fmla="*/ 347003 w 402908"/>
                  <a:gd name="connsiteY11" fmla="*/ 10267 h 144066"/>
                  <a:gd name="connsiteX12" fmla="*/ 239315 w 402908"/>
                  <a:gd name="connsiteY12" fmla="*/ 13898 h 144066"/>
                  <a:gd name="connsiteX13" fmla="*/ 13610 w 402908"/>
                  <a:gd name="connsiteY13" fmla="*/ 131787 h 144066"/>
                  <a:gd name="connsiteX14" fmla="*/ 388892 w 402908"/>
                  <a:gd name="connsiteY14" fmla="*/ 131787 h 144066"/>
                  <a:gd name="connsiteX15" fmla="*/ 391570 w 402908"/>
                  <a:gd name="connsiteY15" fmla="*/ 11796 h 144066"/>
                  <a:gd name="connsiteX16" fmla="*/ 347003 w 402908"/>
                  <a:gd name="connsiteY16" fmla="*/ 11223 h 14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2908" h="144066">
                    <a:moveTo>
                      <a:pt x="5577" y="144016"/>
                    </a:moveTo>
                    <a:cubicBezTo>
                      <a:pt x="3924" y="144001"/>
                      <a:pt x="2371" y="143225"/>
                      <a:pt x="1368" y="141914"/>
                    </a:cubicBezTo>
                    <a:cubicBezTo>
                      <a:pt x="276" y="140653"/>
                      <a:pt x="-213" y="138979"/>
                      <a:pt x="30" y="137329"/>
                    </a:cubicBezTo>
                    <a:cubicBezTo>
                      <a:pt x="9593" y="90134"/>
                      <a:pt x="143103" y="15235"/>
                      <a:pt x="238167" y="3580"/>
                    </a:cubicBezTo>
                    <a:cubicBezTo>
                      <a:pt x="276422" y="1096"/>
                      <a:pt x="313147" y="-51"/>
                      <a:pt x="347003" y="-51"/>
                    </a:cubicBezTo>
                    <a:cubicBezTo>
                      <a:pt x="380859" y="-51"/>
                      <a:pt x="396926" y="1096"/>
                      <a:pt x="397691" y="1096"/>
                    </a:cubicBezTo>
                    <a:cubicBezTo>
                      <a:pt x="400656" y="1193"/>
                      <a:pt x="402970" y="3668"/>
                      <a:pt x="402875" y="6620"/>
                    </a:cubicBezTo>
                    <a:cubicBezTo>
                      <a:pt x="402855" y="6690"/>
                      <a:pt x="402855" y="6759"/>
                      <a:pt x="402855" y="6828"/>
                    </a:cubicBezTo>
                    <a:lnTo>
                      <a:pt x="400943" y="137902"/>
                    </a:lnTo>
                    <a:cubicBezTo>
                      <a:pt x="400943" y="140856"/>
                      <a:pt x="398552" y="143254"/>
                      <a:pt x="395587" y="143256"/>
                    </a:cubicBezTo>
                    <a:cubicBezTo>
                      <a:pt x="395530" y="143256"/>
                      <a:pt x="395453" y="143254"/>
                      <a:pt x="395396" y="143252"/>
                    </a:cubicBezTo>
                    <a:close/>
                    <a:moveTo>
                      <a:pt x="347003" y="10267"/>
                    </a:moveTo>
                    <a:cubicBezTo>
                      <a:pt x="313530" y="10267"/>
                      <a:pt x="277187" y="11414"/>
                      <a:pt x="239315" y="13898"/>
                    </a:cubicBezTo>
                    <a:cubicBezTo>
                      <a:pt x="148268" y="24980"/>
                      <a:pt x="32546" y="91472"/>
                      <a:pt x="13610" y="131787"/>
                    </a:cubicBezTo>
                    <a:lnTo>
                      <a:pt x="388892" y="131787"/>
                    </a:lnTo>
                    <a:lnTo>
                      <a:pt x="391570" y="11796"/>
                    </a:lnTo>
                    <a:cubicBezTo>
                      <a:pt x="383919" y="11796"/>
                      <a:pt x="368808" y="11223"/>
                      <a:pt x="347003" y="1122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56C683A-D628-A846-8708-C20241D78982}"/>
                  </a:ext>
                </a:extLst>
              </p:cNvPr>
              <p:cNvSpPr/>
              <p:nvPr/>
            </p:nvSpPr>
            <p:spPr>
              <a:xfrm>
                <a:off x="14648605" y="7125086"/>
                <a:ext cx="1331627" cy="716419"/>
              </a:xfrm>
              <a:custGeom>
                <a:avLst/>
                <a:gdLst>
                  <a:gd name="connsiteX0" fmla="*/ -31 w 242919"/>
                  <a:gd name="connsiteY0" fmla="*/ -51 h 130691"/>
                  <a:gd name="connsiteX1" fmla="*/ 207502 w 242919"/>
                  <a:gd name="connsiteY1" fmla="*/ 38163 h 130691"/>
                  <a:gd name="connsiteX2" fmla="*/ 242888 w 242919"/>
                  <a:gd name="connsiteY2" fmla="*/ 130641 h 130691"/>
                  <a:gd name="connsiteX3" fmla="*/ -31 w 242919"/>
                  <a:gd name="connsiteY3" fmla="*/ 130641 h 13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919" h="130691">
                    <a:moveTo>
                      <a:pt x="-31" y="-51"/>
                    </a:moveTo>
                    <a:cubicBezTo>
                      <a:pt x="-31" y="-51"/>
                      <a:pt x="172116" y="13515"/>
                      <a:pt x="207502" y="38163"/>
                    </a:cubicBezTo>
                    <a:cubicBezTo>
                      <a:pt x="207502" y="38163"/>
                      <a:pt x="211902" y="122043"/>
                      <a:pt x="242888" y="130641"/>
                    </a:cubicBezTo>
                    <a:lnTo>
                      <a:pt x="-31" y="130641"/>
                    </a:ln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48715A8-97DD-9C4D-86D1-78B853871ED1}"/>
                  </a:ext>
                </a:extLst>
              </p:cNvPr>
              <p:cNvSpPr/>
              <p:nvPr/>
            </p:nvSpPr>
            <p:spPr>
              <a:xfrm>
                <a:off x="14617150" y="7094457"/>
                <a:ext cx="1394538" cy="780558"/>
              </a:xfrm>
              <a:custGeom>
                <a:avLst/>
                <a:gdLst>
                  <a:gd name="connsiteX0" fmla="*/ 248818 w 254396"/>
                  <a:gd name="connsiteY0" fmla="*/ 142342 h 142392"/>
                  <a:gd name="connsiteX1" fmla="*/ 5707 w 254396"/>
                  <a:gd name="connsiteY1" fmla="*/ 142342 h 142392"/>
                  <a:gd name="connsiteX2" fmla="*/ -31 w 254396"/>
                  <a:gd name="connsiteY2" fmla="*/ 136801 h 142392"/>
                  <a:gd name="connsiteX3" fmla="*/ -31 w 254396"/>
                  <a:gd name="connsiteY3" fmla="*/ 5536 h 142392"/>
                  <a:gd name="connsiteX4" fmla="*/ 1881 w 254396"/>
                  <a:gd name="connsiteY4" fmla="*/ 1524 h 142392"/>
                  <a:gd name="connsiteX5" fmla="*/ 6089 w 254396"/>
                  <a:gd name="connsiteY5" fmla="*/ -5 h 142392"/>
                  <a:gd name="connsiteX6" fmla="*/ 216492 w 254396"/>
                  <a:gd name="connsiteY6" fmla="*/ 39929 h 142392"/>
                  <a:gd name="connsiteX7" fmla="*/ 218787 w 254396"/>
                  <a:gd name="connsiteY7" fmla="*/ 44132 h 142392"/>
                  <a:gd name="connsiteX8" fmla="*/ 249392 w 254396"/>
                  <a:gd name="connsiteY8" fmla="*/ 131260 h 142392"/>
                  <a:gd name="connsiteX9" fmla="*/ 254365 w 254396"/>
                  <a:gd name="connsiteY9" fmla="*/ 136992 h 142392"/>
                  <a:gd name="connsiteX10" fmla="*/ 248818 w 254396"/>
                  <a:gd name="connsiteY10" fmla="*/ 142342 h 142392"/>
                  <a:gd name="connsiteX11" fmla="*/ 11445 w 254396"/>
                  <a:gd name="connsiteY11" fmla="*/ 131069 h 142392"/>
                  <a:gd name="connsiteX12" fmla="*/ 231412 w 254396"/>
                  <a:gd name="connsiteY12" fmla="*/ 131069 h 142392"/>
                  <a:gd name="connsiteX13" fmla="*/ 207885 w 254396"/>
                  <a:gd name="connsiteY13" fmla="*/ 47380 h 142392"/>
                  <a:gd name="connsiteX14" fmla="*/ 11254 w 254396"/>
                  <a:gd name="connsiteY14" fmla="*/ 11650 h 142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4396" h="142392">
                    <a:moveTo>
                      <a:pt x="248818" y="142342"/>
                    </a:moveTo>
                    <a:lnTo>
                      <a:pt x="5707" y="142342"/>
                    </a:lnTo>
                    <a:cubicBezTo>
                      <a:pt x="2608" y="142344"/>
                      <a:pt x="64" y="139893"/>
                      <a:pt x="-31" y="136801"/>
                    </a:cubicBezTo>
                    <a:lnTo>
                      <a:pt x="-31" y="5536"/>
                    </a:lnTo>
                    <a:cubicBezTo>
                      <a:pt x="-12" y="3985"/>
                      <a:pt x="695" y="2521"/>
                      <a:pt x="1881" y="1524"/>
                    </a:cubicBezTo>
                    <a:cubicBezTo>
                      <a:pt x="2952" y="349"/>
                      <a:pt x="4521" y="-223"/>
                      <a:pt x="6089" y="-5"/>
                    </a:cubicBezTo>
                    <a:cubicBezTo>
                      <a:pt x="13166" y="-5"/>
                      <a:pt x="180341" y="13752"/>
                      <a:pt x="216492" y="39929"/>
                    </a:cubicBezTo>
                    <a:cubicBezTo>
                      <a:pt x="217831" y="40928"/>
                      <a:pt x="218673" y="42464"/>
                      <a:pt x="218787" y="44132"/>
                    </a:cubicBezTo>
                    <a:cubicBezTo>
                      <a:pt x="220318" y="74703"/>
                      <a:pt x="230073" y="125146"/>
                      <a:pt x="249392" y="131260"/>
                    </a:cubicBezTo>
                    <a:cubicBezTo>
                      <a:pt x="252261" y="131646"/>
                      <a:pt x="254384" y="134103"/>
                      <a:pt x="254365" y="136992"/>
                    </a:cubicBezTo>
                    <a:cubicBezTo>
                      <a:pt x="254269" y="139977"/>
                      <a:pt x="251802" y="142344"/>
                      <a:pt x="248818" y="142342"/>
                    </a:cubicBezTo>
                    <a:close/>
                    <a:moveTo>
                      <a:pt x="11445" y="131069"/>
                    </a:moveTo>
                    <a:lnTo>
                      <a:pt x="231412" y="131069"/>
                    </a:lnTo>
                    <a:cubicBezTo>
                      <a:pt x="212284" y="108523"/>
                      <a:pt x="208650" y="60946"/>
                      <a:pt x="207885" y="47380"/>
                    </a:cubicBezTo>
                    <a:cubicBezTo>
                      <a:pt x="173838" y="26745"/>
                      <a:pt x="41475" y="14134"/>
                      <a:pt x="11254" y="1165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A9C8A7DE-EAAB-5C4A-91D5-37DC1A3E83BA}"/>
                  </a:ext>
                </a:extLst>
              </p:cNvPr>
              <p:cNvSpPr/>
              <p:nvPr/>
            </p:nvSpPr>
            <p:spPr>
              <a:xfrm>
                <a:off x="15510493" y="7973479"/>
                <a:ext cx="427875" cy="76457"/>
              </a:xfrm>
              <a:custGeom>
                <a:avLst/>
                <a:gdLst>
                  <a:gd name="connsiteX0" fmla="*/ 78009 w 78054"/>
                  <a:gd name="connsiteY0" fmla="*/ 8357 h 13948"/>
                  <a:gd name="connsiteX1" fmla="*/ 73246 w 78054"/>
                  <a:gd name="connsiteY1" fmla="*/ 13884 h 13948"/>
                  <a:gd name="connsiteX2" fmla="*/ 72845 w 78054"/>
                  <a:gd name="connsiteY2" fmla="*/ 13898 h 13948"/>
                  <a:gd name="connsiteX3" fmla="*/ 5324 w 78054"/>
                  <a:gd name="connsiteY3" fmla="*/ 13898 h 13948"/>
                  <a:gd name="connsiteX4" fmla="*/ -31 w 78054"/>
                  <a:gd name="connsiteY4" fmla="*/ 8548 h 13948"/>
                  <a:gd name="connsiteX5" fmla="*/ -31 w 78054"/>
                  <a:gd name="connsiteY5" fmla="*/ 8548 h 13948"/>
                  <a:gd name="connsiteX6" fmla="*/ 5324 w 78054"/>
                  <a:gd name="connsiteY6" fmla="*/ 3198 h 13948"/>
                  <a:gd name="connsiteX7" fmla="*/ 72079 w 78054"/>
                  <a:gd name="connsiteY7" fmla="*/ -51 h 13948"/>
                  <a:gd name="connsiteX8" fmla="*/ 77052 w 78054"/>
                  <a:gd name="connsiteY8" fmla="*/ 8166 h 1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054" h="13948">
                    <a:moveTo>
                      <a:pt x="78009" y="8357"/>
                    </a:moveTo>
                    <a:cubicBezTo>
                      <a:pt x="78219" y="11198"/>
                      <a:pt x="76077" y="13672"/>
                      <a:pt x="73246" y="13884"/>
                    </a:cubicBezTo>
                    <a:cubicBezTo>
                      <a:pt x="73112" y="13894"/>
                      <a:pt x="72978" y="13898"/>
                      <a:pt x="72845" y="13898"/>
                    </a:cubicBezTo>
                    <a:lnTo>
                      <a:pt x="5324" y="13898"/>
                    </a:lnTo>
                    <a:cubicBezTo>
                      <a:pt x="2417" y="13798"/>
                      <a:pt x="64" y="11460"/>
                      <a:pt x="-31" y="8548"/>
                    </a:cubicBezTo>
                    <a:lnTo>
                      <a:pt x="-31" y="8548"/>
                    </a:lnTo>
                    <a:cubicBezTo>
                      <a:pt x="-31" y="5594"/>
                      <a:pt x="2359" y="3198"/>
                      <a:pt x="5324" y="3198"/>
                    </a:cubicBezTo>
                    <a:lnTo>
                      <a:pt x="72079" y="-51"/>
                    </a:lnTo>
                    <a:cubicBezTo>
                      <a:pt x="74948" y="-51"/>
                      <a:pt x="79730" y="1860"/>
                      <a:pt x="77052" y="816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DD6035A-C0A4-CC44-BF61-8564CAB06791}"/>
                  </a:ext>
                </a:extLst>
              </p:cNvPr>
              <p:cNvSpPr/>
              <p:nvPr/>
            </p:nvSpPr>
            <p:spPr>
              <a:xfrm>
                <a:off x="16443690" y="7973479"/>
                <a:ext cx="185585" cy="768792"/>
              </a:xfrm>
              <a:custGeom>
                <a:avLst/>
                <a:gdLst>
                  <a:gd name="connsiteX0" fmla="*/ 22539 w 33855"/>
                  <a:gd name="connsiteY0" fmla="*/ 9694 h 140245"/>
                  <a:gd name="connsiteX1" fmla="*/ 33824 w 33855"/>
                  <a:gd name="connsiteY1" fmla="*/ 43131 h 140245"/>
                  <a:gd name="connsiteX2" fmla="*/ 20244 w 33855"/>
                  <a:gd name="connsiteY2" fmla="*/ 140195 h 140245"/>
                  <a:gd name="connsiteX3" fmla="*/ 6089 w 33855"/>
                  <a:gd name="connsiteY3" fmla="*/ 129304 h 140245"/>
                  <a:gd name="connsiteX4" fmla="*/ -31 w 33855"/>
                  <a:gd name="connsiteY4" fmla="*/ 10076 h 140245"/>
                  <a:gd name="connsiteX5" fmla="*/ 16992 w 33855"/>
                  <a:gd name="connsiteY5" fmla="*/ -51 h 140245"/>
                  <a:gd name="connsiteX6" fmla="*/ 22539 w 33855"/>
                  <a:gd name="connsiteY6" fmla="*/ 9694 h 14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55" h="140245">
                    <a:moveTo>
                      <a:pt x="22539" y="9694"/>
                    </a:moveTo>
                    <a:cubicBezTo>
                      <a:pt x="26556" y="20776"/>
                      <a:pt x="30190" y="31858"/>
                      <a:pt x="33824" y="43131"/>
                    </a:cubicBezTo>
                    <a:cubicBezTo>
                      <a:pt x="30764" y="75804"/>
                      <a:pt x="26173" y="108286"/>
                      <a:pt x="20244" y="140195"/>
                    </a:cubicBezTo>
                    <a:lnTo>
                      <a:pt x="6089" y="129304"/>
                    </a:lnTo>
                    <a:cubicBezTo>
                      <a:pt x="6261" y="89479"/>
                      <a:pt x="4215" y="49675"/>
                      <a:pt x="-31" y="10076"/>
                    </a:cubicBezTo>
                    <a:lnTo>
                      <a:pt x="16992" y="-51"/>
                    </a:lnTo>
                    <a:cubicBezTo>
                      <a:pt x="18905" y="3198"/>
                      <a:pt x="20817" y="6446"/>
                      <a:pt x="22539" y="9694"/>
                    </a:cubicBezTo>
                    <a:close/>
                  </a:path>
                </a:pathLst>
              </a:custGeom>
              <a:solidFill>
                <a:srgbClr val="DB2A24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DE5377F8-E3C6-B34F-8AC4-96AE4E1C7476}"/>
                  </a:ext>
                </a:extLst>
              </p:cNvPr>
              <p:cNvSpPr/>
              <p:nvPr/>
            </p:nvSpPr>
            <p:spPr>
              <a:xfrm>
                <a:off x="14461969" y="7089478"/>
                <a:ext cx="186631" cy="780308"/>
              </a:xfrm>
              <a:custGeom>
                <a:avLst/>
                <a:gdLst>
                  <a:gd name="connsiteX0" fmla="*/ 34047 w 34046"/>
                  <a:gd name="connsiteY0" fmla="*/ 142347 h 142346"/>
                  <a:gd name="connsiteX1" fmla="*/ 0 w 34046"/>
                  <a:gd name="connsiteY1" fmla="*/ 142347 h 142346"/>
                  <a:gd name="connsiteX2" fmla="*/ 0 w 34046"/>
                  <a:gd name="connsiteY2" fmla="*/ 0 h 142346"/>
                  <a:gd name="connsiteX3" fmla="*/ 34047 w 34046"/>
                  <a:gd name="connsiteY3" fmla="*/ 955 h 142346"/>
                  <a:gd name="connsiteX4" fmla="*/ 34047 w 34046"/>
                  <a:gd name="connsiteY4" fmla="*/ 142347 h 14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046" h="142346">
                    <a:moveTo>
                      <a:pt x="34047" y="142347"/>
                    </a:moveTo>
                    <a:lnTo>
                      <a:pt x="0" y="142347"/>
                    </a:lnTo>
                    <a:lnTo>
                      <a:pt x="0" y="0"/>
                    </a:lnTo>
                    <a:lnTo>
                      <a:pt x="34047" y="955"/>
                    </a:lnTo>
                    <a:lnTo>
                      <a:pt x="34047" y="142347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3783CFEE-BBA3-7B42-88BD-94A3BD103004}"/>
                  </a:ext>
                </a:extLst>
              </p:cNvPr>
              <p:cNvSpPr/>
              <p:nvPr/>
            </p:nvSpPr>
            <p:spPr>
              <a:xfrm>
                <a:off x="10495388" y="8764263"/>
                <a:ext cx="657422" cy="296410"/>
              </a:xfrm>
              <a:custGeom>
                <a:avLst/>
                <a:gdLst>
                  <a:gd name="connsiteX0" fmla="*/ -31 w 119929"/>
                  <a:gd name="connsiteY0" fmla="*/ -51 h 54072"/>
                  <a:gd name="connsiteX1" fmla="*/ 11254 w 119929"/>
                  <a:gd name="connsiteY1" fmla="*/ 54022 h 54072"/>
                  <a:gd name="connsiteX2" fmla="*/ 119898 w 119929"/>
                  <a:gd name="connsiteY2" fmla="*/ 54022 h 54072"/>
                  <a:gd name="connsiteX3" fmla="*/ 119898 w 119929"/>
                  <a:gd name="connsiteY3" fmla="*/ 30521 h 54072"/>
                  <a:gd name="connsiteX4" fmla="*/ 62516 w 119929"/>
                  <a:gd name="connsiteY4" fmla="*/ 30521 h 54072"/>
                  <a:gd name="connsiteX5" fmla="*/ 62516 w 119929"/>
                  <a:gd name="connsiteY5" fmla="*/ 8356 h 5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929" h="54072">
                    <a:moveTo>
                      <a:pt x="-31" y="-51"/>
                    </a:moveTo>
                    <a:cubicBezTo>
                      <a:pt x="2076" y="18279"/>
                      <a:pt x="5854" y="36386"/>
                      <a:pt x="11254" y="54022"/>
                    </a:cubicBezTo>
                    <a:lnTo>
                      <a:pt x="119898" y="54022"/>
                    </a:lnTo>
                    <a:lnTo>
                      <a:pt x="119898" y="30521"/>
                    </a:lnTo>
                    <a:lnTo>
                      <a:pt x="62516" y="30521"/>
                    </a:lnTo>
                    <a:lnTo>
                      <a:pt x="62516" y="835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94BE5934-0984-FD43-B6E0-4F46D551991B}"/>
                  </a:ext>
                </a:extLst>
              </p:cNvPr>
              <p:cNvSpPr/>
              <p:nvPr/>
            </p:nvSpPr>
            <p:spPr>
              <a:xfrm>
                <a:off x="12555746" y="9002026"/>
                <a:ext cx="2134799" cy="58647"/>
              </a:xfrm>
              <a:custGeom>
                <a:avLst/>
                <a:gdLst>
                  <a:gd name="connsiteX0" fmla="*/ 0 w 389436"/>
                  <a:gd name="connsiteY0" fmla="*/ 10700 h 10699"/>
                  <a:gd name="connsiteX1" fmla="*/ 389437 w 389436"/>
                  <a:gd name="connsiteY1" fmla="*/ 10700 h 10699"/>
                  <a:gd name="connsiteX2" fmla="*/ 389437 w 389436"/>
                  <a:gd name="connsiteY2" fmla="*/ 0 h 10699"/>
                  <a:gd name="connsiteX3" fmla="*/ 2869 w 389436"/>
                  <a:gd name="connsiteY3" fmla="*/ 0 h 10699"/>
                  <a:gd name="connsiteX4" fmla="*/ 0 w 389436"/>
                  <a:gd name="connsiteY4" fmla="*/ 10700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436" h="10699">
                    <a:moveTo>
                      <a:pt x="0" y="10700"/>
                    </a:moveTo>
                    <a:lnTo>
                      <a:pt x="389437" y="10700"/>
                    </a:lnTo>
                    <a:lnTo>
                      <a:pt x="389437" y="0"/>
                    </a:lnTo>
                    <a:lnTo>
                      <a:pt x="2869" y="0"/>
                    </a:lnTo>
                    <a:lnTo>
                      <a:pt x="0" y="10700"/>
                    </a:ln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7C4D7D0F-AD6B-DD4D-9AE6-686452520FC1}"/>
                  </a:ext>
                </a:extLst>
              </p:cNvPr>
              <p:cNvSpPr/>
              <p:nvPr/>
            </p:nvSpPr>
            <p:spPr>
              <a:xfrm>
                <a:off x="14648543" y="8353685"/>
                <a:ext cx="1434448" cy="716419"/>
              </a:xfrm>
              <a:custGeom>
                <a:avLst/>
                <a:gdLst>
                  <a:gd name="connsiteX0" fmla="*/ 130813 w 261676"/>
                  <a:gd name="connsiteY0" fmla="*/ -51 h 130691"/>
                  <a:gd name="connsiteX1" fmla="*/ 12222 w 261676"/>
                  <a:gd name="connsiteY1" fmla="*/ 75231 h 130691"/>
                  <a:gd name="connsiteX2" fmla="*/ -19 w 261676"/>
                  <a:gd name="connsiteY2" fmla="*/ 130641 h 130691"/>
                  <a:gd name="connsiteX3" fmla="*/ 261645 w 261676"/>
                  <a:gd name="connsiteY3" fmla="*/ 130641 h 130691"/>
                  <a:gd name="connsiteX4" fmla="*/ 130813 w 261676"/>
                  <a:gd name="connsiteY4" fmla="*/ -51 h 13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76" h="130691">
                    <a:moveTo>
                      <a:pt x="130813" y="-51"/>
                    </a:moveTo>
                    <a:cubicBezTo>
                      <a:pt x="80049" y="53"/>
                      <a:pt x="33875" y="29359"/>
                      <a:pt x="12222" y="75231"/>
                    </a:cubicBezTo>
                    <a:cubicBezTo>
                      <a:pt x="3902" y="92507"/>
                      <a:pt x="-287" y="111477"/>
                      <a:pt x="-19" y="130641"/>
                    </a:cubicBezTo>
                    <a:lnTo>
                      <a:pt x="261645" y="130641"/>
                    </a:lnTo>
                    <a:cubicBezTo>
                      <a:pt x="261531" y="58507"/>
                      <a:pt x="203019" y="54"/>
                      <a:pt x="130813" y="-51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FBE554A8-6D3D-594C-9CFC-2FE57E52D6AB}"/>
                  </a:ext>
                </a:extLst>
              </p:cNvPr>
              <p:cNvSpPr/>
              <p:nvPr/>
            </p:nvSpPr>
            <p:spPr>
              <a:xfrm>
                <a:off x="14751364" y="8456331"/>
                <a:ext cx="1228868" cy="1227546"/>
              </a:xfrm>
              <a:custGeom>
                <a:avLst/>
                <a:gdLst>
                  <a:gd name="connsiteX0" fmla="*/ 224143 w 224174"/>
                  <a:gd name="connsiteY0" fmla="*/ 111916 h 223933"/>
                  <a:gd name="connsiteX1" fmla="*/ 112056 w 224174"/>
                  <a:gd name="connsiteY1" fmla="*/ 223883 h 223933"/>
                  <a:gd name="connsiteX2" fmla="*/ -31 w 224174"/>
                  <a:gd name="connsiteY2" fmla="*/ 111916 h 223933"/>
                  <a:gd name="connsiteX3" fmla="*/ 112056 w 224174"/>
                  <a:gd name="connsiteY3" fmla="*/ -51 h 223933"/>
                  <a:gd name="connsiteX4" fmla="*/ 224143 w 224174"/>
                  <a:gd name="connsiteY4" fmla="*/ 111916 h 22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74" h="223933">
                    <a:moveTo>
                      <a:pt x="224143" y="111916"/>
                    </a:moveTo>
                    <a:cubicBezTo>
                      <a:pt x="224143" y="173747"/>
                      <a:pt x="173953" y="223883"/>
                      <a:pt x="112056" y="223883"/>
                    </a:cubicBezTo>
                    <a:cubicBezTo>
                      <a:pt x="50159" y="223883"/>
                      <a:pt x="-31" y="173747"/>
                      <a:pt x="-31" y="111916"/>
                    </a:cubicBezTo>
                    <a:cubicBezTo>
                      <a:pt x="-31" y="50079"/>
                      <a:pt x="50159" y="-51"/>
                      <a:pt x="112056" y="-51"/>
                    </a:cubicBezTo>
                    <a:cubicBezTo>
                      <a:pt x="173953" y="-51"/>
                      <a:pt x="224143" y="50079"/>
                      <a:pt x="224143" y="111916"/>
                    </a:cubicBez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F407CAF-51CD-E243-B050-6B64C00B527F}"/>
                  </a:ext>
                </a:extLst>
              </p:cNvPr>
              <p:cNvSpPr/>
              <p:nvPr/>
            </p:nvSpPr>
            <p:spPr>
              <a:xfrm>
                <a:off x="15007200" y="8712943"/>
                <a:ext cx="717190" cy="716419"/>
              </a:xfrm>
              <a:custGeom>
                <a:avLst/>
                <a:gdLst>
                  <a:gd name="connsiteX0" fmla="*/ 65385 w 130832"/>
                  <a:gd name="connsiteY0" fmla="*/ 130641 h 130691"/>
                  <a:gd name="connsiteX1" fmla="*/ -31 w 130832"/>
                  <a:gd name="connsiteY1" fmla="*/ 65295 h 130691"/>
                  <a:gd name="connsiteX2" fmla="*/ 65385 w 130832"/>
                  <a:gd name="connsiteY2" fmla="*/ -51 h 130691"/>
                  <a:gd name="connsiteX3" fmla="*/ 130801 w 130832"/>
                  <a:gd name="connsiteY3" fmla="*/ 65295 h 130691"/>
                  <a:gd name="connsiteX4" fmla="*/ 65385 w 130832"/>
                  <a:gd name="connsiteY4" fmla="*/ 130641 h 13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832" h="130691">
                    <a:moveTo>
                      <a:pt x="65385" y="130641"/>
                    </a:moveTo>
                    <a:cubicBezTo>
                      <a:pt x="29253" y="130641"/>
                      <a:pt x="-31" y="101388"/>
                      <a:pt x="-31" y="65295"/>
                    </a:cubicBezTo>
                    <a:cubicBezTo>
                      <a:pt x="-31" y="29206"/>
                      <a:pt x="29253" y="-51"/>
                      <a:pt x="65385" y="-51"/>
                    </a:cubicBezTo>
                    <a:cubicBezTo>
                      <a:pt x="101517" y="-51"/>
                      <a:pt x="130801" y="29206"/>
                      <a:pt x="130801" y="65295"/>
                    </a:cubicBezTo>
                    <a:cubicBezTo>
                      <a:pt x="130801" y="101388"/>
                      <a:pt x="101517" y="130641"/>
                      <a:pt x="65385" y="13064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60907A31-2155-3645-8E5B-8ACB71BAE362}"/>
                  </a:ext>
                </a:extLst>
              </p:cNvPr>
              <p:cNvSpPr/>
              <p:nvPr/>
            </p:nvSpPr>
            <p:spPr>
              <a:xfrm>
                <a:off x="11140216" y="8353685"/>
                <a:ext cx="1434404" cy="716419"/>
              </a:xfrm>
              <a:custGeom>
                <a:avLst/>
                <a:gdLst>
                  <a:gd name="connsiteX0" fmla="*/ 130805 w 261668"/>
                  <a:gd name="connsiteY0" fmla="*/ -51 h 130691"/>
                  <a:gd name="connsiteX1" fmla="*/ 12214 w 261668"/>
                  <a:gd name="connsiteY1" fmla="*/ 75231 h 130691"/>
                  <a:gd name="connsiteX2" fmla="*/ -27 w 261668"/>
                  <a:gd name="connsiteY2" fmla="*/ 130641 h 130691"/>
                  <a:gd name="connsiteX3" fmla="*/ 261637 w 261668"/>
                  <a:gd name="connsiteY3" fmla="*/ 130641 h 130691"/>
                  <a:gd name="connsiteX4" fmla="*/ 130805 w 261668"/>
                  <a:gd name="connsiteY4" fmla="*/ -51 h 13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68" h="130691">
                    <a:moveTo>
                      <a:pt x="130805" y="-51"/>
                    </a:moveTo>
                    <a:cubicBezTo>
                      <a:pt x="80035" y="53"/>
                      <a:pt x="33867" y="29359"/>
                      <a:pt x="12214" y="75231"/>
                    </a:cubicBezTo>
                    <a:cubicBezTo>
                      <a:pt x="4005" y="92544"/>
                      <a:pt x="-180" y="111477"/>
                      <a:pt x="-27" y="130641"/>
                    </a:cubicBezTo>
                    <a:lnTo>
                      <a:pt x="261637" y="130641"/>
                    </a:lnTo>
                    <a:cubicBezTo>
                      <a:pt x="261532" y="58507"/>
                      <a:pt x="203017" y="54"/>
                      <a:pt x="130805" y="-51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CD905058-0F1B-3A40-B1B5-7019C51C7BBB}"/>
                  </a:ext>
                </a:extLst>
              </p:cNvPr>
              <p:cNvSpPr/>
              <p:nvPr/>
            </p:nvSpPr>
            <p:spPr>
              <a:xfrm>
                <a:off x="11242994" y="8456331"/>
                <a:ext cx="1228868" cy="1227546"/>
              </a:xfrm>
              <a:custGeom>
                <a:avLst/>
                <a:gdLst>
                  <a:gd name="connsiteX0" fmla="*/ 224143 w 224174"/>
                  <a:gd name="connsiteY0" fmla="*/ 111916 h 223933"/>
                  <a:gd name="connsiteX1" fmla="*/ 112056 w 224174"/>
                  <a:gd name="connsiteY1" fmla="*/ 223883 h 223933"/>
                  <a:gd name="connsiteX2" fmla="*/ -31 w 224174"/>
                  <a:gd name="connsiteY2" fmla="*/ 111916 h 223933"/>
                  <a:gd name="connsiteX3" fmla="*/ 112056 w 224174"/>
                  <a:gd name="connsiteY3" fmla="*/ -51 h 223933"/>
                  <a:gd name="connsiteX4" fmla="*/ 224143 w 224174"/>
                  <a:gd name="connsiteY4" fmla="*/ 111916 h 22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74" h="223933">
                    <a:moveTo>
                      <a:pt x="224143" y="111916"/>
                    </a:moveTo>
                    <a:cubicBezTo>
                      <a:pt x="224143" y="173747"/>
                      <a:pt x="173960" y="223883"/>
                      <a:pt x="112056" y="223883"/>
                    </a:cubicBezTo>
                    <a:cubicBezTo>
                      <a:pt x="50151" y="223883"/>
                      <a:pt x="-31" y="173747"/>
                      <a:pt x="-31" y="111916"/>
                    </a:cubicBezTo>
                    <a:cubicBezTo>
                      <a:pt x="-31" y="50079"/>
                      <a:pt x="50151" y="-51"/>
                      <a:pt x="112056" y="-51"/>
                    </a:cubicBezTo>
                    <a:cubicBezTo>
                      <a:pt x="173960" y="-51"/>
                      <a:pt x="224143" y="50079"/>
                      <a:pt x="224143" y="111916"/>
                    </a:cubicBez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1EEC5596-A7B0-4D42-8245-BC84E20C9296}"/>
                  </a:ext>
                </a:extLst>
              </p:cNvPr>
              <p:cNvSpPr/>
              <p:nvPr/>
            </p:nvSpPr>
            <p:spPr>
              <a:xfrm>
                <a:off x="11498836" y="8712943"/>
                <a:ext cx="717190" cy="716419"/>
              </a:xfrm>
              <a:custGeom>
                <a:avLst/>
                <a:gdLst>
                  <a:gd name="connsiteX0" fmla="*/ 65385 w 130832"/>
                  <a:gd name="connsiteY0" fmla="*/ 130641 h 130691"/>
                  <a:gd name="connsiteX1" fmla="*/ -31 w 130832"/>
                  <a:gd name="connsiteY1" fmla="*/ 65295 h 130691"/>
                  <a:gd name="connsiteX2" fmla="*/ 65385 w 130832"/>
                  <a:gd name="connsiteY2" fmla="*/ -51 h 130691"/>
                  <a:gd name="connsiteX3" fmla="*/ 130801 w 130832"/>
                  <a:gd name="connsiteY3" fmla="*/ 65295 h 130691"/>
                  <a:gd name="connsiteX4" fmla="*/ 65385 w 130832"/>
                  <a:gd name="connsiteY4" fmla="*/ 130641 h 13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832" h="130691">
                    <a:moveTo>
                      <a:pt x="65385" y="130641"/>
                    </a:moveTo>
                    <a:cubicBezTo>
                      <a:pt x="29257" y="130641"/>
                      <a:pt x="-31" y="101388"/>
                      <a:pt x="-31" y="65295"/>
                    </a:cubicBezTo>
                    <a:cubicBezTo>
                      <a:pt x="-31" y="29206"/>
                      <a:pt x="29257" y="-51"/>
                      <a:pt x="65385" y="-51"/>
                    </a:cubicBezTo>
                    <a:cubicBezTo>
                      <a:pt x="101513" y="-51"/>
                      <a:pt x="130801" y="29206"/>
                      <a:pt x="130801" y="65295"/>
                    </a:cubicBezTo>
                    <a:cubicBezTo>
                      <a:pt x="130801" y="101388"/>
                      <a:pt x="101513" y="130641"/>
                      <a:pt x="65385" y="13064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EDCC169-5BD8-7A45-927B-5146235F5923}"/>
                  </a:ext>
                </a:extLst>
              </p:cNvPr>
              <p:cNvSpPr/>
              <p:nvPr/>
            </p:nvSpPr>
            <p:spPr>
              <a:xfrm>
                <a:off x="16090331" y="8837583"/>
                <a:ext cx="433035" cy="223090"/>
              </a:xfrm>
              <a:custGeom>
                <a:avLst/>
                <a:gdLst>
                  <a:gd name="connsiteX0" fmla="*/ 78965 w 78996"/>
                  <a:gd name="connsiteY0" fmla="*/ 9503 h 40697"/>
                  <a:gd name="connsiteX1" fmla="*/ 31912 w 78996"/>
                  <a:gd name="connsiteY1" fmla="*/ -51 h 40697"/>
                  <a:gd name="connsiteX2" fmla="*/ -31 w 78996"/>
                  <a:gd name="connsiteY2" fmla="*/ 40647 h 40697"/>
                  <a:gd name="connsiteX3" fmla="*/ 71506 w 78996"/>
                  <a:gd name="connsiteY3" fmla="*/ 40647 h 40697"/>
                  <a:gd name="connsiteX4" fmla="*/ 78965 w 78996"/>
                  <a:gd name="connsiteY4" fmla="*/ 9503 h 40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996" h="40697">
                    <a:moveTo>
                      <a:pt x="78965" y="9503"/>
                    </a:moveTo>
                    <a:lnTo>
                      <a:pt x="31912" y="-51"/>
                    </a:lnTo>
                    <a:lnTo>
                      <a:pt x="-31" y="40647"/>
                    </a:lnTo>
                    <a:lnTo>
                      <a:pt x="71506" y="40647"/>
                    </a:lnTo>
                    <a:cubicBezTo>
                      <a:pt x="71506" y="40647"/>
                      <a:pt x="74757" y="28037"/>
                      <a:pt x="78965" y="95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CFAAEAE7-5DBC-E441-9F89-C4B62BB64500}"/>
                  </a:ext>
                </a:extLst>
              </p:cNvPr>
              <p:cNvSpPr/>
              <p:nvPr/>
            </p:nvSpPr>
            <p:spPr>
              <a:xfrm>
                <a:off x="12453626" y="7509382"/>
                <a:ext cx="291293" cy="355232"/>
              </a:xfrm>
              <a:custGeom>
                <a:avLst/>
                <a:gdLst>
                  <a:gd name="connsiteX0" fmla="*/ 53028 w 53139"/>
                  <a:gd name="connsiteY0" fmla="*/ 50984 h 64803"/>
                  <a:gd name="connsiteX1" fmla="*/ 47289 w 53139"/>
                  <a:gd name="connsiteY1" fmla="*/ 9139 h 64803"/>
                  <a:gd name="connsiteX2" fmla="*/ 28162 w 53139"/>
                  <a:gd name="connsiteY2" fmla="*/ 1305 h 64803"/>
                  <a:gd name="connsiteX3" fmla="*/ 44 w 53139"/>
                  <a:gd name="connsiteY3" fmla="*/ 54805 h 64803"/>
                  <a:gd name="connsiteX4" fmla="*/ 36578 w 53139"/>
                  <a:gd name="connsiteY4" fmla="*/ 64741 h 64803"/>
                  <a:gd name="connsiteX5" fmla="*/ 53028 w 53139"/>
                  <a:gd name="connsiteY5" fmla="*/ 50984 h 6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39" h="64803">
                    <a:moveTo>
                      <a:pt x="53028" y="50984"/>
                    </a:moveTo>
                    <a:lnTo>
                      <a:pt x="47289" y="9139"/>
                    </a:lnTo>
                    <a:cubicBezTo>
                      <a:pt x="47289" y="1688"/>
                      <a:pt x="37152" y="-2325"/>
                      <a:pt x="28162" y="1305"/>
                    </a:cubicBezTo>
                    <a:cubicBezTo>
                      <a:pt x="7121" y="8948"/>
                      <a:pt x="-912" y="52894"/>
                      <a:pt x="44" y="54805"/>
                    </a:cubicBezTo>
                    <a:cubicBezTo>
                      <a:pt x="5591" y="65505"/>
                      <a:pt x="19172" y="64741"/>
                      <a:pt x="36578" y="64741"/>
                    </a:cubicBezTo>
                    <a:cubicBezTo>
                      <a:pt x="46333" y="64741"/>
                      <a:pt x="53984" y="58435"/>
                      <a:pt x="53028" y="5098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FA705DDF-C87F-1C4A-BA9F-E74E02F7A5CF}"/>
                  </a:ext>
                </a:extLst>
              </p:cNvPr>
              <p:cNvSpPr/>
              <p:nvPr/>
            </p:nvSpPr>
            <p:spPr>
              <a:xfrm>
                <a:off x="13916712" y="7973247"/>
                <a:ext cx="427305" cy="76689"/>
              </a:xfrm>
              <a:custGeom>
                <a:avLst/>
                <a:gdLst>
                  <a:gd name="connsiteX0" fmla="*/ 77439 w 77950"/>
                  <a:gd name="connsiteY0" fmla="*/ 8399 h 13990"/>
                  <a:gd name="connsiteX1" fmla="*/ 72083 w 77950"/>
                  <a:gd name="connsiteY1" fmla="*/ 13940 h 13990"/>
                  <a:gd name="connsiteX2" fmla="*/ 5328 w 77950"/>
                  <a:gd name="connsiteY2" fmla="*/ 13940 h 13990"/>
                  <a:gd name="connsiteX3" fmla="*/ -27 w 77950"/>
                  <a:gd name="connsiteY3" fmla="*/ 8590 h 13990"/>
                  <a:gd name="connsiteX4" fmla="*/ -27 w 77950"/>
                  <a:gd name="connsiteY4" fmla="*/ 8590 h 13990"/>
                  <a:gd name="connsiteX5" fmla="*/ 4946 w 77950"/>
                  <a:gd name="connsiteY5" fmla="*/ 3244 h 13990"/>
                  <a:gd name="connsiteX6" fmla="*/ 5137 w 77950"/>
                  <a:gd name="connsiteY6" fmla="*/ 3240 h 13990"/>
                  <a:gd name="connsiteX7" fmla="*/ 71892 w 77950"/>
                  <a:gd name="connsiteY7" fmla="*/ -8 h 13990"/>
                  <a:gd name="connsiteX8" fmla="*/ 77879 w 77950"/>
                  <a:gd name="connsiteY8" fmla="*/ 4631 h 13990"/>
                  <a:gd name="connsiteX9" fmla="*/ 77057 w 77950"/>
                  <a:gd name="connsiteY9" fmla="*/ 8208 h 13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950" h="13990">
                    <a:moveTo>
                      <a:pt x="77439" y="8399"/>
                    </a:moveTo>
                    <a:cubicBezTo>
                      <a:pt x="77439" y="11385"/>
                      <a:pt x="75067" y="13837"/>
                      <a:pt x="72083" y="13940"/>
                    </a:cubicBezTo>
                    <a:lnTo>
                      <a:pt x="5328" y="13940"/>
                    </a:lnTo>
                    <a:cubicBezTo>
                      <a:pt x="2364" y="13940"/>
                      <a:pt x="-27" y="11544"/>
                      <a:pt x="-27" y="8590"/>
                    </a:cubicBezTo>
                    <a:lnTo>
                      <a:pt x="-27" y="8590"/>
                    </a:lnTo>
                    <a:cubicBezTo>
                      <a:pt x="-142" y="5743"/>
                      <a:pt x="2096" y="3349"/>
                      <a:pt x="4946" y="3244"/>
                    </a:cubicBezTo>
                    <a:cubicBezTo>
                      <a:pt x="5003" y="3242"/>
                      <a:pt x="5080" y="3240"/>
                      <a:pt x="5137" y="3240"/>
                    </a:cubicBezTo>
                    <a:lnTo>
                      <a:pt x="71892" y="-8"/>
                    </a:lnTo>
                    <a:cubicBezTo>
                      <a:pt x="74819" y="-377"/>
                      <a:pt x="77497" y="1700"/>
                      <a:pt x="77879" y="4631"/>
                    </a:cubicBezTo>
                    <a:cubicBezTo>
                      <a:pt x="78032" y="5883"/>
                      <a:pt x="77745" y="7149"/>
                      <a:pt x="77057" y="8208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2369E27C-58B2-3049-870C-47F68E457C36}"/>
                  </a:ext>
                </a:extLst>
              </p:cNvPr>
              <p:cNvSpPr/>
              <p:nvPr/>
            </p:nvSpPr>
            <p:spPr>
              <a:xfrm>
                <a:off x="6598338" y="7358177"/>
                <a:ext cx="515554" cy="344173"/>
              </a:xfrm>
              <a:custGeom>
                <a:avLst/>
                <a:gdLst>
                  <a:gd name="connsiteX0" fmla="*/ 79863 w 94049"/>
                  <a:gd name="connsiteY0" fmla="*/ 37487 h 62785"/>
                  <a:gd name="connsiteX1" fmla="*/ 79863 w 94049"/>
                  <a:gd name="connsiteY1" fmla="*/ 34239 h 62785"/>
                  <a:gd name="connsiteX2" fmla="*/ 75464 w 94049"/>
                  <a:gd name="connsiteY2" fmla="*/ 12648 h 62785"/>
                  <a:gd name="connsiteX3" fmla="*/ 57790 w 94049"/>
                  <a:gd name="connsiteY3" fmla="*/ 173 h 62785"/>
                  <a:gd name="connsiteX4" fmla="*/ 57484 w 94049"/>
                  <a:gd name="connsiteY4" fmla="*/ 229 h 62785"/>
                  <a:gd name="connsiteX5" fmla="*/ 12343 w 94049"/>
                  <a:gd name="connsiteY5" fmla="*/ 9209 h 62785"/>
                  <a:gd name="connsiteX6" fmla="*/ 289 w 94049"/>
                  <a:gd name="connsiteY6" fmla="*/ 27487 h 62785"/>
                  <a:gd name="connsiteX7" fmla="*/ 484 w 94049"/>
                  <a:gd name="connsiteY7" fmla="*/ 28316 h 62785"/>
                  <a:gd name="connsiteX8" fmla="*/ 4884 w 94049"/>
                  <a:gd name="connsiteY8" fmla="*/ 50098 h 62785"/>
                  <a:gd name="connsiteX9" fmla="*/ 22863 w 94049"/>
                  <a:gd name="connsiteY9" fmla="*/ 62517 h 62785"/>
                  <a:gd name="connsiteX10" fmla="*/ 65709 w 94049"/>
                  <a:gd name="connsiteY10" fmla="*/ 52964 h 62785"/>
                  <a:gd name="connsiteX11" fmla="*/ 67622 w 94049"/>
                  <a:gd name="connsiteY11" fmla="*/ 52964 h 62785"/>
                  <a:gd name="connsiteX12" fmla="*/ 94018 w 94049"/>
                  <a:gd name="connsiteY12" fmla="*/ 47805 h 62785"/>
                  <a:gd name="connsiteX13" fmla="*/ 91723 w 94049"/>
                  <a:gd name="connsiteY13" fmla="*/ 35385 h 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049" h="62785">
                    <a:moveTo>
                      <a:pt x="79863" y="37487"/>
                    </a:moveTo>
                    <a:cubicBezTo>
                      <a:pt x="79863" y="36341"/>
                      <a:pt x="79863" y="35385"/>
                      <a:pt x="79863" y="34239"/>
                    </a:cubicBezTo>
                    <a:lnTo>
                      <a:pt x="75464" y="12648"/>
                    </a:lnTo>
                    <a:cubicBezTo>
                      <a:pt x="74033" y="4329"/>
                      <a:pt x="66120" y="-1258"/>
                      <a:pt x="57790" y="173"/>
                    </a:cubicBezTo>
                    <a:cubicBezTo>
                      <a:pt x="57689" y="190"/>
                      <a:pt x="57586" y="209"/>
                      <a:pt x="57484" y="229"/>
                    </a:cubicBezTo>
                    <a:lnTo>
                      <a:pt x="12343" y="9209"/>
                    </a:lnTo>
                    <a:cubicBezTo>
                      <a:pt x="3962" y="10930"/>
                      <a:pt x="-1434" y="19114"/>
                      <a:pt x="289" y="27487"/>
                    </a:cubicBezTo>
                    <a:cubicBezTo>
                      <a:pt x="346" y="27766"/>
                      <a:pt x="412" y="28041"/>
                      <a:pt x="484" y="28316"/>
                    </a:cubicBezTo>
                    <a:lnTo>
                      <a:pt x="4884" y="50098"/>
                    </a:lnTo>
                    <a:cubicBezTo>
                      <a:pt x="6527" y="58415"/>
                      <a:pt x="14493" y="63918"/>
                      <a:pt x="22863" y="62517"/>
                    </a:cubicBezTo>
                    <a:lnTo>
                      <a:pt x="65709" y="52964"/>
                    </a:lnTo>
                    <a:lnTo>
                      <a:pt x="67622" y="52964"/>
                    </a:lnTo>
                    <a:lnTo>
                      <a:pt x="94018" y="47805"/>
                    </a:lnTo>
                    <a:lnTo>
                      <a:pt x="91723" y="3538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C2A071FD-BEC1-A047-89AE-E9F9EDB42556}"/>
                  </a:ext>
                </a:extLst>
              </p:cNvPr>
              <p:cNvSpPr/>
              <p:nvPr/>
            </p:nvSpPr>
            <p:spPr>
              <a:xfrm>
                <a:off x="9678589" y="6726995"/>
                <a:ext cx="473615" cy="370850"/>
              </a:xfrm>
              <a:custGeom>
                <a:avLst/>
                <a:gdLst>
                  <a:gd name="connsiteX0" fmla="*/ 9915 w 86398"/>
                  <a:gd name="connsiteY0" fmla="*/ 53463 h 67652"/>
                  <a:gd name="connsiteX1" fmla="*/ 9915 w 86398"/>
                  <a:gd name="connsiteY1" fmla="*/ 50215 h 67652"/>
                  <a:gd name="connsiteX2" fmla="*/ 5515 w 86398"/>
                  <a:gd name="connsiteY2" fmla="*/ 28624 h 67652"/>
                  <a:gd name="connsiteX3" fmla="*/ 16590 w 86398"/>
                  <a:gd name="connsiteY3" fmla="*/ 9739 h 67652"/>
                  <a:gd name="connsiteX4" fmla="*/ 17566 w 86398"/>
                  <a:gd name="connsiteY4" fmla="*/ 9517 h 67652"/>
                  <a:gd name="connsiteX5" fmla="*/ 62515 w 86398"/>
                  <a:gd name="connsiteY5" fmla="*/ 346 h 67652"/>
                  <a:gd name="connsiteX6" fmla="*/ 81509 w 86398"/>
                  <a:gd name="connsiteY6" fmla="*/ 12305 h 67652"/>
                  <a:gd name="connsiteX7" fmla="*/ 81643 w 86398"/>
                  <a:gd name="connsiteY7" fmla="*/ 12956 h 67652"/>
                  <a:gd name="connsiteX8" fmla="*/ 85851 w 86398"/>
                  <a:gd name="connsiteY8" fmla="*/ 34547 h 67652"/>
                  <a:gd name="connsiteX9" fmla="*/ 74822 w 86398"/>
                  <a:gd name="connsiteY9" fmla="*/ 53459 h 67652"/>
                  <a:gd name="connsiteX10" fmla="*/ 73992 w 86398"/>
                  <a:gd name="connsiteY10" fmla="*/ 53654 h 67652"/>
                  <a:gd name="connsiteX11" fmla="*/ 30764 w 86398"/>
                  <a:gd name="connsiteY11" fmla="*/ 62443 h 67652"/>
                  <a:gd name="connsiteX12" fmla="*/ 29042 w 86398"/>
                  <a:gd name="connsiteY12" fmla="*/ 62443 h 67652"/>
                  <a:gd name="connsiteX13" fmla="*/ 2455 w 86398"/>
                  <a:gd name="connsiteY13" fmla="*/ 67602 h 67652"/>
                  <a:gd name="connsiteX14" fmla="*/ -31 w 86398"/>
                  <a:gd name="connsiteY14" fmla="*/ 55374 h 6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6398" h="67652">
                    <a:moveTo>
                      <a:pt x="9915" y="53463"/>
                    </a:moveTo>
                    <a:cubicBezTo>
                      <a:pt x="9804" y="52384"/>
                      <a:pt x="9804" y="51295"/>
                      <a:pt x="9915" y="50215"/>
                    </a:cubicBezTo>
                    <a:lnTo>
                      <a:pt x="5515" y="28624"/>
                    </a:lnTo>
                    <a:cubicBezTo>
                      <a:pt x="3352" y="20355"/>
                      <a:pt x="8312" y="11898"/>
                      <a:pt x="16590" y="9739"/>
                    </a:cubicBezTo>
                    <a:cubicBezTo>
                      <a:pt x="16913" y="9655"/>
                      <a:pt x="17239" y="9580"/>
                      <a:pt x="17566" y="9517"/>
                    </a:cubicBezTo>
                    <a:lnTo>
                      <a:pt x="62515" y="346"/>
                    </a:lnTo>
                    <a:cubicBezTo>
                      <a:pt x="71065" y="-1592"/>
                      <a:pt x="79570" y="3762"/>
                      <a:pt x="81509" y="12305"/>
                    </a:cubicBezTo>
                    <a:cubicBezTo>
                      <a:pt x="81559" y="12521"/>
                      <a:pt x="81603" y="12739"/>
                      <a:pt x="81643" y="12956"/>
                    </a:cubicBezTo>
                    <a:lnTo>
                      <a:pt x="85851" y="34547"/>
                    </a:lnTo>
                    <a:cubicBezTo>
                      <a:pt x="88034" y="42813"/>
                      <a:pt x="83097" y="51279"/>
                      <a:pt x="74822" y="53459"/>
                    </a:cubicBezTo>
                    <a:cubicBezTo>
                      <a:pt x="74547" y="53532"/>
                      <a:pt x="74271" y="53597"/>
                      <a:pt x="73992" y="53654"/>
                    </a:cubicBezTo>
                    <a:lnTo>
                      <a:pt x="30764" y="62443"/>
                    </a:lnTo>
                    <a:lnTo>
                      <a:pt x="29042" y="62443"/>
                    </a:lnTo>
                    <a:lnTo>
                      <a:pt x="2455" y="67602"/>
                    </a:lnTo>
                    <a:lnTo>
                      <a:pt x="-31" y="5537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D7373F88-6340-AF40-8E30-040A860F07FF}"/>
                  </a:ext>
                </a:extLst>
              </p:cNvPr>
              <p:cNvSpPr/>
              <p:nvPr/>
            </p:nvSpPr>
            <p:spPr>
              <a:xfrm>
                <a:off x="7061471" y="6353809"/>
                <a:ext cx="2702049" cy="1335829"/>
              </a:xfrm>
              <a:custGeom>
                <a:avLst/>
                <a:gdLst>
                  <a:gd name="connsiteX0" fmla="*/ -31 w 492916"/>
                  <a:gd name="connsiteY0" fmla="*/ 243636 h 243686"/>
                  <a:gd name="connsiteX1" fmla="*/ 5707 w 492916"/>
                  <a:gd name="connsiteY1" fmla="*/ 170265 h 243686"/>
                  <a:gd name="connsiteX2" fmla="*/ 79348 w 492916"/>
                  <a:gd name="connsiteY2" fmla="*/ 55623 h 243686"/>
                  <a:gd name="connsiteX3" fmla="*/ 347133 w 492916"/>
                  <a:gd name="connsiteY3" fmla="*/ 2123 h 243686"/>
                  <a:gd name="connsiteX4" fmla="*/ 459221 w 492916"/>
                  <a:gd name="connsiteY4" fmla="*/ 78551 h 243686"/>
                  <a:gd name="connsiteX5" fmla="*/ 492885 w 492916"/>
                  <a:gd name="connsiteY5" fmla="*/ 144088 h 24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2916" h="243686">
                    <a:moveTo>
                      <a:pt x="-31" y="243636"/>
                    </a:moveTo>
                    <a:cubicBezTo>
                      <a:pt x="-31" y="243636"/>
                      <a:pt x="2455" y="210772"/>
                      <a:pt x="5707" y="170265"/>
                    </a:cubicBezTo>
                    <a:cubicBezTo>
                      <a:pt x="8958" y="129758"/>
                      <a:pt x="11062" y="69571"/>
                      <a:pt x="79348" y="55623"/>
                    </a:cubicBezTo>
                    <a:lnTo>
                      <a:pt x="347133" y="2123"/>
                    </a:lnTo>
                    <a:cubicBezTo>
                      <a:pt x="415419" y="-11634"/>
                      <a:pt x="440476" y="43012"/>
                      <a:pt x="459221" y="78551"/>
                    </a:cubicBezTo>
                    <a:lnTo>
                      <a:pt x="492885" y="144088"/>
                    </a:lnTo>
                    <a:close/>
                  </a:path>
                </a:pathLst>
              </a:custGeom>
              <a:solidFill>
                <a:schemeClr val="accent1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41F54686-244C-4E45-911E-D4E9B0E87893}"/>
                  </a:ext>
                </a:extLst>
              </p:cNvPr>
              <p:cNvSpPr/>
              <p:nvPr/>
            </p:nvSpPr>
            <p:spPr>
              <a:xfrm>
                <a:off x="6736423" y="8077889"/>
                <a:ext cx="3825815" cy="1263148"/>
              </a:xfrm>
              <a:custGeom>
                <a:avLst/>
                <a:gdLst>
                  <a:gd name="connsiteX0" fmla="*/ -31 w 697917"/>
                  <a:gd name="connsiteY0" fmla="*/ 137711 h 230427"/>
                  <a:gd name="connsiteX1" fmla="*/ 21009 w 697917"/>
                  <a:gd name="connsiteY1" fmla="*/ 206496 h 230427"/>
                  <a:gd name="connsiteX2" fmla="*/ 38032 w 697917"/>
                  <a:gd name="connsiteY2" fmla="*/ 229997 h 230427"/>
                  <a:gd name="connsiteX3" fmla="*/ 688369 w 697917"/>
                  <a:gd name="connsiteY3" fmla="*/ 99688 h 230427"/>
                  <a:gd name="connsiteX4" fmla="*/ 694872 w 697917"/>
                  <a:gd name="connsiteY4" fmla="*/ 71601 h 230427"/>
                  <a:gd name="connsiteX5" fmla="*/ 687795 w 697917"/>
                  <a:gd name="connsiteY5" fmla="*/ -51 h 230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917" h="230427">
                    <a:moveTo>
                      <a:pt x="-31" y="137711"/>
                    </a:moveTo>
                    <a:lnTo>
                      <a:pt x="21009" y="206496"/>
                    </a:lnTo>
                    <a:cubicBezTo>
                      <a:pt x="23878" y="220826"/>
                      <a:pt x="24260" y="232672"/>
                      <a:pt x="38032" y="229997"/>
                    </a:cubicBezTo>
                    <a:lnTo>
                      <a:pt x="688369" y="99688"/>
                    </a:lnTo>
                    <a:cubicBezTo>
                      <a:pt x="702140" y="96822"/>
                      <a:pt x="697741" y="85740"/>
                      <a:pt x="694872" y="71601"/>
                    </a:cubicBezTo>
                    <a:lnTo>
                      <a:pt x="687795" y="-51"/>
                    </a:lnTo>
                    <a:close/>
                  </a:path>
                </a:pathLst>
              </a:custGeom>
              <a:solidFill>
                <a:schemeClr val="accent1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0C728502-1853-474F-A938-291D9D7811D9}"/>
                  </a:ext>
                </a:extLst>
              </p:cNvPr>
              <p:cNvSpPr/>
              <p:nvPr/>
            </p:nvSpPr>
            <p:spPr>
              <a:xfrm>
                <a:off x="6688904" y="7137673"/>
                <a:ext cx="3825365" cy="1703072"/>
              </a:xfrm>
              <a:custGeom>
                <a:avLst/>
                <a:gdLst>
                  <a:gd name="connsiteX0" fmla="*/ 669303 w 697834"/>
                  <a:gd name="connsiteY0" fmla="*/ 84211 h 310679"/>
                  <a:gd name="connsiteX1" fmla="*/ 658400 w 697834"/>
                  <a:gd name="connsiteY1" fmla="*/ 61283 h 310679"/>
                  <a:gd name="connsiteX2" fmla="*/ 658400 w 697834"/>
                  <a:gd name="connsiteY2" fmla="*/ 61283 h 310679"/>
                  <a:gd name="connsiteX3" fmla="*/ 652088 w 697834"/>
                  <a:gd name="connsiteY3" fmla="*/ 57270 h 310679"/>
                  <a:gd name="connsiteX4" fmla="*/ 560658 w 697834"/>
                  <a:gd name="connsiteY4" fmla="*/ -51 h 310679"/>
                  <a:gd name="connsiteX5" fmla="*/ 67742 w 697834"/>
                  <a:gd name="connsiteY5" fmla="*/ 99497 h 310679"/>
                  <a:gd name="connsiteX6" fmla="*/ 8255 w 697834"/>
                  <a:gd name="connsiteY6" fmla="*/ 188535 h 310679"/>
                  <a:gd name="connsiteX7" fmla="*/ 3282 w 697834"/>
                  <a:gd name="connsiteY7" fmla="*/ 196178 h 310679"/>
                  <a:gd name="connsiteX8" fmla="*/ 3282 w 697834"/>
                  <a:gd name="connsiteY8" fmla="*/ 196178 h 310679"/>
                  <a:gd name="connsiteX9" fmla="*/ 3282 w 697834"/>
                  <a:gd name="connsiteY9" fmla="*/ 196178 h 310679"/>
                  <a:gd name="connsiteX10" fmla="*/ 1752 w 697834"/>
                  <a:gd name="connsiteY10" fmla="*/ 228278 h 310679"/>
                  <a:gd name="connsiteX11" fmla="*/ 9212 w 697834"/>
                  <a:gd name="connsiteY11" fmla="*/ 310629 h 310679"/>
                  <a:gd name="connsiteX12" fmla="*/ 697803 w 697834"/>
                  <a:gd name="connsiteY12" fmla="*/ 172868 h 31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7834" h="310679">
                    <a:moveTo>
                      <a:pt x="669303" y="84211"/>
                    </a:moveTo>
                    <a:cubicBezTo>
                      <a:pt x="668289" y="75579"/>
                      <a:pt x="664458" y="67521"/>
                      <a:pt x="658400" y="61283"/>
                    </a:cubicBezTo>
                    <a:lnTo>
                      <a:pt x="658400" y="61283"/>
                    </a:lnTo>
                    <a:cubicBezTo>
                      <a:pt x="656541" y="59596"/>
                      <a:pt x="654406" y="58237"/>
                      <a:pt x="652088" y="57270"/>
                    </a:cubicBezTo>
                    <a:lnTo>
                      <a:pt x="560658" y="-51"/>
                    </a:lnTo>
                    <a:lnTo>
                      <a:pt x="67742" y="99497"/>
                    </a:lnTo>
                    <a:lnTo>
                      <a:pt x="8255" y="188535"/>
                    </a:lnTo>
                    <a:cubicBezTo>
                      <a:pt x="6272" y="190857"/>
                      <a:pt x="4600" y="193427"/>
                      <a:pt x="3282" y="196178"/>
                    </a:cubicBezTo>
                    <a:lnTo>
                      <a:pt x="3282" y="196178"/>
                    </a:lnTo>
                    <a:lnTo>
                      <a:pt x="3282" y="196178"/>
                    </a:lnTo>
                    <a:cubicBezTo>
                      <a:pt x="-534" y="206463"/>
                      <a:pt x="-1068" y="217677"/>
                      <a:pt x="1752" y="228278"/>
                    </a:cubicBezTo>
                    <a:lnTo>
                      <a:pt x="9212" y="310629"/>
                    </a:lnTo>
                    <a:lnTo>
                      <a:pt x="697803" y="172868"/>
                    </a:lnTo>
                    <a:close/>
                  </a:path>
                </a:pathLst>
              </a:custGeom>
              <a:solidFill>
                <a:schemeClr val="accent1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569229C8-0743-D943-871A-AE52686A35E6}"/>
                  </a:ext>
                </a:extLst>
              </p:cNvPr>
              <p:cNvSpPr/>
              <p:nvPr/>
            </p:nvSpPr>
            <p:spPr>
              <a:xfrm>
                <a:off x="7151642" y="6566303"/>
                <a:ext cx="2495491" cy="1043728"/>
              </a:xfrm>
              <a:custGeom>
                <a:avLst/>
                <a:gdLst>
                  <a:gd name="connsiteX0" fmla="*/ -31 w 455235"/>
                  <a:gd name="connsiteY0" fmla="*/ 190350 h 190400"/>
                  <a:gd name="connsiteX1" fmla="*/ 1881 w 455235"/>
                  <a:gd name="connsiteY1" fmla="*/ 142009 h 190400"/>
                  <a:gd name="connsiteX2" fmla="*/ 48552 w 455235"/>
                  <a:gd name="connsiteY2" fmla="*/ 65581 h 190400"/>
                  <a:gd name="connsiteX3" fmla="*/ 362244 w 455235"/>
                  <a:gd name="connsiteY3" fmla="*/ 2719 h 190400"/>
                  <a:gd name="connsiteX4" fmla="*/ 434929 w 455235"/>
                  <a:gd name="connsiteY4" fmla="*/ 55072 h 190400"/>
                  <a:gd name="connsiteX5" fmla="*/ 455204 w 455235"/>
                  <a:gd name="connsiteY5" fmla="*/ 99209 h 1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5235" h="190400">
                    <a:moveTo>
                      <a:pt x="-31" y="190350"/>
                    </a:moveTo>
                    <a:lnTo>
                      <a:pt x="1881" y="142009"/>
                    </a:lnTo>
                    <a:cubicBezTo>
                      <a:pt x="3603" y="98636"/>
                      <a:pt x="-8065" y="77045"/>
                      <a:pt x="48552" y="65581"/>
                    </a:cubicBezTo>
                    <a:lnTo>
                      <a:pt x="362244" y="2719"/>
                    </a:lnTo>
                    <a:cubicBezTo>
                      <a:pt x="419627" y="-8554"/>
                      <a:pt x="416566" y="15712"/>
                      <a:pt x="434929" y="55072"/>
                    </a:cubicBezTo>
                    <a:lnTo>
                      <a:pt x="455204" y="99209"/>
                    </a:ln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FABA7A49-AAD7-F949-B73D-B670B5FAD9A4}"/>
                  </a:ext>
                </a:extLst>
              </p:cNvPr>
              <p:cNvSpPr/>
              <p:nvPr/>
            </p:nvSpPr>
            <p:spPr>
              <a:xfrm>
                <a:off x="7118089" y="6538279"/>
                <a:ext cx="2575180" cy="1110503"/>
              </a:xfrm>
              <a:custGeom>
                <a:avLst/>
                <a:gdLst>
                  <a:gd name="connsiteX0" fmla="*/ 469741 w 469772"/>
                  <a:gd name="connsiteY0" fmla="*/ 108716 h 202581"/>
                  <a:gd name="connsiteX1" fmla="*/ -31 w 469772"/>
                  <a:gd name="connsiteY1" fmla="*/ 202531 h 202581"/>
                  <a:gd name="connsiteX2" fmla="*/ 2264 w 469772"/>
                  <a:gd name="connsiteY2" fmla="*/ 146930 h 202581"/>
                  <a:gd name="connsiteX3" fmla="*/ 2264 w 469772"/>
                  <a:gd name="connsiteY3" fmla="*/ 127823 h 202581"/>
                  <a:gd name="connsiteX4" fmla="*/ 53526 w 469772"/>
                  <a:gd name="connsiteY4" fmla="*/ 65725 h 202581"/>
                  <a:gd name="connsiteX5" fmla="*/ 367217 w 469772"/>
                  <a:gd name="connsiteY5" fmla="*/ 2863 h 202581"/>
                  <a:gd name="connsiteX6" fmla="*/ 438563 w 469772"/>
                  <a:gd name="connsiteY6" fmla="*/ 41077 h 202581"/>
                  <a:gd name="connsiteX7" fmla="*/ 446214 w 469772"/>
                  <a:gd name="connsiteY7" fmla="*/ 60184 h 202581"/>
                  <a:gd name="connsiteX8" fmla="*/ 12210 w 469772"/>
                  <a:gd name="connsiteY8" fmla="*/ 188392 h 202581"/>
                  <a:gd name="connsiteX9" fmla="*/ 452143 w 469772"/>
                  <a:gd name="connsiteY9" fmla="*/ 100118 h 202581"/>
                  <a:gd name="connsiteX10" fmla="*/ 434929 w 469772"/>
                  <a:gd name="connsiteY10" fmla="*/ 61904 h 202581"/>
                  <a:gd name="connsiteX11" fmla="*/ 426895 w 469772"/>
                  <a:gd name="connsiteY11" fmla="*/ 42797 h 202581"/>
                  <a:gd name="connsiteX12" fmla="*/ 369512 w 469772"/>
                  <a:gd name="connsiteY12" fmla="*/ 12226 h 202581"/>
                  <a:gd name="connsiteX13" fmla="*/ 55821 w 469772"/>
                  <a:gd name="connsiteY13" fmla="*/ 76616 h 202581"/>
                  <a:gd name="connsiteX14" fmla="*/ 13932 w 469772"/>
                  <a:gd name="connsiteY14" fmla="*/ 127250 h 202581"/>
                  <a:gd name="connsiteX15" fmla="*/ 13932 w 469772"/>
                  <a:gd name="connsiteY15" fmla="*/ 147503 h 202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772" h="202581">
                    <a:moveTo>
                      <a:pt x="469741" y="108716"/>
                    </a:moveTo>
                    <a:lnTo>
                      <a:pt x="-31" y="202531"/>
                    </a:lnTo>
                    <a:lnTo>
                      <a:pt x="2264" y="146930"/>
                    </a:lnTo>
                    <a:cubicBezTo>
                      <a:pt x="2264" y="139860"/>
                      <a:pt x="2264" y="133364"/>
                      <a:pt x="2264" y="127823"/>
                    </a:cubicBezTo>
                    <a:cubicBezTo>
                      <a:pt x="2264" y="96678"/>
                      <a:pt x="2264" y="76043"/>
                      <a:pt x="53526" y="65725"/>
                    </a:cubicBezTo>
                    <a:lnTo>
                      <a:pt x="367217" y="2863"/>
                    </a:lnTo>
                    <a:cubicBezTo>
                      <a:pt x="419244" y="-7646"/>
                      <a:pt x="426895" y="11461"/>
                      <a:pt x="438563" y="41077"/>
                    </a:cubicBezTo>
                    <a:cubicBezTo>
                      <a:pt x="440858" y="46618"/>
                      <a:pt x="443345" y="52733"/>
                      <a:pt x="446214" y="60184"/>
                    </a:cubicBezTo>
                    <a:close/>
                    <a:moveTo>
                      <a:pt x="12210" y="188392"/>
                    </a:moveTo>
                    <a:lnTo>
                      <a:pt x="452143" y="100118"/>
                    </a:lnTo>
                    <a:lnTo>
                      <a:pt x="434929" y="61904"/>
                    </a:lnTo>
                    <a:cubicBezTo>
                      <a:pt x="431677" y="55216"/>
                      <a:pt x="429190" y="49102"/>
                      <a:pt x="426895" y="42797"/>
                    </a:cubicBezTo>
                    <a:cubicBezTo>
                      <a:pt x="415801" y="15092"/>
                      <a:pt x="411211" y="4583"/>
                      <a:pt x="369512" y="12226"/>
                    </a:cubicBezTo>
                    <a:lnTo>
                      <a:pt x="55821" y="76616"/>
                    </a:lnTo>
                    <a:cubicBezTo>
                      <a:pt x="13358" y="85214"/>
                      <a:pt x="13549" y="97443"/>
                      <a:pt x="13932" y="127250"/>
                    </a:cubicBezTo>
                    <a:cubicBezTo>
                      <a:pt x="13932" y="133364"/>
                      <a:pt x="13932" y="140051"/>
                      <a:pt x="13932" y="1475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583E43A9-0435-9349-9420-8E3E4AE2BB29}"/>
                  </a:ext>
                </a:extLst>
              </p:cNvPr>
              <p:cNvSpPr/>
              <p:nvPr/>
            </p:nvSpPr>
            <p:spPr>
              <a:xfrm>
                <a:off x="6945079" y="9220623"/>
                <a:ext cx="639461" cy="506487"/>
              </a:xfrm>
              <a:custGeom>
                <a:avLst/>
                <a:gdLst>
                  <a:gd name="connsiteX0" fmla="*/ 93120 w 116653"/>
                  <a:gd name="connsiteY0" fmla="*/ 81536 h 92395"/>
                  <a:gd name="connsiteX1" fmla="*/ 43962 w 116653"/>
                  <a:gd name="connsiteY1" fmla="*/ 91472 h 92395"/>
                  <a:gd name="connsiteX2" fmla="*/ 10106 w 116653"/>
                  <a:gd name="connsiteY2" fmla="*/ 72365 h 92395"/>
                  <a:gd name="connsiteX3" fmla="*/ -31 w 116653"/>
                  <a:gd name="connsiteY3" fmla="*/ 21349 h 92395"/>
                  <a:gd name="connsiteX4" fmla="*/ 106318 w 116653"/>
                  <a:gd name="connsiteY4" fmla="*/ -51 h 92395"/>
                  <a:gd name="connsiteX5" fmla="*/ 116455 w 116653"/>
                  <a:gd name="connsiteY5" fmla="*/ 50965 h 92395"/>
                  <a:gd name="connsiteX6" fmla="*/ 93120 w 116653"/>
                  <a:gd name="connsiteY6" fmla="*/ 81536 h 92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653" h="92395">
                    <a:moveTo>
                      <a:pt x="93120" y="81536"/>
                    </a:moveTo>
                    <a:lnTo>
                      <a:pt x="43962" y="91472"/>
                    </a:lnTo>
                    <a:cubicBezTo>
                      <a:pt x="29375" y="95179"/>
                      <a:pt x="14454" y="86752"/>
                      <a:pt x="10106" y="72365"/>
                    </a:cubicBezTo>
                    <a:lnTo>
                      <a:pt x="-31" y="21349"/>
                    </a:lnTo>
                    <a:lnTo>
                      <a:pt x="106318" y="-51"/>
                    </a:lnTo>
                    <a:lnTo>
                      <a:pt x="116455" y="50965"/>
                    </a:lnTo>
                    <a:cubicBezTo>
                      <a:pt x="118070" y="65735"/>
                      <a:pt x="107808" y="79186"/>
                      <a:pt x="93120" y="81536"/>
                    </a:cubicBez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5979AC4A-890E-8A41-83D4-AFF2F9C711A2}"/>
                  </a:ext>
                </a:extLst>
              </p:cNvPr>
              <p:cNvSpPr/>
              <p:nvPr/>
            </p:nvSpPr>
            <p:spPr>
              <a:xfrm>
                <a:off x="9911361" y="8626746"/>
                <a:ext cx="639455" cy="505629"/>
              </a:xfrm>
              <a:custGeom>
                <a:avLst/>
                <a:gdLst>
                  <a:gd name="connsiteX0" fmla="*/ 93120 w 116651"/>
                  <a:gd name="connsiteY0" fmla="*/ 81345 h 92238"/>
                  <a:gd name="connsiteX1" fmla="*/ 43771 w 116651"/>
                  <a:gd name="connsiteY1" fmla="*/ 91281 h 92238"/>
                  <a:gd name="connsiteX2" fmla="*/ 10106 w 116651"/>
                  <a:gd name="connsiteY2" fmla="*/ 72174 h 92238"/>
                  <a:gd name="connsiteX3" fmla="*/ -31 w 116651"/>
                  <a:gd name="connsiteY3" fmla="*/ 21158 h 92238"/>
                  <a:gd name="connsiteX4" fmla="*/ 106318 w 116651"/>
                  <a:gd name="connsiteY4" fmla="*/ -51 h 92238"/>
                  <a:gd name="connsiteX5" fmla="*/ 116455 w 116651"/>
                  <a:gd name="connsiteY5" fmla="*/ 50965 h 92238"/>
                  <a:gd name="connsiteX6" fmla="*/ 93120 w 116651"/>
                  <a:gd name="connsiteY6" fmla="*/ 81345 h 92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651" h="92238">
                    <a:moveTo>
                      <a:pt x="93120" y="81345"/>
                    </a:moveTo>
                    <a:lnTo>
                      <a:pt x="43771" y="91281"/>
                    </a:lnTo>
                    <a:cubicBezTo>
                      <a:pt x="29218" y="95083"/>
                      <a:pt x="14284" y="86600"/>
                      <a:pt x="10106" y="72174"/>
                    </a:cubicBezTo>
                    <a:lnTo>
                      <a:pt x="-31" y="21158"/>
                    </a:lnTo>
                    <a:lnTo>
                      <a:pt x="106318" y="-51"/>
                    </a:lnTo>
                    <a:lnTo>
                      <a:pt x="116455" y="50965"/>
                    </a:lnTo>
                    <a:cubicBezTo>
                      <a:pt x="118062" y="65697"/>
                      <a:pt x="107779" y="79091"/>
                      <a:pt x="93120" y="81345"/>
                    </a:cubicBez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4BFD488F-6536-E54A-9FC4-4E3F90679AEE}"/>
                  </a:ext>
                </a:extLst>
              </p:cNvPr>
              <p:cNvSpPr/>
              <p:nvPr/>
            </p:nvSpPr>
            <p:spPr>
              <a:xfrm>
                <a:off x="6911368" y="8897921"/>
                <a:ext cx="515855" cy="348556"/>
              </a:xfrm>
              <a:custGeom>
                <a:avLst/>
                <a:gdLst>
                  <a:gd name="connsiteX0" fmla="*/ 380 w 94104"/>
                  <a:gd name="connsiteY0" fmla="*/ 13591 h 63585"/>
                  <a:gd name="connsiteX1" fmla="*/ 5162 w 94104"/>
                  <a:gd name="connsiteY1" fmla="*/ 50658 h 63585"/>
                  <a:gd name="connsiteX2" fmla="*/ 20889 w 94104"/>
                  <a:gd name="connsiteY2" fmla="*/ 63460 h 63585"/>
                  <a:gd name="connsiteX3" fmla="*/ 22185 w 94104"/>
                  <a:gd name="connsiteY3" fmla="*/ 63269 h 63585"/>
                  <a:gd name="connsiteX4" fmla="*/ 85498 w 94104"/>
                  <a:gd name="connsiteY4" fmla="*/ 50658 h 63585"/>
                  <a:gd name="connsiteX5" fmla="*/ 90853 w 94104"/>
                  <a:gd name="connsiteY5" fmla="*/ 35373 h 63585"/>
                  <a:gd name="connsiteX6" fmla="*/ 14343 w 94104"/>
                  <a:gd name="connsiteY6" fmla="*/ 598 h 63585"/>
                  <a:gd name="connsiteX7" fmla="*/ 613 w 94104"/>
                  <a:gd name="connsiteY7" fmla="*/ 6999 h 63585"/>
                  <a:gd name="connsiteX8" fmla="*/ 380 w 94104"/>
                  <a:gd name="connsiteY8" fmla="*/ 13591 h 6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104" h="63585">
                    <a:moveTo>
                      <a:pt x="380" y="13591"/>
                    </a:moveTo>
                    <a:lnTo>
                      <a:pt x="5162" y="50658"/>
                    </a:lnTo>
                    <a:cubicBezTo>
                      <a:pt x="5965" y="58530"/>
                      <a:pt x="13006" y="64262"/>
                      <a:pt x="20889" y="63460"/>
                    </a:cubicBezTo>
                    <a:cubicBezTo>
                      <a:pt x="21323" y="63422"/>
                      <a:pt x="21757" y="63345"/>
                      <a:pt x="22185" y="63269"/>
                    </a:cubicBezTo>
                    <a:lnTo>
                      <a:pt x="85498" y="50658"/>
                    </a:lnTo>
                    <a:cubicBezTo>
                      <a:pt x="93914" y="48939"/>
                      <a:pt x="96974" y="41296"/>
                      <a:pt x="90853" y="35373"/>
                    </a:cubicBezTo>
                    <a:cubicBezTo>
                      <a:pt x="69260" y="16629"/>
                      <a:pt x="42681" y="4534"/>
                      <a:pt x="14343" y="598"/>
                    </a:cubicBezTo>
                    <a:cubicBezTo>
                      <a:pt x="8785" y="-1424"/>
                      <a:pt x="2637" y="1439"/>
                      <a:pt x="613" y="6999"/>
                    </a:cubicBezTo>
                    <a:cubicBezTo>
                      <a:pt x="-157" y="9120"/>
                      <a:pt x="-240" y="11412"/>
                      <a:pt x="380" y="1359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2AF4CBC9-B58C-6748-9440-9A9806E36E92}"/>
                  </a:ext>
                </a:extLst>
              </p:cNvPr>
              <p:cNvSpPr/>
              <p:nvPr/>
            </p:nvSpPr>
            <p:spPr>
              <a:xfrm>
                <a:off x="7012631" y="8991174"/>
                <a:ext cx="179579" cy="188653"/>
              </a:xfrm>
              <a:custGeom>
                <a:avLst/>
                <a:gdLst>
                  <a:gd name="connsiteX0" fmla="*/ 32405 w 32759"/>
                  <a:gd name="connsiteY0" fmla="*/ 14922 h 34415"/>
                  <a:gd name="connsiteX1" fmla="*/ 19781 w 32759"/>
                  <a:gd name="connsiteY1" fmla="*/ 34029 h 34415"/>
                  <a:gd name="connsiteX2" fmla="*/ 787 w 32759"/>
                  <a:gd name="connsiteY2" fmla="*/ 21571 h 34415"/>
                  <a:gd name="connsiteX3" fmla="*/ 653 w 32759"/>
                  <a:gd name="connsiteY3" fmla="*/ 20845 h 34415"/>
                  <a:gd name="connsiteX4" fmla="*/ 11577 w 32759"/>
                  <a:gd name="connsiteY4" fmla="*/ 630 h 34415"/>
                  <a:gd name="connsiteX5" fmla="*/ 31810 w 32759"/>
                  <a:gd name="connsiteY5" fmla="*/ 11540 h 34415"/>
                  <a:gd name="connsiteX6" fmla="*/ 32405 w 32759"/>
                  <a:gd name="connsiteY6" fmla="*/ 14540 h 3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59" h="34415">
                    <a:moveTo>
                      <a:pt x="32405" y="14922"/>
                    </a:moveTo>
                    <a:cubicBezTo>
                      <a:pt x="34170" y="23673"/>
                      <a:pt x="28532" y="32214"/>
                      <a:pt x="19781" y="34029"/>
                    </a:cubicBezTo>
                    <a:cubicBezTo>
                      <a:pt x="11091" y="35825"/>
                      <a:pt x="2587" y="30246"/>
                      <a:pt x="787" y="21571"/>
                    </a:cubicBezTo>
                    <a:cubicBezTo>
                      <a:pt x="737" y="21323"/>
                      <a:pt x="692" y="21093"/>
                      <a:pt x="653" y="20845"/>
                    </a:cubicBezTo>
                    <a:cubicBezTo>
                      <a:pt x="-1917" y="12247"/>
                      <a:pt x="2973" y="3209"/>
                      <a:pt x="11577" y="630"/>
                    </a:cubicBezTo>
                    <a:cubicBezTo>
                      <a:pt x="20181" y="-1931"/>
                      <a:pt x="29239" y="2961"/>
                      <a:pt x="31810" y="11540"/>
                    </a:cubicBezTo>
                    <a:cubicBezTo>
                      <a:pt x="32101" y="12514"/>
                      <a:pt x="32302" y="13527"/>
                      <a:pt x="32405" y="145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E594E5F3-89DA-9149-90D2-9BE44BD5694E}"/>
                  </a:ext>
                </a:extLst>
              </p:cNvPr>
              <p:cNvSpPr/>
              <p:nvPr/>
            </p:nvSpPr>
            <p:spPr>
              <a:xfrm>
                <a:off x="9995427" y="8212769"/>
                <a:ext cx="476621" cy="422252"/>
              </a:xfrm>
              <a:custGeom>
                <a:avLst/>
                <a:gdLst>
                  <a:gd name="connsiteX0" fmla="*/ 76063 w 86947"/>
                  <a:gd name="connsiteY0" fmla="*/ 9033 h 77028"/>
                  <a:gd name="connsiteX1" fmla="*/ 86010 w 86947"/>
                  <a:gd name="connsiteY1" fmla="*/ 44954 h 77028"/>
                  <a:gd name="connsiteX2" fmla="*/ 77574 w 86947"/>
                  <a:gd name="connsiteY2" fmla="*/ 63386 h 77028"/>
                  <a:gd name="connsiteX3" fmla="*/ 75107 w 86947"/>
                  <a:gd name="connsiteY3" fmla="*/ 64061 h 77028"/>
                  <a:gd name="connsiteX4" fmla="*/ 11795 w 86947"/>
                  <a:gd name="connsiteY4" fmla="*/ 76672 h 77028"/>
                  <a:gd name="connsiteX5" fmla="*/ 892 w 86947"/>
                  <a:gd name="connsiteY5" fmla="*/ 64634 h 77028"/>
                  <a:gd name="connsiteX6" fmla="*/ 58275 w 86947"/>
                  <a:gd name="connsiteY6" fmla="*/ 2728 h 77028"/>
                  <a:gd name="connsiteX7" fmla="*/ 73405 w 86947"/>
                  <a:gd name="connsiteY7" fmla="*/ 3457 h 77028"/>
                  <a:gd name="connsiteX8" fmla="*/ 76063 w 86947"/>
                  <a:gd name="connsiteY8" fmla="*/ 9033 h 7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947" h="77028">
                    <a:moveTo>
                      <a:pt x="76063" y="9033"/>
                    </a:moveTo>
                    <a:lnTo>
                      <a:pt x="86010" y="44954"/>
                    </a:lnTo>
                    <a:cubicBezTo>
                      <a:pt x="88775" y="52369"/>
                      <a:pt x="85000" y="60622"/>
                      <a:pt x="77574" y="63386"/>
                    </a:cubicBezTo>
                    <a:cubicBezTo>
                      <a:pt x="76775" y="63684"/>
                      <a:pt x="75948" y="63910"/>
                      <a:pt x="75107" y="64061"/>
                    </a:cubicBezTo>
                    <a:lnTo>
                      <a:pt x="11795" y="76672"/>
                    </a:lnTo>
                    <a:cubicBezTo>
                      <a:pt x="3379" y="78391"/>
                      <a:pt x="-2360" y="72659"/>
                      <a:pt x="892" y="64634"/>
                    </a:cubicBezTo>
                    <a:cubicBezTo>
                      <a:pt x="13623" y="38889"/>
                      <a:pt x="33556" y="17384"/>
                      <a:pt x="58275" y="2728"/>
                    </a:cubicBezTo>
                    <a:cubicBezTo>
                      <a:pt x="62655" y="-1245"/>
                      <a:pt x="69428" y="-918"/>
                      <a:pt x="73405" y="3457"/>
                    </a:cubicBezTo>
                    <a:cubicBezTo>
                      <a:pt x="74820" y="5015"/>
                      <a:pt x="75746" y="6954"/>
                      <a:pt x="76063" y="903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6ADBE373-4F33-6841-BE2D-1AE6F8897587}"/>
                  </a:ext>
                </a:extLst>
              </p:cNvPr>
              <p:cNvSpPr/>
              <p:nvPr/>
            </p:nvSpPr>
            <p:spPr>
              <a:xfrm>
                <a:off x="10188846" y="8358081"/>
                <a:ext cx="177932" cy="178089"/>
              </a:xfrm>
              <a:custGeom>
                <a:avLst/>
                <a:gdLst>
                  <a:gd name="connsiteX0" fmla="*/ 229 w 32459"/>
                  <a:gd name="connsiteY0" fmla="*/ 19400 h 32487"/>
                  <a:gd name="connsiteX1" fmla="*/ 19377 w 32459"/>
                  <a:gd name="connsiteY1" fmla="*/ 32114 h 32487"/>
                  <a:gd name="connsiteX2" fmla="*/ 32105 w 32459"/>
                  <a:gd name="connsiteY2" fmla="*/ 12986 h 32487"/>
                  <a:gd name="connsiteX3" fmla="*/ 12956 w 32459"/>
                  <a:gd name="connsiteY3" fmla="*/ 272 h 32487"/>
                  <a:gd name="connsiteX4" fmla="*/ 12853 w 32459"/>
                  <a:gd name="connsiteY4" fmla="*/ 293 h 32487"/>
                  <a:gd name="connsiteX5" fmla="*/ 229 w 32459"/>
                  <a:gd name="connsiteY5" fmla="*/ 19400 h 3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59" h="32487">
                    <a:moveTo>
                      <a:pt x="229" y="19400"/>
                    </a:moveTo>
                    <a:cubicBezTo>
                      <a:pt x="2002" y="28193"/>
                      <a:pt x="10575" y="33885"/>
                      <a:pt x="19377" y="32114"/>
                    </a:cubicBezTo>
                    <a:cubicBezTo>
                      <a:pt x="28180" y="30343"/>
                      <a:pt x="33878" y="21779"/>
                      <a:pt x="32105" y="12986"/>
                    </a:cubicBezTo>
                    <a:cubicBezTo>
                      <a:pt x="30332" y="4193"/>
                      <a:pt x="21759" y="-1499"/>
                      <a:pt x="12956" y="272"/>
                    </a:cubicBezTo>
                    <a:cubicBezTo>
                      <a:pt x="12922" y="280"/>
                      <a:pt x="12887" y="286"/>
                      <a:pt x="12853" y="293"/>
                    </a:cubicBezTo>
                    <a:cubicBezTo>
                      <a:pt x="4226" y="2292"/>
                      <a:pt x="-1324" y="10690"/>
                      <a:pt x="229" y="19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2700D327-CE90-6547-8559-038CB0039E7B}"/>
                  </a:ext>
                </a:extLst>
              </p:cNvPr>
              <p:cNvSpPr/>
              <p:nvPr/>
            </p:nvSpPr>
            <p:spPr>
              <a:xfrm>
                <a:off x="7344347" y="8304281"/>
                <a:ext cx="2595745" cy="787078"/>
              </a:xfrm>
              <a:custGeom>
                <a:avLst/>
                <a:gdLst>
                  <a:gd name="connsiteX0" fmla="*/ 420050 w 473524"/>
                  <a:gd name="connsiteY0" fmla="*/ 74308 h 143581"/>
                  <a:gd name="connsiteX1" fmla="*/ 75755 w 473524"/>
                  <a:gd name="connsiteY1" fmla="*/ 143093 h 143581"/>
                  <a:gd name="connsiteX2" fmla="*/ 41516 w 473524"/>
                  <a:gd name="connsiteY2" fmla="*/ 134686 h 143581"/>
                  <a:gd name="connsiteX3" fmla="*/ 5557 w 473524"/>
                  <a:gd name="connsiteY3" fmla="*/ 106790 h 143581"/>
                  <a:gd name="connsiteX4" fmla="*/ 8808 w 473524"/>
                  <a:gd name="connsiteY4" fmla="*/ 90931 h 143581"/>
                  <a:gd name="connsiteX5" fmla="*/ 462131 w 473524"/>
                  <a:gd name="connsiteY5" fmla="*/ 364 h 143581"/>
                  <a:gd name="connsiteX6" fmla="*/ 471121 w 473524"/>
                  <a:gd name="connsiteY6" fmla="*/ 13739 h 143581"/>
                  <a:gd name="connsiteX7" fmla="*/ 448742 w 473524"/>
                  <a:gd name="connsiteY7" fmla="*/ 53290 h 143581"/>
                  <a:gd name="connsiteX8" fmla="*/ 420050 w 473524"/>
                  <a:gd name="connsiteY8" fmla="*/ 74308 h 143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3524" h="143581">
                    <a:moveTo>
                      <a:pt x="420050" y="74308"/>
                    </a:moveTo>
                    <a:lnTo>
                      <a:pt x="75755" y="143093"/>
                    </a:lnTo>
                    <a:cubicBezTo>
                      <a:pt x="63687" y="144736"/>
                      <a:pt x="51449" y="141717"/>
                      <a:pt x="41516" y="134686"/>
                    </a:cubicBezTo>
                    <a:lnTo>
                      <a:pt x="5557" y="106790"/>
                    </a:lnTo>
                    <a:cubicBezTo>
                      <a:pt x="-3051" y="100102"/>
                      <a:pt x="-1521" y="93033"/>
                      <a:pt x="8808" y="90931"/>
                    </a:cubicBezTo>
                    <a:lnTo>
                      <a:pt x="462131" y="364"/>
                    </a:lnTo>
                    <a:cubicBezTo>
                      <a:pt x="472460" y="-1738"/>
                      <a:pt x="476476" y="4376"/>
                      <a:pt x="471121" y="13739"/>
                    </a:cubicBezTo>
                    <a:lnTo>
                      <a:pt x="448742" y="53290"/>
                    </a:lnTo>
                    <a:cubicBezTo>
                      <a:pt x="442225" y="63707"/>
                      <a:pt x="431955" y="71232"/>
                      <a:pt x="420050" y="7430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BFE8F3EA-5EE5-F347-864B-09C5EC0F1131}"/>
                  </a:ext>
                </a:extLst>
              </p:cNvPr>
              <p:cNvSpPr/>
              <p:nvPr/>
            </p:nvSpPr>
            <p:spPr>
              <a:xfrm>
                <a:off x="6774486" y="8153189"/>
                <a:ext cx="838091" cy="465136"/>
              </a:xfrm>
              <a:custGeom>
                <a:avLst/>
                <a:gdLst>
                  <a:gd name="connsiteX0" fmla="*/ 27647 w 152887"/>
                  <a:gd name="connsiteY0" fmla="*/ 3469 h 84851"/>
                  <a:gd name="connsiteX1" fmla="*/ 149489 w 152887"/>
                  <a:gd name="connsiteY1" fmla="*/ 20092 h 84851"/>
                  <a:gd name="connsiteX2" fmla="*/ 134872 w 152887"/>
                  <a:gd name="connsiteY2" fmla="*/ 63362 h 84851"/>
                  <a:gd name="connsiteX3" fmla="*/ 130362 w 152887"/>
                  <a:gd name="connsiteY3" fmla="*/ 65185 h 84851"/>
                  <a:gd name="connsiteX4" fmla="*/ 3355 w 152887"/>
                  <a:gd name="connsiteY4" fmla="*/ 50090 h 84851"/>
                  <a:gd name="connsiteX5" fmla="*/ 27647 w 152887"/>
                  <a:gd name="connsiteY5" fmla="*/ 3469 h 84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887" h="84851">
                    <a:moveTo>
                      <a:pt x="27647" y="3469"/>
                    </a:moveTo>
                    <a:cubicBezTo>
                      <a:pt x="27647" y="3469"/>
                      <a:pt x="133613" y="-11434"/>
                      <a:pt x="149489" y="20092"/>
                    </a:cubicBezTo>
                    <a:cubicBezTo>
                      <a:pt x="157414" y="36073"/>
                      <a:pt x="150870" y="55444"/>
                      <a:pt x="134872" y="63362"/>
                    </a:cubicBezTo>
                    <a:cubicBezTo>
                      <a:pt x="133416" y="64082"/>
                      <a:pt x="131909" y="64692"/>
                      <a:pt x="130362" y="65185"/>
                    </a:cubicBezTo>
                    <a:cubicBezTo>
                      <a:pt x="130362" y="65185"/>
                      <a:pt x="26691" y="118111"/>
                      <a:pt x="3355" y="50090"/>
                    </a:cubicBezTo>
                    <a:cubicBezTo>
                      <a:pt x="-11565" y="5571"/>
                      <a:pt x="27647" y="3469"/>
                      <a:pt x="27647" y="346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C34C2ADC-C353-6447-B091-4FFA0FD0698C}"/>
                  </a:ext>
                </a:extLst>
              </p:cNvPr>
              <p:cNvSpPr/>
              <p:nvPr/>
            </p:nvSpPr>
            <p:spPr>
              <a:xfrm>
                <a:off x="9497601" y="7533216"/>
                <a:ext cx="803278" cy="536471"/>
              </a:xfrm>
              <a:custGeom>
                <a:avLst/>
                <a:gdLst>
                  <a:gd name="connsiteX0" fmla="*/ 106052 w 146536"/>
                  <a:gd name="connsiteY0" fmla="*/ 1924 h 97865"/>
                  <a:gd name="connsiteX1" fmla="*/ 86 w 146536"/>
                  <a:gd name="connsiteY1" fmla="*/ 64404 h 97865"/>
                  <a:gd name="connsiteX2" fmla="*/ 35472 w 146536"/>
                  <a:gd name="connsiteY2" fmla="*/ 97459 h 97865"/>
                  <a:gd name="connsiteX3" fmla="*/ 146411 w 146536"/>
                  <a:gd name="connsiteY3" fmla="*/ 34215 h 97865"/>
                  <a:gd name="connsiteX4" fmla="*/ 106052 w 146536"/>
                  <a:gd name="connsiteY4" fmla="*/ 1924 h 9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536" h="97865">
                    <a:moveTo>
                      <a:pt x="106052" y="1924"/>
                    </a:moveTo>
                    <a:cubicBezTo>
                      <a:pt x="106052" y="1924"/>
                      <a:pt x="2572" y="29056"/>
                      <a:pt x="86" y="64404"/>
                    </a:cubicBezTo>
                    <a:cubicBezTo>
                      <a:pt x="-2401" y="99752"/>
                      <a:pt x="35472" y="97459"/>
                      <a:pt x="35472" y="97459"/>
                    </a:cubicBezTo>
                    <a:cubicBezTo>
                      <a:pt x="35472" y="97459"/>
                      <a:pt x="150237" y="106440"/>
                      <a:pt x="146411" y="34215"/>
                    </a:cubicBezTo>
                    <a:cubicBezTo>
                      <a:pt x="143351" y="-12024"/>
                      <a:pt x="106052" y="1924"/>
                      <a:pt x="106052" y="192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3C1C565C-FD57-9F4E-8F6A-636D6E53C697}"/>
                  </a:ext>
                </a:extLst>
              </p:cNvPr>
              <p:cNvSpPr/>
              <p:nvPr/>
            </p:nvSpPr>
            <p:spPr>
              <a:xfrm>
                <a:off x="7534353" y="7879211"/>
                <a:ext cx="2088664" cy="597015"/>
              </a:xfrm>
              <a:custGeom>
                <a:avLst/>
                <a:gdLst>
                  <a:gd name="connsiteX0" fmla="*/ 380989 w 381020"/>
                  <a:gd name="connsiteY0" fmla="*/ 32431 h 108909"/>
                  <a:gd name="connsiteX1" fmla="*/ 2073 w 381020"/>
                  <a:gd name="connsiteY1" fmla="*/ 108859 h 108909"/>
                  <a:gd name="connsiteX2" fmla="*/ -31 w 381020"/>
                  <a:gd name="connsiteY2" fmla="*/ 73894 h 108909"/>
                  <a:gd name="connsiteX3" fmla="*/ 369321 w 381020"/>
                  <a:gd name="connsiteY3" fmla="*/ -51 h 108909"/>
                  <a:gd name="connsiteX4" fmla="*/ 380989 w 381020"/>
                  <a:gd name="connsiteY4" fmla="*/ 32431 h 10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20" h="108909">
                    <a:moveTo>
                      <a:pt x="380989" y="32431"/>
                    </a:moveTo>
                    <a:cubicBezTo>
                      <a:pt x="258932" y="75661"/>
                      <a:pt x="131358" y="101392"/>
                      <a:pt x="2073" y="108859"/>
                    </a:cubicBezTo>
                    <a:cubicBezTo>
                      <a:pt x="2073" y="97204"/>
                      <a:pt x="734" y="85549"/>
                      <a:pt x="-31" y="73894"/>
                    </a:cubicBezTo>
                    <a:cubicBezTo>
                      <a:pt x="125960" y="66755"/>
                      <a:pt x="250308" y="41861"/>
                      <a:pt x="369321" y="-51"/>
                    </a:cubicBezTo>
                    <a:cubicBezTo>
                      <a:pt x="373147" y="10267"/>
                      <a:pt x="377164" y="21349"/>
                      <a:pt x="380989" y="3243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78B99ABB-D13F-F441-BE41-DA1445308146}"/>
                  </a:ext>
                </a:extLst>
              </p:cNvPr>
              <p:cNvSpPr/>
              <p:nvPr/>
            </p:nvSpPr>
            <p:spPr>
              <a:xfrm>
                <a:off x="6846522" y="8231882"/>
                <a:ext cx="690431" cy="315842"/>
              </a:xfrm>
              <a:custGeom>
                <a:avLst/>
                <a:gdLst>
                  <a:gd name="connsiteX0" fmla="*/ 65576 w 125950"/>
                  <a:gd name="connsiteY0" fmla="*/ 55033 h 57617"/>
                  <a:gd name="connsiteX1" fmla="*/ 2838 w 125950"/>
                  <a:gd name="connsiteY1" fmla="*/ 31341 h 57617"/>
                  <a:gd name="connsiteX2" fmla="*/ -31 w 125950"/>
                  <a:gd name="connsiteY2" fmla="*/ 16819 h 57617"/>
                  <a:gd name="connsiteX3" fmla="*/ 8576 w 125950"/>
                  <a:gd name="connsiteY3" fmla="*/ 4591 h 57617"/>
                  <a:gd name="connsiteX4" fmla="*/ 12784 w 125950"/>
                  <a:gd name="connsiteY4" fmla="*/ 3444 h 57617"/>
                  <a:gd name="connsiteX5" fmla="*/ 15844 w 125950"/>
                  <a:gd name="connsiteY5" fmla="*/ 3444 h 57617"/>
                  <a:gd name="connsiteX6" fmla="*/ 120663 w 125950"/>
                  <a:gd name="connsiteY6" fmla="*/ 8985 h 57617"/>
                  <a:gd name="connsiteX7" fmla="*/ 112247 w 125950"/>
                  <a:gd name="connsiteY7" fmla="*/ 39366 h 57617"/>
                  <a:gd name="connsiteX8" fmla="*/ 110143 w 125950"/>
                  <a:gd name="connsiteY8" fmla="*/ 39366 h 57617"/>
                  <a:gd name="connsiteX9" fmla="*/ 65576 w 125950"/>
                  <a:gd name="connsiteY9" fmla="*/ 55033 h 5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950" h="57617">
                    <a:moveTo>
                      <a:pt x="65576" y="55033"/>
                    </a:moveTo>
                    <a:cubicBezTo>
                      <a:pt x="31338" y="61912"/>
                      <a:pt x="10871" y="55033"/>
                      <a:pt x="2838" y="31341"/>
                    </a:cubicBezTo>
                    <a:cubicBezTo>
                      <a:pt x="1107" y="26686"/>
                      <a:pt x="139" y="21781"/>
                      <a:pt x="-31" y="16819"/>
                    </a:cubicBezTo>
                    <a:cubicBezTo>
                      <a:pt x="-31" y="16819"/>
                      <a:pt x="1499" y="6119"/>
                      <a:pt x="8576" y="4591"/>
                    </a:cubicBezTo>
                    <a:cubicBezTo>
                      <a:pt x="15653" y="3062"/>
                      <a:pt x="11062" y="4591"/>
                      <a:pt x="12784" y="3444"/>
                    </a:cubicBezTo>
                    <a:lnTo>
                      <a:pt x="15844" y="3444"/>
                    </a:lnTo>
                    <a:cubicBezTo>
                      <a:pt x="49700" y="-1332"/>
                      <a:pt x="104022" y="-2670"/>
                      <a:pt x="120663" y="8985"/>
                    </a:cubicBezTo>
                    <a:cubicBezTo>
                      <a:pt x="120663" y="8985"/>
                      <a:pt x="136922" y="22551"/>
                      <a:pt x="112247" y="39366"/>
                    </a:cubicBezTo>
                    <a:lnTo>
                      <a:pt x="110143" y="39366"/>
                    </a:lnTo>
                    <a:cubicBezTo>
                      <a:pt x="95993" y="46408"/>
                      <a:pt x="81023" y="51670"/>
                      <a:pt x="65576" y="550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0FA06F7D-66B6-9242-B564-7F84BB3FF165}"/>
                  </a:ext>
                </a:extLst>
              </p:cNvPr>
              <p:cNvSpPr/>
              <p:nvPr/>
            </p:nvSpPr>
            <p:spPr>
              <a:xfrm>
                <a:off x="9570288" y="7607237"/>
                <a:ext cx="647797" cy="389712"/>
              </a:xfrm>
              <a:custGeom>
                <a:avLst/>
                <a:gdLst>
                  <a:gd name="connsiteX0" fmla="*/ 69457 w 118173"/>
                  <a:gd name="connsiteY0" fmla="*/ 68672 h 71093"/>
                  <a:gd name="connsiteX1" fmla="*/ 118041 w 118173"/>
                  <a:gd name="connsiteY1" fmla="*/ 22624 h 71093"/>
                  <a:gd name="connsiteX2" fmla="*/ 115172 w 118173"/>
                  <a:gd name="connsiteY2" fmla="*/ 8294 h 71093"/>
                  <a:gd name="connsiteX3" fmla="*/ 102356 w 118173"/>
                  <a:gd name="connsiteY3" fmla="*/ 78 h 71093"/>
                  <a:gd name="connsiteX4" fmla="*/ 98148 w 118173"/>
                  <a:gd name="connsiteY4" fmla="*/ 78 h 71093"/>
                  <a:gd name="connsiteX5" fmla="*/ 97192 w 118173"/>
                  <a:gd name="connsiteY5" fmla="*/ 78 h 71093"/>
                  <a:gd name="connsiteX6" fmla="*/ 97192 w 118173"/>
                  <a:gd name="connsiteY6" fmla="*/ 78 h 71093"/>
                  <a:gd name="connsiteX7" fmla="*/ 96044 w 118173"/>
                  <a:gd name="connsiteY7" fmla="*/ 78 h 71093"/>
                  <a:gd name="connsiteX8" fmla="*/ 1554 w 118173"/>
                  <a:gd name="connsiteY8" fmla="*/ 45744 h 71093"/>
                  <a:gd name="connsiteX9" fmla="*/ 20682 w 118173"/>
                  <a:gd name="connsiteY9" fmla="*/ 70392 h 71093"/>
                  <a:gd name="connsiteX10" fmla="*/ 22786 w 118173"/>
                  <a:gd name="connsiteY10" fmla="*/ 70392 h 71093"/>
                  <a:gd name="connsiteX11" fmla="*/ 69457 w 118173"/>
                  <a:gd name="connsiteY11" fmla="*/ 68672 h 71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8173" h="71093">
                    <a:moveTo>
                      <a:pt x="69457" y="68672"/>
                    </a:moveTo>
                    <a:cubicBezTo>
                      <a:pt x="103695" y="61793"/>
                      <a:pt x="119571" y="46699"/>
                      <a:pt x="118041" y="22624"/>
                    </a:cubicBezTo>
                    <a:cubicBezTo>
                      <a:pt x="117851" y="17725"/>
                      <a:pt x="116882" y="12889"/>
                      <a:pt x="115172" y="8294"/>
                    </a:cubicBezTo>
                    <a:cubicBezTo>
                      <a:pt x="115172" y="8294"/>
                      <a:pt x="109625" y="-1260"/>
                      <a:pt x="102356" y="78"/>
                    </a:cubicBezTo>
                    <a:cubicBezTo>
                      <a:pt x="95088" y="1415"/>
                      <a:pt x="99870" y="78"/>
                      <a:pt x="98148" y="78"/>
                    </a:cubicBezTo>
                    <a:lnTo>
                      <a:pt x="97192" y="78"/>
                    </a:lnTo>
                    <a:lnTo>
                      <a:pt x="97192" y="78"/>
                    </a:lnTo>
                    <a:lnTo>
                      <a:pt x="96044" y="78"/>
                    </a:lnTo>
                    <a:cubicBezTo>
                      <a:pt x="63145" y="8867"/>
                      <a:pt x="12457" y="28547"/>
                      <a:pt x="1554" y="45744"/>
                    </a:cubicBezTo>
                    <a:cubicBezTo>
                      <a:pt x="1554" y="45744"/>
                      <a:pt x="-8201" y="64851"/>
                      <a:pt x="20682" y="70392"/>
                    </a:cubicBezTo>
                    <a:lnTo>
                      <a:pt x="22786" y="70392"/>
                    </a:lnTo>
                    <a:cubicBezTo>
                      <a:pt x="38356" y="71656"/>
                      <a:pt x="54021" y="71079"/>
                      <a:pt x="69457" y="686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7BA02C09-6FB3-134D-AF51-3AEC615E802B}"/>
                  </a:ext>
                </a:extLst>
              </p:cNvPr>
              <p:cNvSpPr/>
              <p:nvPr/>
            </p:nvSpPr>
            <p:spPr>
              <a:xfrm>
                <a:off x="8071989" y="6788579"/>
                <a:ext cx="475438" cy="197264"/>
              </a:xfrm>
              <a:custGeom>
                <a:avLst/>
                <a:gdLst>
                  <a:gd name="connsiteX0" fmla="*/ 86473 w 86731"/>
                  <a:gd name="connsiteY0" fmla="*/ 8982 h 35985"/>
                  <a:gd name="connsiteX1" fmla="*/ 76966 w 86731"/>
                  <a:gd name="connsiteY1" fmla="*/ 23110 h 35985"/>
                  <a:gd name="connsiteX2" fmla="*/ 76909 w 86731"/>
                  <a:gd name="connsiteY2" fmla="*/ 23121 h 35985"/>
                  <a:gd name="connsiteX3" fmla="*/ 13979 w 86731"/>
                  <a:gd name="connsiteY3" fmla="*/ 35732 h 35985"/>
                  <a:gd name="connsiteX4" fmla="*/ 207 w 86731"/>
                  <a:gd name="connsiteY4" fmla="*/ 26561 h 35985"/>
                  <a:gd name="connsiteX5" fmla="*/ 207 w 86731"/>
                  <a:gd name="connsiteY5" fmla="*/ 26561 h 35985"/>
                  <a:gd name="connsiteX6" fmla="*/ 9389 w 86731"/>
                  <a:gd name="connsiteY6" fmla="*/ 12613 h 35985"/>
                  <a:gd name="connsiteX7" fmla="*/ 72318 w 86731"/>
                  <a:gd name="connsiteY7" fmla="*/ 193 h 35985"/>
                  <a:gd name="connsiteX8" fmla="*/ 86090 w 86731"/>
                  <a:gd name="connsiteY8" fmla="*/ 9173 h 3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31" h="35985">
                    <a:moveTo>
                      <a:pt x="86473" y="8982"/>
                    </a:moveTo>
                    <a:cubicBezTo>
                      <a:pt x="87752" y="15505"/>
                      <a:pt x="83496" y="21832"/>
                      <a:pt x="76966" y="23110"/>
                    </a:cubicBezTo>
                    <a:cubicBezTo>
                      <a:pt x="76947" y="23114"/>
                      <a:pt x="76928" y="23118"/>
                      <a:pt x="76909" y="23121"/>
                    </a:cubicBezTo>
                    <a:lnTo>
                      <a:pt x="13979" y="35732"/>
                    </a:lnTo>
                    <a:cubicBezTo>
                      <a:pt x="7659" y="36909"/>
                      <a:pt x="1550" y="32841"/>
                      <a:pt x="207" y="26561"/>
                    </a:cubicBezTo>
                    <a:lnTo>
                      <a:pt x="207" y="26561"/>
                    </a:lnTo>
                    <a:cubicBezTo>
                      <a:pt x="-1088" y="20181"/>
                      <a:pt x="3011" y="13952"/>
                      <a:pt x="9389" y="12613"/>
                    </a:cubicBezTo>
                    <a:lnTo>
                      <a:pt x="72318" y="193"/>
                    </a:lnTo>
                    <a:cubicBezTo>
                      <a:pt x="78600" y="-1104"/>
                      <a:pt x="84751" y="2908"/>
                      <a:pt x="86090" y="917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FB150C5F-640A-634E-877B-192ACA1FE7EB}"/>
                  </a:ext>
                </a:extLst>
              </p:cNvPr>
              <p:cNvSpPr/>
              <p:nvPr/>
            </p:nvSpPr>
            <p:spPr>
              <a:xfrm rot="20920199">
                <a:off x="8243271" y="6753228"/>
                <a:ext cx="88074" cy="71222"/>
              </a:xfrm>
              <a:custGeom>
                <a:avLst/>
                <a:gdLst>
                  <a:gd name="connsiteX0" fmla="*/ -31 w 16067"/>
                  <a:gd name="connsiteY0" fmla="*/ -51 h 12992"/>
                  <a:gd name="connsiteX1" fmla="*/ 16036 w 16067"/>
                  <a:gd name="connsiteY1" fmla="*/ -51 h 12992"/>
                  <a:gd name="connsiteX2" fmla="*/ 16036 w 16067"/>
                  <a:gd name="connsiteY2" fmla="*/ 12942 h 12992"/>
                  <a:gd name="connsiteX3" fmla="*/ -31 w 16067"/>
                  <a:gd name="connsiteY3" fmla="*/ 12942 h 1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67" h="12992">
                    <a:moveTo>
                      <a:pt x="-31" y="-51"/>
                    </a:moveTo>
                    <a:lnTo>
                      <a:pt x="16036" y="-51"/>
                    </a:lnTo>
                    <a:lnTo>
                      <a:pt x="16036" y="12942"/>
                    </a:lnTo>
                    <a:lnTo>
                      <a:pt x="-31" y="12942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6DC740BD-406B-0644-AEB8-F402A7F10997}"/>
                  </a:ext>
                </a:extLst>
              </p:cNvPr>
              <p:cNvSpPr/>
              <p:nvPr/>
            </p:nvSpPr>
            <p:spPr>
              <a:xfrm>
                <a:off x="7932777" y="8443074"/>
                <a:ext cx="1480483" cy="532995"/>
              </a:xfrm>
              <a:custGeom>
                <a:avLst/>
                <a:gdLst>
                  <a:gd name="connsiteX0" fmla="*/ 249777 w 270074"/>
                  <a:gd name="connsiteY0" fmla="*/ 51855 h 97231"/>
                  <a:gd name="connsiteX1" fmla="*/ 28854 w 270074"/>
                  <a:gd name="connsiteY1" fmla="*/ 95992 h 97231"/>
                  <a:gd name="connsiteX2" fmla="*/ 354 w 270074"/>
                  <a:gd name="connsiteY2" fmla="*/ 73828 h 97231"/>
                  <a:gd name="connsiteX3" fmla="*/ 34401 w 270074"/>
                  <a:gd name="connsiteY3" fmla="*/ 39245 h 97231"/>
                  <a:gd name="connsiteX4" fmla="*/ 222616 w 270074"/>
                  <a:gd name="connsiteY4" fmla="*/ 1031 h 97231"/>
                  <a:gd name="connsiteX5" fmla="*/ 267566 w 270074"/>
                  <a:gd name="connsiteY5" fmla="*/ 20138 h 97231"/>
                  <a:gd name="connsiteX6" fmla="*/ 249777 w 270074"/>
                  <a:gd name="connsiteY6" fmla="*/ 51855 h 9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0074" h="97231">
                    <a:moveTo>
                      <a:pt x="249777" y="51855"/>
                    </a:moveTo>
                    <a:lnTo>
                      <a:pt x="28854" y="95992"/>
                    </a:lnTo>
                    <a:cubicBezTo>
                      <a:pt x="3415" y="101151"/>
                      <a:pt x="3415" y="88732"/>
                      <a:pt x="354" y="73828"/>
                    </a:cubicBezTo>
                    <a:cubicBezTo>
                      <a:pt x="-2706" y="58925"/>
                      <a:pt x="12787" y="43639"/>
                      <a:pt x="34401" y="39245"/>
                    </a:cubicBezTo>
                    <a:lnTo>
                      <a:pt x="222616" y="1031"/>
                    </a:lnTo>
                    <a:cubicBezTo>
                      <a:pt x="244422" y="-3173"/>
                      <a:pt x="264506" y="5234"/>
                      <a:pt x="267566" y="20138"/>
                    </a:cubicBezTo>
                    <a:cubicBezTo>
                      <a:pt x="270626" y="35041"/>
                      <a:pt x="275408" y="46123"/>
                      <a:pt x="249777" y="51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135" name="Elbow Connector 17">
              <a:extLst>
                <a:ext uri="{FF2B5EF4-FFF2-40B4-BE49-F238E27FC236}">
                  <a16:creationId xmlns:a16="http://schemas.microsoft.com/office/drawing/2014/main" id="{4D62DA7C-6C53-7742-8167-8353C1EA27F1}"/>
                </a:ext>
              </a:extLst>
            </p:cNvPr>
            <p:cNvCxnSpPr>
              <a:cxnSpLocks/>
            </p:cNvCxnSpPr>
            <p:nvPr/>
          </p:nvCxnSpPr>
          <p:spPr>
            <a:xfrm>
              <a:off x="13712868" y="8817533"/>
              <a:ext cx="4396049" cy="1926667"/>
            </a:xfrm>
            <a:prstGeom prst="bentConnector3">
              <a:avLst>
                <a:gd name="adj1" fmla="val 23133"/>
              </a:avLst>
            </a:prstGeom>
            <a:ln w="38100">
              <a:solidFill>
                <a:schemeClr val="tx2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5">
              <a:extLst>
                <a:ext uri="{FF2B5EF4-FFF2-40B4-BE49-F238E27FC236}">
                  <a16:creationId xmlns:a16="http://schemas.microsoft.com/office/drawing/2014/main" id="{AA3B0390-C3C4-0645-8168-F36A1CC60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6773" y="5961725"/>
              <a:ext cx="5522594" cy="1487550"/>
            </a:xfrm>
            <a:prstGeom prst="bentConnector3">
              <a:avLst>
                <a:gd name="adj1" fmla="val 328"/>
              </a:avLst>
            </a:prstGeom>
            <a:ln w="38100">
              <a:solidFill>
                <a:schemeClr val="tx2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25">
              <a:extLst>
                <a:ext uri="{FF2B5EF4-FFF2-40B4-BE49-F238E27FC236}">
                  <a16:creationId xmlns:a16="http://schemas.microsoft.com/office/drawing/2014/main" id="{EA6F3931-1C62-A445-8946-A0DE4728EEF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90147" y="8075752"/>
              <a:ext cx="2662803" cy="730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A460B94B-602A-2644-B77E-283A67A45549}"/>
                </a:ext>
              </a:extLst>
            </p:cNvPr>
            <p:cNvGrpSpPr/>
            <p:nvPr/>
          </p:nvGrpSpPr>
          <p:grpSpPr>
            <a:xfrm flipH="1">
              <a:off x="761538" y="7773074"/>
              <a:ext cx="4719032" cy="1849397"/>
              <a:chOff x="10285375" y="8565841"/>
              <a:chExt cx="4719032" cy="1849397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53B8513-8A37-7B4F-B391-F25A1F56C8AA}"/>
                  </a:ext>
                </a:extLst>
              </p:cNvPr>
              <p:cNvSpPr txBox="1"/>
              <p:nvPr/>
            </p:nvSpPr>
            <p:spPr>
              <a:xfrm>
                <a:off x="10285376" y="9214909"/>
                <a:ext cx="39057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243CA27-4C4A-E246-8132-05AEA5714F47}"/>
                  </a:ext>
                </a:extLst>
              </p:cNvPr>
              <p:cNvSpPr/>
              <p:nvPr/>
            </p:nvSpPr>
            <p:spPr>
              <a:xfrm>
                <a:off x="10285375" y="8565841"/>
                <a:ext cx="47190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Term Life Insurance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2FD6FD0-E7D8-7B48-9274-B517954C1949}"/>
                </a:ext>
              </a:extLst>
            </p:cNvPr>
            <p:cNvGrpSpPr/>
            <p:nvPr/>
          </p:nvGrpSpPr>
          <p:grpSpPr>
            <a:xfrm>
              <a:off x="17312642" y="5674000"/>
              <a:ext cx="4719032" cy="1849397"/>
              <a:chOff x="10285375" y="8565841"/>
              <a:chExt cx="4719032" cy="1849397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3AB998F-375A-2A47-9CB2-E2B115B380F4}"/>
                  </a:ext>
                </a:extLst>
              </p:cNvPr>
              <p:cNvSpPr txBox="1"/>
              <p:nvPr/>
            </p:nvSpPr>
            <p:spPr>
              <a:xfrm>
                <a:off x="10285376" y="9214909"/>
                <a:ext cx="39057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AEDB00D-D15C-564B-922C-FACB8A767457}"/>
                  </a:ext>
                </a:extLst>
              </p:cNvPr>
              <p:cNvSpPr/>
              <p:nvPr/>
            </p:nvSpPr>
            <p:spPr>
              <a:xfrm>
                <a:off x="10285375" y="8565841"/>
                <a:ext cx="47190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Term Life Insurance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C33D2E4B-9AD5-A04D-94B4-63ABABC3A7F9}"/>
                </a:ext>
              </a:extLst>
            </p:cNvPr>
            <p:cNvGrpSpPr/>
            <p:nvPr/>
          </p:nvGrpSpPr>
          <p:grpSpPr>
            <a:xfrm>
              <a:off x="18481042" y="10423800"/>
              <a:ext cx="4719032" cy="1849397"/>
              <a:chOff x="10285375" y="8565841"/>
              <a:chExt cx="4719032" cy="1849397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7E1DBCE-C887-6547-8CC4-F39333293D6E}"/>
                  </a:ext>
                </a:extLst>
              </p:cNvPr>
              <p:cNvSpPr txBox="1"/>
              <p:nvPr/>
            </p:nvSpPr>
            <p:spPr>
              <a:xfrm>
                <a:off x="10285376" y="9214909"/>
                <a:ext cx="39057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84246DF-7D89-8D4D-BEFC-74B6984BFE2B}"/>
                  </a:ext>
                </a:extLst>
              </p:cNvPr>
              <p:cNvSpPr/>
              <p:nvPr/>
            </p:nvSpPr>
            <p:spPr>
              <a:xfrm>
                <a:off x="10285375" y="8565841"/>
                <a:ext cx="47190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Term Life Insurance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sp>
        <p:nvSpPr>
          <p:cNvPr id="150" name="CuadroTexto 350">
            <a:extLst>
              <a:ext uri="{FF2B5EF4-FFF2-40B4-BE49-F238E27FC236}">
                <a16:creationId xmlns:a16="http://schemas.microsoft.com/office/drawing/2014/main" id="{78ECF073-F407-0F41-A23C-FFF421CFD293}"/>
              </a:ext>
            </a:extLst>
          </p:cNvPr>
          <p:cNvSpPr txBox="1"/>
          <p:nvPr/>
        </p:nvSpPr>
        <p:spPr>
          <a:xfrm>
            <a:off x="3438399" y="6769802"/>
            <a:ext cx="2294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20%</a:t>
            </a:r>
          </a:p>
        </p:txBody>
      </p:sp>
      <p:sp>
        <p:nvSpPr>
          <p:cNvPr id="151" name="CuadroTexto 350">
            <a:extLst>
              <a:ext uri="{FF2B5EF4-FFF2-40B4-BE49-F238E27FC236}">
                <a16:creationId xmlns:a16="http://schemas.microsoft.com/office/drawing/2014/main" id="{B4842D85-8302-604B-9136-A7CCB747752A}"/>
              </a:ext>
            </a:extLst>
          </p:cNvPr>
          <p:cNvSpPr txBox="1"/>
          <p:nvPr/>
        </p:nvSpPr>
        <p:spPr>
          <a:xfrm>
            <a:off x="17509421" y="4581590"/>
            <a:ext cx="2294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45%</a:t>
            </a:r>
          </a:p>
        </p:txBody>
      </p:sp>
      <p:sp>
        <p:nvSpPr>
          <p:cNvPr id="152" name="CuadroTexto 350">
            <a:extLst>
              <a:ext uri="{FF2B5EF4-FFF2-40B4-BE49-F238E27FC236}">
                <a16:creationId xmlns:a16="http://schemas.microsoft.com/office/drawing/2014/main" id="{31350DCF-DC2F-344D-8001-92A377537F6C}"/>
              </a:ext>
            </a:extLst>
          </p:cNvPr>
          <p:cNvSpPr txBox="1"/>
          <p:nvPr/>
        </p:nvSpPr>
        <p:spPr>
          <a:xfrm>
            <a:off x="18617436" y="9246915"/>
            <a:ext cx="2294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134008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6" name="Rectangle: Rounded Corners 48">
            <a:extLst>
              <a:ext uri="{FF2B5EF4-FFF2-40B4-BE49-F238E27FC236}">
                <a16:creationId xmlns:a16="http://schemas.microsoft.com/office/drawing/2014/main" id="{E95C6A59-3AB0-534F-B92B-34E0C5FE31EB}"/>
              </a:ext>
            </a:extLst>
          </p:cNvPr>
          <p:cNvSpPr/>
          <p:nvPr/>
        </p:nvSpPr>
        <p:spPr>
          <a:xfrm>
            <a:off x="1644711" y="466137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70" name="Rectangle: Rounded Corners 48">
            <a:extLst>
              <a:ext uri="{FF2B5EF4-FFF2-40B4-BE49-F238E27FC236}">
                <a16:creationId xmlns:a16="http://schemas.microsoft.com/office/drawing/2014/main" id="{1FFD7F4B-144F-6542-9F2D-6A6762257E9B}"/>
              </a:ext>
            </a:extLst>
          </p:cNvPr>
          <p:cNvSpPr/>
          <p:nvPr/>
        </p:nvSpPr>
        <p:spPr>
          <a:xfrm>
            <a:off x="8839331" y="466137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74" name="Rectangle: Rounded Corners 48">
            <a:extLst>
              <a:ext uri="{FF2B5EF4-FFF2-40B4-BE49-F238E27FC236}">
                <a16:creationId xmlns:a16="http://schemas.microsoft.com/office/drawing/2014/main" id="{1C355A25-8265-BC4B-9C3B-124A40A20A55}"/>
              </a:ext>
            </a:extLst>
          </p:cNvPr>
          <p:cNvSpPr/>
          <p:nvPr/>
        </p:nvSpPr>
        <p:spPr>
          <a:xfrm>
            <a:off x="16033952" y="466137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aphicFrame>
        <p:nvGraphicFramePr>
          <p:cNvPr id="79" name="Chart 78">
            <a:extLst>
              <a:ext uri="{FF2B5EF4-FFF2-40B4-BE49-F238E27FC236}">
                <a16:creationId xmlns:a16="http://schemas.microsoft.com/office/drawing/2014/main" id="{0EE2FD6A-5157-FA42-B87B-28E4E9A79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522263"/>
              </p:ext>
            </p:extLst>
          </p:nvPr>
        </p:nvGraphicFramePr>
        <p:xfrm>
          <a:off x="869950" y="7390773"/>
          <a:ext cx="22637750" cy="5303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3A04375-159E-7440-8B7A-F03E3AF0D2B5}"/>
              </a:ext>
            </a:extLst>
          </p:cNvPr>
          <p:cNvGrpSpPr/>
          <p:nvPr/>
        </p:nvGrpSpPr>
        <p:grpSpPr>
          <a:xfrm>
            <a:off x="2595026" y="5326680"/>
            <a:ext cx="19521104" cy="1432506"/>
            <a:chOff x="2065640" y="5326680"/>
            <a:chExt cx="19521104" cy="14325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C5A60A-AB57-2D4A-A573-98CDABA65AB0}"/>
                </a:ext>
              </a:extLst>
            </p:cNvPr>
            <p:cNvSpPr/>
            <p:nvPr/>
          </p:nvSpPr>
          <p:spPr>
            <a:xfrm flipH="1">
              <a:off x="3230476" y="5326680"/>
              <a:ext cx="392914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34,569.89</a:t>
              </a:r>
              <a:endParaRPr lang="en-US" sz="8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1A64F3-DB2A-0F42-9B46-6EC32035E567}"/>
                </a:ext>
              </a:extLst>
            </p:cNvPr>
            <p:cNvSpPr txBox="1"/>
            <p:nvPr/>
          </p:nvSpPr>
          <p:spPr>
            <a:xfrm>
              <a:off x="3252947" y="6294829"/>
              <a:ext cx="2694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Car Insurance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64E4EF1-4DCC-3741-9674-C56D0948AAAF}"/>
                </a:ext>
              </a:extLst>
            </p:cNvPr>
            <p:cNvSpPr/>
            <p:nvPr/>
          </p:nvSpPr>
          <p:spPr>
            <a:xfrm flipH="1">
              <a:off x="10446674" y="5326680"/>
              <a:ext cx="392914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19,624.25</a:t>
              </a:r>
              <a:endParaRPr lang="en-US" sz="8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C66ACF-76DF-A549-B2D8-65F3EC0D78BA}"/>
                </a:ext>
              </a:extLst>
            </p:cNvPr>
            <p:cNvSpPr txBox="1"/>
            <p:nvPr/>
          </p:nvSpPr>
          <p:spPr>
            <a:xfrm>
              <a:off x="10469145" y="6294829"/>
              <a:ext cx="2694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Home Insurance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BA6C145-FE6B-F748-83FD-D14AC74E77D1}"/>
                </a:ext>
              </a:extLst>
            </p:cNvPr>
            <p:cNvSpPr/>
            <p:nvPr/>
          </p:nvSpPr>
          <p:spPr>
            <a:xfrm flipH="1">
              <a:off x="17657596" y="5329372"/>
              <a:ext cx="392914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23,865.87</a:t>
              </a:r>
              <a:endParaRPr lang="en-US" sz="8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723145-5A3D-B046-9FCF-C14A104D883F}"/>
                </a:ext>
              </a:extLst>
            </p:cNvPr>
            <p:cNvSpPr txBox="1"/>
            <p:nvPr/>
          </p:nvSpPr>
          <p:spPr>
            <a:xfrm>
              <a:off x="17680067" y="6297521"/>
              <a:ext cx="2694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Health Insurance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3FEF1B2-A97A-9449-9576-4856AE1D1739}"/>
                </a:ext>
              </a:extLst>
            </p:cNvPr>
            <p:cNvGrpSpPr/>
            <p:nvPr/>
          </p:nvGrpSpPr>
          <p:grpSpPr>
            <a:xfrm>
              <a:off x="2065640" y="5620354"/>
              <a:ext cx="1026476" cy="1026474"/>
              <a:chOff x="-947374" y="6756494"/>
              <a:chExt cx="1894747" cy="1894747"/>
            </a:xfrm>
          </p:grpSpPr>
          <p:sp>
            <p:nvSpPr>
              <p:cNvPr id="81" name="Freeform 1">
                <a:extLst>
                  <a:ext uri="{FF2B5EF4-FFF2-40B4-BE49-F238E27FC236}">
                    <a16:creationId xmlns:a16="http://schemas.microsoft.com/office/drawing/2014/main" id="{70717E4C-2EBB-3F4C-93D4-AD0228424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47374" y="6756494"/>
                <a:ext cx="1894747" cy="1894747"/>
              </a:xfrm>
              <a:custGeom>
                <a:avLst/>
                <a:gdLst>
                  <a:gd name="T0" fmla="*/ 1780 w 1781"/>
                  <a:gd name="T1" fmla="*/ 885 h 1781"/>
                  <a:gd name="T2" fmla="*/ 1780 w 1781"/>
                  <a:gd name="T3" fmla="*/ 885 h 1781"/>
                  <a:gd name="T4" fmla="*/ 895 w 1781"/>
                  <a:gd name="T5" fmla="*/ 1780 h 1781"/>
                  <a:gd name="T6" fmla="*/ 0 w 1781"/>
                  <a:gd name="T7" fmla="*/ 885 h 1781"/>
                  <a:gd name="T8" fmla="*/ 895 w 1781"/>
                  <a:gd name="T9" fmla="*/ 0 h 1781"/>
                  <a:gd name="T10" fmla="*/ 1780 w 1781"/>
                  <a:gd name="T11" fmla="*/ 885 h 1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1" h="1781">
                    <a:moveTo>
                      <a:pt x="1780" y="885"/>
                    </a:moveTo>
                    <a:lnTo>
                      <a:pt x="1780" y="885"/>
                    </a:lnTo>
                    <a:cubicBezTo>
                      <a:pt x="1780" y="1382"/>
                      <a:pt x="1383" y="1780"/>
                      <a:pt x="895" y="1780"/>
                    </a:cubicBezTo>
                    <a:cubicBezTo>
                      <a:pt x="398" y="1780"/>
                      <a:pt x="0" y="1382"/>
                      <a:pt x="0" y="885"/>
                    </a:cubicBezTo>
                    <a:cubicBezTo>
                      <a:pt x="0" y="397"/>
                      <a:pt x="398" y="0"/>
                      <a:pt x="895" y="0"/>
                    </a:cubicBezTo>
                    <a:cubicBezTo>
                      <a:pt x="1383" y="0"/>
                      <a:pt x="1780" y="397"/>
                      <a:pt x="1780" y="885"/>
                    </a:cubicBezTo>
                  </a:path>
                </a:pathLst>
              </a:custGeom>
              <a:solidFill>
                <a:schemeClr val="accent1"/>
              </a:solidFill>
              <a:ln w="63500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14B84C32-A7DF-9346-A698-A75A709AC283}"/>
                  </a:ext>
                </a:extLst>
              </p:cNvPr>
              <p:cNvSpPr/>
              <p:nvPr/>
            </p:nvSpPr>
            <p:spPr>
              <a:xfrm>
                <a:off x="-435007" y="7383825"/>
                <a:ext cx="876283" cy="675409"/>
              </a:xfrm>
              <a:custGeom>
                <a:avLst/>
                <a:gdLst>
                  <a:gd name="connsiteX0" fmla="*/ 47247 w 356732"/>
                  <a:gd name="connsiteY0" fmla="*/ 125079 h 274957"/>
                  <a:gd name="connsiteX1" fmla="*/ 18703 w 356732"/>
                  <a:gd name="connsiteY1" fmla="*/ 153621 h 274957"/>
                  <a:gd name="connsiteX2" fmla="*/ 47247 w 356732"/>
                  <a:gd name="connsiteY2" fmla="*/ 182163 h 274957"/>
                  <a:gd name="connsiteX3" fmla="*/ 75791 w 356732"/>
                  <a:gd name="connsiteY3" fmla="*/ 153621 h 274957"/>
                  <a:gd name="connsiteX4" fmla="*/ 47247 w 356732"/>
                  <a:gd name="connsiteY4" fmla="*/ 125079 h 274957"/>
                  <a:gd name="connsiteX5" fmla="*/ 310040 w 356732"/>
                  <a:gd name="connsiteY5" fmla="*/ 125079 h 274957"/>
                  <a:gd name="connsiteX6" fmla="*/ 281496 w 356732"/>
                  <a:gd name="connsiteY6" fmla="*/ 153621 h 274957"/>
                  <a:gd name="connsiteX7" fmla="*/ 310040 w 356732"/>
                  <a:gd name="connsiteY7" fmla="*/ 182163 h 274957"/>
                  <a:gd name="connsiteX8" fmla="*/ 338584 w 356732"/>
                  <a:gd name="connsiteY8" fmla="*/ 153621 h 274957"/>
                  <a:gd name="connsiteX9" fmla="*/ 310040 w 356732"/>
                  <a:gd name="connsiteY9" fmla="*/ 125079 h 274957"/>
                  <a:gd name="connsiteX10" fmla="*/ 108616 w 356732"/>
                  <a:gd name="connsiteY10" fmla="*/ 196815 h 274957"/>
                  <a:gd name="connsiteX11" fmla="*/ 95772 w 356732"/>
                  <a:gd name="connsiteY11" fmla="*/ 211181 h 274957"/>
                  <a:gd name="connsiteX12" fmla="*/ 95772 w 356732"/>
                  <a:gd name="connsiteY12" fmla="*/ 211181 h 274957"/>
                  <a:gd name="connsiteX13" fmla="*/ 108616 w 356732"/>
                  <a:gd name="connsiteY13" fmla="*/ 225453 h 274957"/>
                  <a:gd name="connsiteX14" fmla="*/ 247910 w 356732"/>
                  <a:gd name="connsiteY14" fmla="*/ 225453 h 274957"/>
                  <a:gd name="connsiteX15" fmla="*/ 260755 w 356732"/>
                  <a:gd name="connsiteY15" fmla="*/ 211181 h 274957"/>
                  <a:gd name="connsiteX16" fmla="*/ 260755 w 356732"/>
                  <a:gd name="connsiteY16" fmla="*/ 211181 h 274957"/>
                  <a:gd name="connsiteX17" fmla="*/ 247910 w 356732"/>
                  <a:gd name="connsiteY17" fmla="*/ 196815 h 274957"/>
                  <a:gd name="connsiteX18" fmla="*/ 108616 w 356732"/>
                  <a:gd name="connsiteY18" fmla="*/ 153716 h 274957"/>
                  <a:gd name="connsiteX19" fmla="*/ 95772 w 356732"/>
                  <a:gd name="connsiteY19" fmla="*/ 168083 h 274957"/>
                  <a:gd name="connsiteX20" fmla="*/ 95772 w 356732"/>
                  <a:gd name="connsiteY20" fmla="*/ 168083 h 274957"/>
                  <a:gd name="connsiteX21" fmla="*/ 108616 w 356732"/>
                  <a:gd name="connsiteY21" fmla="*/ 182449 h 274957"/>
                  <a:gd name="connsiteX22" fmla="*/ 247910 w 356732"/>
                  <a:gd name="connsiteY22" fmla="*/ 182449 h 274957"/>
                  <a:gd name="connsiteX23" fmla="*/ 260755 w 356732"/>
                  <a:gd name="connsiteY23" fmla="*/ 168083 h 274957"/>
                  <a:gd name="connsiteX24" fmla="*/ 260755 w 356732"/>
                  <a:gd name="connsiteY24" fmla="*/ 168083 h 274957"/>
                  <a:gd name="connsiteX25" fmla="*/ 247910 w 356732"/>
                  <a:gd name="connsiteY25" fmla="*/ 153716 h 274957"/>
                  <a:gd name="connsiteX26" fmla="*/ 340773 w 356732"/>
                  <a:gd name="connsiteY26" fmla="*/ 214226 h 274957"/>
                  <a:gd name="connsiteX27" fmla="*/ 340773 w 356732"/>
                  <a:gd name="connsiteY27" fmla="*/ 252282 h 274957"/>
                  <a:gd name="connsiteX28" fmla="*/ 318128 w 356732"/>
                  <a:gd name="connsiteY28" fmla="*/ 274831 h 274957"/>
                  <a:gd name="connsiteX29" fmla="*/ 301192 w 356732"/>
                  <a:gd name="connsiteY29" fmla="*/ 274831 h 274957"/>
                  <a:gd name="connsiteX30" fmla="*/ 278547 w 356732"/>
                  <a:gd name="connsiteY30" fmla="*/ 252282 h 274957"/>
                  <a:gd name="connsiteX31" fmla="*/ 278547 w 356732"/>
                  <a:gd name="connsiteY31" fmla="*/ 237250 h 274957"/>
                  <a:gd name="connsiteX32" fmla="*/ 178263 w 356732"/>
                  <a:gd name="connsiteY32" fmla="*/ 238867 h 274957"/>
                  <a:gd name="connsiteX33" fmla="*/ 77980 w 356732"/>
                  <a:gd name="connsiteY33" fmla="*/ 237250 h 274957"/>
                  <a:gd name="connsiteX34" fmla="*/ 77980 w 356732"/>
                  <a:gd name="connsiteY34" fmla="*/ 252282 h 274957"/>
                  <a:gd name="connsiteX35" fmla="*/ 55335 w 356732"/>
                  <a:gd name="connsiteY35" fmla="*/ 274831 h 274957"/>
                  <a:gd name="connsiteX36" fmla="*/ 38399 w 356732"/>
                  <a:gd name="connsiteY36" fmla="*/ 274831 h 274957"/>
                  <a:gd name="connsiteX37" fmla="*/ 15754 w 356732"/>
                  <a:gd name="connsiteY37" fmla="*/ 252282 h 274957"/>
                  <a:gd name="connsiteX38" fmla="*/ 15754 w 356732"/>
                  <a:gd name="connsiteY38" fmla="*/ 214226 h 274957"/>
                  <a:gd name="connsiteX39" fmla="*/ 55 w 356732"/>
                  <a:gd name="connsiteY39" fmla="*/ 167321 h 274957"/>
                  <a:gd name="connsiteX40" fmla="*/ 42395 w 356732"/>
                  <a:gd name="connsiteY40" fmla="*/ 104243 h 274957"/>
                  <a:gd name="connsiteX41" fmla="*/ 42395 w 356732"/>
                  <a:gd name="connsiteY41" fmla="*/ 67138 h 274957"/>
                  <a:gd name="connsiteX42" fmla="*/ 98721 w 356732"/>
                  <a:gd name="connsiteY42" fmla="*/ -127 h 274957"/>
                  <a:gd name="connsiteX43" fmla="*/ 257805 w 356732"/>
                  <a:gd name="connsiteY43" fmla="*/ -127 h 274957"/>
                  <a:gd name="connsiteX44" fmla="*/ 314131 w 356732"/>
                  <a:gd name="connsiteY44" fmla="*/ 67138 h 274957"/>
                  <a:gd name="connsiteX45" fmla="*/ 314131 w 356732"/>
                  <a:gd name="connsiteY45" fmla="*/ 104243 h 274957"/>
                  <a:gd name="connsiteX46" fmla="*/ 356471 w 356732"/>
                  <a:gd name="connsiteY46" fmla="*/ 167321 h 274957"/>
                  <a:gd name="connsiteX47" fmla="*/ 340773 w 356732"/>
                  <a:gd name="connsiteY47" fmla="*/ 214226 h 274957"/>
                  <a:gd name="connsiteX48" fmla="*/ 178263 w 356732"/>
                  <a:gd name="connsiteY48" fmla="*/ 95585 h 274957"/>
                  <a:gd name="connsiteX49" fmla="*/ 296434 w 356732"/>
                  <a:gd name="connsiteY49" fmla="*/ 99676 h 274957"/>
                  <a:gd name="connsiteX50" fmla="*/ 296434 w 356732"/>
                  <a:gd name="connsiteY50" fmla="*/ 91018 h 274957"/>
                  <a:gd name="connsiteX51" fmla="*/ 244295 w 356732"/>
                  <a:gd name="connsiteY51" fmla="*/ 21661 h 274957"/>
                  <a:gd name="connsiteX52" fmla="*/ 112612 w 356732"/>
                  <a:gd name="connsiteY52" fmla="*/ 21661 h 274957"/>
                  <a:gd name="connsiteX53" fmla="*/ 60473 w 356732"/>
                  <a:gd name="connsiteY53" fmla="*/ 91018 h 274957"/>
                  <a:gd name="connsiteX54" fmla="*/ 60473 w 356732"/>
                  <a:gd name="connsiteY54" fmla="*/ 99676 h 274957"/>
                  <a:gd name="connsiteX55" fmla="*/ 178644 w 356732"/>
                  <a:gd name="connsiteY55" fmla="*/ 95585 h 27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56732" h="274957">
                    <a:moveTo>
                      <a:pt x="47247" y="125079"/>
                    </a:moveTo>
                    <a:cubicBezTo>
                      <a:pt x="31482" y="125079"/>
                      <a:pt x="18703" y="137856"/>
                      <a:pt x="18703" y="153621"/>
                    </a:cubicBezTo>
                    <a:cubicBezTo>
                      <a:pt x="18703" y="169386"/>
                      <a:pt x="31482" y="182163"/>
                      <a:pt x="47247" y="182163"/>
                    </a:cubicBezTo>
                    <a:cubicBezTo>
                      <a:pt x="63013" y="182163"/>
                      <a:pt x="75791" y="169386"/>
                      <a:pt x="75791" y="153621"/>
                    </a:cubicBezTo>
                    <a:cubicBezTo>
                      <a:pt x="75791" y="137856"/>
                      <a:pt x="63013" y="125079"/>
                      <a:pt x="47247" y="125079"/>
                    </a:cubicBezTo>
                    <a:close/>
                    <a:moveTo>
                      <a:pt x="310040" y="125079"/>
                    </a:moveTo>
                    <a:cubicBezTo>
                      <a:pt x="294275" y="125079"/>
                      <a:pt x="281496" y="137856"/>
                      <a:pt x="281496" y="153621"/>
                    </a:cubicBezTo>
                    <a:cubicBezTo>
                      <a:pt x="281496" y="169386"/>
                      <a:pt x="294275" y="182163"/>
                      <a:pt x="310040" y="182163"/>
                    </a:cubicBezTo>
                    <a:cubicBezTo>
                      <a:pt x="325806" y="182163"/>
                      <a:pt x="338584" y="169386"/>
                      <a:pt x="338584" y="153621"/>
                    </a:cubicBezTo>
                    <a:cubicBezTo>
                      <a:pt x="338584" y="137856"/>
                      <a:pt x="325806" y="125079"/>
                      <a:pt x="310040" y="125079"/>
                    </a:cubicBezTo>
                    <a:close/>
                    <a:moveTo>
                      <a:pt x="108616" y="196815"/>
                    </a:moveTo>
                    <a:cubicBezTo>
                      <a:pt x="101119" y="197272"/>
                      <a:pt x="95391" y="203684"/>
                      <a:pt x="95772" y="211181"/>
                    </a:cubicBezTo>
                    <a:lnTo>
                      <a:pt x="95772" y="211181"/>
                    </a:lnTo>
                    <a:cubicBezTo>
                      <a:pt x="95391" y="218659"/>
                      <a:pt x="101138" y="225043"/>
                      <a:pt x="108616" y="225453"/>
                    </a:cubicBezTo>
                    <a:lnTo>
                      <a:pt x="247910" y="225453"/>
                    </a:lnTo>
                    <a:cubicBezTo>
                      <a:pt x="255389" y="225043"/>
                      <a:pt x="261136" y="218659"/>
                      <a:pt x="260755" y="211181"/>
                    </a:cubicBezTo>
                    <a:lnTo>
                      <a:pt x="260755" y="211181"/>
                    </a:lnTo>
                    <a:cubicBezTo>
                      <a:pt x="261136" y="203684"/>
                      <a:pt x="255407" y="197272"/>
                      <a:pt x="247910" y="196815"/>
                    </a:cubicBezTo>
                    <a:close/>
                    <a:moveTo>
                      <a:pt x="108616" y="153716"/>
                    </a:moveTo>
                    <a:cubicBezTo>
                      <a:pt x="101119" y="154173"/>
                      <a:pt x="95391" y="160585"/>
                      <a:pt x="95772" y="168083"/>
                    </a:cubicBezTo>
                    <a:lnTo>
                      <a:pt x="95772" y="168083"/>
                    </a:lnTo>
                    <a:cubicBezTo>
                      <a:pt x="95391" y="175580"/>
                      <a:pt x="101119" y="181992"/>
                      <a:pt x="108616" y="182449"/>
                    </a:cubicBezTo>
                    <a:lnTo>
                      <a:pt x="247910" y="182449"/>
                    </a:lnTo>
                    <a:cubicBezTo>
                      <a:pt x="255407" y="181992"/>
                      <a:pt x="261136" y="175580"/>
                      <a:pt x="260755" y="168083"/>
                    </a:cubicBezTo>
                    <a:lnTo>
                      <a:pt x="260755" y="168083"/>
                    </a:lnTo>
                    <a:cubicBezTo>
                      <a:pt x="261136" y="160585"/>
                      <a:pt x="255407" y="154173"/>
                      <a:pt x="247910" y="153716"/>
                    </a:cubicBezTo>
                    <a:close/>
                    <a:moveTo>
                      <a:pt x="340773" y="214226"/>
                    </a:moveTo>
                    <a:lnTo>
                      <a:pt x="340773" y="252282"/>
                    </a:lnTo>
                    <a:cubicBezTo>
                      <a:pt x="340725" y="264755"/>
                      <a:pt x="330601" y="274831"/>
                      <a:pt x="318128" y="274831"/>
                    </a:cubicBezTo>
                    <a:lnTo>
                      <a:pt x="301192" y="274831"/>
                    </a:lnTo>
                    <a:cubicBezTo>
                      <a:pt x="288718" y="274831"/>
                      <a:pt x="278594" y="264755"/>
                      <a:pt x="278547" y="252282"/>
                    </a:cubicBezTo>
                    <a:lnTo>
                      <a:pt x="278547" y="237250"/>
                    </a:lnTo>
                    <a:cubicBezTo>
                      <a:pt x="250003" y="240104"/>
                      <a:pt x="215465" y="238867"/>
                      <a:pt x="178263" y="238867"/>
                    </a:cubicBezTo>
                    <a:cubicBezTo>
                      <a:pt x="141061" y="238867"/>
                      <a:pt x="106523" y="240104"/>
                      <a:pt x="77980" y="237250"/>
                    </a:cubicBezTo>
                    <a:lnTo>
                      <a:pt x="77980" y="252282"/>
                    </a:lnTo>
                    <a:cubicBezTo>
                      <a:pt x="77932" y="264755"/>
                      <a:pt x="67808" y="274831"/>
                      <a:pt x="55335" y="274831"/>
                    </a:cubicBezTo>
                    <a:lnTo>
                      <a:pt x="38399" y="274831"/>
                    </a:lnTo>
                    <a:cubicBezTo>
                      <a:pt x="25925" y="274831"/>
                      <a:pt x="15801" y="264755"/>
                      <a:pt x="15754" y="252282"/>
                    </a:cubicBezTo>
                    <a:lnTo>
                      <a:pt x="15754" y="214226"/>
                    </a:lnTo>
                    <a:cubicBezTo>
                      <a:pt x="4508" y="201296"/>
                      <a:pt x="-1144" y="184418"/>
                      <a:pt x="55" y="167321"/>
                    </a:cubicBezTo>
                    <a:cubicBezTo>
                      <a:pt x="55" y="131453"/>
                      <a:pt x="16040" y="113281"/>
                      <a:pt x="42395" y="104243"/>
                    </a:cubicBezTo>
                    <a:lnTo>
                      <a:pt x="42395" y="67138"/>
                    </a:lnTo>
                    <a:cubicBezTo>
                      <a:pt x="42395" y="30223"/>
                      <a:pt x="67704" y="-127"/>
                      <a:pt x="98721" y="-127"/>
                    </a:cubicBezTo>
                    <a:lnTo>
                      <a:pt x="257805" y="-127"/>
                    </a:lnTo>
                    <a:cubicBezTo>
                      <a:pt x="288823" y="-127"/>
                      <a:pt x="314131" y="30223"/>
                      <a:pt x="314131" y="67138"/>
                    </a:cubicBezTo>
                    <a:lnTo>
                      <a:pt x="314131" y="104243"/>
                    </a:lnTo>
                    <a:cubicBezTo>
                      <a:pt x="340487" y="113281"/>
                      <a:pt x="356471" y="131453"/>
                      <a:pt x="356471" y="167321"/>
                    </a:cubicBezTo>
                    <a:cubicBezTo>
                      <a:pt x="357671" y="184418"/>
                      <a:pt x="352018" y="201296"/>
                      <a:pt x="340773" y="214226"/>
                    </a:cubicBezTo>
                    <a:close/>
                    <a:moveTo>
                      <a:pt x="178263" y="95585"/>
                    </a:moveTo>
                    <a:cubicBezTo>
                      <a:pt x="223648" y="95585"/>
                      <a:pt x="265036" y="93778"/>
                      <a:pt x="296434" y="99676"/>
                    </a:cubicBezTo>
                    <a:lnTo>
                      <a:pt x="296434" y="91018"/>
                    </a:lnTo>
                    <a:cubicBezTo>
                      <a:pt x="296434" y="52962"/>
                      <a:pt x="282067" y="21661"/>
                      <a:pt x="244295" y="21661"/>
                    </a:cubicBezTo>
                    <a:lnTo>
                      <a:pt x="112612" y="21661"/>
                    </a:lnTo>
                    <a:cubicBezTo>
                      <a:pt x="74554" y="21661"/>
                      <a:pt x="60473" y="52867"/>
                      <a:pt x="60473" y="91018"/>
                    </a:cubicBezTo>
                    <a:lnTo>
                      <a:pt x="60473" y="99676"/>
                    </a:lnTo>
                    <a:cubicBezTo>
                      <a:pt x="91871" y="93778"/>
                      <a:pt x="133259" y="95585"/>
                      <a:pt x="178644" y="955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EE14D2-750E-0B42-B6EE-ABACE406FD70}"/>
                </a:ext>
              </a:extLst>
            </p:cNvPr>
            <p:cNvGrpSpPr/>
            <p:nvPr/>
          </p:nvGrpSpPr>
          <p:grpSpPr>
            <a:xfrm>
              <a:off x="16476102" y="5629173"/>
              <a:ext cx="1026476" cy="1026474"/>
              <a:chOff x="-947374" y="8789369"/>
              <a:chExt cx="1894747" cy="1894747"/>
            </a:xfrm>
          </p:grpSpPr>
          <p:sp>
            <p:nvSpPr>
              <p:cNvPr id="82" name="Freeform 1">
                <a:extLst>
                  <a:ext uri="{FF2B5EF4-FFF2-40B4-BE49-F238E27FC236}">
                    <a16:creationId xmlns:a16="http://schemas.microsoft.com/office/drawing/2014/main" id="{BC805CBD-9E5A-7546-BEC1-C8468B163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47374" y="8789369"/>
                <a:ext cx="1894747" cy="1894747"/>
              </a:xfrm>
              <a:custGeom>
                <a:avLst/>
                <a:gdLst>
                  <a:gd name="T0" fmla="*/ 1780 w 1781"/>
                  <a:gd name="T1" fmla="*/ 885 h 1781"/>
                  <a:gd name="T2" fmla="*/ 1780 w 1781"/>
                  <a:gd name="T3" fmla="*/ 885 h 1781"/>
                  <a:gd name="T4" fmla="*/ 895 w 1781"/>
                  <a:gd name="T5" fmla="*/ 1780 h 1781"/>
                  <a:gd name="T6" fmla="*/ 0 w 1781"/>
                  <a:gd name="T7" fmla="*/ 885 h 1781"/>
                  <a:gd name="T8" fmla="*/ 895 w 1781"/>
                  <a:gd name="T9" fmla="*/ 0 h 1781"/>
                  <a:gd name="T10" fmla="*/ 1780 w 1781"/>
                  <a:gd name="T11" fmla="*/ 885 h 1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1" h="1781">
                    <a:moveTo>
                      <a:pt x="1780" y="885"/>
                    </a:moveTo>
                    <a:lnTo>
                      <a:pt x="1780" y="885"/>
                    </a:lnTo>
                    <a:cubicBezTo>
                      <a:pt x="1780" y="1382"/>
                      <a:pt x="1383" y="1780"/>
                      <a:pt x="895" y="1780"/>
                    </a:cubicBezTo>
                    <a:cubicBezTo>
                      <a:pt x="398" y="1780"/>
                      <a:pt x="0" y="1382"/>
                      <a:pt x="0" y="885"/>
                    </a:cubicBezTo>
                    <a:cubicBezTo>
                      <a:pt x="0" y="397"/>
                      <a:pt x="398" y="0"/>
                      <a:pt x="895" y="0"/>
                    </a:cubicBezTo>
                    <a:cubicBezTo>
                      <a:pt x="1383" y="0"/>
                      <a:pt x="1780" y="397"/>
                      <a:pt x="1780" y="885"/>
                    </a:cubicBezTo>
                  </a:path>
                </a:pathLst>
              </a:custGeom>
              <a:solidFill>
                <a:schemeClr val="accent3"/>
              </a:solidFill>
              <a:ln w="63500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4DB2A53-AC3D-D54B-8EAB-680EE118AB8A}"/>
                  </a:ext>
                </a:extLst>
              </p:cNvPr>
              <p:cNvSpPr/>
              <p:nvPr/>
            </p:nvSpPr>
            <p:spPr>
              <a:xfrm>
                <a:off x="-392580" y="9432081"/>
                <a:ext cx="863353" cy="727468"/>
              </a:xfrm>
              <a:custGeom>
                <a:avLst/>
                <a:gdLst>
                  <a:gd name="connsiteX0" fmla="*/ 175631 w 351468"/>
                  <a:gd name="connsiteY0" fmla="*/ 33150 h 296150"/>
                  <a:gd name="connsiteX1" fmla="*/ 124348 w 351468"/>
                  <a:gd name="connsiteY1" fmla="*/ 3466 h 296150"/>
                  <a:gd name="connsiteX2" fmla="*/ 63740 w 351468"/>
                  <a:gd name="connsiteY2" fmla="*/ 8223 h 296150"/>
                  <a:gd name="connsiteX3" fmla="*/ 20448 w 351468"/>
                  <a:gd name="connsiteY3" fmla="*/ 47421 h 296150"/>
                  <a:gd name="connsiteX4" fmla="*/ 848 w 351468"/>
                  <a:gd name="connsiteY4" fmla="*/ 102698 h 296150"/>
                  <a:gd name="connsiteX5" fmla="*/ 27584 w 351468"/>
                  <a:gd name="connsiteY5" fmla="*/ 102698 h 296150"/>
                  <a:gd name="connsiteX6" fmla="*/ 30058 w 351468"/>
                  <a:gd name="connsiteY6" fmla="*/ 105362 h 296150"/>
                  <a:gd name="connsiteX7" fmla="*/ 39573 w 351468"/>
                  <a:gd name="connsiteY7" fmla="*/ 116398 h 296150"/>
                  <a:gd name="connsiteX8" fmla="*/ 60505 w 351468"/>
                  <a:gd name="connsiteY8" fmla="*/ 79008 h 296150"/>
                  <a:gd name="connsiteX9" fmla="*/ 68878 w 351468"/>
                  <a:gd name="connsiteY9" fmla="*/ 64166 h 296150"/>
                  <a:gd name="connsiteX10" fmla="*/ 74872 w 351468"/>
                  <a:gd name="connsiteY10" fmla="*/ 80149 h 296150"/>
                  <a:gd name="connsiteX11" fmla="*/ 92189 w 351468"/>
                  <a:gd name="connsiteY11" fmla="*/ 126483 h 296150"/>
                  <a:gd name="connsiteX12" fmla="*/ 110552 w 351468"/>
                  <a:gd name="connsiteY12" fmla="*/ 88427 h 296150"/>
                  <a:gd name="connsiteX13" fmla="*/ 117212 w 351468"/>
                  <a:gd name="connsiteY13" fmla="*/ 74251 h 296150"/>
                  <a:gd name="connsiteX14" fmla="*/ 124633 w 351468"/>
                  <a:gd name="connsiteY14" fmla="*/ 87951 h 296150"/>
                  <a:gd name="connsiteX15" fmla="*/ 138905 w 351468"/>
                  <a:gd name="connsiteY15" fmla="*/ 114210 h 296150"/>
                  <a:gd name="connsiteX16" fmla="*/ 148419 w 351468"/>
                  <a:gd name="connsiteY16" fmla="*/ 105362 h 296150"/>
                  <a:gd name="connsiteX17" fmla="*/ 150798 w 351468"/>
                  <a:gd name="connsiteY17" fmla="*/ 103173 h 296150"/>
                  <a:gd name="connsiteX18" fmla="*/ 175536 w 351468"/>
                  <a:gd name="connsiteY18" fmla="*/ 103173 h 296150"/>
                  <a:gd name="connsiteX19" fmla="*/ 175536 w 351468"/>
                  <a:gd name="connsiteY19" fmla="*/ 78817 h 296150"/>
                  <a:gd name="connsiteX20" fmla="*/ 187049 w 351468"/>
                  <a:gd name="connsiteY20" fmla="*/ 66639 h 296150"/>
                  <a:gd name="connsiteX21" fmla="*/ 235192 w 351468"/>
                  <a:gd name="connsiteY21" fmla="*/ 34482 h 296150"/>
                  <a:gd name="connsiteX22" fmla="*/ 274012 w 351468"/>
                  <a:gd name="connsiteY22" fmla="*/ 37431 h 296150"/>
                  <a:gd name="connsiteX23" fmla="*/ 303983 w 351468"/>
                  <a:gd name="connsiteY23" fmla="*/ 64927 h 296150"/>
                  <a:gd name="connsiteX24" fmla="*/ 319492 w 351468"/>
                  <a:gd name="connsiteY24" fmla="*/ 119538 h 296150"/>
                  <a:gd name="connsiteX25" fmla="*/ 190569 w 351468"/>
                  <a:gd name="connsiteY25" fmla="*/ 252735 h 296150"/>
                  <a:gd name="connsiteX26" fmla="*/ 175536 w 351468"/>
                  <a:gd name="connsiteY26" fmla="*/ 260917 h 296150"/>
                  <a:gd name="connsiteX27" fmla="*/ 175536 w 351468"/>
                  <a:gd name="connsiteY27" fmla="*/ 118586 h 296150"/>
                  <a:gd name="connsiteX28" fmla="*/ 157078 w 351468"/>
                  <a:gd name="connsiteY28" fmla="*/ 118586 h 296150"/>
                  <a:gd name="connsiteX29" fmla="*/ 142616 w 351468"/>
                  <a:gd name="connsiteY29" fmla="*/ 132287 h 296150"/>
                  <a:gd name="connsiteX30" fmla="*/ 135099 w 351468"/>
                  <a:gd name="connsiteY30" fmla="*/ 139422 h 296150"/>
                  <a:gd name="connsiteX31" fmla="*/ 130152 w 351468"/>
                  <a:gd name="connsiteY31" fmla="*/ 129908 h 296150"/>
                  <a:gd name="connsiteX32" fmla="*/ 118449 w 351468"/>
                  <a:gd name="connsiteY32" fmla="*/ 108311 h 296150"/>
                  <a:gd name="connsiteX33" fmla="*/ 98943 w 351468"/>
                  <a:gd name="connsiteY33" fmla="*/ 150173 h 296150"/>
                  <a:gd name="connsiteX34" fmla="*/ 90952 w 351468"/>
                  <a:gd name="connsiteY34" fmla="*/ 167108 h 296150"/>
                  <a:gd name="connsiteX35" fmla="*/ 84386 w 351468"/>
                  <a:gd name="connsiteY35" fmla="*/ 149602 h 296150"/>
                  <a:gd name="connsiteX36" fmla="*/ 66404 w 351468"/>
                  <a:gd name="connsiteY36" fmla="*/ 102032 h 296150"/>
                  <a:gd name="connsiteX37" fmla="*/ 48421 w 351468"/>
                  <a:gd name="connsiteY37" fmla="*/ 134189 h 296150"/>
                  <a:gd name="connsiteX38" fmla="*/ 42998 w 351468"/>
                  <a:gd name="connsiteY38" fmla="*/ 143704 h 296150"/>
                  <a:gd name="connsiteX39" fmla="*/ 35577 w 351468"/>
                  <a:gd name="connsiteY39" fmla="*/ 135521 h 296150"/>
                  <a:gd name="connsiteX40" fmla="*/ 20639 w 351468"/>
                  <a:gd name="connsiteY40" fmla="*/ 118872 h 296150"/>
                  <a:gd name="connsiteX41" fmla="*/ -103 w 351468"/>
                  <a:gd name="connsiteY41" fmla="*/ 118872 h 296150"/>
                  <a:gd name="connsiteX42" fmla="*/ -103 w 351468"/>
                  <a:gd name="connsiteY42" fmla="*/ 118872 h 296150"/>
                  <a:gd name="connsiteX43" fmla="*/ 145470 w 351468"/>
                  <a:gd name="connsiteY43" fmla="*/ 279374 h 296150"/>
                  <a:gd name="connsiteX44" fmla="*/ 167924 w 351468"/>
                  <a:gd name="connsiteY44" fmla="*/ 291743 h 296150"/>
                  <a:gd name="connsiteX45" fmla="*/ 175631 w 351468"/>
                  <a:gd name="connsiteY45" fmla="*/ 296024 h 296150"/>
                  <a:gd name="connsiteX46" fmla="*/ 183338 w 351468"/>
                  <a:gd name="connsiteY46" fmla="*/ 291743 h 296150"/>
                  <a:gd name="connsiteX47" fmla="*/ 205793 w 351468"/>
                  <a:gd name="connsiteY47" fmla="*/ 279374 h 296150"/>
                  <a:gd name="connsiteX48" fmla="*/ 351366 w 351468"/>
                  <a:gd name="connsiteY48" fmla="*/ 118872 h 296150"/>
                  <a:gd name="connsiteX49" fmla="*/ 330719 w 351468"/>
                  <a:gd name="connsiteY49" fmla="*/ 47231 h 296150"/>
                  <a:gd name="connsiteX50" fmla="*/ 287428 w 351468"/>
                  <a:gd name="connsiteY50" fmla="*/ 8033 h 296150"/>
                  <a:gd name="connsiteX51" fmla="*/ 226820 w 351468"/>
                  <a:gd name="connsiteY51" fmla="*/ 3275 h 296150"/>
                  <a:gd name="connsiteX52" fmla="*/ 175631 w 351468"/>
                  <a:gd name="connsiteY52" fmla="*/ 33150 h 29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51468" h="296150">
                    <a:moveTo>
                      <a:pt x="175631" y="33150"/>
                    </a:moveTo>
                    <a:cubicBezTo>
                      <a:pt x="161046" y="19449"/>
                      <a:pt x="143491" y="9288"/>
                      <a:pt x="124348" y="3466"/>
                    </a:cubicBezTo>
                    <a:cubicBezTo>
                      <a:pt x="104234" y="-2357"/>
                      <a:pt x="82692" y="-663"/>
                      <a:pt x="63740" y="8223"/>
                    </a:cubicBezTo>
                    <a:cubicBezTo>
                      <a:pt x="45881" y="16919"/>
                      <a:pt x="30867" y="30514"/>
                      <a:pt x="20448" y="47421"/>
                    </a:cubicBezTo>
                    <a:cubicBezTo>
                      <a:pt x="9887" y="64166"/>
                      <a:pt x="3189" y="83042"/>
                      <a:pt x="848" y="102698"/>
                    </a:cubicBezTo>
                    <a:lnTo>
                      <a:pt x="27584" y="102698"/>
                    </a:lnTo>
                    <a:lnTo>
                      <a:pt x="30058" y="105362"/>
                    </a:lnTo>
                    <a:lnTo>
                      <a:pt x="39573" y="116398"/>
                    </a:lnTo>
                    <a:lnTo>
                      <a:pt x="60505" y="79008"/>
                    </a:lnTo>
                    <a:lnTo>
                      <a:pt x="68878" y="64166"/>
                    </a:lnTo>
                    <a:lnTo>
                      <a:pt x="74872" y="80149"/>
                    </a:lnTo>
                    <a:lnTo>
                      <a:pt x="92189" y="126483"/>
                    </a:lnTo>
                    <a:lnTo>
                      <a:pt x="110552" y="88427"/>
                    </a:lnTo>
                    <a:lnTo>
                      <a:pt x="117212" y="74251"/>
                    </a:lnTo>
                    <a:lnTo>
                      <a:pt x="124633" y="87951"/>
                    </a:lnTo>
                    <a:lnTo>
                      <a:pt x="138905" y="114210"/>
                    </a:lnTo>
                    <a:lnTo>
                      <a:pt x="148419" y="105362"/>
                    </a:lnTo>
                    <a:lnTo>
                      <a:pt x="150798" y="103173"/>
                    </a:lnTo>
                    <a:lnTo>
                      <a:pt x="175536" y="103173"/>
                    </a:lnTo>
                    <a:lnTo>
                      <a:pt x="175536" y="78817"/>
                    </a:lnTo>
                    <a:lnTo>
                      <a:pt x="187049" y="66639"/>
                    </a:lnTo>
                    <a:cubicBezTo>
                      <a:pt x="199875" y="51740"/>
                      <a:pt x="216515" y="40628"/>
                      <a:pt x="235192" y="34482"/>
                    </a:cubicBezTo>
                    <a:cubicBezTo>
                      <a:pt x="248066" y="30743"/>
                      <a:pt x="261852" y="31789"/>
                      <a:pt x="274012" y="37431"/>
                    </a:cubicBezTo>
                    <a:cubicBezTo>
                      <a:pt x="286391" y="43587"/>
                      <a:pt x="296781" y="53120"/>
                      <a:pt x="303983" y="64927"/>
                    </a:cubicBezTo>
                    <a:cubicBezTo>
                      <a:pt x="314193" y="81310"/>
                      <a:pt x="319568" y="100234"/>
                      <a:pt x="319492" y="119538"/>
                    </a:cubicBezTo>
                    <a:cubicBezTo>
                      <a:pt x="319492" y="181570"/>
                      <a:pt x="258789" y="214679"/>
                      <a:pt x="190569" y="252735"/>
                    </a:cubicBezTo>
                    <a:lnTo>
                      <a:pt x="175536" y="260917"/>
                    </a:lnTo>
                    <a:lnTo>
                      <a:pt x="175536" y="118586"/>
                    </a:lnTo>
                    <a:lnTo>
                      <a:pt x="157078" y="118586"/>
                    </a:lnTo>
                    <a:lnTo>
                      <a:pt x="142616" y="132287"/>
                    </a:lnTo>
                    <a:lnTo>
                      <a:pt x="135099" y="139422"/>
                    </a:lnTo>
                    <a:lnTo>
                      <a:pt x="130152" y="129908"/>
                    </a:lnTo>
                    <a:lnTo>
                      <a:pt x="118449" y="108311"/>
                    </a:lnTo>
                    <a:lnTo>
                      <a:pt x="98943" y="150173"/>
                    </a:lnTo>
                    <a:lnTo>
                      <a:pt x="90952" y="167108"/>
                    </a:lnTo>
                    <a:lnTo>
                      <a:pt x="84386" y="149602"/>
                    </a:lnTo>
                    <a:lnTo>
                      <a:pt x="66404" y="102032"/>
                    </a:lnTo>
                    <a:lnTo>
                      <a:pt x="48421" y="134189"/>
                    </a:lnTo>
                    <a:lnTo>
                      <a:pt x="42998" y="143704"/>
                    </a:lnTo>
                    <a:lnTo>
                      <a:pt x="35577" y="135521"/>
                    </a:lnTo>
                    <a:lnTo>
                      <a:pt x="20639" y="118872"/>
                    </a:lnTo>
                    <a:lnTo>
                      <a:pt x="-103" y="118872"/>
                    </a:lnTo>
                    <a:lnTo>
                      <a:pt x="-103" y="118872"/>
                    </a:lnTo>
                    <a:cubicBezTo>
                      <a:pt x="-103" y="199646"/>
                      <a:pt x="68402" y="237132"/>
                      <a:pt x="145470" y="279374"/>
                    </a:cubicBezTo>
                    <a:lnTo>
                      <a:pt x="167924" y="291743"/>
                    </a:lnTo>
                    <a:lnTo>
                      <a:pt x="175631" y="296024"/>
                    </a:lnTo>
                    <a:lnTo>
                      <a:pt x="183338" y="291743"/>
                    </a:lnTo>
                    <a:cubicBezTo>
                      <a:pt x="191426" y="287176"/>
                      <a:pt x="198657" y="283275"/>
                      <a:pt x="205793" y="279374"/>
                    </a:cubicBezTo>
                    <a:cubicBezTo>
                      <a:pt x="282861" y="237132"/>
                      <a:pt x="351366" y="199646"/>
                      <a:pt x="351366" y="118872"/>
                    </a:cubicBezTo>
                    <a:cubicBezTo>
                      <a:pt x="351356" y="93526"/>
                      <a:pt x="344201" y="68694"/>
                      <a:pt x="330719" y="47231"/>
                    </a:cubicBezTo>
                    <a:cubicBezTo>
                      <a:pt x="320339" y="30295"/>
                      <a:pt x="305315" y="16690"/>
                      <a:pt x="287428" y="8033"/>
                    </a:cubicBezTo>
                    <a:cubicBezTo>
                      <a:pt x="268474" y="-854"/>
                      <a:pt x="246934" y="-2547"/>
                      <a:pt x="226820" y="3275"/>
                    </a:cubicBezTo>
                    <a:cubicBezTo>
                      <a:pt x="207677" y="9136"/>
                      <a:pt x="190150" y="19364"/>
                      <a:pt x="175631" y="3315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5D1DF3-6D80-704B-9513-D6BF3F01D169}"/>
                </a:ext>
              </a:extLst>
            </p:cNvPr>
            <p:cNvGrpSpPr/>
            <p:nvPr/>
          </p:nvGrpSpPr>
          <p:grpSpPr>
            <a:xfrm>
              <a:off x="9349342" y="5629173"/>
              <a:ext cx="1026476" cy="1026474"/>
              <a:chOff x="-947374" y="10934783"/>
              <a:chExt cx="1894747" cy="1894747"/>
            </a:xfrm>
          </p:grpSpPr>
          <p:sp>
            <p:nvSpPr>
              <p:cNvPr id="83" name="Freeform 1">
                <a:extLst>
                  <a:ext uri="{FF2B5EF4-FFF2-40B4-BE49-F238E27FC236}">
                    <a16:creationId xmlns:a16="http://schemas.microsoft.com/office/drawing/2014/main" id="{C00B558B-FBB2-0945-9B85-2D52D6FB6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47374" y="10934783"/>
                <a:ext cx="1894747" cy="1894747"/>
              </a:xfrm>
              <a:custGeom>
                <a:avLst/>
                <a:gdLst>
                  <a:gd name="T0" fmla="*/ 1780 w 1781"/>
                  <a:gd name="T1" fmla="*/ 885 h 1781"/>
                  <a:gd name="T2" fmla="*/ 1780 w 1781"/>
                  <a:gd name="T3" fmla="*/ 885 h 1781"/>
                  <a:gd name="T4" fmla="*/ 895 w 1781"/>
                  <a:gd name="T5" fmla="*/ 1780 h 1781"/>
                  <a:gd name="T6" fmla="*/ 0 w 1781"/>
                  <a:gd name="T7" fmla="*/ 885 h 1781"/>
                  <a:gd name="T8" fmla="*/ 895 w 1781"/>
                  <a:gd name="T9" fmla="*/ 0 h 1781"/>
                  <a:gd name="T10" fmla="*/ 1780 w 1781"/>
                  <a:gd name="T11" fmla="*/ 885 h 1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1" h="1781">
                    <a:moveTo>
                      <a:pt x="1780" y="885"/>
                    </a:moveTo>
                    <a:lnTo>
                      <a:pt x="1780" y="885"/>
                    </a:lnTo>
                    <a:cubicBezTo>
                      <a:pt x="1780" y="1382"/>
                      <a:pt x="1383" y="1780"/>
                      <a:pt x="895" y="1780"/>
                    </a:cubicBezTo>
                    <a:cubicBezTo>
                      <a:pt x="398" y="1780"/>
                      <a:pt x="0" y="1382"/>
                      <a:pt x="0" y="885"/>
                    </a:cubicBezTo>
                    <a:cubicBezTo>
                      <a:pt x="0" y="397"/>
                      <a:pt x="398" y="0"/>
                      <a:pt x="895" y="0"/>
                    </a:cubicBezTo>
                    <a:cubicBezTo>
                      <a:pt x="1383" y="0"/>
                      <a:pt x="1780" y="397"/>
                      <a:pt x="1780" y="885"/>
                    </a:cubicBezTo>
                  </a:path>
                </a:pathLst>
              </a:custGeom>
              <a:solidFill>
                <a:schemeClr val="accent2"/>
              </a:solidFill>
              <a:ln w="63500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185C33C5-5F82-4049-9D8B-E6FFE74F09A8}"/>
                  </a:ext>
                </a:extLst>
              </p:cNvPr>
              <p:cNvSpPr/>
              <p:nvPr/>
            </p:nvSpPr>
            <p:spPr>
              <a:xfrm>
                <a:off x="-462980" y="11587388"/>
                <a:ext cx="904256" cy="589535"/>
              </a:xfrm>
              <a:custGeom>
                <a:avLst/>
                <a:gdLst>
                  <a:gd name="connsiteX0" fmla="*/ 39097 w 391239"/>
                  <a:gd name="connsiteY0" fmla="*/ 211943 h 255072"/>
                  <a:gd name="connsiteX1" fmla="*/ 39097 w 391239"/>
                  <a:gd name="connsiteY1" fmla="*/ 232493 h 255072"/>
                  <a:gd name="connsiteX2" fmla="*/ 55462 w 391239"/>
                  <a:gd name="connsiteY2" fmla="*/ 232493 h 255072"/>
                  <a:gd name="connsiteX3" fmla="*/ 55462 w 391239"/>
                  <a:gd name="connsiteY3" fmla="*/ 211943 h 255072"/>
                  <a:gd name="connsiteX4" fmla="*/ 61266 w 391239"/>
                  <a:gd name="connsiteY4" fmla="*/ 184066 h 255072"/>
                  <a:gd name="connsiteX5" fmla="*/ 61266 w 391239"/>
                  <a:gd name="connsiteY5" fmla="*/ 204617 h 255072"/>
                  <a:gd name="connsiteX6" fmla="*/ 77631 w 391239"/>
                  <a:gd name="connsiteY6" fmla="*/ 204617 h 255072"/>
                  <a:gd name="connsiteX7" fmla="*/ 77631 w 391239"/>
                  <a:gd name="connsiteY7" fmla="*/ 184257 h 255072"/>
                  <a:gd name="connsiteX8" fmla="*/ 61266 w 391239"/>
                  <a:gd name="connsiteY8" fmla="*/ 211943 h 255072"/>
                  <a:gd name="connsiteX9" fmla="*/ 61266 w 391239"/>
                  <a:gd name="connsiteY9" fmla="*/ 232493 h 255072"/>
                  <a:gd name="connsiteX10" fmla="*/ 77631 w 391239"/>
                  <a:gd name="connsiteY10" fmla="*/ 232493 h 255072"/>
                  <a:gd name="connsiteX11" fmla="*/ 77631 w 391239"/>
                  <a:gd name="connsiteY11" fmla="*/ 211943 h 255072"/>
                  <a:gd name="connsiteX12" fmla="*/ 39097 w 391239"/>
                  <a:gd name="connsiteY12" fmla="*/ 184257 h 255072"/>
                  <a:gd name="connsiteX13" fmla="*/ 39097 w 391239"/>
                  <a:gd name="connsiteY13" fmla="*/ 204807 h 255072"/>
                  <a:gd name="connsiteX14" fmla="*/ 55462 w 391239"/>
                  <a:gd name="connsiteY14" fmla="*/ 204807 h 255072"/>
                  <a:gd name="connsiteX15" fmla="*/ 55462 w 391239"/>
                  <a:gd name="connsiteY15" fmla="*/ 184257 h 255072"/>
                  <a:gd name="connsiteX16" fmla="*/ 102750 w 391239"/>
                  <a:gd name="connsiteY16" fmla="*/ 254946 h 255072"/>
                  <a:gd name="connsiteX17" fmla="*/ 13978 w 391239"/>
                  <a:gd name="connsiteY17" fmla="*/ 254946 h 255072"/>
                  <a:gd name="connsiteX18" fmla="*/ 13978 w 391239"/>
                  <a:gd name="connsiteY18" fmla="*/ 161994 h 255072"/>
                  <a:gd name="connsiteX19" fmla="*/ 102750 w 391239"/>
                  <a:gd name="connsiteY19" fmla="*/ 161994 h 255072"/>
                  <a:gd name="connsiteX20" fmla="*/ 102750 w 391239"/>
                  <a:gd name="connsiteY20" fmla="*/ 254946 h 255072"/>
                  <a:gd name="connsiteX21" fmla="*/ 178010 w 391239"/>
                  <a:gd name="connsiteY21" fmla="*/ 133546 h 255072"/>
                  <a:gd name="connsiteX22" fmla="*/ 192282 w 391239"/>
                  <a:gd name="connsiteY22" fmla="*/ 133546 h 255072"/>
                  <a:gd name="connsiteX23" fmla="*/ 192282 w 391239"/>
                  <a:gd name="connsiteY23" fmla="*/ 151623 h 255072"/>
                  <a:gd name="connsiteX24" fmla="*/ 178010 w 391239"/>
                  <a:gd name="connsiteY24" fmla="*/ 151623 h 255072"/>
                  <a:gd name="connsiteX25" fmla="*/ 178010 w 391239"/>
                  <a:gd name="connsiteY25" fmla="*/ 133546 h 255072"/>
                  <a:gd name="connsiteX26" fmla="*/ 178010 w 391239"/>
                  <a:gd name="connsiteY26" fmla="*/ 109285 h 255072"/>
                  <a:gd name="connsiteX27" fmla="*/ 192282 w 391239"/>
                  <a:gd name="connsiteY27" fmla="*/ 109285 h 255072"/>
                  <a:gd name="connsiteX28" fmla="*/ 192282 w 391239"/>
                  <a:gd name="connsiteY28" fmla="*/ 127172 h 255072"/>
                  <a:gd name="connsiteX29" fmla="*/ 178010 w 391239"/>
                  <a:gd name="connsiteY29" fmla="*/ 127172 h 255072"/>
                  <a:gd name="connsiteX30" fmla="*/ 178010 w 391239"/>
                  <a:gd name="connsiteY30" fmla="*/ 109095 h 255072"/>
                  <a:gd name="connsiteX31" fmla="*/ 350605 w 391239"/>
                  <a:gd name="connsiteY31" fmla="*/ 212133 h 255072"/>
                  <a:gd name="connsiteX32" fmla="*/ 350605 w 391239"/>
                  <a:gd name="connsiteY32" fmla="*/ 232683 h 255072"/>
                  <a:gd name="connsiteX33" fmla="*/ 334049 w 391239"/>
                  <a:gd name="connsiteY33" fmla="*/ 232683 h 255072"/>
                  <a:gd name="connsiteX34" fmla="*/ 334049 w 391239"/>
                  <a:gd name="connsiteY34" fmla="*/ 212133 h 255072"/>
                  <a:gd name="connsiteX35" fmla="*/ 328721 w 391239"/>
                  <a:gd name="connsiteY35" fmla="*/ 184257 h 255072"/>
                  <a:gd name="connsiteX36" fmla="*/ 328721 w 391239"/>
                  <a:gd name="connsiteY36" fmla="*/ 204807 h 255072"/>
                  <a:gd name="connsiteX37" fmla="*/ 312356 w 391239"/>
                  <a:gd name="connsiteY37" fmla="*/ 204807 h 255072"/>
                  <a:gd name="connsiteX38" fmla="*/ 312356 w 391239"/>
                  <a:gd name="connsiteY38" fmla="*/ 184257 h 255072"/>
                  <a:gd name="connsiteX39" fmla="*/ 328721 w 391239"/>
                  <a:gd name="connsiteY39" fmla="*/ 212133 h 255072"/>
                  <a:gd name="connsiteX40" fmla="*/ 328721 w 391239"/>
                  <a:gd name="connsiteY40" fmla="*/ 232683 h 255072"/>
                  <a:gd name="connsiteX41" fmla="*/ 312356 w 391239"/>
                  <a:gd name="connsiteY41" fmla="*/ 232683 h 255072"/>
                  <a:gd name="connsiteX42" fmla="*/ 312356 w 391239"/>
                  <a:gd name="connsiteY42" fmla="*/ 212133 h 255072"/>
                  <a:gd name="connsiteX43" fmla="*/ 350890 w 391239"/>
                  <a:gd name="connsiteY43" fmla="*/ 184257 h 255072"/>
                  <a:gd name="connsiteX44" fmla="*/ 350890 w 391239"/>
                  <a:gd name="connsiteY44" fmla="*/ 204807 h 255072"/>
                  <a:gd name="connsiteX45" fmla="*/ 334049 w 391239"/>
                  <a:gd name="connsiteY45" fmla="*/ 204807 h 255072"/>
                  <a:gd name="connsiteX46" fmla="*/ 334049 w 391239"/>
                  <a:gd name="connsiteY46" fmla="*/ 184257 h 255072"/>
                  <a:gd name="connsiteX47" fmla="*/ 287237 w 391239"/>
                  <a:gd name="connsiteY47" fmla="*/ 254946 h 255072"/>
                  <a:gd name="connsiteX48" fmla="*/ 375913 w 391239"/>
                  <a:gd name="connsiteY48" fmla="*/ 254946 h 255072"/>
                  <a:gd name="connsiteX49" fmla="*/ 375913 w 391239"/>
                  <a:gd name="connsiteY49" fmla="*/ 161994 h 255072"/>
                  <a:gd name="connsiteX50" fmla="*/ 287237 w 391239"/>
                  <a:gd name="connsiteY50" fmla="*/ 161994 h 255072"/>
                  <a:gd name="connsiteX51" fmla="*/ 287237 w 391239"/>
                  <a:gd name="connsiteY51" fmla="*/ 254946 h 255072"/>
                  <a:gd name="connsiteX52" fmla="*/ 211977 w 391239"/>
                  <a:gd name="connsiteY52" fmla="*/ 133546 h 255072"/>
                  <a:gd name="connsiteX53" fmla="*/ 211977 w 391239"/>
                  <a:gd name="connsiteY53" fmla="*/ 151623 h 255072"/>
                  <a:gd name="connsiteX54" fmla="*/ 197610 w 391239"/>
                  <a:gd name="connsiteY54" fmla="*/ 151623 h 255072"/>
                  <a:gd name="connsiteX55" fmla="*/ 197610 w 391239"/>
                  <a:gd name="connsiteY55" fmla="*/ 133546 h 255072"/>
                  <a:gd name="connsiteX56" fmla="*/ 211977 w 391239"/>
                  <a:gd name="connsiteY56" fmla="*/ 109285 h 255072"/>
                  <a:gd name="connsiteX57" fmla="*/ 211977 w 391239"/>
                  <a:gd name="connsiteY57" fmla="*/ 127172 h 255072"/>
                  <a:gd name="connsiteX58" fmla="*/ 197610 w 391239"/>
                  <a:gd name="connsiteY58" fmla="*/ 127172 h 255072"/>
                  <a:gd name="connsiteX59" fmla="*/ 197610 w 391239"/>
                  <a:gd name="connsiteY59" fmla="*/ 109095 h 255072"/>
                  <a:gd name="connsiteX60" fmla="*/ 273156 w 391239"/>
                  <a:gd name="connsiteY60" fmla="*/ 254946 h 255072"/>
                  <a:gd name="connsiteX61" fmla="*/ 273156 w 391239"/>
                  <a:gd name="connsiteY61" fmla="*/ 141824 h 255072"/>
                  <a:gd name="connsiteX62" fmla="*/ 234146 w 391239"/>
                  <a:gd name="connsiteY62" fmla="*/ 95300 h 255072"/>
                  <a:gd name="connsiteX63" fmla="*/ 195136 w 391239"/>
                  <a:gd name="connsiteY63" fmla="*/ 48871 h 255072"/>
                  <a:gd name="connsiteX64" fmla="*/ 156126 w 391239"/>
                  <a:gd name="connsiteY64" fmla="*/ 95300 h 255072"/>
                  <a:gd name="connsiteX65" fmla="*/ 117117 w 391239"/>
                  <a:gd name="connsiteY65" fmla="*/ 141824 h 255072"/>
                  <a:gd name="connsiteX66" fmla="*/ 117117 w 391239"/>
                  <a:gd name="connsiteY66" fmla="*/ 254756 h 255072"/>
                  <a:gd name="connsiteX67" fmla="*/ 178581 w 391239"/>
                  <a:gd name="connsiteY67" fmla="*/ 254756 h 255072"/>
                  <a:gd name="connsiteX68" fmla="*/ 178581 w 391239"/>
                  <a:gd name="connsiteY68" fmla="*/ 194912 h 255072"/>
                  <a:gd name="connsiteX69" fmla="*/ 191140 w 391239"/>
                  <a:gd name="connsiteY69" fmla="*/ 174362 h 255072"/>
                  <a:gd name="connsiteX70" fmla="*/ 211692 w 391239"/>
                  <a:gd name="connsiteY70" fmla="*/ 186920 h 255072"/>
                  <a:gd name="connsiteX71" fmla="*/ 211692 w 391239"/>
                  <a:gd name="connsiteY71" fmla="*/ 194912 h 255072"/>
                  <a:gd name="connsiteX72" fmla="*/ 211692 w 391239"/>
                  <a:gd name="connsiteY72" fmla="*/ 254756 h 255072"/>
                  <a:gd name="connsiteX73" fmla="*/ 147754 w 391239"/>
                  <a:gd name="connsiteY73" fmla="*/ 56577 h 255072"/>
                  <a:gd name="connsiteX74" fmla="*/ 73444 w 391239"/>
                  <a:gd name="connsiteY74" fmla="*/ 56577 h 255072"/>
                  <a:gd name="connsiteX75" fmla="*/ -103 w 391239"/>
                  <a:gd name="connsiteY75" fmla="*/ 144202 h 255072"/>
                  <a:gd name="connsiteX76" fmla="*/ 95043 w 391239"/>
                  <a:gd name="connsiteY76" fmla="*/ 144202 h 255072"/>
                  <a:gd name="connsiteX77" fmla="*/ 195422 w 391239"/>
                  <a:gd name="connsiteY77" fmla="*/ 24515 h 255072"/>
                  <a:gd name="connsiteX78" fmla="*/ 295991 w 391239"/>
                  <a:gd name="connsiteY78" fmla="*/ 144012 h 255072"/>
                  <a:gd name="connsiteX79" fmla="*/ 391137 w 391239"/>
                  <a:gd name="connsiteY79" fmla="*/ 144012 h 255072"/>
                  <a:gd name="connsiteX80" fmla="*/ 317684 w 391239"/>
                  <a:gd name="connsiteY80" fmla="*/ 56387 h 255072"/>
                  <a:gd name="connsiteX81" fmla="*/ 243375 w 391239"/>
                  <a:gd name="connsiteY81" fmla="*/ 56387 h 255072"/>
                  <a:gd name="connsiteX82" fmla="*/ 195802 w 391239"/>
                  <a:gd name="connsiteY82" fmla="*/ -127 h 255072"/>
                  <a:gd name="connsiteX83" fmla="*/ 148229 w 391239"/>
                  <a:gd name="connsiteY83" fmla="*/ 56387 h 25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391239" h="255072">
                    <a:moveTo>
                      <a:pt x="39097" y="211943"/>
                    </a:moveTo>
                    <a:lnTo>
                      <a:pt x="39097" y="232493"/>
                    </a:lnTo>
                    <a:lnTo>
                      <a:pt x="55462" y="232493"/>
                    </a:lnTo>
                    <a:lnTo>
                      <a:pt x="55462" y="211943"/>
                    </a:lnTo>
                    <a:close/>
                    <a:moveTo>
                      <a:pt x="61266" y="184066"/>
                    </a:moveTo>
                    <a:lnTo>
                      <a:pt x="61266" y="204617"/>
                    </a:lnTo>
                    <a:lnTo>
                      <a:pt x="77631" y="204617"/>
                    </a:lnTo>
                    <a:lnTo>
                      <a:pt x="77631" y="184257"/>
                    </a:lnTo>
                    <a:close/>
                    <a:moveTo>
                      <a:pt x="61266" y="211943"/>
                    </a:moveTo>
                    <a:lnTo>
                      <a:pt x="61266" y="232493"/>
                    </a:lnTo>
                    <a:lnTo>
                      <a:pt x="77631" y="232493"/>
                    </a:lnTo>
                    <a:lnTo>
                      <a:pt x="77631" y="211943"/>
                    </a:lnTo>
                    <a:close/>
                    <a:moveTo>
                      <a:pt x="39097" y="184257"/>
                    </a:moveTo>
                    <a:lnTo>
                      <a:pt x="39097" y="204807"/>
                    </a:lnTo>
                    <a:lnTo>
                      <a:pt x="55462" y="204807"/>
                    </a:lnTo>
                    <a:lnTo>
                      <a:pt x="55462" y="184257"/>
                    </a:lnTo>
                    <a:close/>
                    <a:moveTo>
                      <a:pt x="102750" y="254946"/>
                    </a:moveTo>
                    <a:lnTo>
                      <a:pt x="13978" y="254946"/>
                    </a:lnTo>
                    <a:lnTo>
                      <a:pt x="13978" y="161994"/>
                    </a:lnTo>
                    <a:lnTo>
                      <a:pt x="102750" y="161994"/>
                    </a:lnTo>
                    <a:lnTo>
                      <a:pt x="102750" y="254946"/>
                    </a:lnTo>
                    <a:close/>
                    <a:moveTo>
                      <a:pt x="178010" y="133546"/>
                    </a:moveTo>
                    <a:lnTo>
                      <a:pt x="192282" y="133546"/>
                    </a:lnTo>
                    <a:lnTo>
                      <a:pt x="192282" y="151623"/>
                    </a:lnTo>
                    <a:lnTo>
                      <a:pt x="178010" y="151623"/>
                    </a:lnTo>
                    <a:lnTo>
                      <a:pt x="178010" y="133546"/>
                    </a:lnTo>
                    <a:close/>
                    <a:moveTo>
                      <a:pt x="178010" y="109285"/>
                    </a:moveTo>
                    <a:lnTo>
                      <a:pt x="192282" y="109285"/>
                    </a:lnTo>
                    <a:lnTo>
                      <a:pt x="192282" y="127172"/>
                    </a:lnTo>
                    <a:lnTo>
                      <a:pt x="178010" y="127172"/>
                    </a:lnTo>
                    <a:lnTo>
                      <a:pt x="178010" y="109095"/>
                    </a:lnTo>
                    <a:close/>
                    <a:moveTo>
                      <a:pt x="350605" y="212133"/>
                    </a:moveTo>
                    <a:lnTo>
                      <a:pt x="350605" y="232683"/>
                    </a:lnTo>
                    <a:lnTo>
                      <a:pt x="334049" y="232683"/>
                    </a:lnTo>
                    <a:lnTo>
                      <a:pt x="334049" y="212133"/>
                    </a:lnTo>
                    <a:close/>
                    <a:moveTo>
                      <a:pt x="328721" y="184257"/>
                    </a:moveTo>
                    <a:lnTo>
                      <a:pt x="328721" y="204807"/>
                    </a:lnTo>
                    <a:lnTo>
                      <a:pt x="312356" y="204807"/>
                    </a:lnTo>
                    <a:lnTo>
                      <a:pt x="312356" y="184257"/>
                    </a:lnTo>
                    <a:close/>
                    <a:moveTo>
                      <a:pt x="328721" y="212133"/>
                    </a:moveTo>
                    <a:lnTo>
                      <a:pt x="328721" y="232683"/>
                    </a:lnTo>
                    <a:lnTo>
                      <a:pt x="312356" y="232683"/>
                    </a:lnTo>
                    <a:lnTo>
                      <a:pt x="312356" y="212133"/>
                    </a:lnTo>
                    <a:close/>
                    <a:moveTo>
                      <a:pt x="350890" y="184257"/>
                    </a:moveTo>
                    <a:lnTo>
                      <a:pt x="350890" y="204807"/>
                    </a:lnTo>
                    <a:lnTo>
                      <a:pt x="334049" y="204807"/>
                    </a:lnTo>
                    <a:lnTo>
                      <a:pt x="334049" y="184257"/>
                    </a:lnTo>
                    <a:close/>
                    <a:moveTo>
                      <a:pt x="287237" y="254946"/>
                    </a:moveTo>
                    <a:lnTo>
                      <a:pt x="375913" y="254946"/>
                    </a:lnTo>
                    <a:lnTo>
                      <a:pt x="375913" y="161994"/>
                    </a:lnTo>
                    <a:lnTo>
                      <a:pt x="287237" y="161994"/>
                    </a:lnTo>
                    <a:lnTo>
                      <a:pt x="287237" y="254946"/>
                    </a:lnTo>
                    <a:close/>
                    <a:moveTo>
                      <a:pt x="211977" y="133546"/>
                    </a:moveTo>
                    <a:lnTo>
                      <a:pt x="211977" y="151623"/>
                    </a:lnTo>
                    <a:lnTo>
                      <a:pt x="197610" y="151623"/>
                    </a:lnTo>
                    <a:lnTo>
                      <a:pt x="197610" y="133546"/>
                    </a:lnTo>
                    <a:close/>
                    <a:moveTo>
                      <a:pt x="211977" y="109285"/>
                    </a:moveTo>
                    <a:lnTo>
                      <a:pt x="211977" y="127172"/>
                    </a:lnTo>
                    <a:lnTo>
                      <a:pt x="197610" y="127172"/>
                    </a:lnTo>
                    <a:lnTo>
                      <a:pt x="197610" y="109095"/>
                    </a:lnTo>
                    <a:close/>
                    <a:moveTo>
                      <a:pt x="273156" y="254946"/>
                    </a:moveTo>
                    <a:lnTo>
                      <a:pt x="273156" y="141824"/>
                    </a:lnTo>
                    <a:lnTo>
                      <a:pt x="234146" y="95300"/>
                    </a:lnTo>
                    <a:lnTo>
                      <a:pt x="195136" y="48871"/>
                    </a:lnTo>
                    <a:lnTo>
                      <a:pt x="156126" y="95300"/>
                    </a:lnTo>
                    <a:lnTo>
                      <a:pt x="117117" y="141824"/>
                    </a:lnTo>
                    <a:lnTo>
                      <a:pt x="117117" y="254756"/>
                    </a:lnTo>
                    <a:lnTo>
                      <a:pt x="178581" y="254756"/>
                    </a:lnTo>
                    <a:lnTo>
                      <a:pt x="178581" y="194912"/>
                    </a:lnTo>
                    <a:cubicBezTo>
                      <a:pt x="176374" y="185769"/>
                      <a:pt x="181997" y="176569"/>
                      <a:pt x="191140" y="174362"/>
                    </a:cubicBezTo>
                    <a:cubicBezTo>
                      <a:pt x="200284" y="172155"/>
                      <a:pt x="209484" y="177777"/>
                      <a:pt x="211692" y="186920"/>
                    </a:cubicBezTo>
                    <a:cubicBezTo>
                      <a:pt x="212329" y="189546"/>
                      <a:pt x="212329" y="192286"/>
                      <a:pt x="211692" y="194912"/>
                    </a:cubicBezTo>
                    <a:lnTo>
                      <a:pt x="211692" y="254756"/>
                    </a:lnTo>
                    <a:close/>
                    <a:moveTo>
                      <a:pt x="147754" y="56577"/>
                    </a:moveTo>
                    <a:lnTo>
                      <a:pt x="73444" y="56577"/>
                    </a:lnTo>
                    <a:lnTo>
                      <a:pt x="-103" y="144202"/>
                    </a:lnTo>
                    <a:lnTo>
                      <a:pt x="95043" y="144202"/>
                    </a:lnTo>
                    <a:lnTo>
                      <a:pt x="195422" y="24515"/>
                    </a:lnTo>
                    <a:lnTo>
                      <a:pt x="295991" y="144012"/>
                    </a:lnTo>
                    <a:lnTo>
                      <a:pt x="391137" y="144012"/>
                    </a:lnTo>
                    <a:lnTo>
                      <a:pt x="317684" y="56387"/>
                    </a:lnTo>
                    <a:lnTo>
                      <a:pt x="243375" y="56387"/>
                    </a:lnTo>
                    <a:lnTo>
                      <a:pt x="195802" y="-127"/>
                    </a:lnTo>
                    <a:lnTo>
                      <a:pt x="148229" y="56387"/>
                    </a:lnTo>
                    <a:close/>
                  </a:path>
                </a:pathLst>
              </a:custGeom>
              <a:solidFill>
                <a:schemeClr val="bg1"/>
              </a:solidFill>
              <a:ln w="9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23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65C400-8343-7145-88AB-0E546133A79C}"/>
              </a:ext>
            </a:extLst>
          </p:cNvPr>
          <p:cNvGrpSpPr/>
          <p:nvPr/>
        </p:nvGrpSpPr>
        <p:grpSpPr>
          <a:xfrm>
            <a:off x="14828717" y="5254182"/>
            <a:ext cx="7790688" cy="7076368"/>
            <a:chOff x="9414696" y="5860911"/>
            <a:chExt cx="5548258" cy="5039545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F5A6820A-9E66-2640-857A-51621B722015}"/>
                </a:ext>
              </a:extLst>
            </p:cNvPr>
            <p:cNvSpPr/>
            <p:nvPr/>
          </p:nvSpPr>
          <p:spPr>
            <a:xfrm>
              <a:off x="10349891" y="5971035"/>
              <a:ext cx="551465" cy="708726"/>
            </a:xfrm>
            <a:custGeom>
              <a:avLst/>
              <a:gdLst>
                <a:gd name="connsiteX0" fmla="*/ 5232 w 66777"/>
                <a:gd name="connsiteY0" fmla="*/ 85820 h 85820"/>
                <a:gd name="connsiteX1" fmla="*/ 61546 w 66777"/>
                <a:gd name="connsiteY1" fmla="*/ 49816 h 85820"/>
                <a:gd name="connsiteX2" fmla="*/ 61546 w 66777"/>
                <a:gd name="connsiteY2" fmla="*/ 19717 h 85820"/>
                <a:gd name="connsiteX3" fmla="*/ 66778 w 66777"/>
                <a:gd name="connsiteY3" fmla="*/ 19717 h 85820"/>
                <a:gd name="connsiteX4" fmla="*/ 66778 w 66777"/>
                <a:gd name="connsiteY4" fmla="*/ 0 h 85820"/>
                <a:gd name="connsiteX5" fmla="*/ 0 w 66777"/>
                <a:gd name="connsiteY5" fmla="*/ 0 h 85820"/>
                <a:gd name="connsiteX6" fmla="*/ 0 w 66777"/>
                <a:gd name="connsiteY6" fmla="*/ 19717 h 85820"/>
                <a:gd name="connsiteX7" fmla="*/ 5232 w 66777"/>
                <a:gd name="connsiteY7" fmla="*/ 19717 h 85820"/>
                <a:gd name="connsiteX8" fmla="*/ 5232 w 66777"/>
                <a:gd name="connsiteY8" fmla="*/ 85820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777" h="85820">
                  <a:moveTo>
                    <a:pt x="5232" y="85820"/>
                  </a:moveTo>
                  <a:lnTo>
                    <a:pt x="61546" y="49816"/>
                  </a:lnTo>
                  <a:lnTo>
                    <a:pt x="61546" y="19717"/>
                  </a:lnTo>
                  <a:lnTo>
                    <a:pt x="66778" y="19717"/>
                  </a:lnTo>
                  <a:lnTo>
                    <a:pt x="66778" y="0"/>
                  </a:lnTo>
                  <a:lnTo>
                    <a:pt x="0" y="0"/>
                  </a:lnTo>
                  <a:lnTo>
                    <a:pt x="0" y="19717"/>
                  </a:lnTo>
                  <a:lnTo>
                    <a:pt x="5232" y="19717"/>
                  </a:lnTo>
                  <a:lnTo>
                    <a:pt x="5232" y="85820"/>
                  </a:lnTo>
                  <a:close/>
                </a:path>
              </a:pathLst>
            </a:custGeom>
            <a:solidFill>
              <a:schemeClr val="accent1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A0D06CE3-35C9-6C4C-BB27-377B251B6B35}"/>
                </a:ext>
              </a:extLst>
            </p:cNvPr>
            <p:cNvSpPr/>
            <p:nvPr/>
          </p:nvSpPr>
          <p:spPr>
            <a:xfrm>
              <a:off x="10057652" y="6247924"/>
              <a:ext cx="3491867" cy="2879745"/>
            </a:xfrm>
            <a:custGeom>
              <a:avLst/>
              <a:gdLst>
                <a:gd name="connsiteX0" fmla="*/ 211464 w 422832"/>
                <a:gd name="connsiteY0" fmla="*/ -60 h 348710"/>
                <a:gd name="connsiteX1" fmla="*/ 0 w 422832"/>
                <a:gd name="connsiteY1" fmla="*/ 134623 h 348710"/>
                <a:gd name="connsiteX2" fmla="*/ 0 w 422832"/>
                <a:gd name="connsiteY2" fmla="*/ 328362 h 348710"/>
                <a:gd name="connsiteX3" fmla="*/ 13318 w 422832"/>
                <a:gd name="connsiteY3" fmla="*/ 334458 h 348710"/>
                <a:gd name="connsiteX4" fmla="*/ 48514 w 422832"/>
                <a:gd name="connsiteY4" fmla="*/ 348650 h 348710"/>
                <a:gd name="connsiteX5" fmla="*/ 46231 w 422832"/>
                <a:gd name="connsiteY5" fmla="*/ 335505 h 348710"/>
                <a:gd name="connsiteX6" fmla="*/ 86184 w 422832"/>
                <a:gd name="connsiteY6" fmla="*/ 295501 h 348710"/>
                <a:gd name="connsiteX7" fmla="*/ 153628 w 422832"/>
                <a:gd name="connsiteY7" fmla="*/ 296834 h 348710"/>
                <a:gd name="connsiteX8" fmla="*/ 153628 w 422832"/>
                <a:gd name="connsiteY8" fmla="*/ 149482 h 348710"/>
                <a:gd name="connsiteX9" fmla="*/ 269395 w 422832"/>
                <a:gd name="connsiteY9" fmla="*/ 149482 h 348710"/>
                <a:gd name="connsiteX10" fmla="*/ 269395 w 422832"/>
                <a:gd name="connsiteY10" fmla="*/ 299787 h 348710"/>
                <a:gd name="connsiteX11" fmla="*/ 333225 w 422832"/>
                <a:gd name="connsiteY11" fmla="*/ 301216 h 348710"/>
                <a:gd name="connsiteX12" fmla="*/ 415318 w 422832"/>
                <a:gd name="connsiteY12" fmla="*/ 322361 h 348710"/>
                <a:gd name="connsiteX13" fmla="*/ 422833 w 422832"/>
                <a:gd name="connsiteY13" fmla="*/ 327314 h 348710"/>
                <a:gd name="connsiteX14" fmla="*/ 422833 w 422832"/>
                <a:gd name="connsiteY14" fmla="*/ 134623 h 348710"/>
                <a:gd name="connsiteX15" fmla="*/ 64876 w 422832"/>
                <a:gd name="connsiteY15" fmla="*/ 268450 h 348710"/>
                <a:gd name="connsiteX16" fmla="*/ 19501 w 422832"/>
                <a:gd name="connsiteY16" fmla="*/ 268450 h 348710"/>
                <a:gd name="connsiteX17" fmla="*/ 19501 w 422832"/>
                <a:gd name="connsiteY17" fmla="*/ 211300 h 348710"/>
                <a:gd name="connsiteX18" fmla="*/ 64876 w 422832"/>
                <a:gd name="connsiteY18" fmla="*/ 211300 h 348710"/>
                <a:gd name="connsiteX19" fmla="*/ 64876 w 422832"/>
                <a:gd name="connsiteY19" fmla="*/ 200632 h 348710"/>
                <a:gd name="connsiteX20" fmla="*/ 19501 w 422832"/>
                <a:gd name="connsiteY20" fmla="*/ 200632 h 348710"/>
                <a:gd name="connsiteX21" fmla="*/ 19501 w 422832"/>
                <a:gd name="connsiteY21" fmla="*/ 166818 h 348710"/>
                <a:gd name="connsiteX22" fmla="*/ 64876 w 422832"/>
                <a:gd name="connsiteY22" fmla="*/ 166818 h 348710"/>
                <a:gd name="connsiteX23" fmla="*/ 120904 w 422832"/>
                <a:gd name="connsiteY23" fmla="*/ 268450 h 348710"/>
                <a:gd name="connsiteX24" fmla="*/ 75530 w 422832"/>
                <a:gd name="connsiteY24" fmla="*/ 268450 h 348710"/>
                <a:gd name="connsiteX25" fmla="*/ 75530 w 422832"/>
                <a:gd name="connsiteY25" fmla="*/ 211300 h 348710"/>
                <a:gd name="connsiteX26" fmla="*/ 121000 w 422832"/>
                <a:gd name="connsiteY26" fmla="*/ 211300 h 348710"/>
                <a:gd name="connsiteX27" fmla="*/ 120904 w 422832"/>
                <a:gd name="connsiteY27" fmla="*/ 200632 h 348710"/>
                <a:gd name="connsiteX28" fmla="*/ 75530 w 422832"/>
                <a:gd name="connsiteY28" fmla="*/ 200632 h 348710"/>
                <a:gd name="connsiteX29" fmla="*/ 75530 w 422832"/>
                <a:gd name="connsiteY29" fmla="*/ 166818 h 348710"/>
                <a:gd name="connsiteX30" fmla="*/ 121000 w 422832"/>
                <a:gd name="connsiteY30" fmla="*/ 166818 h 348710"/>
                <a:gd name="connsiteX31" fmla="*/ 290989 w 422832"/>
                <a:gd name="connsiteY31" fmla="*/ 121003 h 348710"/>
                <a:gd name="connsiteX32" fmla="*/ 290989 w 422832"/>
                <a:gd name="connsiteY32" fmla="*/ 128051 h 348710"/>
                <a:gd name="connsiteX33" fmla="*/ 131939 w 422832"/>
                <a:gd name="connsiteY33" fmla="*/ 128051 h 348710"/>
                <a:gd name="connsiteX34" fmla="*/ 131939 w 422832"/>
                <a:gd name="connsiteY34" fmla="*/ 121003 h 348710"/>
                <a:gd name="connsiteX35" fmla="*/ 131939 w 422832"/>
                <a:gd name="connsiteY35" fmla="*/ 121003 h 348710"/>
                <a:gd name="connsiteX36" fmla="*/ 167136 w 422832"/>
                <a:gd name="connsiteY36" fmla="*/ 92428 h 348710"/>
                <a:gd name="connsiteX37" fmla="*/ 255697 w 422832"/>
                <a:gd name="connsiteY37" fmla="*/ 92428 h 348710"/>
                <a:gd name="connsiteX38" fmla="*/ 290989 w 422832"/>
                <a:gd name="connsiteY38" fmla="*/ 121003 h 348710"/>
                <a:gd name="connsiteX39" fmla="*/ 347398 w 422832"/>
                <a:gd name="connsiteY39" fmla="*/ 268450 h 348710"/>
                <a:gd name="connsiteX40" fmla="*/ 301738 w 422832"/>
                <a:gd name="connsiteY40" fmla="*/ 268450 h 348710"/>
                <a:gd name="connsiteX41" fmla="*/ 301738 w 422832"/>
                <a:gd name="connsiteY41" fmla="*/ 211300 h 348710"/>
                <a:gd name="connsiteX42" fmla="*/ 347208 w 422832"/>
                <a:gd name="connsiteY42" fmla="*/ 211300 h 348710"/>
                <a:gd name="connsiteX43" fmla="*/ 347398 w 422832"/>
                <a:gd name="connsiteY43" fmla="*/ 200632 h 348710"/>
                <a:gd name="connsiteX44" fmla="*/ 301738 w 422832"/>
                <a:gd name="connsiteY44" fmla="*/ 200632 h 348710"/>
                <a:gd name="connsiteX45" fmla="*/ 301738 w 422832"/>
                <a:gd name="connsiteY45" fmla="*/ 166818 h 348710"/>
                <a:gd name="connsiteX46" fmla="*/ 347208 w 422832"/>
                <a:gd name="connsiteY46" fmla="*/ 166818 h 348710"/>
                <a:gd name="connsiteX47" fmla="*/ 403427 w 422832"/>
                <a:gd name="connsiteY47" fmla="*/ 268450 h 348710"/>
                <a:gd name="connsiteX48" fmla="*/ 357957 w 422832"/>
                <a:gd name="connsiteY48" fmla="*/ 268450 h 348710"/>
                <a:gd name="connsiteX49" fmla="*/ 357957 w 422832"/>
                <a:gd name="connsiteY49" fmla="*/ 211300 h 348710"/>
                <a:gd name="connsiteX50" fmla="*/ 403427 w 422832"/>
                <a:gd name="connsiteY50" fmla="*/ 211300 h 348710"/>
                <a:gd name="connsiteX51" fmla="*/ 403427 w 422832"/>
                <a:gd name="connsiteY51" fmla="*/ 200632 h 348710"/>
                <a:gd name="connsiteX52" fmla="*/ 357957 w 422832"/>
                <a:gd name="connsiteY52" fmla="*/ 200632 h 348710"/>
                <a:gd name="connsiteX53" fmla="*/ 357957 w 422832"/>
                <a:gd name="connsiteY53" fmla="*/ 166818 h 348710"/>
                <a:gd name="connsiteX54" fmla="*/ 403427 w 422832"/>
                <a:gd name="connsiteY54" fmla="*/ 166818 h 34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22832" h="348710">
                  <a:moveTo>
                    <a:pt x="211464" y="-60"/>
                  </a:moveTo>
                  <a:lnTo>
                    <a:pt x="0" y="134623"/>
                  </a:lnTo>
                  <a:lnTo>
                    <a:pt x="0" y="328362"/>
                  </a:lnTo>
                  <a:cubicBezTo>
                    <a:pt x="5422" y="330648"/>
                    <a:pt x="9988" y="332839"/>
                    <a:pt x="13318" y="334458"/>
                  </a:cubicBezTo>
                  <a:lnTo>
                    <a:pt x="48514" y="348650"/>
                  </a:lnTo>
                  <a:cubicBezTo>
                    <a:pt x="47020" y="344431"/>
                    <a:pt x="46250" y="339982"/>
                    <a:pt x="46231" y="335505"/>
                  </a:cubicBezTo>
                  <a:cubicBezTo>
                    <a:pt x="46288" y="313436"/>
                    <a:pt x="64143" y="295548"/>
                    <a:pt x="86184" y="295501"/>
                  </a:cubicBezTo>
                  <a:cubicBezTo>
                    <a:pt x="94079" y="295501"/>
                    <a:pt x="120809" y="296072"/>
                    <a:pt x="153628" y="296834"/>
                  </a:cubicBezTo>
                  <a:lnTo>
                    <a:pt x="153628" y="149482"/>
                  </a:lnTo>
                  <a:lnTo>
                    <a:pt x="269395" y="149482"/>
                  </a:lnTo>
                  <a:lnTo>
                    <a:pt x="269395" y="299787"/>
                  </a:lnTo>
                  <a:lnTo>
                    <a:pt x="333225" y="301216"/>
                  </a:lnTo>
                  <a:cubicBezTo>
                    <a:pt x="362019" y="300482"/>
                    <a:pt x="390452" y="307807"/>
                    <a:pt x="415318" y="322361"/>
                  </a:cubicBezTo>
                  <a:lnTo>
                    <a:pt x="422833" y="327314"/>
                  </a:lnTo>
                  <a:lnTo>
                    <a:pt x="422833" y="134623"/>
                  </a:lnTo>
                  <a:close/>
                  <a:moveTo>
                    <a:pt x="64876" y="268450"/>
                  </a:moveTo>
                  <a:lnTo>
                    <a:pt x="19501" y="268450"/>
                  </a:lnTo>
                  <a:lnTo>
                    <a:pt x="19501" y="211300"/>
                  </a:lnTo>
                  <a:lnTo>
                    <a:pt x="64876" y="211300"/>
                  </a:lnTo>
                  <a:close/>
                  <a:moveTo>
                    <a:pt x="64876" y="200632"/>
                  </a:moveTo>
                  <a:lnTo>
                    <a:pt x="19501" y="200632"/>
                  </a:lnTo>
                  <a:lnTo>
                    <a:pt x="19501" y="166818"/>
                  </a:lnTo>
                  <a:lnTo>
                    <a:pt x="64876" y="166818"/>
                  </a:lnTo>
                  <a:close/>
                  <a:moveTo>
                    <a:pt x="120904" y="268450"/>
                  </a:moveTo>
                  <a:lnTo>
                    <a:pt x="75530" y="268450"/>
                  </a:lnTo>
                  <a:lnTo>
                    <a:pt x="75530" y="211300"/>
                  </a:lnTo>
                  <a:lnTo>
                    <a:pt x="121000" y="211300"/>
                  </a:lnTo>
                  <a:close/>
                  <a:moveTo>
                    <a:pt x="120904" y="200632"/>
                  </a:moveTo>
                  <a:lnTo>
                    <a:pt x="75530" y="200632"/>
                  </a:lnTo>
                  <a:lnTo>
                    <a:pt x="75530" y="166818"/>
                  </a:lnTo>
                  <a:lnTo>
                    <a:pt x="121000" y="166818"/>
                  </a:lnTo>
                  <a:close/>
                  <a:moveTo>
                    <a:pt x="290989" y="121003"/>
                  </a:moveTo>
                  <a:lnTo>
                    <a:pt x="290989" y="128051"/>
                  </a:lnTo>
                  <a:lnTo>
                    <a:pt x="131939" y="128051"/>
                  </a:lnTo>
                  <a:lnTo>
                    <a:pt x="131939" y="121003"/>
                  </a:lnTo>
                  <a:lnTo>
                    <a:pt x="131939" y="121003"/>
                  </a:lnTo>
                  <a:lnTo>
                    <a:pt x="167136" y="92428"/>
                  </a:lnTo>
                  <a:lnTo>
                    <a:pt x="255697" y="92428"/>
                  </a:lnTo>
                  <a:lnTo>
                    <a:pt x="290989" y="121003"/>
                  </a:lnTo>
                  <a:close/>
                  <a:moveTo>
                    <a:pt x="347398" y="268450"/>
                  </a:moveTo>
                  <a:lnTo>
                    <a:pt x="301738" y="268450"/>
                  </a:lnTo>
                  <a:lnTo>
                    <a:pt x="301738" y="211300"/>
                  </a:lnTo>
                  <a:lnTo>
                    <a:pt x="347208" y="211300"/>
                  </a:lnTo>
                  <a:close/>
                  <a:moveTo>
                    <a:pt x="347398" y="200632"/>
                  </a:moveTo>
                  <a:lnTo>
                    <a:pt x="301738" y="200632"/>
                  </a:lnTo>
                  <a:lnTo>
                    <a:pt x="301738" y="166818"/>
                  </a:lnTo>
                  <a:lnTo>
                    <a:pt x="347208" y="166818"/>
                  </a:lnTo>
                  <a:close/>
                  <a:moveTo>
                    <a:pt x="403427" y="268450"/>
                  </a:moveTo>
                  <a:lnTo>
                    <a:pt x="357957" y="268450"/>
                  </a:lnTo>
                  <a:lnTo>
                    <a:pt x="357957" y="211300"/>
                  </a:lnTo>
                  <a:lnTo>
                    <a:pt x="403427" y="211300"/>
                  </a:lnTo>
                  <a:close/>
                  <a:moveTo>
                    <a:pt x="403427" y="200632"/>
                  </a:moveTo>
                  <a:lnTo>
                    <a:pt x="357957" y="200632"/>
                  </a:lnTo>
                  <a:lnTo>
                    <a:pt x="357957" y="166818"/>
                  </a:lnTo>
                  <a:lnTo>
                    <a:pt x="403427" y="166818"/>
                  </a:lnTo>
                  <a:close/>
                </a:path>
              </a:pathLst>
            </a:custGeom>
            <a:solidFill>
              <a:schemeClr val="accent1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5BB1EDEF-E4BF-8144-A126-A3A974E79EAA}"/>
                </a:ext>
              </a:extLst>
            </p:cNvPr>
            <p:cNvSpPr/>
            <p:nvPr/>
          </p:nvSpPr>
          <p:spPr>
            <a:xfrm>
              <a:off x="9664865" y="5860911"/>
              <a:ext cx="4277447" cy="1570841"/>
            </a:xfrm>
            <a:custGeom>
              <a:avLst/>
              <a:gdLst>
                <a:gd name="connsiteX0" fmla="*/ 259027 w 517958"/>
                <a:gd name="connsiteY0" fmla="*/ 36576 h 190214"/>
                <a:gd name="connsiteX1" fmla="*/ 17788 w 517958"/>
                <a:gd name="connsiteY1" fmla="*/ 190214 h 190214"/>
                <a:gd name="connsiteX2" fmla="*/ 0 w 517958"/>
                <a:gd name="connsiteY2" fmla="*/ 165449 h 190214"/>
                <a:gd name="connsiteX3" fmla="*/ 259027 w 517958"/>
                <a:gd name="connsiteY3" fmla="*/ 0 h 190214"/>
                <a:gd name="connsiteX4" fmla="*/ 517958 w 517958"/>
                <a:gd name="connsiteY4" fmla="*/ 165449 h 190214"/>
                <a:gd name="connsiteX5" fmla="*/ 500170 w 517958"/>
                <a:gd name="connsiteY5" fmla="*/ 190214 h 190214"/>
                <a:gd name="connsiteX6" fmla="*/ 259027 w 517958"/>
                <a:gd name="connsiteY6" fmla="*/ 36576 h 19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958" h="190214">
                  <a:moveTo>
                    <a:pt x="259027" y="36576"/>
                  </a:moveTo>
                  <a:lnTo>
                    <a:pt x="17788" y="190214"/>
                  </a:lnTo>
                  <a:lnTo>
                    <a:pt x="0" y="165449"/>
                  </a:lnTo>
                  <a:lnTo>
                    <a:pt x="259027" y="0"/>
                  </a:lnTo>
                  <a:lnTo>
                    <a:pt x="517958" y="165449"/>
                  </a:lnTo>
                  <a:lnTo>
                    <a:pt x="500170" y="190214"/>
                  </a:lnTo>
                  <a:lnTo>
                    <a:pt x="259027" y="36576"/>
                  </a:lnTo>
                  <a:close/>
                </a:path>
              </a:pathLst>
            </a:custGeom>
            <a:solidFill>
              <a:schemeClr val="accent1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FF37BD57-D699-DD48-83C7-25AC4A307ADC}"/>
                </a:ext>
              </a:extLst>
            </p:cNvPr>
            <p:cNvSpPr/>
            <p:nvPr/>
          </p:nvSpPr>
          <p:spPr>
            <a:xfrm>
              <a:off x="13441907" y="9340840"/>
              <a:ext cx="1521047" cy="1559616"/>
            </a:xfrm>
            <a:custGeom>
              <a:avLst/>
              <a:gdLst>
                <a:gd name="connsiteX0" fmla="*/ 183973 w 184184"/>
                <a:gd name="connsiteY0" fmla="*/ 55852 h 188855"/>
                <a:gd name="connsiteX1" fmla="*/ 126898 w 184184"/>
                <a:gd name="connsiteY1" fmla="*/ -60 h 188855"/>
                <a:gd name="connsiteX2" fmla="*/ 0 w 184184"/>
                <a:gd name="connsiteY2" fmla="*/ 132718 h 188855"/>
                <a:gd name="connsiteX3" fmla="*/ 57075 w 184184"/>
                <a:gd name="connsiteY3" fmla="*/ 188630 h 188855"/>
                <a:gd name="connsiteX4" fmla="*/ 125376 w 184184"/>
                <a:gd name="connsiteY4" fmla="*/ 126813 h 188855"/>
                <a:gd name="connsiteX5" fmla="*/ 183973 w 184184"/>
                <a:gd name="connsiteY5" fmla="*/ 55852 h 18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184" h="188855">
                  <a:moveTo>
                    <a:pt x="183973" y="55852"/>
                  </a:moveTo>
                  <a:lnTo>
                    <a:pt x="126898" y="-60"/>
                  </a:lnTo>
                  <a:cubicBezTo>
                    <a:pt x="80904" y="40497"/>
                    <a:pt x="38450" y="84922"/>
                    <a:pt x="0" y="132718"/>
                  </a:cubicBezTo>
                  <a:lnTo>
                    <a:pt x="57075" y="188630"/>
                  </a:lnTo>
                  <a:cubicBezTo>
                    <a:pt x="59739" y="191202"/>
                    <a:pt x="90274" y="163484"/>
                    <a:pt x="125376" y="126813"/>
                  </a:cubicBezTo>
                  <a:cubicBezTo>
                    <a:pt x="160477" y="90142"/>
                    <a:pt x="186827" y="58423"/>
                    <a:pt x="183973" y="55852"/>
                  </a:cubicBezTo>
                  <a:close/>
                </a:path>
              </a:pathLst>
            </a:custGeom>
            <a:solidFill>
              <a:schemeClr val="tx2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E6C816DE-4FB4-E04A-B1C6-D9C7A78BE57D}"/>
                </a:ext>
              </a:extLst>
            </p:cNvPr>
            <p:cNvSpPr/>
            <p:nvPr/>
          </p:nvSpPr>
          <p:spPr>
            <a:xfrm>
              <a:off x="9414696" y="8776847"/>
              <a:ext cx="4760935" cy="1433185"/>
            </a:xfrm>
            <a:custGeom>
              <a:avLst/>
              <a:gdLst>
                <a:gd name="connsiteX0" fmla="*/ 496694 w 576504"/>
                <a:gd name="connsiteY0" fmla="*/ 173485 h 173545"/>
                <a:gd name="connsiteX1" fmla="*/ 496694 w 576504"/>
                <a:gd name="connsiteY1" fmla="*/ 173485 h 173545"/>
                <a:gd name="connsiteX2" fmla="*/ 576504 w 576504"/>
                <a:gd name="connsiteY2" fmla="*/ 89666 h 173545"/>
                <a:gd name="connsiteX3" fmla="*/ 487943 w 576504"/>
                <a:gd name="connsiteY3" fmla="*/ 25372 h 173545"/>
                <a:gd name="connsiteX4" fmla="*/ 411366 w 576504"/>
                <a:gd name="connsiteY4" fmla="*/ 5750 h 173545"/>
                <a:gd name="connsiteX5" fmla="*/ 164040 w 576504"/>
                <a:gd name="connsiteY5" fmla="*/ -60 h 173545"/>
                <a:gd name="connsiteX6" fmla="*/ 134742 w 576504"/>
                <a:gd name="connsiteY6" fmla="*/ 29372 h 173545"/>
                <a:gd name="connsiteX7" fmla="*/ 159474 w 576504"/>
                <a:gd name="connsiteY7" fmla="*/ 57947 h 173545"/>
                <a:gd name="connsiteX8" fmla="*/ 315860 w 576504"/>
                <a:gd name="connsiteY8" fmla="*/ 70711 h 173545"/>
                <a:gd name="connsiteX9" fmla="*/ 315860 w 576504"/>
                <a:gd name="connsiteY9" fmla="*/ 70711 h 173545"/>
                <a:gd name="connsiteX10" fmla="*/ 318933 w 576504"/>
                <a:gd name="connsiteY10" fmla="*/ 74968 h 173545"/>
                <a:gd name="connsiteX11" fmla="*/ 315860 w 576504"/>
                <a:gd name="connsiteY11" fmla="*/ 78045 h 173545"/>
                <a:gd name="connsiteX12" fmla="*/ 313102 w 576504"/>
                <a:gd name="connsiteY12" fmla="*/ 78045 h 173545"/>
                <a:gd name="connsiteX13" fmla="*/ 165943 w 576504"/>
                <a:gd name="connsiteY13" fmla="*/ 70806 h 173545"/>
                <a:gd name="connsiteX14" fmla="*/ 86893 w 576504"/>
                <a:gd name="connsiteY14" fmla="*/ 37373 h 173545"/>
                <a:gd name="connsiteX15" fmla="*/ 43706 w 576504"/>
                <a:gd name="connsiteY15" fmla="*/ 20228 h 173545"/>
                <a:gd name="connsiteX16" fmla="*/ 424 w 576504"/>
                <a:gd name="connsiteY16" fmla="*/ 31277 h 173545"/>
                <a:gd name="connsiteX17" fmla="*/ 1851 w 576504"/>
                <a:gd name="connsiteY17" fmla="*/ 36802 h 173545"/>
                <a:gd name="connsiteX18" fmla="*/ 16596 w 576504"/>
                <a:gd name="connsiteY18" fmla="*/ 46993 h 173545"/>
                <a:gd name="connsiteX19" fmla="*/ 102209 w 576504"/>
                <a:gd name="connsiteY19" fmla="*/ 100238 h 173545"/>
                <a:gd name="connsiteX20" fmla="*/ 130746 w 576504"/>
                <a:gd name="connsiteY20" fmla="*/ 114335 h 173545"/>
                <a:gd name="connsiteX21" fmla="*/ 220164 w 576504"/>
                <a:gd name="connsiteY21" fmla="*/ 146434 h 173545"/>
                <a:gd name="connsiteX22" fmla="*/ 255931 w 576504"/>
                <a:gd name="connsiteY22" fmla="*/ 154435 h 173545"/>
                <a:gd name="connsiteX23" fmla="*/ 410986 w 576504"/>
                <a:gd name="connsiteY23" fmla="*/ 154435 h 173545"/>
                <a:gd name="connsiteX24" fmla="*/ 489084 w 576504"/>
                <a:gd name="connsiteY24" fmla="*/ 169771 h 173545"/>
                <a:gd name="connsiteX25" fmla="*/ 496694 w 576504"/>
                <a:gd name="connsiteY25" fmla="*/ 173485 h 17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6504" h="173545">
                  <a:moveTo>
                    <a:pt x="496694" y="173485"/>
                  </a:moveTo>
                  <a:lnTo>
                    <a:pt x="496694" y="173485"/>
                  </a:lnTo>
                  <a:cubicBezTo>
                    <a:pt x="520133" y="142682"/>
                    <a:pt x="546901" y="114573"/>
                    <a:pt x="576504" y="89666"/>
                  </a:cubicBezTo>
                  <a:cubicBezTo>
                    <a:pt x="537978" y="58900"/>
                    <a:pt x="495077" y="29658"/>
                    <a:pt x="487943" y="25372"/>
                  </a:cubicBezTo>
                  <a:cubicBezTo>
                    <a:pt x="464751" y="11798"/>
                    <a:pt x="438220" y="4998"/>
                    <a:pt x="411366" y="5750"/>
                  </a:cubicBezTo>
                  <a:cubicBezTo>
                    <a:pt x="399095" y="5750"/>
                    <a:pt x="189153" y="-60"/>
                    <a:pt x="164040" y="-60"/>
                  </a:cubicBezTo>
                  <a:cubicBezTo>
                    <a:pt x="147840" y="-3"/>
                    <a:pt x="134742" y="13151"/>
                    <a:pt x="134742" y="29372"/>
                  </a:cubicBezTo>
                  <a:cubicBezTo>
                    <a:pt x="135131" y="43583"/>
                    <a:pt x="145481" y="55547"/>
                    <a:pt x="159474" y="57947"/>
                  </a:cubicBezTo>
                  <a:lnTo>
                    <a:pt x="315860" y="70711"/>
                  </a:lnTo>
                  <a:lnTo>
                    <a:pt x="315860" y="70711"/>
                  </a:lnTo>
                  <a:cubicBezTo>
                    <a:pt x="317887" y="71034"/>
                    <a:pt x="319257" y="72949"/>
                    <a:pt x="318933" y="74968"/>
                  </a:cubicBezTo>
                  <a:cubicBezTo>
                    <a:pt x="318676" y="76549"/>
                    <a:pt x="317440" y="77788"/>
                    <a:pt x="315860" y="78045"/>
                  </a:cubicBezTo>
                  <a:lnTo>
                    <a:pt x="313102" y="78045"/>
                  </a:lnTo>
                  <a:lnTo>
                    <a:pt x="165943" y="70806"/>
                  </a:lnTo>
                  <a:lnTo>
                    <a:pt x="86893" y="37373"/>
                  </a:lnTo>
                  <a:cubicBezTo>
                    <a:pt x="72948" y="30591"/>
                    <a:pt x="58508" y="24857"/>
                    <a:pt x="43706" y="20228"/>
                  </a:cubicBezTo>
                  <a:cubicBezTo>
                    <a:pt x="39616" y="18990"/>
                    <a:pt x="11078" y="12894"/>
                    <a:pt x="424" y="31277"/>
                  </a:cubicBezTo>
                  <a:cubicBezTo>
                    <a:pt x="-622" y="33087"/>
                    <a:pt x="424" y="35183"/>
                    <a:pt x="1851" y="36802"/>
                  </a:cubicBezTo>
                  <a:cubicBezTo>
                    <a:pt x="6512" y="40555"/>
                    <a:pt x="11440" y="43965"/>
                    <a:pt x="16596" y="46993"/>
                  </a:cubicBezTo>
                  <a:cubicBezTo>
                    <a:pt x="20876" y="49756"/>
                    <a:pt x="92220" y="94618"/>
                    <a:pt x="102209" y="100238"/>
                  </a:cubicBezTo>
                  <a:cubicBezTo>
                    <a:pt x="111284" y="105772"/>
                    <a:pt x="120834" y="110487"/>
                    <a:pt x="130746" y="114335"/>
                  </a:cubicBezTo>
                  <a:cubicBezTo>
                    <a:pt x="130746" y="114335"/>
                    <a:pt x="209129" y="142910"/>
                    <a:pt x="220164" y="146434"/>
                  </a:cubicBezTo>
                  <a:cubicBezTo>
                    <a:pt x="231693" y="150625"/>
                    <a:pt x="243717" y="153321"/>
                    <a:pt x="255931" y="154435"/>
                  </a:cubicBezTo>
                  <a:lnTo>
                    <a:pt x="410986" y="154435"/>
                  </a:lnTo>
                  <a:cubicBezTo>
                    <a:pt x="437726" y="154826"/>
                    <a:pt x="464180" y="160017"/>
                    <a:pt x="489084" y="169771"/>
                  </a:cubicBezTo>
                  <a:cubicBezTo>
                    <a:pt x="491738" y="170752"/>
                    <a:pt x="494287" y="171999"/>
                    <a:pt x="496694" y="173485"/>
                  </a:cubicBezTo>
                  <a:close/>
                </a:path>
              </a:pathLst>
            </a:custGeom>
            <a:solidFill>
              <a:srgbClr val="FABB85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F7FBAA04-D57D-8444-94C1-4DB8E0EDB443}"/>
                </a:ext>
              </a:extLst>
            </p:cNvPr>
            <p:cNvSpPr/>
            <p:nvPr/>
          </p:nvSpPr>
          <p:spPr>
            <a:xfrm>
              <a:off x="13588807" y="10260374"/>
              <a:ext cx="1567" cy="786"/>
            </a:xfrm>
            <a:custGeom>
              <a:avLst/>
              <a:gdLst>
                <a:gd name="connsiteX0" fmla="*/ 190 w 190"/>
                <a:gd name="connsiteY0" fmla="*/ 95 h 95"/>
                <a:gd name="connsiteX1" fmla="*/ 0 w 190"/>
                <a:gd name="connsiteY1" fmla="*/ 0 h 95"/>
                <a:gd name="connsiteX2" fmla="*/ 190 w 190"/>
                <a:gd name="connsiteY2" fmla="*/ 95 h 95"/>
                <a:gd name="connsiteX3" fmla="*/ 190 w 190"/>
                <a:gd name="connsiteY3" fmla="*/ 95 h 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" h="95">
                  <a:moveTo>
                    <a:pt x="190" y="95"/>
                  </a:moveTo>
                  <a:lnTo>
                    <a:pt x="0" y="0"/>
                  </a:lnTo>
                  <a:lnTo>
                    <a:pt x="190" y="95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4D4D4D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E50DEFD-4C21-5746-BC95-9D354DC7B8E3}"/>
              </a:ext>
            </a:extLst>
          </p:cNvPr>
          <p:cNvGrpSpPr/>
          <p:nvPr/>
        </p:nvGrpSpPr>
        <p:grpSpPr>
          <a:xfrm>
            <a:off x="1758245" y="6357044"/>
            <a:ext cx="5574649" cy="1480065"/>
            <a:chOff x="10285375" y="8565841"/>
            <a:chExt cx="5574649" cy="1480065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F03B8A5-7C3E-014A-8BF4-76AD9FF08D0F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12DDC6D-A2D4-F346-B4F9-C60517DD1FDF}"/>
                </a:ext>
              </a:extLst>
            </p:cNvPr>
            <p:cNvSpPr/>
            <p:nvPr/>
          </p:nvSpPr>
          <p:spPr>
            <a:xfrm>
              <a:off x="10285375" y="8565841"/>
              <a:ext cx="55746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Residence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A0EFAC3-CE5E-294C-86C3-E3DE2F080E78}"/>
              </a:ext>
            </a:extLst>
          </p:cNvPr>
          <p:cNvGrpSpPr/>
          <p:nvPr/>
        </p:nvGrpSpPr>
        <p:grpSpPr>
          <a:xfrm>
            <a:off x="1758245" y="9292505"/>
            <a:ext cx="5574649" cy="1480065"/>
            <a:chOff x="10285375" y="8565841"/>
            <a:chExt cx="5574649" cy="1480065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7542486-B437-1D4F-B9E9-0E9CBD5FD201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78D4204-6941-014C-B274-6C89E327AA27}"/>
                </a:ext>
              </a:extLst>
            </p:cNvPr>
            <p:cNvSpPr/>
            <p:nvPr/>
          </p:nvSpPr>
          <p:spPr>
            <a:xfrm>
              <a:off x="10285375" y="8565841"/>
              <a:ext cx="55746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3. Theft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A01107-1CB6-0D4B-A6B9-8C56DB78EBCD}"/>
              </a:ext>
            </a:extLst>
          </p:cNvPr>
          <p:cNvGrpSpPr/>
          <p:nvPr/>
        </p:nvGrpSpPr>
        <p:grpSpPr>
          <a:xfrm>
            <a:off x="8341925" y="6357044"/>
            <a:ext cx="5958904" cy="1480065"/>
            <a:chOff x="10285375" y="8565841"/>
            <a:chExt cx="5958904" cy="1480065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A1199A9-3651-9B4E-B528-51166A000DEA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638AF2E-945F-244E-B64C-36075988D1F4}"/>
                </a:ext>
              </a:extLst>
            </p:cNvPr>
            <p:cNvSpPr/>
            <p:nvPr/>
          </p:nvSpPr>
          <p:spPr>
            <a:xfrm>
              <a:off x="10285375" y="8565841"/>
              <a:ext cx="59589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2. Fallen Threes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521A155-75A2-334E-B2C6-A9AF80F51FF2}"/>
              </a:ext>
            </a:extLst>
          </p:cNvPr>
          <p:cNvGrpSpPr/>
          <p:nvPr/>
        </p:nvGrpSpPr>
        <p:grpSpPr>
          <a:xfrm>
            <a:off x="8341925" y="9292505"/>
            <a:ext cx="5574649" cy="1480065"/>
            <a:chOff x="10285375" y="8565841"/>
            <a:chExt cx="5574649" cy="1480065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10B9D7C-3B44-2A42-8B57-3A7CED5A57E0}"/>
                </a:ext>
              </a:extLst>
            </p:cNvPr>
            <p:cNvSpPr txBox="1"/>
            <p:nvPr/>
          </p:nvSpPr>
          <p:spPr>
            <a:xfrm>
              <a:off x="10285376" y="9214909"/>
              <a:ext cx="5574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BC8F694-84AE-764B-BA2D-7CE60D1F9BD4}"/>
                </a:ext>
              </a:extLst>
            </p:cNvPr>
            <p:cNvSpPr/>
            <p:nvPr/>
          </p:nvSpPr>
          <p:spPr>
            <a:xfrm>
              <a:off x="10285375" y="8565841"/>
              <a:ext cx="55746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4. Disaster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45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66337DE-CE29-F84C-99B6-1C94C0FBAC63}"/>
              </a:ext>
            </a:extLst>
          </p:cNvPr>
          <p:cNvSpPr/>
          <p:nvPr/>
        </p:nvSpPr>
        <p:spPr>
          <a:xfrm>
            <a:off x="9650695" y="6928892"/>
            <a:ext cx="3673738" cy="3305752"/>
          </a:xfrm>
          <a:custGeom>
            <a:avLst/>
            <a:gdLst>
              <a:gd name="connsiteX0" fmla="*/ 476106 w 512539"/>
              <a:gd name="connsiteY0" fmla="*/ 24229 h 461200"/>
              <a:gd name="connsiteX1" fmla="*/ 427782 w 512539"/>
              <a:gd name="connsiteY1" fmla="*/ 3559 h 461200"/>
              <a:gd name="connsiteX2" fmla="*/ 423311 w 512539"/>
              <a:gd name="connsiteY2" fmla="*/ 3559 h 461200"/>
              <a:gd name="connsiteX3" fmla="*/ 301551 w 512539"/>
              <a:gd name="connsiteY3" fmla="*/ -60 h 461200"/>
              <a:gd name="connsiteX4" fmla="*/ 179790 w 512539"/>
              <a:gd name="connsiteY4" fmla="*/ 3559 h 461200"/>
              <a:gd name="connsiteX5" fmla="*/ 175224 w 512539"/>
              <a:gd name="connsiteY5" fmla="*/ 3559 h 461200"/>
              <a:gd name="connsiteX6" fmla="*/ 126995 w 512539"/>
              <a:gd name="connsiteY6" fmla="*/ 24229 h 461200"/>
              <a:gd name="connsiteX7" fmla="*/ 116627 w 512539"/>
              <a:gd name="connsiteY7" fmla="*/ 40135 h 461200"/>
              <a:gd name="connsiteX8" fmla="*/ 80574 w 512539"/>
              <a:gd name="connsiteY8" fmla="*/ 132337 h 461200"/>
              <a:gd name="connsiteX9" fmla="*/ 70110 w 512539"/>
              <a:gd name="connsiteY9" fmla="*/ 125575 h 461200"/>
              <a:gd name="connsiteX10" fmla="*/ 65830 w 512539"/>
              <a:gd name="connsiteY10" fmla="*/ 117288 h 461200"/>
              <a:gd name="connsiteX11" fmla="*/ 42714 w 512539"/>
              <a:gd name="connsiteY11" fmla="*/ 103572 h 461200"/>
              <a:gd name="connsiteX12" fmla="*/ 25687 w 512539"/>
              <a:gd name="connsiteY12" fmla="*/ 103572 h 461200"/>
              <a:gd name="connsiteX13" fmla="*/ 6662 w 512539"/>
              <a:gd name="connsiteY13" fmla="*/ 113763 h 461200"/>
              <a:gd name="connsiteX14" fmla="*/ 4854 w 512539"/>
              <a:gd name="connsiteY14" fmla="*/ 116430 h 461200"/>
              <a:gd name="connsiteX15" fmla="*/ 2381 w 512539"/>
              <a:gd name="connsiteY15" fmla="*/ 119479 h 461200"/>
              <a:gd name="connsiteX16" fmla="*/ 6110 w 512539"/>
              <a:gd name="connsiteY16" fmla="*/ 138786 h 461200"/>
              <a:gd name="connsiteX17" fmla="*/ 8659 w 512539"/>
              <a:gd name="connsiteY17" fmla="*/ 140148 h 461200"/>
              <a:gd name="connsiteX18" fmla="*/ 53559 w 512539"/>
              <a:gd name="connsiteY18" fmla="*/ 161198 h 461200"/>
              <a:gd name="connsiteX19" fmla="*/ 54129 w 512539"/>
              <a:gd name="connsiteY19" fmla="*/ 161198 h 461200"/>
              <a:gd name="connsiteX20" fmla="*/ 46424 w 512539"/>
              <a:gd name="connsiteY20" fmla="*/ 170152 h 461200"/>
              <a:gd name="connsiteX21" fmla="*/ 39385 w 512539"/>
              <a:gd name="connsiteY21" fmla="*/ 183963 h 461200"/>
              <a:gd name="connsiteX22" fmla="*/ 23974 w 512539"/>
              <a:gd name="connsiteY22" fmla="*/ 211680 h 461200"/>
              <a:gd name="connsiteX23" fmla="*/ 14462 w 512539"/>
              <a:gd name="connsiteY23" fmla="*/ 270164 h 461200"/>
              <a:gd name="connsiteX24" fmla="*/ 14462 w 512539"/>
              <a:gd name="connsiteY24" fmla="*/ 342649 h 461200"/>
              <a:gd name="connsiteX25" fmla="*/ 58029 w 512539"/>
              <a:gd name="connsiteY25" fmla="*/ 386179 h 461200"/>
              <a:gd name="connsiteX26" fmla="*/ 400481 w 512539"/>
              <a:gd name="connsiteY26" fmla="*/ 386179 h 461200"/>
              <a:gd name="connsiteX27" fmla="*/ 394203 w 512539"/>
              <a:gd name="connsiteY27" fmla="*/ 373605 h 461200"/>
              <a:gd name="connsiteX28" fmla="*/ 137364 w 512539"/>
              <a:gd name="connsiteY28" fmla="*/ 373605 h 461200"/>
              <a:gd name="connsiteX29" fmla="*/ 132798 w 512539"/>
              <a:gd name="connsiteY29" fmla="*/ 360461 h 461200"/>
              <a:gd name="connsiteX30" fmla="*/ 136888 w 512539"/>
              <a:gd name="connsiteY30" fmla="*/ 353222 h 461200"/>
              <a:gd name="connsiteX31" fmla="*/ 161050 w 512539"/>
              <a:gd name="connsiteY31" fmla="*/ 337030 h 461200"/>
              <a:gd name="connsiteX32" fmla="*/ 379839 w 512539"/>
              <a:gd name="connsiteY32" fmla="*/ 337030 h 461200"/>
              <a:gd name="connsiteX33" fmla="*/ 372324 w 512539"/>
              <a:gd name="connsiteY33" fmla="*/ 313217 h 461200"/>
              <a:gd name="connsiteX34" fmla="*/ 337889 w 512539"/>
              <a:gd name="connsiteY34" fmla="*/ 316360 h 461200"/>
              <a:gd name="connsiteX35" fmla="*/ 266925 w 512539"/>
              <a:gd name="connsiteY35" fmla="*/ 316360 h 461200"/>
              <a:gd name="connsiteX36" fmla="*/ 186068 w 512539"/>
              <a:gd name="connsiteY36" fmla="*/ 309121 h 461200"/>
              <a:gd name="connsiteX37" fmla="*/ 134796 w 512539"/>
              <a:gd name="connsiteY37" fmla="*/ 273593 h 461200"/>
              <a:gd name="connsiteX38" fmla="*/ 128327 w 512539"/>
              <a:gd name="connsiteY38" fmla="*/ 258067 h 461200"/>
              <a:gd name="connsiteX39" fmla="*/ 131656 w 512539"/>
              <a:gd name="connsiteY39" fmla="*/ 254257 h 461200"/>
              <a:gd name="connsiteX40" fmla="*/ 131656 w 512539"/>
              <a:gd name="connsiteY40" fmla="*/ 254257 h 461200"/>
              <a:gd name="connsiteX41" fmla="*/ 213750 w 512539"/>
              <a:gd name="connsiteY41" fmla="*/ 262163 h 461200"/>
              <a:gd name="connsiteX42" fmla="*/ 302407 w 512539"/>
              <a:gd name="connsiteY42" fmla="*/ 266449 h 461200"/>
              <a:gd name="connsiteX43" fmla="*/ 360814 w 512539"/>
              <a:gd name="connsiteY43" fmla="*/ 264544 h 461200"/>
              <a:gd name="connsiteX44" fmla="*/ 348162 w 512539"/>
              <a:gd name="connsiteY44" fmla="*/ 150816 h 461200"/>
              <a:gd name="connsiteX45" fmla="*/ 352157 w 512539"/>
              <a:gd name="connsiteY45" fmla="*/ 140053 h 461200"/>
              <a:gd name="connsiteX46" fmla="*/ 362811 w 512539"/>
              <a:gd name="connsiteY46" fmla="*/ 135671 h 461200"/>
              <a:gd name="connsiteX47" fmla="*/ 468496 w 512539"/>
              <a:gd name="connsiteY47" fmla="*/ 123193 h 461200"/>
              <a:gd name="connsiteX48" fmla="*/ 129754 w 512539"/>
              <a:gd name="connsiteY48" fmla="*/ 123193 h 461200"/>
              <a:gd name="connsiteX49" fmla="*/ 118234 w 512539"/>
              <a:gd name="connsiteY49" fmla="*/ 113478 h 461200"/>
              <a:gd name="connsiteX50" fmla="*/ 119480 w 512539"/>
              <a:gd name="connsiteY50" fmla="*/ 107477 h 461200"/>
              <a:gd name="connsiteX51" fmla="*/ 136413 w 512539"/>
              <a:gd name="connsiteY51" fmla="*/ 54709 h 461200"/>
              <a:gd name="connsiteX52" fmla="*/ 163048 w 512539"/>
              <a:gd name="connsiteY52" fmla="*/ 25467 h 461200"/>
              <a:gd name="connsiteX53" fmla="*/ 185498 w 512539"/>
              <a:gd name="connsiteY53" fmla="*/ 20228 h 461200"/>
              <a:gd name="connsiteX54" fmla="*/ 189588 w 512539"/>
              <a:gd name="connsiteY54" fmla="*/ 20228 h 461200"/>
              <a:gd name="connsiteX55" fmla="*/ 301551 w 512539"/>
              <a:gd name="connsiteY55" fmla="*/ 16989 h 461200"/>
              <a:gd name="connsiteX56" fmla="*/ 413418 w 512539"/>
              <a:gd name="connsiteY56" fmla="*/ 20228 h 461200"/>
              <a:gd name="connsiteX57" fmla="*/ 417604 w 512539"/>
              <a:gd name="connsiteY57" fmla="*/ 20228 h 461200"/>
              <a:gd name="connsiteX58" fmla="*/ 438436 w 512539"/>
              <a:gd name="connsiteY58" fmla="*/ 24895 h 461200"/>
              <a:gd name="connsiteX59" fmla="*/ 466974 w 512539"/>
              <a:gd name="connsiteY59" fmla="*/ 54804 h 461200"/>
              <a:gd name="connsiteX60" fmla="*/ 483906 w 512539"/>
              <a:gd name="connsiteY60" fmla="*/ 107477 h 461200"/>
              <a:gd name="connsiteX61" fmla="*/ 483431 w 512539"/>
              <a:gd name="connsiteY61" fmla="*/ 118240 h 461200"/>
              <a:gd name="connsiteX62" fmla="*/ 512539 w 512539"/>
              <a:gd name="connsiteY62" fmla="*/ 105763 h 461200"/>
              <a:gd name="connsiteX63" fmla="*/ 486760 w 512539"/>
              <a:gd name="connsiteY63" fmla="*/ 39754 h 461200"/>
              <a:gd name="connsiteX64" fmla="*/ 476106 w 512539"/>
              <a:gd name="connsiteY64" fmla="*/ 24229 h 461200"/>
              <a:gd name="connsiteX65" fmla="*/ 72679 w 512539"/>
              <a:gd name="connsiteY65" fmla="*/ 146720 h 461200"/>
              <a:gd name="connsiteX66" fmla="*/ 75628 w 512539"/>
              <a:gd name="connsiteY66" fmla="*/ 145101 h 461200"/>
              <a:gd name="connsiteX67" fmla="*/ 75628 w 512539"/>
              <a:gd name="connsiteY67" fmla="*/ 145101 h 461200"/>
              <a:gd name="connsiteX68" fmla="*/ 70967 w 512539"/>
              <a:gd name="connsiteY68" fmla="*/ 147863 h 461200"/>
              <a:gd name="connsiteX69" fmla="*/ 82191 w 512539"/>
              <a:gd name="connsiteY69" fmla="*/ 373510 h 461200"/>
              <a:gd name="connsiteX70" fmla="*/ 40146 w 512539"/>
              <a:gd name="connsiteY70" fmla="*/ 364557 h 461200"/>
              <a:gd name="connsiteX71" fmla="*/ 27018 w 512539"/>
              <a:gd name="connsiteY71" fmla="*/ 349031 h 461200"/>
              <a:gd name="connsiteX72" fmla="*/ 26162 w 512539"/>
              <a:gd name="connsiteY72" fmla="*/ 332648 h 461200"/>
              <a:gd name="connsiteX73" fmla="*/ 37197 w 512539"/>
              <a:gd name="connsiteY73" fmla="*/ 320485 h 461200"/>
              <a:gd name="connsiteX74" fmla="*/ 41858 w 512539"/>
              <a:gd name="connsiteY74" fmla="*/ 321218 h 461200"/>
              <a:gd name="connsiteX75" fmla="*/ 72013 w 512539"/>
              <a:gd name="connsiteY75" fmla="*/ 332839 h 461200"/>
              <a:gd name="connsiteX76" fmla="*/ 89421 w 512539"/>
              <a:gd name="connsiteY76" fmla="*/ 349698 h 461200"/>
              <a:gd name="connsiteX77" fmla="*/ 93606 w 512539"/>
              <a:gd name="connsiteY77" fmla="*/ 359699 h 461200"/>
              <a:gd name="connsiteX78" fmla="*/ 87775 w 512539"/>
              <a:gd name="connsiteY78" fmla="*/ 372729 h 461200"/>
              <a:gd name="connsiteX79" fmla="*/ 81906 w 512539"/>
              <a:gd name="connsiteY79" fmla="*/ 373129 h 461200"/>
              <a:gd name="connsiteX80" fmla="*/ 120812 w 512539"/>
              <a:gd name="connsiteY80" fmla="*/ 281975 h 461200"/>
              <a:gd name="connsiteX81" fmla="*/ 115209 w 512539"/>
              <a:gd name="connsiteY81" fmla="*/ 291795 h 461200"/>
              <a:gd name="connsiteX82" fmla="*/ 112727 w 512539"/>
              <a:gd name="connsiteY82" fmla="*/ 292072 h 461200"/>
              <a:gd name="connsiteX83" fmla="*/ 43285 w 512539"/>
              <a:gd name="connsiteY83" fmla="*/ 282547 h 461200"/>
              <a:gd name="connsiteX84" fmla="*/ 22595 w 512539"/>
              <a:gd name="connsiteY84" fmla="*/ 260430 h 461200"/>
              <a:gd name="connsiteX85" fmla="*/ 22643 w 512539"/>
              <a:gd name="connsiteY85" fmla="*/ 259496 h 461200"/>
              <a:gd name="connsiteX86" fmla="*/ 24355 w 512539"/>
              <a:gd name="connsiteY86" fmla="*/ 236064 h 461200"/>
              <a:gd name="connsiteX87" fmla="*/ 42695 w 512539"/>
              <a:gd name="connsiteY87" fmla="*/ 220234 h 461200"/>
              <a:gd name="connsiteX88" fmla="*/ 44902 w 512539"/>
              <a:gd name="connsiteY88" fmla="*/ 220539 h 461200"/>
              <a:gd name="connsiteX89" fmla="*/ 87233 w 512539"/>
              <a:gd name="connsiteY89" fmla="*/ 229206 h 461200"/>
              <a:gd name="connsiteX90" fmla="*/ 113583 w 512539"/>
              <a:gd name="connsiteY90" fmla="*/ 254257 h 461200"/>
              <a:gd name="connsiteX91" fmla="*/ 24736 w 512539"/>
              <a:gd name="connsiteY91" fmla="*/ 380559 h 461200"/>
              <a:gd name="connsiteX92" fmla="*/ 24736 w 512539"/>
              <a:gd name="connsiteY92" fmla="*/ 449996 h 461200"/>
              <a:gd name="connsiteX93" fmla="*/ 35865 w 512539"/>
              <a:gd name="connsiteY93" fmla="*/ 461140 h 461200"/>
              <a:gd name="connsiteX94" fmla="*/ 35960 w 512539"/>
              <a:gd name="connsiteY94" fmla="*/ 461140 h 461200"/>
              <a:gd name="connsiteX95" fmla="*/ 95033 w 512539"/>
              <a:gd name="connsiteY95" fmla="*/ 461140 h 461200"/>
              <a:gd name="connsiteX96" fmla="*/ 106258 w 512539"/>
              <a:gd name="connsiteY96" fmla="*/ 450091 h 461200"/>
              <a:gd name="connsiteX97" fmla="*/ 106258 w 512539"/>
              <a:gd name="connsiteY97" fmla="*/ 449996 h 461200"/>
              <a:gd name="connsiteX98" fmla="*/ 106258 w 512539"/>
              <a:gd name="connsiteY98" fmla="*/ 395704 h 461200"/>
              <a:gd name="connsiteX99" fmla="*/ 58029 w 512539"/>
              <a:gd name="connsiteY99" fmla="*/ 395704 h 461200"/>
              <a:gd name="connsiteX100" fmla="*/ 24450 w 512539"/>
              <a:gd name="connsiteY100" fmla="*/ 380178 h 46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12539" h="461200">
                <a:moveTo>
                  <a:pt x="476106" y="24229"/>
                </a:moveTo>
                <a:cubicBezTo>
                  <a:pt x="462960" y="11808"/>
                  <a:pt x="445828" y="4483"/>
                  <a:pt x="427782" y="3559"/>
                </a:cubicBezTo>
                <a:lnTo>
                  <a:pt x="423311" y="3559"/>
                </a:lnTo>
                <a:cubicBezTo>
                  <a:pt x="389447" y="1273"/>
                  <a:pt x="345689" y="-60"/>
                  <a:pt x="301551" y="-60"/>
                </a:cubicBezTo>
                <a:cubicBezTo>
                  <a:pt x="257412" y="-60"/>
                  <a:pt x="213655" y="1273"/>
                  <a:pt x="179790" y="3559"/>
                </a:cubicBezTo>
                <a:lnTo>
                  <a:pt x="175224" y="3559"/>
                </a:lnTo>
                <a:cubicBezTo>
                  <a:pt x="157207" y="4512"/>
                  <a:pt x="140113" y="11837"/>
                  <a:pt x="126995" y="24229"/>
                </a:cubicBezTo>
                <a:cubicBezTo>
                  <a:pt x="122429" y="28715"/>
                  <a:pt x="118891" y="34144"/>
                  <a:pt x="116627" y="40135"/>
                </a:cubicBezTo>
                <a:lnTo>
                  <a:pt x="80574" y="132337"/>
                </a:lnTo>
                <a:cubicBezTo>
                  <a:pt x="76151" y="132042"/>
                  <a:pt x="72203" y="129489"/>
                  <a:pt x="70110" y="125575"/>
                </a:cubicBezTo>
                <a:lnTo>
                  <a:pt x="65830" y="117288"/>
                </a:lnTo>
                <a:cubicBezTo>
                  <a:pt x="61273" y="108773"/>
                  <a:pt x="52369" y="103486"/>
                  <a:pt x="42714" y="103572"/>
                </a:cubicBezTo>
                <a:lnTo>
                  <a:pt x="25687" y="103572"/>
                </a:lnTo>
                <a:cubicBezTo>
                  <a:pt x="18058" y="103629"/>
                  <a:pt x="10942" y="107439"/>
                  <a:pt x="6662" y="113763"/>
                </a:cubicBezTo>
                <a:lnTo>
                  <a:pt x="4854" y="116430"/>
                </a:lnTo>
                <a:lnTo>
                  <a:pt x="2381" y="119479"/>
                </a:lnTo>
                <a:cubicBezTo>
                  <a:pt x="-1909" y="125841"/>
                  <a:pt x="-245" y="134490"/>
                  <a:pt x="6110" y="138786"/>
                </a:cubicBezTo>
                <a:cubicBezTo>
                  <a:pt x="6909" y="139329"/>
                  <a:pt x="7765" y="139786"/>
                  <a:pt x="8659" y="140148"/>
                </a:cubicBezTo>
                <a:lnTo>
                  <a:pt x="53559" y="161198"/>
                </a:lnTo>
                <a:lnTo>
                  <a:pt x="54129" y="161198"/>
                </a:lnTo>
                <a:cubicBezTo>
                  <a:pt x="51361" y="163999"/>
                  <a:pt x="48783" y="166989"/>
                  <a:pt x="46424" y="170152"/>
                </a:cubicBezTo>
                <a:lnTo>
                  <a:pt x="39385" y="183963"/>
                </a:lnTo>
                <a:cubicBezTo>
                  <a:pt x="34629" y="193488"/>
                  <a:pt x="29872" y="203013"/>
                  <a:pt x="23974" y="211680"/>
                </a:cubicBezTo>
                <a:cubicBezTo>
                  <a:pt x="11228" y="231873"/>
                  <a:pt x="14462" y="242065"/>
                  <a:pt x="14462" y="270164"/>
                </a:cubicBezTo>
                <a:lnTo>
                  <a:pt x="14462" y="342649"/>
                </a:lnTo>
                <a:cubicBezTo>
                  <a:pt x="14519" y="366709"/>
                  <a:pt x="34001" y="386179"/>
                  <a:pt x="58029" y="386179"/>
                </a:cubicBezTo>
                <a:lnTo>
                  <a:pt x="400481" y="386179"/>
                </a:lnTo>
                <a:cubicBezTo>
                  <a:pt x="398265" y="382111"/>
                  <a:pt x="396172" y="377920"/>
                  <a:pt x="394203" y="373605"/>
                </a:cubicBezTo>
                <a:lnTo>
                  <a:pt x="137364" y="373605"/>
                </a:lnTo>
                <a:cubicBezTo>
                  <a:pt x="132417" y="373605"/>
                  <a:pt x="129754" y="365795"/>
                  <a:pt x="132798" y="360461"/>
                </a:cubicBezTo>
                <a:lnTo>
                  <a:pt x="136888" y="353222"/>
                </a:lnTo>
                <a:cubicBezTo>
                  <a:pt x="141388" y="343811"/>
                  <a:pt x="150653" y="337611"/>
                  <a:pt x="161050" y="337030"/>
                </a:cubicBezTo>
                <a:lnTo>
                  <a:pt x="379839" y="337030"/>
                </a:lnTo>
                <a:cubicBezTo>
                  <a:pt x="377080" y="329124"/>
                  <a:pt x="374607" y="321218"/>
                  <a:pt x="372324" y="313217"/>
                </a:cubicBezTo>
                <a:lnTo>
                  <a:pt x="337889" y="316360"/>
                </a:lnTo>
                <a:cubicBezTo>
                  <a:pt x="314278" y="318456"/>
                  <a:pt x="290535" y="318456"/>
                  <a:pt x="266925" y="316360"/>
                </a:cubicBezTo>
                <a:lnTo>
                  <a:pt x="186068" y="309121"/>
                </a:lnTo>
                <a:cubicBezTo>
                  <a:pt x="163761" y="307588"/>
                  <a:pt x="144089" y="293948"/>
                  <a:pt x="134796" y="273593"/>
                </a:cubicBezTo>
                <a:lnTo>
                  <a:pt x="128327" y="258067"/>
                </a:lnTo>
                <a:cubicBezTo>
                  <a:pt x="127471" y="256067"/>
                  <a:pt x="129278" y="254067"/>
                  <a:pt x="131656" y="254257"/>
                </a:cubicBezTo>
                <a:lnTo>
                  <a:pt x="131656" y="254257"/>
                </a:lnTo>
                <a:lnTo>
                  <a:pt x="213750" y="262163"/>
                </a:lnTo>
                <a:cubicBezTo>
                  <a:pt x="243048" y="265021"/>
                  <a:pt x="272918" y="266449"/>
                  <a:pt x="302407" y="266449"/>
                </a:cubicBezTo>
                <a:cubicBezTo>
                  <a:pt x="321812" y="266449"/>
                  <a:pt x="341285" y="265811"/>
                  <a:pt x="360814" y="264544"/>
                </a:cubicBezTo>
                <a:cubicBezTo>
                  <a:pt x="354069" y="226959"/>
                  <a:pt x="349846" y="188964"/>
                  <a:pt x="348162" y="150816"/>
                </a:cubicBezTo>
                <a:cubicBezTo>
                  <a:pt x="347905" y="146825"/>
                  <a:pt x="349361" y="142910"/>
                  <a:pt x="352157" y="140053"/>
                </a:cubicBezTo>
                <a:cubicBezTo>
                  <a:pt x="355002" y="137262"/>
                  <a:pt x="358826" y="135690"/>
                  <a:pt x="362811" y="135671"/>
                </a:cubicBezTo>
                <a:cubicBezTo>
                  <a:pt x="398464" y="136938"/>
                  <a:pt x="434108" y="132728"/>
                  <a:pt x="468496" y="123193"/>
                </a:cubicBezTo>
                <a:lnTo>
                  <a:pt x="129754" y="123193"/>
                </a:lnTo>
                <a:cubicBezTo>
                  <a:pt x="123894" y="123698"/>
                  <a:pt x="118729" y="119345"/>
                  <a:pt x="118234" y="113478"/>
                </a:cubicBezTo>
                <a:cubicBezTo>
                  <a:pt x="118054" y="111392"/>
                  <a:pt x="118491" y="109316"/>
                  <a:pt x="119480" y="107477"/>
                </a:cubicBezTo>
                <a:lnTo>
                  <a:pt x="136413" y="54709"/>
                </a:lnTo>
                <a:cubicBezTo>
                  <a:pt x="140636" y="41555"/>
                  <a:pt x="150358" y="30887"/>
                  <a:pt x="163048" y="25467"/>
                </a:cubicBezTo>
                <a:cubicBezTo>
                  <a:pt x="170201" y="22524"/>
                  <a:pt x="177783" y="20752"/>
                  <a:pt x="185498" y="20228"/>
                </a:cubicBezTo>
                <a:lnTo>
                  <a:pt x="189588" y="20228"/>
                </a:lnTo>
                <a:cubicBezTo>
                  <a:pt x="221265" y="18132"/>
                  <a:pt x="261027" y="16989"/>
                  <a:pt x="301551" y="16989"/>
                </a:cubicBezTo>
                <a:cubicBezTo>
                  <a:pt x="342074" y="16989"/>
                  <a:pt x="381741" y="18132"/>
                  <a:pt x="413418" y="20228"/>
                </a:cubicBezTo>
                <a:lnTo>
                  <a:pt x="417604" y="20228"/>
                </a:lnTo>
                <a:cubicBezTo>
                  <a:pt x="424738" y="20733"/>
                  <a:pt x="431768" y="22305"/>
                  <a:pt x="438436" y="24895"/>
                </a:cubicBezTo>
                <a:cubicBezTo>
                  <a:pt x="452001" y="29991"/>
                  <a:pt x="462503" y="41002"/>
                  <a:pt x="466974" y="54804"/>
                </a:cubicBezTo>
                <a:lnTo>
                  <a:pt x="483906" y="107477"/>
                </a:lnTo>
                <a:cubicBezTo>
                  <a:pt x="485980" y="110820"/>
                  <a:pt x="485799" y="115097"/>
                  <a:pt x="483431" y="118240"/>
                </a:cubicBezTo>
                <a:cubicBezTo>
                  <a:pt x="493400" y="114745"/>
                  <a:pt x="503131" y="110573"/>
                  <a:pt x="512539" y="105763"/>
                </a:cubicBezTo>
                <a:lnTo>
                  <a:pt x="486760" y="39754"/>
                </a:lnTo>
                <a:cubicBezTo>
                  <a:pt x="484325" y="33897"/>
                  <a:pt x="480701" y="28610"/>
                  <a:pt x="476106" y="24229"/>
                </a:cubicBezTo>
                <a:close/>
                <a:moveTo>
                  <a:pt x="72679" y="146720"/>
                </a:moveTo>
                <a:lnTo>
                  <a:pt x="75628" y="145101"/>
                </a:lnTo>
                <a:lnTo>
                  <a:pt x="75628" y="145101"/>
                </a:lnTo>
                <a:cubicBezTo>
                  <a:pt x="74010" y="145958"/>
                  <a:pt x="72488" y="146911"/>
                  <a:pt x="70967" y="147863"/>
                </a:cubicBezTo>
                <a:close/>
                <a:moveTo>
                  <a:pt x="82191" y="373510"/>
                </a:moveTo>
                <a:lnTo>
                  <a:pt x="40146" y="364557"/>
                </a:lnTo>
                <a:cubicBezTo>
                  <a:pt x="32754" y="362966"/>
                  <a:pt x="27370" y="356594"/>
                  <a:pt x="27018" y="349031"/>
                </a:cubicBezTo>
                <a:lnTo>
                  <a:pt x="26162" y="332648"/>
                </a:lnTo>
                <a:cubicBezTo>
                  <a:pt x="25858" y="326238"/>
                  <a:pt x="30795" y="320790"/>
                  <a:pt x="37197" y="320485"/>
                </a:cubicBezTo>
                <a:cubicBezTo>
                  <a:pt x="38785" y="320408"/>
                  <a:pt x="40374" y="320656"/>
                  <a:pt x="41858" y="321218"/>
                </a:cubicBezTo>
                <a:lnTo>
                  <a:pt x="72013" y="332839"/>
                </a:lnTo>
                <a:cubicBezTo>
                  <a:pt x="79899" y="335791"/>
                  <a:pt x="86206" y="341906"/>
                  <a:pt x="89421" y="349698"/>
                </a:cubicBezTo>
                <a:lnTo>
                  <a:pt x="93606" y="359699"/>
                </a:lnTo>
                <a:cubicBezTo>
                  <a:pt x="95585" y="364909"/>
                  <a:pt x="92979" y="370748"/>
                  <a:pt x="87775" y="372729"/>
                </a:cubicBezTo>
                <a:cubicBezTo>
                  <a:pt x="85901" y="373444"/>
                  <a:pt x="83856" y="373587"/>
                  <a:pt x="81906" y="373129"/>
                </a:cubicBezTo>
                <a:close/>
                <a:moveTo>
                  <a:pt x="120812" y="281975"/>
                </a:moveTo>
                <a:cubicBezTo>
                  <a:pt x="121973" y="286242"/>
                  <a:pt x="119461" y="290633"/>
                  <a:pt x="115209" y="291795"/>
                </a:cubicBezTo>
                <a:cubicBezTo>
                  <a:pt x="114401" y="292024"/>
                  <a:pt x="113564" y="292110"/>
                  <a:pt x="112727" y="292072"/>
                </a:cubicBezTo>
                <a:lnTo>
                  <a:pt x="43285" y="282547"/>
                </a:lnTo>
                <a:cubicBezTo>
                  <a:pt x="31470" y="282156"/>
                  <a:pt x="22205" y="272260"/>
                  <a:pt x="22595" y="260430"/>
                </a:cubicBezTo>
                <a:cubicBezTo>
                  <a:pt x="22605" y="260115"/>
                  <a:pt x="22624" y="259810"/>
                  <a:pt x="22643" y="259496"/>
                </a:cubicBezTo>
                <a:lnTo>
                  <a:pt x="24355" y="236064"/>
                </a:lnTo>
                <a:cubicBezTo>
                  <a:pt x="25049" y="226625"/>
                  <a:pt x="33259" y="219529"/>
                  <a:pt x="42695" y="220234"/>
                </a:cubicBezTo>
                <a:cubicBezTo>
                  <a:pt x="43437" y="220282"/>
                  <a:pt x="44170" y="220386"/>
                  <a:pt x="44902" y="220539"/>
                </a:cubicBezTo>
                <a:lnTo>
                  <a:pt x="87233" y="229206"/>
                </a:lnTo>
                <a:cubicBezTo>
                  <a:pt x="100065" y="231835"/>
                  <a:pt x="110291" y="241560"/>
                  <a:pt x="113583" y="254257"/>
                </a:cubicBezTo>
                <a:close/>
                <a:moveTo>
                  <a:pt x="24736" y="380559"/>
                </a:moveTo>
                <a:lnTo>
                  <a:pt x="24736" y="449996"/>
                </a:lnTo>
                <a:cubicBezTo>
                  <a:pt x="24736" y="456149"/>
                  <a:pt x="29720" y="461140"/>
                  <a:pt x="35865" y="461140"/>
                </a:cubicBezTo>
                <a:cubicBezTo>
                  <a:pt x="35894" y="461140"/>
                  <a:pt x="35932" y="461140"/>
                  <a:pt x="35960" y="461140"/>
                </a:cubicBezTo>
                <a:lnTo>
                  <a:pt x="95033" y="461140"/>
                </a:lnTo>
                <a:cubicBezTo>
                  <a:pt x="101178" y="461198"/>
                  <a:pt x="106201" y="456244"/>
                  <a:pt x="106258" y="450091"/>
                </a:cubicBezTo>
                <a:cubicBezTo>
                  <a:pt x="106258" y="450063"/>
                  <a:pt x="106258" y="450025"/>
                  <a:pt x="106258" y="449996"/>
                </a:cubicBezTo>
                <a:lnTo>
                  <a:pt x="106258" y="395704"/>
                </a:lnTo>
                <a:lnTo>
                  <a:pt x="58029" y="395704"/>
                </a:lnTo>
                <a:cubicBezTo>
                  <a:pt x="45092" y="395780"/>
                  <a:pt x="32783" y="390093"/>
                  <a:pt x="24450" y="380178"/>
                </a:cubicBezTo>
                <a:close/>
              </a:path>
            </a:pathLst>
          </a:custGeom>
          <a:solidFill>
            <a:schemeClr val="tx2"/>
          </a:solidFill>
          <a:ln w="95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C37725F-0F72-4B46-A069-FA317357DF5D}"/>
              </a:ext>
            </a:extLst>
          </p:cNvPr>
          <p:cNvSpPr/>
          <p:nvPr/>
        </p:nvSpPr>
        <p:spPr>
          <a:xfrm>
            <a:off x="12245085" y="7717442"/>
            <a:ext cx="2481869" cy="2769816"/>
          </a:xfrm>
          <a:custGeom>
            <a:avLst/>
            <a:gdLst>
              <a:gd name="connsiteX0" fmla="*/ 173128 w 346256"/>
              <a:gd name="connsiteY0" fmla="*/ -60 h 386429"/>
              <a:gd name="connsiteX1" fmla="*/ 0 w 346256"/>
              <a:gd name="connsiteY1" fmla="*/ 40135 h 386429"/>
              <a:gd name="connsiteX2" fmla="*/ 173128 w 346256"/>
              <a:gd name="connsiteY2" fmla="*/ 386369 h 386429"/>
              <a:gd name="connsiteX3" fmla="*/ 346257 w 346256"/>
              <a:gd name="connsiteY3" fmla="*/ 40135 h 386429"/>
              <a:gd name="connsiteX4" fmla="*/ 173128 w 346256"/>
              <a:gd name="connsiteY4" fmla="*/ -60 h 386429"/>
              <a:gd name="connsiteX5" fmla="*/ 319812 w 346256"/>
              <a:gd name="connsiteY5" fmla="*/ 70044 h 386429"/>
              <a:gd name="connsiteX6" fmla="*/ 174555 w 346256"/>
              <a:gd name="connsiteY6" fmla="*/ 356842 h 386429"/>
              <a:gd name="connsiteX7" fmla="*/ 173128 w 346256"/>
              <a:gd name="connsiteY7" fmla="*/ 357604 h 386429"/>
              <a:gd name="connsiteX8" fmla="*/ 171702 w 346256"/>
              <a:gd name="connsiteY8" fmla="*/ 356842 h 386429"/>
              <a:gd name="connsiteX9" fmla="*/ 26540 w 346256"/>
              <a:gd name="connsiteY9" fmla="*/ 70044 h 386429"/>
              <a:gd name="connsiteX10" fmla="*/ 26540 w 346256"/>
              <a:gd name="connsiteY10" fmla="*/ 66425 h 386429"/>
              <a:gd name="connsiteX11" fmla="*/ 29964 w 346256"/>
              <a:gd name="connsiteY11" fmla="*/ 66425 h 386429"/>
              <a:gd name="connsiteX12" fmla="*/ 171987 w 346256"/>
              <a:gd name="connsiteY12" fmla="*/ 30896 h 386429"/>
              <a:gd name="connsiteX13" fmla="*/ 173414 w 346256"/>
              <a:gd name="connsiteY13" fmla="*/ 30039 h 386429"/>
              <a:gd name="connsiteX14" fmla="*/ 174936 w 346256"/>
              <a:gd name="connsiteY14" fmla="*/ 30896 h 386429"/>
              <a:gd name="connsiteX15" fmla="*/ 316958 w 346256"/>
              <a:gd name="connsiteY15" fmla="*/ 66425 h 386429"/>
              <a:gd name="connsiteX16" fmla="*/ 320383 w 346256"/>
              <a:gd name="connsiteY16" fmla="*/ 66425 h 38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6256" h="386429">
                <a:moveTo>
                  <a:pt x="173128" y="-60"/>
                </a:moveTo>
                <a:cubicBezTo>
                  <a:pt x="125566" y="29658"/>
                  <a:pt x="66873" y="41945"/>
                  <a:pt x="0" y="40135"/>
                </a:cubicBezTo>
                <a:cubicBezTo>
                  <a:pt x="6849" y="169580"/>
                  <a:pt x="31962" y="321694"/>
                  <a:pt x="173128" y="386369"/>
                </a:cubicBezTo>
                <a:cubicBezTo>
                  <a:pt x="314295" y="321694"/>
                  <a:pt x="339408" y="169580"/>
                  <a:pt x="346257" y="40135"/>
                </a:cubicBezTo>
                <a:cubicBezTo>
                  <a:pt x="279003" y="41469"/>
                  <a:pt x="220120" y="29182"/>
                  <a:pt x="173128" y="-60"/>
                </a:cubicBezTo>
                <a:close/>
                <a:moveTo>
                  <a:pt x="319812" y="70044"/>
                </a:moveTo>
                <a:cubicBezTo>
                  <a:pt x="311631" y="172724"/>
                  <a:pt x="287755" y="298072"/>
                  <a:pt x="174555" y="356842"/>
                </a:cubicBezTo>
                <a:lnTo>
                  <a:pt x="173128" y="357604"/>
                </a:lnTo>
                <a:lnTo>
                  <a:pt x="171702" y="356842"/>
                </a:lnTo>
                <a:cubicBezTo>
                  <a:pt x="58502" y="298072"/>
                  <a:pt x="34626" y="172724"/>
                  <a:pt x="26540" y="70044"/>
                </a:cubicBezTo>
                <a:lnTo>
                  <a:pt x="26540" y="66425"/>
                </a:lnTo>
                <a:lnTo>
                  <a:pt x="29964" y="66425"/>
                </a:lnTo>
                <a:cubicBezTo>
                  <a:pt x="79401" y="65662"/>
                  <a:pt x="128001" y="53508"/>
                  <a:pt x="171987" y="30896"/>
                </a:cubicBezTo>
                <a:lnTo>
                  <a:pt x="173414" y="30039"/>
                </a:lnTo>
                <a:lnTo>
                  <a:pt x="174936" y="30896"/>
                </a:lnTo>
                <a:cubicBezTo>
                  <a:pt x="218912" y="53518"/>
                  <a:pt x="267521" y="65682"/>
                  <a:pt x="316958" y="66425"/>
                </a:cubicBezTo>
                <a:lnTo>
                  <a:pt x="320383" y="66425"/>
                </a:lnTo>
                <a:close/>
              </a:path>
            </a:pathLst>
          </a:custGeom>
          <a:solidFill>
            <a:schemeClr val="tx2"/>
          </a:solidFill>
          <a:ln w="95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07B65FA-67CD-C849-B067-F00A7D22EFE6}"/>
              </a:ext>
            </a:extLst>
          </p:cNvPr>
          <p:cNvSpPr/>
          <p:nvPr/>
        </p:nvSpPr>
        <p:spPr>
          <a:xfrm>
            <a:off x="12531458" y="8039000"/>
            <a:ext cx="1900942" cy="2128054"/>
          </a:xfrm>
          <a:custGeom>
            <a:avLst/>
            <a:gdLst>
              <a:gd name="connsiteX0" fmla="*/ 133176 w 265209"/>
              <a:gd name="connsiteY0" fmla="*/ -60 h 296894"/>
              <a:gd name="connsiteX1" fmla="*/ 0 w 265209"/>
              <a:gd name="connsiteY1" fmla="*/ 34040 h 296894"/>
              <a:gd name="connsiteX2" fmla="*/ 20167 w 265209"/>
              <a:gd name="connsiteY2" fmla="*/ 145577 h 296894"/>
              <a:gd name="connsiteX3" fmla="*/ 132795 w 265209"/>
              <a:gd name="connsiteY3" fmla="*/ 296834 h 296894"/>
              <a:gd name="connsiteX4" fmla="*/ 245519 w 265209"/>
              <a:gd name="connsiteY4" fmla="*/ 145577 h 296894"/>
              <a:gd name="connsiteX5" fmla="*/ 265210 w 265209"/>
              <a:gd name="connsiteY5" fmla="*/ 34040 h 296894"/>
              <a:gd name="connsiteX6" fmla="*/ 133176 w 265209"/>
              <a:gd name="connsiteY6" fmla="*/ -60 h 296894"/>
              <a:gd name="connsiteX7" fmla="*/ 233723 w 265209"/>
              <a:gd name="connsiteY7" fmla="*/ 92142 h 296894"/>
              <a:gd name="connsiteX8" fmla="*/ 124234 w 265209"/>
              <a:gd name="connsiteY8" fmla="*/ 237875 h 296894"/>
              <a:gd name="connsiteX9" fmla="*/ 110726 w 265209"/>
              <a:gd name="connsiteY9" fmla="*/ 243875 h 296894"/>
              <a:gd name="connsiteX10" fmla="*/ 48514 w 265209"/>
              <a:gd name="connsiteY10" fmla="*/ 152531 h 296894"/>
              <a:gd name="connsiteX11" fmla="*/ 71820 w 265209"/>
              <a:gd name="connsiteY11" fmla="*/ 109001 h 296894"/>
              <a:gd name="connsiteX12" fmla="*/ 115482 w 265209"/>
              <a:gd name="connsiteY12" fmla="*/ 207680 h 296894"/>
              <a:gd name="connsiteX13" fmla="*/ 133176 w 265209"/>
              <a:gd name="connsiteY13" fmla="*/ 149101 h 296894"/>
              <a:gd name="connsiteX14" fmla="*/ 133176 w 265209"/>
              <a:gd name="connsiteY14" fmla="*/ 149101 h 296894"/>
              <a:gd name="connsiteX15" fmla="*/ 211369 w 265209"/>
              <a:gd name="connsiteY15" fmla="*/ 48708 h 296894"/>
              <a:gd name="connsiteX16" fmla="*/ 244092 w 265209"/>
              <a:gd name="connsiteY16" fmla="*/ 87760 h 296894"/>
              <a:gd name="connsiteX17" fmla="*/ 233343 w 265209"/>
              <a:gd name="connsiteY17" fmla="*/ 92142 h 29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5209" h="296894">
                <a:moveTo>
                  <a:pt x="133176" y="-60"/>
                </a:moveTo>
                <a:cubicBezTo>
                  <a:pt x="91634" y="20447"/>
                  <a:pt x="46279" y="32058"/>
                  <a:pt x="0" y="34040"/>
                </a:cubicBezTo>
                <a:cubicBezTo>
                  <a:pt x="3101" y="71787"/>
                  <a:pt x="9855" y="109144"/>
                  <a:pt x="20167" y="145577"/>
                </a:cubicBezTo>
                <a:cubicBezTo>
                  <a:pt x="41284" y="217300"/>
                  <a:pt x="78193" y="266831"/>
                  <a:pt x="132795" y="296834"/>
                </a:cubicBezTo>
                <a:cubicBezTo>
                  <a:pt x="187397" y="266831"/>
                  <a:pt x="224306" y="217300"/>
                  <a:pt x="245519" y="145577"/>
                </a:cubicBezTo>
                <a:cubicBezTo>
                  <a:pt x="255678" y="109125"/>
                  <a:pt x="262270" y="71768"/>
                  <a:pt x="265210" y="34040"/>
                </a:cubicBezTo>
                <a:cubicBezTo>
                  <a:pt x="219321" y="31887"/>
                  <a:pt x="174374" y="20276"/>
                  <a:pt x="133176" y="-60"/>
                </a:cubicBezTo>
                <a:close/>
                <a:moveTo>
                  <a:pt x="233723" y="92142"/>
                </a:moveTo>
                <a:cubicBezTo>
                  <a:pt x="177409" y="118241"/>
                  <a:pt x="140691" y="180153"/>
                  <a:pt x="124234" y="237875"/>
                </a:cubicBezTo>
                <a:cubicBezTo>
                  <a:pt x="119183" y="238284"/>
                  <a:pt x="114417" y="240399"/>
                  <a:pt x="110726" y="243875"/>
                </a:cubicBezTo>
                <a:cubicBezTo>
                  <a:pt x="99672" y="207842"/>
                  <a:pt x="77984" y="175991"/>
                  <a:pt x="48514" y="152531"/>
                </a:cubicBezTo>
                <a:cubicBezTo>
                  <a:pt x="59691" y="140129"/>
                  <a:pt x="67691" y="125184"/>
                  <a:pt x="71820" y="109001"/>
                </a:cubicBezTo>
                <a:cubicBezTo>
                  <a:pt x="91178" y="139548"/>
                  <a:pt x="105894" y="172800"/>
                  <a:pt x="115482" y="207680"/>
                </a:cubicBezTo>
                <a:cubicBezTo>
                  <a:pt x="118298" y="187354"/>
                  <a:pt x="124272" y="167590"/>
                  <a:pt x="133176" y="149101"/>
                </a:cubicBezTo>
                <a:lnTo>
                  <a:pt x="133176" y="149101"/>
                </a:lnTo>
                <a:cubicBezTo>
                  <a:pt x="150298" y="109525"/>
                  <a:pt x="177209" y="74978"/>
                  <a:pt x="211369" y="48708"/>
                </a:cubicBezTo>
                <a:cubicBezTo>
                  <a:pt x="211369" y="65567"/>
                  <a:pt x="229823" y="82045"/>
                  <a:pt x="244092" y="87760"/>
                </a:cubicBezTo>
                <a:cubicBezTo>
                  <a:pt x="240192" y="89094"/>
                  <a:pt x="236767" y="90523"/>
                  <a:pt x="233343" y="92142"/>
                </a:cubicBezTo>
                <a:close/>
              </a:path>
            </a:pathLst>
          </a:custGeom>
          <a:solidFill>
            <a:schemeClr val="accent1"/>
          </a:solidFill>
          <a:ln w="95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Овал 106">
            <a:extLst>
              <a:ext uri="{FF2B5EF4-FFF2-40B4-BE49-F238E27FC236}">
                <a16:creationId xmlns:a16="http://schemas.microsoft.com/office/drawing/2014/main" id="{7BFAEB1E-FBBD-824D-8516-55AF70159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188" y="7930213"/>
            <a:ext cx="1296036" cy="1296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59" name="Text Box 27">
            <a:extLst>
              <a:ext uri="{FF2B5EF4-FFF2-40B4-BE49-F238E27FC236}">
                <a16:creationId xmlns:a16="http://schemas.microsoft.com/office/drawing/2014/main" id="{309B5B1D-1192-6D4E-B31E-BCF5CE7AC436}"/>
              </a:ext>
            </a:extLst>
          </p:cNvPr>
          <p:cNvSpPr txBox="1">
            <a:spLocks/>
          </p:cNvSpPr>
          <p:nvPr/>
        </p:nvSpPr>
        <p:spPr bwMode="auto">
          <a:xfrm>
            <a:off x="15793530" y="8203912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3</a:t>
            </a:r>
          </a:p>
        </p:txBody>
      </p:sp>
      <p:sp>
        <p:nvSpPr>
          <p:cNvPr id="64" name="Овал 106">
            <a:extLst>
              <a:ext uri="{FF2B5EF4-FFF2-40B4-BE49-F238E27FC236}">
                <a16:creationId xmlns:a16="http://schemas.microsoft.com/office/drawing/2014/main" id="{45C18F87-4A80-9848-BE11-5B375FCB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388" y="7930213"/>
            <a:ext cx="1296036" cy="1296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65" name="Text Box 27">
            <a:extLst>
              <a:ext uri="{FF2B5EF4-FFF2-40B4-BE49-F238E27FC236}">
                <a16:creationId xmlns:a16="http://schemas.microsoft.com/office/drawing/2014/main" id="{965FC5E7-381B-DC44-B15E-0087F9F8AD24}"/>
              </a:ext>
            </a:extLst>
          </p:cNvPr>
          <p:cNvSpPr txBox="1">
            <a:spLocks/>
          </p:cNvSpPr>
          <p:nvPr/>
        </p:nvSpPr>
        <p:spPr bwMode="auto">
          <a:xfrm>
            <a:off x="7106730" y="8203912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  <a:sym typeface="Helvetica Neue" charset="0"/>
              </a:rPr>
              <a:t>6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52FA20-1029-8046-BCE2-1E5E8031FB8C}"/>
              </a:ext>
            </a:extLst>
          </p:cNvPr>
          <p:cNvGrpSpPr/>
          <p:nvPr/>
        </p:nvGrpSpPr>
        <p:grpSpPr>
          <a:xfrm>
            <a:off x="17567829" y="7838310"/>
            <a:ext cx="4689341" cy="1480065"/>
            <a:chOff x="10285375" y="8565841"/>
            <a:chExt cx="4689341" cy="148006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99D97D-C679-E04C-B37B-9182A6776BE3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D21682F-2B77-8D4D-A89D-5BF3A0B15D55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Car Damage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56" name="Овал 106">
            <a:extLst>
              <a:ext uri="{FF2B5EF4-FFF2-40B4-BE49-F238E27FC236}">
                <a16:creationId xmlns:a16="http://schemas.microsoft.com/office/drawing/2014/main" id="{BD843F1F-8E24-3046-9486-D3FB820FF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4501" y="5191798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57" name="Text Box 27">
            <a:extLst>
              <a:ext uri="{FF2B5EF4-FFF2-40B4-BE49-F238E27FC236}">
                <a16:creationId xmlns:a16="http://schemas.microsoft.com/office/drawing/2014/main" id="{111A5D55-CAB5-1543-81A7-F5BAFE396360}"/>
              </a:ext>
            </a:extLst>
          </p:cNvPr>
          <p:cNvSpPr txBox="1">
            <a:spLocks/>
          </p:cNvSpPr>
          <p:nvPr/>
        </p:nvSpPr>
        <p:spPr bwMode="auto">
          <a:xfrm>
            <a:off x="14356843" y="5467035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2</a:t>
            </a:r>
          </a:p>
        </p:txBody>
      </p:sp>
      <p:sp>
        <p:nvSpPr>
          <p:cNvPr id="62" name="Овал 106">
            <a:extLst>
              <a:ext uri="{FF2B5EF4-FFF2-40B4-BE49-F238E27FC236}">
                <a16:creationId xmlns:a16="http://schemas.microsoft.com/office/drawing/2014/main" id="{75EABA72-A434-0840-B6C0-BCA868D0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451" y="5191798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83DFE79E-410D-BA41-99C4-78245BFC7F39}"/>
              </a:ext>
            </a:extLst>
          </p:cNvPr>
          <p:cNvSpPr txBox="1">
            <a:spLocks/>
          </p:cNvSpPr>
          <p:nvPr/>
        </p:nvSpPr>
        <p:spPr bwMode="auto">
          <a:xfrm>
            <a:off x="8622793" y="5467035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 Medium" pitchFamily="2" charset="77"/>
                <a:ea typeface="Impact" charset="0"/>
                <a:cs typeface="Poppins Medium" pitchFamily="2" charset="77"/>
                <a:sym typeface="Helvetica Neue" charset="0"/>
              </a:rPr>
              <a:t>1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AC2FFF7-C9B1-4040-B317-5C94DCB7A7C9}"/>
              </a:ext>
            </a:extLst>
          </p:cNvPr>
          <p:cNvGrpSpPr/>
          <p:nvPr/>
        </p:nvGrpSpPr>
        <p:grpSpPr>
          <a:xfrm>
            <a:off x="16077318" y="5107082"/>
            <a:ext cx="4689341" cy="1480065"/>
            <a:chOff x="18018259" y="8565841"/>
            <a:chExt cx="4689341" cy="148006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D175DA-339B-D34E-A433-E8677F686339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E01910-3D0C-FE4E-9381-2F1410EBD8B4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Car Theft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BF3EFD7-6E7C-9647-89BF-97E6238773DE}"/>
              </a:ext>
            </a:extLst>
          </p:cNvPr>
          <p:cNvGrpSpPr/>
          <p:nvPr/>
        </p:nvGrpSpPr>
        <p:grpSpPr>
          <a:xfrm flipH="1">
            <a:off x="3684329" y="5107082"/>
            <a:ext cx="4689341" cy="1480065"/>
            <a:chOff x="18018259" y="8565841"/>
            <a:chExt cx="4689341" cy="148006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4D4F38-8269-8648-B9EE-22AD85D9E23B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8B1165F-71F5-C14A-B49D-D3E5DB09D157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Car Crash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8913F99-0471-4645-9C19-104B7E36CA43}"/>
              </a:ext>
            </a:extLst>
          </p:cNvPr>
          <p:cNvSpPr txBox="1"/>
          <p:nvPr/>
        </p:nvSpPr>
        <p:spPr>
          <a:xfrm flipH="1">
            <a:off x="2216892" y="8487378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F84554C-B127-7746-AB6D-F33BAD7F485B}"/>
              </a:ext>
            </a:extLst>
          </p:cNvPr>
          <p:cNvSpPr/>
          <p:nvPr/>
        </p:nvSpPr>
        <p:spPr>
          <a:xfrm flipH="1">
            <a:off x="3925208" y="783831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Damage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CBB464-06E0-E741-9A5A-62104BF1A989}"/>
              </a:ext>
            </a:extLst>
          </p:cNvPr>
          <p:cNvGrpSpPr/>
          <p:nvPr/>
        </p:nvGrpSpPr>
        <p:grpSpPr>
          <a:xfrm>
            <a:off x="14356843" y="10780314"/>
            <a:ext cx="1480566" cy="1296260"/>
            <a:chOff x="14356843" y="11141725"/>
            <a:chExt cx="1480566" cy="1296260"/>
          </a:xfrm>
        </p:grpSpPr>
        <p:sp>
          <p:nvSpPr>
            <p:cNvPr id="60" name="Овал 106">
              <a:extLst>
                <a:ext uri="{FF2B5EF4-FFF2-40B4-BE49-F238E27FC236}">
                  <a16:creationId xmlns:a16="http://schemas.microsoft.com/office/drawing/2014/main" id="{8D2B9EDD-E3E7-BD46-8BBD-85A46FC04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4501" y="11141725"/>
              <a:ext cx="1296036" cy="12962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ru-RU" altLang="ru-RU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78504833-401F-BF4D-83D8-67E30A5C94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356843" y="11415426"/>
              <a:ext cx="1480566" cy="718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4000" dirty="0">
                  <a:solidFill>
                    <a:srgbClr val="FFFFFF"/>
                  </a:solidFill>
                  <a:latin typeface="Poppins Medium" pitchFamily="2" charset="77"/>
                  <a:ea typeface="Impact" charset="0"/>
                  <a:cs typeface="Poppins Medium" pitchFamily="2" charset="77"/>
                  <a:sym typeface="Helvetica Neue" charset="0"/>
                </a:rPr>
                <a:t>4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8E712D6-371B-774B-A59A-E351C14B25CF}"/>
              </a:ext>
            </a:extLst>
          </p:cNvPr>
          <p:cNvGrpSpPr/>
          <p:nvPr/>
        </p:nvGrpSpPr>
        <p:grpSpPr>
          <a:xfrm>
            <a:off x="16077317" y="10673054"/>
            <a:ext cx="4689341" cy="1480065"/>
            <a:chOff x="14063087" y="8565841"/>
            <a:chExt cx="4689341" cy="148006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1A3BB0-B53C-6A41-A5EE-B22D35AAA357}"/>
                </a:ext>
              </a:extLst>
            </p:cNvPr>
            <p:cNvSpPr txBox="1"/>
            <p:nvPr/>
          </p:nvSpPr>
          <p:spPr>
            <a:xfrm>
              <a:off x="14063087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8E44371-8FB8-C945-962F-AB36F0135A88}"/>
                </a:ext>
              </a:extLst>
            </p:cNvPr>
            <p:cNvSpPr/>
            <p:nvPr/>
          </p:nvSpPr>
          <p:spPr>
            <a:xfrm>
              <a:off x="14063087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Accident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A92EB3-EBB5-1549-94F1-ACA7AB2C4DDC}"/>
              </a:ext>
            </a:extLst>
          </p:cNvPr>
          <p:cNvGrpSpPr/>
          <p:nvPr/>
        </p:nvGrpSpPr>
        <p:grpSpPr>
          <a:xfrm>
            <a:off x="3525694" y="10673054"/>
            <a:ext cx="6407456" cy="1480065"/>
            <a:chOff x="4239449" y="11034465"/>
            <a:chExt cx="6407456" cy="148006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E705D35-ACED-2F42-BBC0-47E0F3BE0162}"/>
                </a:ext>
              </a:extLst>
            </p:cNvPr>
            <p:cNvGrpSpPr/>
            <p:nvPr/>
          </p:nvGrpSpPr>
          <p:grpSpPr>
            <a:xfrm flipH="1">
              <a:off x="4239449" y="11034465"/>
              <a:ext cx="4689341" cy="1480065"/>
              <a:chOff x="14063087" y="8565841"/>
              <a:chExt cx="4689341" cy="1480065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1E0A75B-5B64-D749-9962-4E8C224CB933}"/>
                  </a:ext>
                </a:extLst>
              </p:cNvPr>
              <p:cNvSpPr txBox="1"/>
              <p:nvPr/>
            </p:nvSpPr>
            <p:spPr>
              <a:xfrm>
                <a:off x="14063087" y="9214909"/>
                <a:ext cx="4689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A72F72-2C43-D24F-AD07-2A9F7DD186D3}"/>
                  </a:ext>
                </a:extLst>
              </p:cNvPr>
              <p:cNvSpPr/>
              <p:nvPr/>
            </p:nvSpPr>
            <p:spPr>
              <a:xfrm>
                <a:off x="14063087" y="8565841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Broken Car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1CD598E-1A0D-014F-8D51-545595697B0E}"/>
                </a:ext>
              </a:extLst>
            </p:cNvPr>
            <p:cNvGrpSpPr/>
            <p:nvPr/>
          </p:nvGrpSpPr>
          <p:grpSpPr>
            <a:xfrm>
              <a:off x="9166339" y="11141725"/>
              <a:ext cx="1480566" cy="1296260"/>
              <a:chOff x="14356843" y="11141725"/>
              <a:chExt cx="1480566" cy="1296260"/>
            </a:xfrm>
          </p:grpSpPr>
          <p:sp>
            <p:nvSpPr>
              <p:cNvPr id="90" name="Овал 106">
                <a:extLst>
                  <a:ext uri="{FF2B5EF4-FFF2-40B4-BE49-F238E27FC236}">
                    <a16:creationId xmlns:a16="http://schemas.microsoft.com/office/drawing/2014/main" id="{357D70FA-5903-174D-9D17-6507BCF67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4501" y="11141725"/>
                <a:ext cx="1296036" cy="12962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/>
                <a:endParaRPr lang="ru-RU" altLang="ru-RU"/>
              </a:p>
            </p:txBody>
          </p:sp>
          <p:sp>
            <p:nvSpPr>
              <p:cNvPr id="91" name="Text Box 27">
                <a:extLst>
                  <a:ext uri="{FF2B5EF4-FFF2-40B4-BE49-F238E27FC236}">
                    <a16:creationId xmlns:a16="http://schemas.microsoft.com/office/drawing/2014/main" id="{64BAE813-4F84-434E-AF0C-FB5F32AB439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356843" y="11415426"/>
                <a:ext cx="1480566" cy="718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4000" dirty="0">
                    <a:solidFill>
                      <a:srgbClr val="FFFFFF"/>
                    </a:solidFill>
                    <a:latin typeface="Poppins Medium" pitchFamily="2" charset="77"/>
                    <a:ea typeface="Impact" charset="0"/>
                    <a:cs typeface="Poppins Medium" pitchFamily="2" charset="77"/>
                    <a:sym typeface="Helvetica Neue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020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411D2BC5-A627-7745-AB87-2480CAA8BD70}"/>
              </a:ext>
            </a:extLst>
          </p:cNvPr>
          <p:cNvGrpSpPr/>
          <p:nvPr/>
        </p:nvGrpSpPr>
        <p:grpSpPr>
          <a:xfrm>
            <a:off x="9923992" y="6308879"/>
            <a:ext cx="12745470" cy="3965808"/>
            <a:chOff x="6238372" y="6353809"/>
            <a:chExt cx="11086068" cy="3449479"/>
          </a:xfrm>
        </p:grpSpPr>
        <p:sp>
          <p:nvSpPr>
            <p:cNvPr id="715" name="Freeform 714">
              <a:extLst>
                <a:ext uri="{FF2B5EF4-FFF2-40B4-BE49-F238E27FC236}">
                  <a16:creationId xmlns:a16="http://schemas.microsoft.com/office/drawing/2014/main" id="{23642101-CE90-164B-BE1A-A210A4ADF915}"/>
                </a:ext>
              </a:extLst>
            </p:cNvPr>
            <p:cNvSpPr/>
            <p:nvPr/>
          </p:nvSpPr>
          <p:spPr>
            <a:xfrm>
              <a:off x="6238372" y="9291109"/>
              <a:ext cx="11086068" cy="512179"/>
            </a:xfrm>
            <a:custGeom>
              <a:avLst/>
              <a:gdLst>
                <a:gd name="connsiteX0" fmla="*/ 2022323 w 2022354"/>
                <a:gd name="connsiteY0" fmla="*/ 46762 h 93433"/>
                <a:gd name="connsiteX1" fmla="*/ 1011241 w 2022354"/>
                <a:gd name="connsiteY1" fmla="*/ 93383 h 93433"/>
                <a:gd name="connsiteX2" fmla="*/ -31 w 2022354"/>
                <a:gd name="connsiteY2" fmla="*/ 46762 h 93433"/>
                <a:gd name="connsiteX3" fmla="*/ 1011241 w 2022354"/>
                <a:gd name="connsiteY3" fmla="*/ -51 h 93433"/>
                <a:gd name="connsiteX4" fmla="*/ 2022323 w 2022354"/>
                <a:gd name="connsiteY4" fmla="*/ 46762 h 9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54" h="93433">
                  <a:moveTo>
                    <a:pt x="2022323" y="46762"/>
                  </a:moveTo>
                  <a:cubicBezTo>
                    <a:pt x="2022323" y="72556"/>
                    <a:pt x="1569574" y="93383"/>
                    <a:pt x="1011241" y="93383"/>
                  </a:cubicBezTo>
                  <a:cubicBezTo>
                    <a:pt x="452909" y="93383"/>
                    <a:pt x="-31" y="72556"/>
                    <a:pt x="-31" y="46762"/>
                  </a:cubicBezTo>
                  <a:cubicBezTo>
                    <a:pt x="-31" y="20967"/>
                    <a:pt x="452717" y="-51"/>
                    <a:pt x="1011241" y="-51"/>
                  </a:cubicBezTo>
                  <a:cubicBezTo>
                    <a:pt x="1569765" y="-51"/>
                    <a:pt x="2022323" y="20967"/>
                    <a:pt x="2022323" y="467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 715">
              <a:extLst>
                <a:ext uri="{FF2B5EF4-FFF2-40B4-BE49-F238E27FC236}">
                  <a16:creationId xmlns:a16="http://schemas.microsoft.com/office/drawing/2014/main" id="{B892E27D-E9DA-D547-9BAB-E897CA16419E}"/>
                </a:ext>
              </a:extLst>
            </p:cNvPr>
            <p:cNvSpPr/>
            <p:nvPr/>
          </p:nvSpPr>
          <p:spPr>
            <a:xfrm>
              <a:off x="9904564" y="6801069"/>
              <a:ext cx="2824126" cy="2746129"/>
            </a:xfrm>
            <a:custGeom>
              <a:avLst/>
              <a:gdLst>
                <a:gd name="connsiteX0" fmla="*/ 379841 w 453513"/>
                <a:gd name="connsiteY0" fmla="*/ 149748 h 440988"/>
                <a:gd name="connsiteX1" fmla="*/ 360714 w 453513"/>
                <a:gd name="connsiteY1" fmla="*/ 160257 h 440988"/>
                <a:gd name="connsiteX2" fmla="*/ 265076 w 453513"/>
                <a:gd name="connsiteY2" fmla="*/ 211464 h 440988"/>
                <a:gd name="connsiteX3" fmla="*/ 360714 w 453513"/>
                <a:gd name="connsiteY3" fmla="*/ 212992 h 440988"/>
                <a:gd name="connsiteX4" fmla="*/ 358227 w 453513"/>
                <a:gd name="connsiteY4" fmla="*/ 217005 h 440988"/>
                <a:gd name="connsiteX5" fmla="*/ 349811 w 453513"/>
                <a:gd name="connsiteY5" fmla="*/ 226176 h 440988"/>
                <a:gd name="connsiteX6" fmla="*/ 330684 w 453513"/>
                <a:gd name="connsiteY6" fmla="*/ 248149 h 440988"/>
                <a:gd name="connsiteX7" fmla="*/ 270049 w 453513"/>
                <a:gd name="connsiteY7" fmla="*/ 239933 h 440988"/>
                <a:gd name="connsiteX8" fmla="*/ 323798 w 453513"/>
                <a:gd name="connsiteY8" fmla="*/ 283879 h 440988"/>
                <a:gd name="connsiteX9" fmla="*/ 314999 w 453513"/>
                <a:gd name="connsiteY9" fmla="*/ 282542 h 440988"/>
                <a:gd name="connsiteX10" fmla="*/ 321120 w 453513"/>
                <a:gd name="connsiteY10" fmla="*/ 314641 h 440988"/>
                <a:gd name="connsiteX11" fmla="*/ 319590 w 453513"/>
                <a:gd name="connsiteY11" fmla="*/ 314641 h 440988"/>
                <a:gd name="connsiteX12" fmla="*/ 305244 w 453513"/>
                <a:gd name="connsiteY12" fmla="*/ 330691 h 440988"/>
                <a:gd name="connsiteX13" fmla="*/ 305244 w 453513"/>
                <a:gd name="connsiteY13" fmla="*/ 330691 h 440988"/>
                <a:gd name="connsiteX14" fmla="*/ 302757 w 453513"/>
                <a:gd name="connsiteY14" fmla="*/ 330691 h 440988"/>
                <a:gd name="connsiteX15" fmla="*/ 294533 w 453513"/>
                <a:gd name="connsiteY15" fmla="*/ 330691 h 440988"/>
                <a:gd name="connsiteX16" fmla="*/ 289942 w 453513"/>
                <a:gd name="connsiteY16" fmla="*/ 333366 h 440988"/>
                <a:gd name="connsiteX17" fmla="*/ 287455 w 453513"/>
                <a:gd name="connsiteY17" fmla="*/ 331838 h 440988"/>
                <a:gd name="connsiteX18" fmla="*/ 271388 w 453513"/>
                <a:gd name="connsiteY18" fmla="*/ 322857 h 440988"/>
                <a:gd name="connsiteX19" fmla="*/ 256660 w 453513"/>
                <a:gd name="connsiteY19" fmla="*/ 333748 h 440988"/>
                <a:gd name="connsiteX20" fmla="*/ 246140 w 453513"/>
                <a:gd name="connsiteY20" fmla="*/ 341582 h 440988"/>
                <a:gd name="connsiteX21" fmla="*/ 237724 w 453513"/>
                <a:gd name="connsiteY21" fmla="*/ 347887 h 440988"/>
                <a:gd name="connsiteX22" fmla="*/ 216492 w 453513"/>
                <a:gd name="connsiteY22" fmla="*/ 275281 h 440988"/>
                <a:gd name="connsiteX23" fmla="*/ 192774 w 453513"/>
                <a:gd name="connsiteY23" fmla="*/ 339480 h 440988"/>
                <a:gd name="connsiteX24" fmla="*/ 178620 w 453513"/>
                <a:gd name="connsiteY24" fmla="*/ 354957 h 440988"/>
                <a:gd name="connsiteX25" fmla="*/ 173647 w 453513"/>
                <a:gd name="connsiteY25" fmla="*/ 343875 h 440988"/>
                <a:gd name="connsiteX26" fmla="*/ 165613 w 453513"/>
                <a:gd name="connsiteY26" fmla="*/ 330500 h 440988"/>
                <a:gd name="connsiteX27" fmla="*/ 149928 w 453513"/>
                <a:gd name="connsiteY27" fmla="*/ 330500 h 440988"/>
                <a:gd name="connsiteX28" fmla="*/ 139982 w 453513"/>
                <a:gd name="connsiteY28" fmla="*/ 330500 h 440988"/>
                <a:gd name="connsiteX29" fmla="*/ 139982 w 453513"/>
                <a:gd name="connsiteY29" fmla="*/ 322284 h 440988"/>
                <a:gd name="connsiteX30" fmla="*/ 141512 w 453513"/>
                <a:gd name="connsiteY30" fmla="*/ 284070 h 440988"/>
                <a:gd name="connsiteX31" fmla="*/ 168865 w 453513"/>
                <a:gd name="connsiteY31" fmla="*/ 257894 h 440988"/>
                <a:gd name="connsiteX32" fmla="*/ 124297 w 453513"/>
                <a:gd name="connsiteY32" fmla="*/ 257894 h 440988"/>
                <a:gd name="connsiteX33" fmla="*/ 139791 w 453513"/>
                <a:gd name="connsiteY33" fmla="*/ 237831 h 440988"/>
                <a:gd name="connsiteX34" fmla="*/ 82408 w 453513"/>
                <a:gd name="connsiteY34" fmla="*/ 237831 h 440988"/>
                <a:gd name="connsiteX35" fmla="*/ 62516 w 453513"/>
                <a:gd name="connsiteY35" fmla="*/ 237831 h 440988"/>
                <a:gd name="connsiteX36" fmla="*/ 74757 w 453513"/>
                <a:gd name="connsiteY36" fmla="*/ 222546 h 440988"/>
                <a:gd name="connsiteX37" fmla="*/ 58881 w 453513"/>
                <a:gd name="connsiteY37" fmla="*/ 212228 h 440988"/>
                <a:gd name="connsiteX38" fmla="*/ 63663 w 453513"/>
                <a:gd name="connsiteY38" fmla="*/ 210508 h 440988"/>
                <a:gd name="connsiteX39" fmla="*/ 99623 w 453513"/>
                <a:gd name="connsiteY39" fmla="*/ 197898 h 440988"/>
                <a:gd name="connsiteX40" fmla="*/ 98284 w 453513"/>
                <a:gd name="connsiteY40" fmla="*/ 195987 h 440988"/>
                <a:gd name="connsiteX41" fmla="*/ 197365 w 453513"/>
                <a:gd name="connsiteY41" fmla="*/ 201146 h 440988"/>
                <a:gd name="connsiteX42" fmla="*/ 109187 w 453513"/>
                <a:gd name="connsiteY42" fmla="*/ 143825 h 440988"/>
                <a:gd name="connsiteX43" fmla="*/ 85851 w 453513"/>
                <a:gd name="connsiteY43" fmla="*/ 128730 h 440988"/>
                <a:gd name="connsiteX44" fmla="*/ 126593 w 453513"/>
                <a:gd name="connsiteY44" fmla="*/ 137520 h 440988"/>
                <a:gd name="connsiteX45" fmla="*/ 200234 w 453513"/>
                <a:gd name="connsiteY45" fmla="*/ 191019 h 440988"/>
                <a:gd name="connsiteX46" fmla="*/ 182828 w 453513"/>
                <a:gd name="connsiteY46" fmla="*/ 151468 h 440988"/>
                <a:gd name="connsiteX47" fmla="*/ 188757 w 453513"/>
                <a:gd name="connsiteY47" fmla="*/ 158346 h 440988"/>
                <a:gd name="connsiteX48" fmla="*/ 188757 w 453513"/>
                <a:gd name="connsiteY48" fmla="*/ 92809 h 440988"/>
                <a:gd name="connsiteX49" fmla="*/ 224143 w 453513"/>
                <a:gd name="connsiteY49" fmla="*/ 146882 h 440988"/>
                <a:gd name="connsiteX50" fmla="*/ 231029 w 453513"/>
                <a:gd name="connsiteY50" fmla="*/ 106375 h 440988"/>
                <a:gd name="connsiteX51" fmla="*/ 250157 w 453513"/>
                <a:gd name="connsiteY51" fmla="*/ 93765 h 440988"/>
                <a:gd name="connsiteX52" fmla="*/ 263163 w 453513"/>
                <a:gd name="connsiteY52" fmla="*/ 84593 h 440988"/>
                <a:gd name="connsiteX53" fmla="*/ 266415 w 453513"/>
                <a:gd name="connsiteY53" fmla="*/ 82301 h 440988"/>
                <a:gd name="connsiteX54" fmla="*/ 274066 w 453513"/>
                <a:gd name="connsiteY54" fmla="*/ 86504 h 440988"/>
                <a:gd name="connsiteX55" fmla="*/ 276361 w 453513"/>
                <a:gd name="connsiteY55" fmla="*/ 87842 h 440988"/>
                <a:gd name="connsiteX56" fmla="*/ 278848 w 453513"/>
                <a:gd name="connsiteY56" fmla="*/ 88797 h 440988"/>
                <a:gd name="connsiteX57" fmla="*/ 284586 w 453513"/>
                <a:gd name="connsiteY57" fmla="*/ 90708 h 440988"/>
                <a:gd name="connsiteX58" fmla="*/ 284586 w 453513"/>
                <a:gd name="connsiteY58" fmla="*/ 92236 h 440988"/>
                <a:gd name="connsiteX59" fmla="*/ 255130 w 453513"/>
                <a:gd name="connsiteY59" fmla="*/ 187771 h 440988"/>
                <a:gd name="connsiteX60" fmla="*/ 330110 w 453513"/>
                <a:gd name="connsiteY60" fmla="*/ 121852 h 440988"/>
                <a:gd name="connsiteX61" fmla="*/ 343499 w 453513"/>
                <a:gd name="connsiteY61" fmla="*/ 110006 h 440988"/>
                <a:gd name="connsiteX62" fmla="*/ 349620 w 453513"/>
                <a:gd name="connsiteY62" fmla="*/ 126629 h 440988"/>
                <a:gd name="connsiteX63" fmla="*/ 340821 w 453513"/>
                <a:gd name="connsiteY63" fmla="*/ 140577 h 440988"/>
                <a:gd name="connsiteX64" fmla="*/ 379076 w 453513"/>
                <a:gd name="connsiteY64" fmla="*/ 149557 h 440988"/>
                <a:gd name="connsiteX65" fmla="*/ 380606 w 453513"/>
                <a:gd name="connsiteY65" fmla="*/ 149557 h 440988"/>
                <a:gd name="connsiteX66" fmla="*/ 452909 w 453513"/>
                <a:gd name="connsiteY66" fmla="*/ 186242 h 440988"/>
                <a:gd name="connsiteX67" fmla="*/ 373721 w 453513"/>
                <a:gd name="connsiteY67" fmla="*/ 184905 h 440988"/>
                <a:gd name="connsiteX68" fmla="*/ 429956 w 453513"/>
                <a:gd name="connsiteY68" fmla="*/ 154525 h 440988"/>
                <a:gd name="connsiteX69" fmla="*/ 436841 w 453513"/>
                <a:gd name="connsiteY69" fmla="*/ 133698 h 440988"/>
                <a:gd name="connsiteX70" fmla="*/ 407385 w 453513"/>
                <a:gd name="connsiteY70" fmla="*/ 127966 h 440988"/>
                <a:gd name="connsiteX71" fmla="*/ 384049 w 453513"/>
                <a:gd name="connsiteY71" fmla="*/ 122043 h 440988"/>
                <a:gd name="connsiteX72" fmla="*/ 405855 w 453513"/>
                <a:gd name="connsiteY72" fmla="*/ 87077 h 440988"/>
                <a:gd name="connsiteX73" fmla="*/ 367600 w 453513"/>
                <a:gd name="connsiteY73" fmla="*/ 96822 h 440988"/>
                <a:gd name="connsiteX74" fmla="*/ 361861 w 453513"/>
                <a:gd name="connsiteY74" fmla="*/ 81154 h 440988"/>
                <a:gd name="connsiteX75" fmla="*/ 364922 w 453513"/>
                <a:gd name="connsiteY75" fmla="*/ 52303 h 440988"/>
                <a:gd name="connsiteX76" fmla="*/ 310217 w 453513"/>
                <a:gd name="connsiteY76" fmla="*/ 100643 h 440988"/>
                <a:gd name="connsiteX77" fmla="*/ 326667 w 453513"/>
                <a:gd name="connsiteY77" fmla="*/ 49819 h 440988"/>
                <a:gd name="connsiteX78" fmla="*/ 301036 w 453513"/>
                <a:gd name="connsiteY78" fmla="*/ 66633 h 440988"/>
                <a:gd name="connsiteX79" fmla="*/ 288412 w 453513"/>
                <a:gd name="connsiteY79" fmla="*/ 62047 h 440988"/>
                <a:gd name="connsiteX80" fmla="*/ 276170 w 453513"/>
                <a:gd name="connsiteY80" fmla="*/ 55169 h 440988"/>
                <a:gd name="connsiteX81" fmla="*/ 271771 w 453513"/>
                <a:gd name="connsiteY81" fmla="*/ -51 h 440988"/>
                <a:gd name="connsiteX82" fmla="*/ 246714 w 453513"/>
                <a:gd name="connsiteY82" fmla="*/ 61474 h 440988"/>
                <a:gd name="connsiteX83" fmla="*/ 233516 w 453513"/>
                <a:gd name="connsiteY83" fmla="*/ 70836 h 440988"/>
                <a:gd name="connsiteX84" fmla="*/ 218405 w 453513"/>
                <a:gd name="connsiteY84" fmla="*/ 22114 h 440988"/>
                <a:gd name="connsiteX85" fmla="*/ 209224 w 453513"/>
                <a:gd name="connsiteY85" fmla="*/ 72556 h 440988"/>
                <a:gd name="connsiteX86" fmla="*/ 190096 w 453513"/>
                <a:gd name="connsiteY86" fmla="*/ 43513 h 440988"/>
                <a:gd name="connsiteX87" fmla="*/ 174220 w 453513"/>
                <a:gd name="connsiteY87" fmla="*/ 43513 h 440988"/>
                <a:gd name="connsiteX88" fmla="*/ 160640 w 453513"/>
                <a:gd name="connsiteY88" fmla="*/ 50010 h 440988"/>
                <a:gd name="connsiteX89" fmla="*/ 160640 w 453513"/>
                <a:gd name="connsiteY89" fmla="*/ 83065 h 440988"/>
                <a:gd name="connsiteX90" fmla="*/ 108996 w 453513"/>
                <a:gd name="connsiteY90" fmla="*/ 23642 h 440988"/>
                <a:gd name="connsiteX91" fmla="*/ 110717 w 453513"/>
                <a:gd name="connsiteY91" fmla="*/ 57270 h 440988"/>
                <a:gd name="connsiteX92" fmla="*/ 132905 w 453513"/>
                <a:gd name="connsiteY92" fmla="*/ 107522 h 440988"/>
                <a:gd name="connsiteX93" fmla="*/ 63855 w 453513"/>
                <a:gd name="connsiteY93" fmla="*/ 57270 h 440988"/>
                <a:gd name="connsiteX94" fmla="*/ 85851 w 453513"/>
                <a:gd name="connsiteY94" fmla="*/ 99879 h 440988"/>
                <a:gd name="connsiteX95" fmla="*/ 46257 w 453513"/>
                <a:gd name="connsiteY95" fmla="*/ 91281 h 440988"/>
                <a:gd name="connsiteX96" fmla="*/ 30764 w 453513"/>
                <a:gd name="connsiteY96" fmla="*/ 103509 h 440988"/>
                <a:gd name="connsiteX97" fmla="*/ 21583 w 453513"/>
                <a:gd name="connsiteY97" fmla="*/ 120132 h 440988"/>
                <a:gd name="connsiteX98" fmla="*/ 94650 w 453513"/>
                <a:gd name="connsiteY98" fmla="*/ 167518 h 440988"/>
                <a:gd name="connsiteX99" fmla="*/ 40710 w 453513"/>
                <a:gd name="connsiteY99" fmla="*/ 164843 h 440988"/>
                <a:gd name="connsiteX100" fmla="*/ 55056 w 453513"/>
                <a:gd name="connsiteY100" fmla="*/ 183950 h 440988"/>
                <a:gd name="connsiteX101" fmla="*/ 23113 w 453513"/>
                <a:gd name="connsiteY101" fmla="*/ 195223 h 440988"/>
                <a:gd name="connsiteX102" fmla="*/ -31 w 453513"/>
                <a:gd name="connsiteY102" fmla="*/ 211846 h 440988"/>
                <a:gd name="connsiteX103" fmla="*/ 31720 w 453513"/>
                <a:gd name="connsiteY103" fmla="*/ 228851 h 440988"/>
                <a:gd name="connsiteX104" fmla="*/ 16801 w 453513"/>
                <a:gd name="connsiteY104" fmla="*/ 247958 h 440988"/>
                <a:gd name="connsiteX105" fmla="*/ 27321 w 453513"/>
                <a:gd name="connsiteY105" fmla="*/ 263817 h 440988"/>
                <a:gd name="connsiteX106" fmla="*/ 82791 w 453513"/>
                <a:gd name="connsiteY106" fmla="*/ 263817 h 440988"/>
                <a:gd name="connsiteX107" fmla="*/ 67106 w 453513"/>
                <a:gd name="connsiteY107" fmla="*/ 284070 h 440988"/>
                <a:gd name="connsiteX108" fmla="*/ 98667 w 453513"/>
                <a:gd name="connsiteY108" fmla="*/ 284070 h 440988"/>
                <a:gd name="connsiteX109" fmla="*/ 55821 w 453513"/>
                <a:gd name="connsiteY109" fmla="*/ 324768 h 440988"/>
                <a:gd name="connsiteX110" fmla="*/ 45110 w 453513"/>
                <a:gd name="connsiteY110" fmla="*/ 353620 h 440988"/>
                <a:gd name="connsiteX111" fmla="*/ 111482 w 453513"/>
                <a:gd name="connsiteY111" fmla="*/ 320756 h 440988"/>
                <a:gd name="connsiteX112" fmla="*/ 111482 w 453513"/>
                <a:gd name="connsiteY112" fmla="*/ 339863 h 440988"/>
                <a:gd name="connsiteX113" fmla="*/ 88720 w 453513"/>
                <a:gd name="connsiteY113" fmla="*/ 390114 h 440988"/>
                <a:gd name="connsiteX114" fmla="*/ 133479 w 453513"/>
                <a:gd name="connsiteY114" fmla="*/ 357823 h 440988"/>
                <a:gd name="connsiteX115" fmla="*/ 149546 w 453513"/>
                <a:gd name="connsiteY115" fmla="*/ 357823 h 440988"/>
                <a:gd name="connsiteX116" fmla="*/ 157771 w 453513"/>
                <a:gd name="connsiteY116" fmla="*/ 371771 h 440988"/>
                <a:gd name="connsiteX117" fmla="*/ 152606 w 453513"/>
                <a:gd name="connsiteY117" fmla="*/ 426035 h 440988"/>
                <a:gd name="connsiteX118" fmla="*/ 180532 w 453513"/>
                <a:gd name="connsiteY118" fmla="*/ 395464 h 440988"/>
                <a:gd name="connsiteX119" fmla="*/ 187418 w 453513"/>
                <a:gd name="connsiteY119" fmla="*/ 440938 h 440988"/>
                <a:gd name="connsiteX120" fmla="*/ 214579 w 453513"/>
                <a:gd name="connsiteY120" fmla="*/ 364511 h 440988"/>
                <a:gd name="connsiteX121" fmla="*/ 225865 w 453513"/>
                <a:gd name="connsiteY121" fmla="*/ 402725 h 440988"/>
                <a:gd name="connsiteX122" fmla="*/ 243271 w 453513"/>
                <a:gd name="connsiteY122" fmla="*/ 434633 h 440988"/>
                <a:gd name="connsiteX123" fmla="*/ 259720 w 453513"/>
                <a:gd name="connsiteY123" fmla="*/ 421831 h 440988"/>
                <a:gd name="connsiteX124" fmla="*/ 263737 w 453513"/>
                <a:gd name="connsiteY124" fmla="*/ 361453 h 440988"/>
                <a:gd name="connsiteX125" fmla="*/ 274257 w 453513"/>
                <a:gd name="connsiteY125" fmla="*/ 353620 h 440988"/>
                <a:gd name="connsiteX126" fmla="*/ 291090 w 453513"/>
                <a:gd name="connsiteY126" fmla="*/ 363173 h 440988"/>
                <a:gd name="connsiteX127" fmla="*/ 302375 w 453513"/>
                <a:gd name="connsiteY127" fmla="*/ 356486 h 440988"/>
                <a:gd name="connsiteX128" fmla="*/ 318060 w 453513"/>
                <a:gd name="connsiteY128" fmla="*/ 356486 h 440988"/>
                <a:gd name="connsiteX129" fmla="*/ 327432 w 453513"/>
                <a:gd name="connsiteY129" fmla="*/ 345977 h 440988"/>
                <a:gd name="connsiteX130" fmla="*/ 359375 w 453513"/>
                <a:gd name="connsiteY130" fmla="*/ 362027 h 440988"/>
                <a:gd name="connsiteX131" fmla="*/ 355358 w 453513"/>
                <a:gd name="connsiteY131" fmla="*/ 335659 h 440988"/>
                <a:gd name="connsiteX132" fmla="*/ 351150 w 453513"/>
                <a:gd name="connsiteY132" fmla="*/ 313686 h 440988"/>
                <a:gd name="connsiteX133" fmla="*/ 380415 w 453513"/>
                <a:gd name="connsiteY133" fmla="*/ 318272 h 440988"/>
                <a:gd name="connsiteX134" fmla="*/ 424409 w 453513"/>
                <a:gd name="connsiteY134" fmla="*/ 326106 h 440988"/>
                <a:gd name="connsiteX135" fmla="*/ 364922 w 453513"/>
                <a:gd name="connsiteY135" fmla="*/ 281013 h 440988"/>
                <a:gd name="connsiteX136" fmla="*/ 419818 w 453513"/>
                <a:gd name="connsiteY136" fmla="*/ 288274 h 440988"/>
                <a:gd name="connsiteX137" fmla="*/ 435311 w 453513"/>
                <a:gd name="connsiteY137" fmla="*/ 275090 h 440988"/>
                <a:gd name="connsiteX138" fmla="*/ 371808 w 453513"/>
                <a:gd name="connsiteY138" fmla="*/ 245092 h 440988"/>
                <a:gd name="connsiteX139" fmla="*/ 381754 w 453513"/>
                <a:gd name="connsiteY139" fmla="*/ 234201 h 440988"/>
                <a:gd name="connsiteX140" fmla="*/ 389788 w 453513"/>
                <a:gd name="connsiteY140" fmla="*/ 221590 h 440988"/>
                <a:gd name="connsiteX141" fmla="*/ 415227 w 453513"/>
                <a:gd name="connsiteY141" fmla="*/ 206878 h 440988"/>
                <a:gd name="connsiteX142" fmla="*/ 453482 w 453513"/>
                <a:gd name="connsiteY142" fmla="*/ 186242 h 44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453513" h="440988">
                  <a:moveTo>
                    <a:pt x="379841" y="149748"/>
                  </a:moveTo>
                  <a:lnTo>
                    <a:pt x="360714" y="160257"/>
                  </a:lnTo>
                  <a:lnTo>
                    <a:pt x="265076" y="211464"/>
                  </a:lnTo>
                  <a:lnTo>
                    <a:pt x="360714" y="212992"/>
                  </a:lnTo>
                  <a:lnTo>
                    <a:pt x="358227" y="217005"/>
                  </a:lnTo>
                  <a:lnTo>
                    <a:pt x="349811" y="226176"/>
                  </a:lnTo>
                  <a:lnTo>
                    <a:pt x="330684" y="248149"/>
                  </a:lnTo>
                  <a:lnTo>
                    <a:pt x="270049" y="239933"/>
                  </a:lnTo>
                  <a:lnTo>
                    <a:pt x="323798" y="283879"/>
                  </a:lnTo>
                  <a:lnTo>
                    <a:pt x="314999" y="282542"/>
                  </a:lnTo>
                  <a:lnTo>
                    <a:pt x="321120" y="314641"/>
                  </a:lnTo>
                  <a:lnTo>
                    <a:pt x="319590" y="314641"/>
                  </a:lnTo>
                  <a:lnTo>
                    <a:pt x="305244" y="330691"/>
                  </a:lnTo>
                  <a:lnTo>
                    <a:pt x="305244" y="330691"/>
                  </a:lnTo>
                  <a:lnTo>
                    <a:pt x="302757" y="330691"/>
                  </a:lnTo>
                  <a:lnTo>
                    <a:pt x="294533" y="330691"/>
                  </a:lnTo>
                  <a:lnTo>
                    <a:pt x="289942" y="333366"/>
                  </a:lnTo>
                  <a:lnTo>
                    <a:pt x="287455" y="331838"/>
                  </a:lnTo>
                  <a:lnTo>
                    <a:pt x="271388" y="322857"/>
                  </a:lnTo>
                  <a:lnTo>
                    <a:pt x="256660" y="333748"/>
                  </a:lnTo>
                  <a:lnTo>
                    <a:pt x="246140" y="341582"/>
                  </a:lnTo>
                  <a:lnTo>
                    <a:pt x="237724" y="347887"/>
                  </a:lnTo>
                  <a:lnTo>
                    <a:pt x="216492" y="275281"/>
                  </a:lnTo>
                  <a:lnTo>
                    <a:pt x="192774" y="339480"/>
                  </a:lnTo>
                  <a:lnTo>
                    <a:pt x="178620" y="354957"/>
                  </a:lnTo>
                  <a:lnTo>
                    <a:pt x="173647" y="343875"/>
                  </a:lnTo>
                  <a:lnTo>
                    <a:pt x="165613" y="330500"/>
                  </a:lnTo>
                  <a:lnTo>
                    <a:pt x="149928" y="330500"/>
                  </a:lnTo>
                  <a:lnTo>
                    <a:pt x="139982" y="330500"/>
                  </a:lnTo>
                  <a:lnTo>
                    <a:pt x="139982" y="322284"/>
                  </a:lnTo>
                  <a:lnTo>
                    <a:pt x="141512" y="284070"/>
                  </a:lnTo>
                  <a:lnTo>
                    <a:pt x="168865" y="257894"/>
                  </a:lnTo>
                  <a:lnTo>
                    <a:pt x="124297" y="257894"/>
                  </a:lnTo>
                  <a:lnTo>
                    <a:pt x="139791" y="237831"/>
                  </a:lnTo>
                  <a:lnTo>
                    <a:pt x="82408" y="237831"/>
                  </a:lnTo>
                  <a:lnTo>
                    <a:pt x="62516" y="237831"/>
                  </a:lnTo>
                  <a:lnTo>
                    <a:pt x="74757" y="222546"/>
                  </a:lnTo>
                  <a:lnTo>
                    <a:pt x="58881" y="212228"/>
                  </a:lnTo>
                  <a:lnTo>
                    <a:pt x="63663" y="210508"/>
                  </a:lnTo>
                  <a:lnTo>
                    <a:pt x="99623" y="197898"/>
                  </a:lnTo>
                  <a:lnTo>
                    <a:pt x="98284" y="195987"/>
                  </a:lnTo>
                  <a:lnTo>
                    <a:pt x="197365" y="201146"/>
                  </a:lnTo>
                  <a:lnTo>
                    <a:pt x="109187" y="143825"/>
                  </a:lnTo>
                  <a:lnTo>
                    <a:pt x="85851" y="128730"/>
                  </a:lnTo>
                  <a:lnTo>
                    <a:pt x="126593" y="137520"/>
                  </a:lnTo>
                  <a:lnTo>
                    <a:pt x="200234" y="191019"/>
                  </a:lnTo>
                  <a:lnTo>
                    <a:pt x="182828" y="151468"/>
                  </a:lnTo>
                  <a:lnTo>
                    <a:pt x="188757" y="158346"/>
                  </a:lnTo>
                  <a:lnTo>
                    <a:pt x="188757" y="92809"/>
                  </a:lnTo>
                  <a:lnTo>
                    <a:pt x="224143" y="146882"/>
                  </a:lnTo>
                  <a:lnTo>
                    <a:pt x="231029" y="106375"/>
                  </a:lnTo>
                  <a:lnTo>
                    <a:pt x="250157" y="93765"/>
                  </a:lnTo>
                  <a:lnTo>
                    <a:pt x="263163" y="84593"/>
                  </a:lnTo>
                  <a:lnTo>
                    <a:pt x="266415" y="82301"/>
                  </a:lnTo>
                  <a:lnTo>
                    <a:pt x="274066" y="86504"/>
                  </a:lnTo>
                  <a:lnTo>
                    <a:pt x="276361" y="87842"/>
                  </a:lnTo>
                  <a:lnTo>
                    <a:pt x="278848" y="88797"/>
                  </a:lnTo>
                  <a:lnTo>
                    <a:pt x="284586" y="90708"/>
                  </a:lnTo>
                  <a:lnTo>
                    <a:pt x="284586" y="92236"/>
                  </a:lnTo>
                  <a:lnTo>
                    <a:pt x="255130" y="187771"/>
                  </a:lnTo>
                  <a:lnTo>
                    <a:pt x="330110" y="121852"/>
                  </a:lnTo>
                  <a:lnTo>
                    <a:pt x="343499" y="110006"/>
                  </a:lnTo>
                  <a:lnTo>
                    <a:pt x="349620" y="126629"/>
                  </a:lnTo>
                  <a:lnTo>
                    <a:pt x="340821" y="140577"/>
                  </a:lnTo>
                  <a:lnTo>
                    <a:pt x="379076" y="149557"/>
                  </a:lnTo>
                  <a:lnTo>
                    <a:pt x="380606" y="149557"/>
                  </a:lnTo>
                  <a:close/>
                  <a:moveTo>
                    <a:pt x="452909" y="186242"/>
                  </a:moveTo>
                  <a:lnTo>
                    <a:pt x="373721" y="184905"/>
                  </a:lnTo>
                  <a:lnTo>
                    <a:pt x="429956" y="154525"/>
                  </a:lnTo>
                  <a:lnTo>
                    <a:pt x="436841" y="133698"/>
                  </a:lnTo>
                  <a:lnTo>
                    <a:pt x="407385" y="127966"/>
                  </a:lnTo>
                  <a:lnTo>
                    <a:pt x="384049" y="122043"/>
                  </a:lnTo>
                  <a:lnTo>
                    <a:pt x="405855" y="87077"/>
                  </a:lnTo>
                  <a:lnTo>
                    <a:pt x="367600" y="96822"/>
                  </a:lnTo>
                  <a:lnTo>
                    <a:pt x="361861" y="81154"/>
                  </a:lnTo>
                  <a:lnTo>
                    <a:pt x="364922" y="52303"/>
                  </a:lnTo>
                  <a:lnTo>
                    <a:pt x="310217" y="100643"/>
                  </a:lnTo>
                  <a:lnTo>
                    <a:pt x="326667" y="49819"/>
                  </a:lnTo>
                  <a:lnTo>
                    <a:pt x="301036" y="66633"/>
                  </a:lnTo>
                  <a:lnTo>
                    <a:pt x="288412" y="62047"/>
                  </a:lnTo>
                  <a:lnTo>
                    <a:pt x="276170" y="55169"/>
                  </a:lnTo>
                  <a:lnTo>
                    <a:pt x="271771" y="-51"/>
                  </a:lnTo>
                  <a:lnTo>
                    <a:pt x="246714" y="61474"/>
                  </a:lnTo>
                  <a:lnTo>
                    <a:pt x="233516" y="70836"/>
                  </a:lnTo>
                  <a:lnTo>
                    <a:pt x="218405" y="22114"/>
                  </a:lnTo>
                  <a:lnTo>
                    <a:pt x="209224" y="72556"/>
                  </a:lnTo>
                  <a:lnTo>
                    <a:pt x="190096" y="43513"/>
                  </a:lnTo>
                  <a:lnTo>
                    <a:pt x="174220" y="43513"/>
                  </a:lnTo>
                  <a:lnTo>
                    <a:pt x="160640" y="50010"/>
                  </a:lnTo>
                  <a:lnTo>
                    <a:pt x="160640" y="83065"/>
                  </a:lnTo>
                  <a:lnTo>
                    <a:pt x="108996" y="23642"/>
                  </a:lnTo>
                  <a:lnTo>
                    <a:pt x="110717" y="57270"/>
                  </a:lnTo>
                  <a:lnTo>
                    <a:pt x="132905" y="107522"/>
                  </a:lnTo>
                  <a:lnTo>
                    <a:pt x="63855" y="57270"/>
                  </a:lnTo>
                  <a:lnTo>
                    <a:pt x="85851" y="99879"/>
                  </a:lnTo>
                  <a:lnTo>
                    <a:pt x="46257" y="91281"/>
                  </a:lnTo>
                  <a:lnTo>
                    <a:pt x="30764" y="103509"/>
                  </a:lnTo>
                  <a:lnTo>
                    <a:pt x="21583" y="120132"/>
                  </a:lnTo>
                  <a:lnTo>
                    <a:pt x="94650" y="167518"/>
                  </a:lnTo>
                  <a:lnTo>
                    <a:pt x="40710" y="164843"/>
                  </a:lnTo>
                  <a:lnTo>
                    <a:pt x="55056" y="183950"/>
                  </a:lnTo>
                  <a:lnTo>
                    <a:pt x="23113" y="195223"/>
                  </a:lnTo>
                  <a:lnTo>
                    <a:pt x="-31" y="211846"/>
                  </a:lnTo>
                  <a:lnTo>
                    <a:pt x="31720" y="228851"/>
                  </a:lnTo>
                  <a:lnTo>
                    <a:pt x="16801" y="247958"/>
                  </a:lnTo>
                  <a:lnTo>
                    <a:pt x="27321" y="263817"/>
                  </a:lnTo>
                  <a:lnTo>
                    <a:pt x="82791" y="263817"/>
                  </a:lnTo>
                  <a:lnTo>
                    <a:pt x="67106" y="284070"/>
                  </a:lnTo>
                  <a:lnTo>
                    <a:pt x="98667" y="284070"/>
                  </a:lnTo>
                  <a:lnTo>
                    <a:pt x="55821" y="324768"/>
                  </a:lnTo>
                  <a:lnTo>
                    <a:pt x="45110" y="353620"/>
                  </a:lnTo>
                  <a:lnTo>
                    <a:pt x="111482" y="320756"/>
                  </a:lnTo>
                  <a:lnTo>
                    <a:pt x="111482" y="339863"/>
                  </a:lnTo>
                  <a:lnTo>
                    <a:pt x="88720" y="390114"/>
                  </a:lnTo>
                  <a:lnTo>
                    <a:pt x="133479" y="357823"/>
                  </a:lnTo>
                  <a:lnTo>
                    <a:pt x="149546" y="357823"/>
                  </a:lnTo>
                  <a:lnTo>
                    <a:pt x="157771" y="371771"/>
                  </a:lnTo>
                  <a:lnTo>
                    <a:pt x="152606" y="426035"/>
                  </a:lnTo>
                  <a:lnTo>
                    <a:pt x="180532" y="395464"/>
                  </a:lnTo>
                  <a:lnTo>
                    <a:pt x="187418" y="440938"/>
                  </a:lnTo>
                  <a:lnTo>
                    <a:pt x="214579" y="364511"/>
                  </a:lnTo>
                  <a:lnTo>
                    <a:pt x="225865" y="402725"/>
                  </a:lnTo>
                  <a:lnTo>
                    <a:pt x="243271" y="434633"/>
                  </a:lnTo>
                  <a:lnTo>
                    <a:pt x="259720" y="421831"/>
                  </a:lnTo>
                  <a:lnTo>
                    <a:pt x="263737" y="361453"/>
                  </a:lnTo>
                  <a:lnTo>
                    <a:pt x="274257" y="353620"/>
                  </a:lnTo>
                  <a:lnTo>
                    <a:pt x="291090" y="363173"/>
                  </a:lnTo>
                  <a:lnTo>
                    <a:pt x="302375" y="356486"/>
                  </a:lnTo>
                  <a:lnTo>
                    <a:pt x="318060" y="356486"/>
                  </a:lnTo>
                  <a:lnTo>
                    <a:pt x="327432" y="345977"/>
                  </a:lnTo>
                  <a:lnTo>
                    <a:pt x="359375" y="362027"/>
                  </a:lnTo>
                  <a:lnTo>
                    <a:pt x="355358" y="335659"/>
                  </a:lnTo>
                  <a:lnTo>
                    <a:pt x="351150" y="313686"/>
                  </a:lnTo>
                  <a:lnTo>
                    <a:pt x="380415" y="318272"/>
                  </a:lnTo>
                  <a:lnTo>
                    <a:pt x="424409" y="326106"/>
                  </a:lnTo>
                  <a:lnTo>
                    <a:pt x="364922" y="281013"/>
                  </a:lnTo>
                  <a:lnTo>
                    <a:pt x="419818" y="288274"/>
                  </a:lnTo>
                  <a:lnTo>
                    <a:pt x="435311" y="275090"/>
                  </a:lnTo>
                  <a:lnTo>
                    <a:pt x="371808" y="245092"/>
                  </a:lnTo>
                  <a:lnTo>
                    <a:pt x="381754" y="234201"/>
                  </a:lnTo>
                  <a:lnTo>
                    <a:pt x="389788" y="221590"/>
                  </a:lnTo>
                  <a:lnTo>
                    <a:pt x="415227" y="206878"/>
                  </a:lnTo>
                  <a:lnTo>
                    <a:pt x="453482" y="186242"/>
                  </a:lnTo>
                  <a:close/>
                </a:path>
              </a:pathLst>
            </a:custGeom>
            <a:solidFill>
              <a:schemeClr val="accent4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 716">
              <a:extLst>
                <a:ext uri="{FF2B5EF4-FFF2-40B4-BE49-F238E27FC236}">
                  <a16:creationId xmlns:a16="http://schemas.microsoft.com/office/drawing/2014/main" id="{63323741-E4EE-9E4A-82AB-ADF5E6616C0D}"/>
                </a:ext>
              </a:extLst>
            </p:cNvPr>
            <p:cNvSpPr/>
            <p:nvPr/>
          </p:nvSpPr>
          <p:spPr>
            <a:xfrm>
              <a:off x="10485644" y="6925430"/>
              <a:ext cx="6128946" cy="2135249"/>
            </a:xfrm>
            <a:custGeom>
              <a:avLst/>
              <a:gdLst>
                <a:gd name="connsiteX0" fmla="*/ 13033 w 1118061"/>
                <a:gd name="connsiteY0" fmla="*/ 389468 h 389518"/>
                <a:gd name="connsiteX1" fmla="*/ 122633 w 1118061"/>
                <a:gd name="connsiteY1" fmla="*/ 172986 h 389518"/>
                <a:gd name="connsiteX2" fmla="*/ 315630 w 1118061"/>
                <a:gd name="connsiteY2" fmla="*/ 151013 h 389518"/>
                <a:gd name="connsiteX3" fmla="*/ 704876 w 1118061"/>
                <a:gd name="connsiteY3" fmla="*/ 641 h 389518"/>
                <a:gd name="connsiteX4" fmla="*/ 1042859 w 1118061"/>
                <a:gd name="connsiteY4" fmla="*/ 60637 h 389518"/>
                <a:gd name="connsiteX5" fmla="*/ 1035399 w 1118061"/>
                <a:gd name="connsiteY5" fmla="*/ 70764 h 389518"/>
                <a:gd name="connsiteX6" fmla="*/ 1016272 w 1118061"/>
                <a:gd name="connsiteY6" fmla="*/ 84139 h 389518"/>
                <a:gd name="connsiteX7" fmla="*/ 1118030 w 1118061"/>
                <a:gd name="connsiteY7" fmla="*/ 232791 h 389518"/>
                <a:gd name="connsiteX8" fmla="*/ 1094695 w 1118061"/>
                <a:gd name="connsiteY8" fmla="*/ 389277 h 38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8061" h="389518">
                  <a:moveTo>
                    <a:pt x="13033" y="389468"/>
                  </a:moveTo>
                  <a:cubicBezTo>
                    <a:pt x="13033" y="389468"/>
                    <a:pt x="-55826" y="183113"/>
                    <a:pt x="122633" y="172986"/>
                  </a:cubicBezTo>
                  <a:cubicBezTo>
                    <a:pt x="306066" y="162669"/>
                    <a:pt x="315630" y="151013"/>
                    <a:pt x="315630" y="151013"/>
                  </a:cubicBezTo>
                  <a:cubicBezTo>
                    <a:pt x="418007" y="47782"/>
                    <a:pt x="559602" y="-6921"/>
                    <a:pt x="704876" y="641"/>
                  </a:cubicBezTo>
                  <a:cubicBezTo>
                    <a:pt x="950473" y="16691"/>
                    <a:pt x="1049171" y="63121"/>
                    <a:pt x="1042859" y="60637"/>
                  </a:cubicBezTo>
                  <a:cubicBezTo>
                    <a:pt x="1042859" y="60637"/>
                    <a:pt x="1042859" y="71911"/>
                    <a:pt x="1035399" y="70764"/>
                  </a:cubicBezTo>
                  <a:cubicBezTo>
                    <a:pt x="1022201" y="68853"/>
                    <a:pt x="1005752" y="59682"/>
                    <a:pt x="1016272" y="84139"/>
                  </a:cubicBezTo>
                  <a:cubicBezTo>
                    <a:pt x="1031956" y="122353"/>
                    <a:pt x="1115544" y="172795"/>
                    <a:pt x="1118030" y="232791"/>
                  </a:cubicBezTo>
                  <a:cubicBezTo>
                    <a:pt x="1116443" y="285689"/>
                    <a:pt x="1108619" y="338214"/>
                    <a:pt x="1094695" y="389277"/>
                  </a:cubicBezTo>
                  <a:close/>
                </a:path>
              </a:pathLst>
            </a:custGeom>
            <a:solidFill>
              <a:schemeClr val="accent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 717">
              <a:extLst>
                <a:ext uri="{FF2B5EF4-FFF2-40B4-BE49-F238E27FC236}">
                  <a16:creationId xmlns:a16="http://schemas.microsoft.com/office/drawing/2014/main" id="{75B727B3-E587-254D-8B85-FF2754ACE66F}"/>
                </a:ext>
              </a:extLst>
            </p:cNvPr>
            <p:cNvSpPr/>
            <p:nvPr/>
          </p:nvSpPr>
          <p:spPr>
            <a:xfrm>
              <a:off x="10491117" y="8144209"/>
              <a:ext cx="518679" cy="277560"/>
            </a:xfrm>
            <a:custGeom>
              <a:avLst/>
              <a:gdLst>
                <a:gd name="connsiteX0" fmla="*/ -31 w 94619"/>
                <a:gd name="connsiteY0" fmla="*/ 50583 h 50633"/>
                <a:gd name="connsiteX1" fmla="*/ 76479 w 94619"/>
                <a:gd name="connsiteY1" fmla="*/ 45233 h 50633"/>
                <a:gd name="connsiteX2" fmla="*/ 87190 w 94619"/>
                <a:gd name="connsiteY2" fmla="*/ -51 h 50633"/>
                <a:gd name="connsiteX3" fmla="*/ 19096 w 94619"/>
                <a:gd name="connsiteY3" fmla="*/ -51 h 50633"/>
                <a:gd name="connsiteX4" fmla="*/ -31 w 94619"/>
                <a:gd name="connsiteY4" fmla="*/ 50583 h 5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19" h="50633">
                  <a:moveTo>
                    <a:pt x="-31" y="50583"/>
                  </a:moveTo>
                  <a:cubicBezTo>
                    <a:pt x="21200" y="50583"/>
                    <a:pt x="70740" y="50583"/>
                    <a:pt x="76479" y="45233"/>
                  </a:cubicBezTo>
                  <a:cubicBezTo>
                    <a:pt x="109569" y="9312"/>
                    <a:pt x="87190" y="-51"/>
                    <a:pt x="87190" y="-51"/>
                  </a:cubicBezTo>
                  <a:lnTo>
                    <a:pt x="19096" y="-51"/>
                  </a:lnTo>
                  <a:cubicBezTo>
                    <a:pt x="9121" y="15243"/>
                    <a:pt x="2595" y="32519"/>
                    <a:pt x="-31" y="505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 718">
              <a:extLst>
                <a:ext uri="{FF2B5EF4-FFF2-40B4-BE49-F238E27FC236}">
                  <a16:creationId xmlns:a16="http://schemas.microsoft.com/office/drawing/2014/main" id="{2001F700-1B72-2444-8E19-6B4BA5D714AB}"/>
                </a:ext>
              </a:extLst>
            </p:cNvPr>
            <p:cNvSpPr/>
            <p:nvPr/>
          </p:nvSpPr>
          <p:spPr>
            <a:xfrm>
              <a:off x="12407904" y="7115643"/>
              <a:ext cx="2147380" cy="729007"/>
            </a:xfrm>
            <a:custGeom>
              <a:avLst/>
              <a:gdLst>
                <a:gd name="connsiteX0" fmla="*/ -31 w 391731"/>
                <a:gd name="connsiteY0" fmla="*/ 132937 h 132987"/>
                <a:gd name="connsiteX1" fmla="*/ 233324 w 391731"/>
                <a:gd name="connsiteY1" fmla="*/ 3583 h 132987"/>
                <a:gd name="connsiteX2" fmla="*/ 391700 w 391731"/>
                <a:gd name="connsiteY2" fmla="*/ 1290 h 132987"/>
                <a:gd name="connsiteX3" fmla="*/ 388640 w 391731"/>
                <a:gd name="connsiteY3" fmla="*/ 132173 h 13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731" h="132987">
                  <a:moveTo>
                    <a:pt x="-31" y="132937"/>
                  </a:moveTo>
                  <a:cubicBezTo>
                    <a:pt x="8576" y="90520"/>
                    <a:pt x="136539" y="15429"/>
                    <a:pt x="233324" y="3583"/>
                  </a:cubicBezTo>
                  <a:cubicBezTo>
                    <a:pt x="286021" y="-311"/>
                    <a:pt x="338908" y="-1075"/>
                    <a:pt x="391700" y="1290"/>
                  </a:cubicBezTo>
                  <a:lnTo>
                    <a:pt x="388640" y="132173"/>
                  </a:ln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 719">
              <a:extLst>
                <a:ext uri="{FF2B5EF4-FFF2-40B4-BE49-F238E27FC236}">
                  <a16:creationId xmlns:a16="http://schemas.microsoft.com/office/drawing/2014/main" id="{0AA99DE1-B766-9D44-84BC-F979F85006B8}"/>
                </a:ext>
              </a:extLst>
            </p:cNvPr>
            <p:cNvSpPr/>
            <p:nvPr/>
          </p:nvSpPr>
          <p:spPr>
            <a:xfrm>
              <a:off x="12377169" y="7085283"/>
              <a:ext cx="2208644" cy="789739"/>
            </a:xfrm>
            <a:custGeom>
              <a:avLst/>
              <a:gdLst>
                <a:gd name="connsiteX0" fmla="*/ 5577 w 402908"/>
                <a:gd name="connsiteY0" fmla="*/ 144016 h 144066"/>
                <a:gd name="connsiteX1" fmla="*/ 1368 w 402908"/>
                <a:gd name="connsiteY1" fmla="*/ 141914 h 144066"/>
                <a:gd name="connsiteX2" fmla="*/ 30 w 402908"/>
                <a:gd name="connsiteY2" fmla="*/ 137329 h 144066"/>
                <a:gd name="connsiteX3" fmla="*/ 238167 w 402908"/>
                <a:gd name="connsiteY3" fmla="*/ 3580 h 144066"/>
                <a:gd name="connsiteX4" fmla="*/ 347003 w 402908"/>
                <a:gd name="connsiteY4" fmla="*/ -51 h 144066"/>
                <a:gd name="connsiteX5" fmla="*/ 397691 w 402908"/>
                <a:gd name="connsiteY5" fmla="*/ 1096 h 144066"/>
                <a:gd name="connsiteX6" fmla="*/ 402875 w 402908"/>
                <a:gd name="connsiteY6" fmla="*/ 6620 h 144066"/>
                <a:gd name="connsiteX7" fmla="*/ 402855 w 402908"/>
                <a:gd name="connsiteY7" fmla="*/ 6828 h 144066"/>
                <a:gd name="connsiteX8" fmla="*/ 400943 w 402908"/>
                <a:gd name="connsiteY8" fmla="*/ 137902 h 144066"/>
                <a:gd name="connsiteX9" fmla="*/ 395587 w 402908"/>
                <a:gd name="connsiteY9" fmla="*/ 143256 h 144066"/>
                <a:gd name="connsiteX10" fmla="*/ 395396 w 402908"/>
                <a:gd name="connsiteY10" fmla="*/ 143252 h 144066"/>
                <a:gd name="connsiteX11" fmla="*/ 347003 w 402908"/>
                <a:gd name="connsiteY11" fmla="*/ 10267 h 144066"/>
                <a:gd name="connsiteX12" fmla="*/ 239315 w 402908"/>
                <a:gd name="connsiteY12" fmla="*/ 13898 h 144066"/>
                <a:gd name="connsiteX13" fmla="*/ 13610 w 402908"/>
                <a:gd name="connsiteY13" fmla="*/ 131787 h 144066"/>
                <a:gd name="connsiteX14" fmla="*/ 388892 w 402908"/>
                <a:gd name="connsiteY14" fmla="*/ 131787 h 144066"/>
                <a:gd name="connsiteX15" fmla="*/ 391570 w 402908"/>
                <a:gd name="connsiteY15" fmla="*/ 11796 h 144066"/>
                <a:gd name="connsiteX16" fmla="*/ 347003 w 402908"/>
                <a:gd name="connsiteY16" fmla="*/ 11223 h 14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2908" h="144066">
                  <a:moveTo>
                    <a:pt x="5577" y="144016"/>
                  </a:moveTo>
                  <a:cubicBezTo>
                    <a:pt x="3924" y="144001"/>
                    <a:pt x="2371" y="143225"/>
                    <a:pt x="1368" y="141914"/>
                  </a:cubicBezTo>
                  <a:cubicBezTo>
                    <a:pt x="276" y="140653"/>
                    <a:pt x="-213" y="138979"/>
                    <a:pt x="30" y="137329"/>
                  </a:cubicBezTo>
                  <a:cubicBezTo>
                    <a:pt x="9593" y="90134"/>
                    <a:pt x="143103" y="15235"/>
                    <a:pt x="238167" y="3580"/>
                  </a:cubicBezTo>
                  <a:cubicBezTo>
                    <a:pt x="276422" y="1096"/>
                    <a:pt x="313147" y="-51"/>
                    <a:pt x="347003" y="-51"/>
                  </a:cubicBezTo>
                  <a:cubicBezTo>
                    <a:pt x="380859" y="-51"/>
                    <a:pt x="396926" y="1096"/>
                    <a:pt x="397691" y="1096"/>
                  </a:cubicBezTo>
                  <a:cubicBezTo>
                    <a:pt x="400656" y="1193"/>
                    <a:pt x="402970" y="3668"/>
                    <a:pt x="402875" y="6620"/>
                  </a:cubicBezTo>
                  <a:cubicBezTo>
                    <a:pt x="402855" y="6690"/>
                    <a:pt x="402855" y="6759"/>
                    <a:pt x="402855" y="6828"/>
                  </a:cubicBezTo>
                  <a:lnTo>
                    <a:pt x="400943" y="137902"/>
                  </a:lnTo>
                  <a:cubicBezTo>
                    <a:pt x="400943" y="140856"/>
                    <a:pt x="398552" y="143254"/>
                    <a:pt x="395587" y="143256"/>
                  </a:cubicBezTo>
                  <a:cubicBezTo>
                    <a:pt x="395530" y="143256"/>
                    <a:pt x="395453" y="143254"/>
                    <a:pt x="395396" y="143252"/>
                  </a:cubicBezTo>
                  <a:close/>
                  <a:moveTo>
                    <a:pt x="347003" y="10267"/>
                  </a:moveTo>
                  <a:cubicBezTo>
                    <a:pt x="313530" y="10267"/>
                    <a:pt x="277187" y="11414"/>
                    <a:pt x="239315" y="13898"/>
                  </a:cubicBezTo>
                  <a:cubicBezTo>
                    <a:pt x="148268" y="24980"/>
                    <a:pt x="32546" y="91472"/>
                    <a:pt x="13610" y="131787"/>
                  </a:cubicBezTo>
                  <a:lnTo>
                    <a:pt x="388892" y="131787"/>
                  </a:lnTo>
                  <a:lnTo>
                    <a:pt x="391570" y="11796"/>
                  </a:lnTo>
                  <a:cubicBezTo>
                    <a:pt x="383919" y="11796"/>
                    <a:pt x="368808" y="11223"/>
                    <a:pt x="347003" y="1122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 720">
              <a:extLst>
                <a:ext uri="{FF2B5EF4-FFF2-40B4-BE49-F238E27FC236}">
                  <a16:creationId xmlns:a16="http://schemas.microsoft.com/office/drawing/2014/main" id="{FDF703E5-C6B7-AF4F-AFE9-798D174680F5}"/>
                </a:ext>
              </a:extLst>
            </p:cNvPr>
            <p:cNvSpPr/>
            <p:nvPr/>
          </p:nvSpPr>
          <p:spPr>
            <a:xfrm>
              <a:off x="14648605" y="7125086"/>
              <a:ext cx="1331627" cy="716419"/>
            </a:xfrm>
            <a:custGeom>
              <a:avLst/>
              <a:gdLst>
                <a:gd name="connsiteX0" fmla="*/ -31 w 242919"/>
                <a:gd name="connsiteY0" fmla="*/ -51 h 130691"/>
                <a:gd name="connsiteX1" fmla="*/ 207502 w 242919"/>
                <a:gd name="connsiteY1" fmla="*/ 38163 h 130691"/>
                <a:gd name="connsiteX2" fmla="*/ 242888 w 242919"/>
                <a:gd name="connsiteY2" fmla="*/ 130641 h 130691"/>
                <a:gd name="connsiteX3" fmla="*/ -31 w 242919"/>
                <a:gd name="connsiteY3" fmla="*/ 130641 h 130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919" h="130691">
                  <a:moveTo>
                    <a:pt x="-31" y="-51"/>
                  </a:moveTo>
                  <a:cubicBezTo>
                    <a:pt x="-31" y="-51"/>
                    <a:pt x="172116" y="13515"/>
                    <a:pt x="207502" y="38163"/>
                  </a:cubicBezTo>
                  <a:cubicBezTo>
                    <a:pt x="207502" y="38163"/>
                    <a:pt x="211902" y="122043"/>
                    <a:pt x="242888" y="130641"/>
                  </a:cubicBezTo>
                  <a:lnTo>
                    <a:pt x="-31" y="130641"/>
                  </a:ln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EECCB516-D3B2-404F-8822-3E996906790F}"/>
                </a:ext>
              </a:extLst>
            </p:cNvPr>
            <p:cNvSpPr/>
            <p:nvPr/>
          </p:nvSpPr>
          <p:spPr>
            <a:xfrm>
              <a:off x="14617150" y="7094457"/>
              <a:ext cx="1394538" cy="780558"/>
            </a:xfrm>
            <a:custGeom>
              <a:avLst/>
              <a:gdLst>
                <a:gd name="connsiteX0" fmla="*/ 248818 w 254396"/>
                <a:gd name="connsiteY0" fmla="*/ 142342 h 142392"/>
                <a:gd name="connsiteX1" fmla="*/ 5707 w 254396"/>
                <a:gd name="connsiteY1" fmla="*/ 142342 h 142392"/>
                <a:gd name="connsiteX2" fmla="*/ -31 w 254396"/>
                <a:gd name="connsiteY2" fmla="*/ 136801 h 142392"/>
                <a:gd name="connsiteX3" fmla="*/ -31 w 254396"/>
                <a:gd name="connsiteY3" fmla="*/ 5536 h 142392"/>
                <a:gd name="connsiteX4" fmla="*/ 1881 w 254396"/>
                <a:gd name="connsiteY4" fmla="*/ 1524 h 142392"/>
                <a:gd name="connsiteX5" fmla="*/ 6089 w 254396"/>
                <a:gd name="connsiteY5" fmla="*/ -5 h 142392"/>
                <a:gd name="connsiteX6" fmla="*/ 216492 w 254396"/>
                <a:gd name="connsiteY6" fmla="*/ 39929 h 142392"/>
                <a:gd name="connsiteX7" fmla="*/ 218787 w 254396"/>
                <a:gd name="connsiteY7" fmla="*/ 44132 h 142392"/>
                <a:gd name="connsiteX8" fmla="*/ 249392 w 254396"/>
                <a:gd name="connsiteY8" fmla="*/ 131260 h 142392"/>
                <a:gd name="connsiteX9" fmla="*/ 254365 w 254396"/>
                <a:gd name="connsiteY9" fmla="*/ 136992 h 142392"/>
                <a:gd name="connsiteX10" fmla="*/ 248818 w 254396"/>
                <a:gd name="connsiteY10" fmla="*/ 142342 h 142392"/>
                <a:gd name="connsiteX11" fmla="*/ 11445 w 254396"/>
                <a:gd name="connsiteY11" fmla="*/ 131069 h 142392"/>
                <a:gd name="connsiteX12" fmla="*/ 231412 w 254396"/>
                <a:gd name="connsiteY12" fmla="*/ 131069 h 142392"/>
                <a:gd name="connsiteX13" fmla="*/ 207885 w 254396"/>
                <a:gd name="connsiteY13" fmla="*/ 47380 h 142392"/>
                <a:gd name="connsiteX14" fmla="*/ 11254 w 254396"/>
                <a:gd name="connsiteY14" fmla="*/ 11650 h 1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396" h="142392">
                  <a:moveTo>
                    <a:pt x="248818" y="142342"/>
                  </a:moveTo>
                  <a:lnTo>
                    <a:pt x="5707" y="142342"/>
                  </a:lnTo>
                  <a:cubicBezTo>
                    <a:pt x="2608" y="142344"/>
                    <a:pt x="64" y="139893"/>
                    <a:pt x="-31" y="136801"/>
                  </a:cubicBezTo>
                  <a:lnTo>
                    <a:pt x="-31" y="5536"/>
                  </a:lnTo>
                  <a:cubicBezTo>
                    <a:pt x="-12" y="3985"/>
                    <a:pt x="695" y="2521"/>
                    <a:pt x="1881" y="1524"/>
                  </a:cubicBezTo>
                  <a:cubicBezTo>
                    <a:pt x="2952" y="349"/>
                    <a:pt x="4521" y="-223"/>
                    <a:pt x="6089" y="-5"/>
                  </a:cubicBezTo>
                  <a:cubicBezTo>
                    <a:pt x="13166" y="-5"/>
                    <a:pt x="180341" y="13752"/>
                    <a:pt x="216492" y="39929"/>
                  </a:cubicBezTo>
                  <a:cubicBezTo>
                    <a:pt x="217831" y="40928"/>
                    <a:pt x="218673" y="42464"/>
                    <a:pt x="218787" y="44132"/>
                  </a:cubicBezTo>
                  <a:cubicBezTo>
                    <a:pt x="220318" y="74703"/>
                    <a:pt x="230073" y="125146"/>
                    <a:pt x="249392" y="131260"/>
                  </a:cubicBezTo>
                  <a:cubicBezTo>
                    <a:pt x="252261" y="131646"/>
                    <a:pt x="254384" y="134103"/>
                    <a:pt x="254365" y="136992"/>
                  </a:cubicBezTo>
                  <a:cubicBezTo>
                    <a:pt x="254269" y="139977"/>
                    <a:pt x="251802" y="142344"/>
                    <a:pt x="248818" y="142342"/>
                  </a:cubicBezTo>
                  <a:close/>
                  <a:moveTo>
                    <a:pt x="11445" y="131069"/>
                  </a:moveTo>
                  <a:lnTo>
                    <a:pt x="231412" y="131069"/>
                  </a:lnTo>
                  <a:cubicBezTo>
                    <a:pt x="212284" y="108523"/>
                    <a:pt x="208650" y="60946"/>
                    <a:pt x="207885" y="47380"/>
                  </a:cubicBezTo>
                  <a:cubicBezTo>
                    <a:pt x="173838" y="26745"/>
                    <a:pt x="41475" y="14134"/>
                    <a:pt x="11254" y="1165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 724">
              <a:extLst>
                <a:ext uri="{FF2B5EF4-FFF2-40B4-BE49-F238E27FC236}">
                  <a16:creationId xmlns:a16="http://schemas.microsoft.com/office/drawing/2014/main" id="{3D9503CF-6A35-B649-8DE6-76DACA0E1901}"/>
                </a:ext>
              </a:extLst>
            </p:cNvPr>
            <p:cNvSpPr/>
            <p:nvPr/>
          </p:nvSpPr>
          <p:spPr>
            <a:xfrm>
              <a:off x="15510493" y="7973479"/>
              <a:ext cx="427875" cy="76457"/>
            </a:xfrm>
            <a:custGeom>
              <a:avLst/>
              <a:gdLst>
                <a:gd name="connsiteX0" fmla="*/ 78009 w 78054"/>
                <a:gd name="connsiteY0" fmla="*/ 8357 h 13948"/>
                <a:gd name="connsiteX1" fmla="*/ 73246 w 78054"/>
                <a:gd name="connsiteY1" fmla="*/ 13884 h 13948"/>
                <a:gd name="connsiteX2" fmla="*/ 72845 w 78054"/>
                <a:gd name="connsiteY2" fmla="*/ 13898 h 13948"/>
                <a:gd name="connsiteX3" fmla="*/ 5324 w 78054"/>
                <a:gd name="connsiteY3" fmla="*/ 13898 h 13948"/>
                <a:gd name="connsiteX4" fmla="*/ -31 w 78054"/>
                <a:gd name="connsiteY4" fmla="*/ 8548 h 13948"/>
                <a:gd name="connsiteX5" fmla="*/ -31 w 78054"/>
                <a:gd name="connsiteY5" fmla="*/ 8548 h 13948"/>
                <a:gd name="connsiteX6" fmla="*/ 5324 w 78054"/>
                <a:gd name="connsiteY6" fmla="*/ 3198 h 13948"/>
                <a:gd name="connsiteX7" fmla="*/ 72079 w 78054"/>
                <a:gd name="connsiteY7" fmla="*/ -51 h 13948"/>
                <a:gd name="connsiteX8" fmla="*/ 77052 w 78054"/>
                <a:gd name="connsiteY8" fmla="*/ 8166 h 1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054" h="13948">
                  <a:moveTo>
                    <a:pt x="78009" y="8357"/>
                  </a:moveTo>
                  <a:cubicBezTo>
                    <a:pt x="78219" y="11198"/>
                    <a:pt x="76077" y="13672"/>
                    <a:pt x="73246" y="13884"/>
                  </a:cubicBezTo>
                  <a:cubicBezTo>
                    <a:pt x="73112" y="13894"/>
                    <a:pt x="72978" y="13898"/>
                    <a:pt x="72845" y="13898"/>
                  </a:cubicBezTo>
                  <a:lnTo>
                    <a:pt x="5324" y="13898"/>
                  </a:lnTo>
                  <a:cubicBezTo>
                    <a:pt x="2417" y="13798"/>
                    <a:pt x="64" y="11460"/>
                    <a:pt x="-31" y="8548"/>
                  </a:cubicBezTo>
                  <a:lnTo>
                    <a:pt x="-31" y="8548"/>
                  </a:lnTo>
                  <a:cubicBezTo>
                    <a:pt x="-31" y="5594"/>
                    <a:pt x="2359" y="3198"/>
                    <a:pt x="5324" y="3198"/>
                  </a:cubicBezTo>
                  <a:lnTo>
                    <a:pt x="72079" y="-51"/>
                  </a:lnTo>
                  <a:cubicBezTo>
                    <a:pt x="74948" y="-51"/>
                    <a:pt x="79730" y="1860"/>
                    <a:pt x="77052" y="816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 725">
              <a:extLst>
                <a:ext uri="{FF2B5EF4-FFF2-40B4-BE49-F238E27FC236}">
                  <a16:creationId xmlns:a16="http://schemas.microsoft.com/office/drawing/2014/main" id="{E0C05157-A3C6-FD42-9C4D-12F682948DB9}"/>
                </a:ext>
              </a:extLst>
            </p:cNvPr>
            <p:cNvSpPr/>
            <p:nvPr/>
          </p:nvSpPr>
          <p:spPr>
            <a:xfrm>
              <a:off x="16443690" y="7973479"/>
              <a:ext cx="185585" cy="768792"/>
            </a:xfrm>
            <a:custGeom>
              <a:avLst/>
              <a:gdLst>
                <a:gd name="connsiteX0" fmla="*/ 22539 w 33855"/>
                <a:gd name="connsiteY0" fmla="*/ 9694 h 140245"/>
                <a:gd name="connsiteX1" fmla="*/ 33824 w 33855"/>
                <a:gd name="connsiteY1" fmla="*/ 43131 h 140245"/>
                <a:gd name="connsiteX2" fmla="*/ 20244 w 33855"/>
                <a:gd name="connsiteY2" fmla="*/ 140195 h 140245"/>
                <a:gd name="connsiteX3" fmla="*/ 6089 w 33855"/>
                <a:gd name="connsiteY3" fmla="*/ 129304 h 140245"/>
                <a:gd name="connsiteX4" fmla="*/ -31 w 33855"/>
                <a:gd name="connsiteY4" fmla="*/ 10076 h 140245"/>
                <a:gd name="connsiteX5" fmla="*/ 16992 w 33855"/>
                <a:gd name="connsiteY5" fmla="*/ -51 h 140245"/>
                <a:gd name="connsiteX6" fmla="*/ 22539 w 33855"/>
                <a:gd name="connsiteY6" fmla="*/ 9694 h 14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55" h="140245">
                  <a:moveTo>
                    <a:pt x="22539" y="9694"/>
                  </a:moveTo>
                  <a:cubicBezTo>
                    <a:pt x="26556" y="20776"/>
                    <a:pt x="30190" y="31858"/>
                    <a:pt x="33824" y="43131"/>
                  </a:cubicBezTo>
                  <a:cubicBezTo>
                    <a:pt x="30764" y="75804"/>
                    <a:pt x="26173" y="108286"/>
                    <a:pt x="20244" y="140195"/>
                  </a:cubicBezTo>
                  <a:lnTo>
                    <a:pt x="6089" y="129304"/>
                  </a:lnTo>
                  <a:cubicBezTo>
                    <a:pt x="6261" y="89479"/>
                    <a:pt x="4215" y="49675"/>
                    <a:pt x="-31" y="10076"/>
                  </a:cubicBezTo>
                  <a:lnTo>
                    <a:pt x="16992" y="-51"/>
                  </a:lnTo>
                  <a:cubicBezTo>
                    <a:pt x="18905" y="3198"/>
                    <a:pt x="20817" y="6446"/>
                    <a:pt x="22539" y="9694"/>
                  </a:cubicBezTo>
                  <a:close/>
                </a:path>
              </a:pathLst>
            </a:custGeom>
            <a:solidFill>
              <a:srgbClr val="DB2A24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CA435C65-48F8-2346-B2A5-853DFAF8166A}"/>
                </a:ext>
              </a:extLst>
            </p:cNvPr>
            <p:cNvSpPr/>
            <p:nvPr/>
          </p:nvSpPr>
          <p:spPr>
            <a:xfrm>
              <a:off x="14461969" y="7089478"/>
              <a:ext cx="186631" cy="780308"/>
            </a:xfrm>
            <a:custGeom>
              <a:avLst/>
              <a:gdLst>
                <a:gd name="connsiteX0" fmla="*/ 34047 w 34046"/>
                <a:gd name="connsiteY0" fmla="*/ 142347 h 142346"/>
                <a:gd name="connsiteX1" fmla="*/ 0 w 34046"/>
                <a:gd name="connsiteY1" fmla="*/ 142347 h 142346"/>
                <a:gd name="connsiteX2" fmla="*/ 0 w 34046"/>
                <a:gd name="connsiteY2" fmla="*/ 0 h 142346"/>
                <a:gd name="connsiteX3" fmla="*/ 34047 w 34046"/>
                <a:gd name="connsiteY3" fmla="*/ 955 h 142346"/>
                <a:gd name="connsiteX4" fmla="*/ 34047 w 34046"/>
                <a:gd name="connsiteY4" fmla="*/ 142347 h 14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46" h="142346">
                  <a:moveTo>
                    <a:pt x="34047" y="142347"/>
                  </a:moveTo>
                  <a:lnTo>
                    <a:pt x="0" y="142347"/>
                  </a:lnTo>
                  <a:lnTo>
                    <a:pt x="0" y="0"/>
                  </a:lnTo>
                  <a:lnTo>
                    <a:pt x="34047" y="955"/>
                  </a:lnTo>
                  <a:lnTo>
                    <a:pt x="34047" y="14234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C0D9AE52-15E9-784F-9807-02FC5933A124}"/>
                </a:ext>
              </a:extLst>
            </p:cNvPr>
            <p:cNvSpPr/>
            <p:nvPr/>
          </p:nvSpPr>
          <p:spPr>
            <a:xfrm>
              <a:off x="10495388" y="8764263"/>
              <a:ext cx="657422" cy="296410"/>
            </a:xfrm>
            <a:custGeom>
              <a:avLst/>
              <a:gdLst>
                <a:gd name="connsiteX0" fmla="*/ -31 w 119929"/>
                <a:gd name="connsiteY0" fmla="*/ -51 h 54072"/>
                <a:gd name="connsiteX1" fmla="*/ 11254 w 119929"/>
                <a:gd name="connsiteY1" fmla="*/ 54022 h 54072"/>
                <a:gd name="connsiteX2" fmla="*/ 119898 w 119929"/>
                <a:gd name="connsiteY2" fmla="*/ 54022 h 54072"/>
                <a:gd name="connsiteX3" fmla="*/ 119898 w 119929"/>
                <a:gd name="connsiteY3" fmla="*/ 30521 h 54072"/>
                <a:gd name="connsiteX4" fmla="*/ 62516 w 119929"/>
                <a:gd name="connsiteY4" fmla="*/ 30521 h 54072"/>
                <a:gd name="connsiteX5" fmla="*/ 62516 w 119929"/>
                <a:gd name="connsiteY5" fmla="*/ 8356 h 5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29" h="54072">
                  <a:moveTo>
                    <a:pt x="-31" y="-51"/>
                  </a:moveTo>
                  <a:cubicBezTo>
                    <a:pt x="2076" y="18279"/>
                    <a:pt x="5854" y="36386"/>
                    <a:pt x="11254" y="54022"/>
                  </a:cubicBezTo>
                  <a:lnTo>
                    <a:pt x="119898" y="54022"/>
                  </a:lnTo>
                  <a:lnTo>
                    <a:pt x="119898" y="30521"/>
                  </a:lnTo>
                  <a:lnTo>
                    <a:pt x="62516" y="30521"/>
                  </a:lnTo>
                  <a:lnTo>
                    <a:pt x="62516" y="8356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5365415F-26E7-3345-BA07-AE125F01319F}"/>
                </a:ext>
              </a:extLst>
            </p:cNvPr>
            <p:cNvSpPr/>
            <p:nvPr/>
          </p:nvSpPr>
          <p:spPr>
            <a:xfrm>
              <a:off x="12555746" y="9002026"/>
              <a:ext cx="2134799" cy="58647"/>
            </a:xfrm>
            <a:custGeom>
              <a:avLst/>
              <a:gdLst>
                <a:gd name="connsiteX0" fmla="*/ 0 w 389436"/>
                <a:gd name="connsiteY0" fmla="*/ 10700 h 10699"/>
                <a:gd name="connsiteX1" fmla="*/ 389437 w 389436"/>
                <a:gd name="connsiteY1" fmla="*/ 10700 h 10699"/>
                <a:gd name="connsiteX2" fmla="*/ 389437 w 389436"/>
                <a:gd name="connsiteY2" fmla="*/ 0 h 10699"/>
                <a:gd name="connsiteX3" fmla="*/ 2869 w 389436"/>
                <a:gd name="connsiteY3" fmla="*/ 0 h 10699"/>
                <a:gd name="connsiteX4" fmla="*/ 0 w 389436"/>
                <a:gd name="connsiteY4" fmla="*/ 10700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436" h="10699">
                  <a:moveTo>
                    <a:pt x="0" y="10700"/>
                  </a:moveTo>
                  <a:lnTo>
                    <a:pt x="389437" y="10700"/>
                  </a:lnTo>
                  <a:lnTo>
                    <a:pt x="389437" y="0"/>
                  </a:lnTo>
                  <a:lnTo>
                    <a:pt x="2869" y="0"/>
                  </a:lnTo>
                  <a:lnTo>
                    <a:pt x="0" y="10700"/>
                  </a:ln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E36BADF6-8F54-734A-B913-64CE3433C1CF}"/>
                </a:ext>
              </a:extLst>
            </p:cNvPr>
            <p:cNvSpPr/>
            <p:nvPr/>
          </p:nvSpPr>
          <p:spPr>
            <a:xfrm>
              <a:off x="14648543" y="8353685"/>
              <a:ext cx="1434448" cy="716419"/>
            </a:xfrm>
            <a:custGeom>
              <a:avLst/>
              <a:gdLst>
                <a:gd name="connsiteX0" fmla="*/ 130813 w 261676"/>
                <a:gd name="connsiteY0" fmla="*/ -51 h 130691"/>
                <a:gd name="connsiteX1" fmla="*/ 12222 w 261676"/>
                <a:gd name="connsiteY1" fmla="*/ 75231 h 130691"/>
                <a:gd name="connsiteX2" fmla="*/ -19 w 261676"/>
                <a:gd name="connsiteY2" fmla="*/ 130641 h 130691"/>
                <a:gd name="connsiteX3" fmla="*/ 261645 w 261676"/>
                <a:gd name="connsiteY3" fmla="*/ 130641 h 130691"/>
                <a:gd name="connsiteX4" fmla="*/ 130813 w 261676"/>
                <a:gd name="connsiteY4" fmla="*/ -51 h 130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76" h="130691">
                  <a:moveTo>
                    <a:pt x="130813" y="-51"/>
                  </a:moveTo>
                  <a:cubicBezTo>
                    <a:pt x="80049" y="53"/>
                    <a:pt x="33875" y="29359"/>
                    <a:pt x="12222" y="75231"/>
                  </a:cubicBezTo>
                  <a:cubicBezTo>
                    <a:pt x="3902" y="92507"/>
                    <a:pt x="-287" y="111477"/>
                    <a:pt x="-19" y="130641"/>
                  </a:cubicBezTo>
                  <a:lnTo>
                    <a:pt x="261645" y="130641"/>
                  </a:lnTo>
                  <a:cubicBezTo>
                    <a:pt x="261531" y="58507"/>
                    <a:pt x="203019" y="54"/>
                    <a:pt x="130813" y="-5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DFB55E20-837E-5D47-A86A-F8A7AD0C8F51}"/>
                </a:ext>
              </a:extLst>
            </p:cNvPr>
            <p:cNvSpPr/>
            <p:nvPr/>
          </p:nvSpPr>
          <p:spPr>
            <a:xfrm>
              <a:off x="14751364" y="8456331"/>
              <a:ext cx="1228868" cy="1227546"/>
            </a:xfrm>
            <a:custGeom>
              <a:avLst/>
              <a:gdLst>
                <a:gd name="connsiteX0" fmla="*/ 224143 w 224174"/>
                <a:gd name="connsiteY0" fmla="*/ 111916 h 223933"/>
                <a:gd name="connsiteX1" fmla="*/ 112056 w 224174"/>
                <a:gd name="connsiteY1" fmla="*/ 223883 h 223933"/>
                <a:gd name="connsiteX2" fmla="*/ -31 w 224174"/>
                <a:gd name="connsiteY2" fmla="*/ 111916 h 223933"/>
                <a:gd name="connsiteX3" fmla="*/ 112056 w 224174"/>
                <a:gd name="connsiteY3" fmla="*/ -51 h 223933"/>
                <a:gd name="connsiteX4" fmla="*/ 224143 w 224174"/>
                <a:gd name="connsiteY4" fmla="*/ 111916 h 22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74" h="223933">
                  <a:moveTo>
                    <a:pt x="224143" y="111916"/>
                  </a:moveTo>
                  <a:cubicBezTo>
                    <a:pt x="224143" y="173747"/>
                    <a:pt x="173953" y="223883"/>
                    <a:pt x="112056" y="223883"/>
                  </a:cubicBezTo>
                  <a:cubicBezTo>
                    <a:pt x="50159" y="223883"/>
                    <a:pt x="-31" y="173747"/>
                    <a:pt x="-31" y="111916"/>
                  </a:cubicBezTo>
                  <a:cubicBezTo>
                    <a:pt x="-31" y="50079"/>
                    <a:pt x="50159" y="-51"/>
                    <a:pt x="112056" y="-51"/>
                  </a:cubicBezTo>
                  <a:cubicBezTo>
                    <a:pt x="173953" y="-51"/>
                    <a:pt x="224143" y="50079"/>
                    <a:pt x="224143" y="111916"/>
                  </a:cubicBez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441438DB-BBF9-AF4D-9BFF-7C2A01AA731E}"/>
                </a:ext>
              </a:extLst>
            </p:cNvPr>
            <p:cNvSpPr/>
            <p:nvPr/>
          </p:nvSpPr>
          <p:spPr>
            <a:xfrm>
              <a:off x="15007200" y="8712943"/>
              <a:ext cx="717190" cy="716419"/>
            </a:xfrm>
            <a:custGeom>
              <a:avLst/>
              <a:gdLst>
                <a:gd name="connsiteX0" fmla="*/ 65385 w 130832"/>
                <a:gd name="connsiteY0" fmla="*/ 130641 h 130691"/>
                <a:gd name="connsiteX1" fmla="*/ -31 w 130832"/>
                <a:gd name="connsiteY1" fmla="*/ 65295 h 130691"/>
                <a:gd name="connsiteX2" fmla="*/ 65385 w 130832"/>
                <a:gd name="connsiteY2" fmla="*/ -51 h 130691"/>
                <a:gd name="connsiteX3" fmla="*/ 130801 w 130832"/>
                <a:gd name="connsiteY3" fmla="*/ 65295 h 130691"/>
                <a:gd name="connsiteX4" fmla="*/ 65385 w 130832"/>
                <a:gd name="connsiteY4" fmla="*/ 130641 h 130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32" h="130691">
                  <a:moveTo>
                    <a:pt x="65385" y="130641"/>
                  </a:moveTo>
                  <a:cubicBezTo>
                    <a:pt x="29253" y="130641"/>
                    <a:pt x="-31" y="101388"/>
                    <a:pt x="-31" y="65295"/>
                  </a:cubicBezTo>
                  <a:cubicBezTo>
                    <a:pt x="-31" y="29206"/>
                    <a:pt x="29253" y="-51"/>
                    <a:pt x="65385" y="-51"/>
                  </a:cubicBezTo>
                  <a:cubicBezTo>
                    <a:pt x="101517" y="-51"/>
                    <a:pt x="130801" y="29206"/>
                    <a:pt x="130801" y="65295"/>
                  </a:cubicBezTo>
                  <a:cubicBezTo>
                    <a:pt x="130801" y="101388"/>
                    <a:pt x="101517" y="130641"/>
                    <a:pt x="65385" y="130641"/>
                  </a:cubicBezTo>
                  <a:close/>
                </a:path>
              </a:pathLst>
            </a:custGeom>
            <a:solidFill>
              <a:schemeClr val="bg1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193F067D-55FC-8041-B898-20A0B2868A67}"/>
                </a:ext>
              </a:extLst>
            </p:cNvPr>
            <p:cNvSpPr/>
            <p:nvPr/>
          </p:nvSpPr>
          <p:spPr>
            <a:xfrm>
              <a:off x="11140216" y="8353685"/>
              <a:ext cx="1434404" cy="716419"/>
            </a:xfrm>
            <a:custGeom>
              <a:avLst/>
              <a:gdLst>
                <a:gd name="connsiteX0" fmla="*/ 130805 w 261668"/>
                <a:gd name="connsiteY0" fmla="*/ -51 h 130691"/>
                <a:gd name="connsiteX1" fmla="*/ 12214 w 261668"/>
                <a:gd name="connsiteY1" fmla="*/ 75231 h 130691"/>
                <a:gd name="connsiteX2" fmla="*/ -27 w 261668"/>
                <a:gd name="connsiteY2" fmla="*/ 130641 h 130691"/>
                <a:gd name="connsiteX3" fmla="*/ 261637 w 261668"/>
                <a:gd name="connsiteY3" fmla="*/ 130641 h 130691"/>
                <a:gd name="connsiteX4" fmla="*/ 130805 w 261668"/>
                <a:gd name="connsiteY4" fmla="*/ -51 h 130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68" h="130691">
                  <a:moveTo>
                    <a:pt x="130805" y="-51"/>
                  </a:moveTo>
                  <a:cubicBezTo>
                    <a:pt x="80035" y="53"/>
                    <a:pt x="33867" y="29359"/>
                    <a:pt x="12214" y="75231"/>
                  </a:cubicBezTo>
                  <a:cubicBezTo>
                    <a:pt x="4005" y="92544"/>
                    <a:pt x="-180" y="111477"/>
                    <a:pt x="-27" y="130641"/>
                  </a:cubicBezTo>
                  <a:lnTo>
                    <a:pt x="261637" y="130641"/>
                  </a:lnTo>
                  <a:cubicBezTo>
                    <a:pt x="261532" y="58507"/>
                    <a:pt x="203017" y="54"/>
                    <a:pt x="130805" y="-5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FA13F5B7-0468-F741-858D-8E9E83E568E9}"/>
                </a:ext>
              </a:extLst>
            </p:cNvPr>
            <p:cNvSpPr/>
            <p:nvPr/>
          </p:nvSpPr>
          <p:spPr>
            <a:xfrm>
              <a:off x="11242994" y="8456331"/>
              <a:ext cx="1228868" cy="1227546"/>
            </a:xfrm>
            <a:custGeom>
              <a:avLst/>
              <a:gdLst>
                <a:gd name="connsiteX0" fmla="*/ 224143 w 224174"/>
                <a:gd name="connsiteY0" fmla="*/ 111916 h 223933"/>
                <a:gd name="connsiteX1" fmla="*/ 112056 w 224174"/>
                <a:gd name="connsiteY1" fmla="*/ 223883 h 223933"/>
                <a:gd name="connsiteX2" fmla="*/ -31 w 224174"/>
                <a:gd name="connsiteY2" fmla="*/ 111916 h 223933"/>
                <a:gd name="connsiteX3" fmla="*/ 112056 w 224174"/>
                <a:gd name="connsiteY3" fmla="*/ -51 h 223933"/>
                <a:gd name="connsiteX4" fmla="*/ 224143 w 224174"/>
                <a:gd name="connsiteY4" fmla="*/ 111916 h 22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74" h="223933">
                  <a:moveTo>
                    <a:pt x="224143" y="111916"/>
                  </a:moveTo>
                  <a:cubicBezTo>
                    <a:pt x="224143" y="173747"/>
                    <a:pt x="173960" y="223883"/>
                    <a:pt x="112056" y="223883"/>
                  </a:cubicBezTo>
                  <a:cubicBezTo>
                    <a:pt x="50151" y="223883"/>
                    <a:pt x="-31" y="173747"/>
                    <a:pt x="-31" y="111916"/>
                  </a:cubicBezTo>
                  <a:cubicBezTo>
                    <a:pt x="-31" y="50079"/>
                    <a:pt x="50151" y="-51"/>
                    <a:pt x="112056" y="-51"/>
                  </a:cubicBezTo>
                  <a:cubicBezTo>
                    <a:pt x="173960" y="-51"/>
                    <a:pt x="224143" y="50079"/>
                    <a:pt x="224143" y="111916"/>
                  </a:cubicBez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 745">
              <a:extLst>
                <a:ext uri="{FF2B5EF4-FFF2-40B4-BE49-F238E27FC236}">
                  <a16:creationId xmlns:a16="http://schemas.microsoft.com/office/drawing/2014/main" id="{10899B25-AD73-5A4E-82F6-D4C3E6B1F97C}"/>
                </a:ext>
              </a:extLst>
            </p:cNvPr>
            <p:cNvSpPr/>
            <p:nvPr/>
          </p:nvSpPr>
          <p:spPr>
            <a:xfrm>
              <a:off x="11498836" y="8712943"/>
              <a:ext cx="717190" cy="716419"/>
            </a:xfrm>
            <a:custGeom>
              <a:avLst/>
              <a:gdLst>
                <a:gd name="connsiteX0" fmla="*/ 65385 w 130832"/>
                <a:gd name="connsiteY0" fmla="*/ 130641 h 130691"/>
                <a:gd name="connsiteX1" fmla="*/ -31 w 130832"/>
                <a:gd name="connsiteY1" fmla="*/ 65295 h 130691"/>
                <a:gd name="connsiteX2" fmla="*/ 65385 w 130832"/>
                <a:gd name="connsiteY2" fmla="*/ -51 h 130691"/>
                <a:gd name="connsiteX3" fmla="*/ 130801 w 130832"/>
                <a:gd name="connsiteY3" fmla="*/ 65295 h 130691"/>
                <a:gd name="connsiteX4" fmla="*/ 65385 w 130832"/>
                <a:gd name="connsiteY4" fmla="*/ 130641 h 130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32" h="130691">
                  <a:moveTo>
                    <a:pt x="65385" y="130641"/>
                  </a:moveTo>
                  <a:cubicBezTo>
                    <a:pt x="29257" y="130641"/>
                    <a:pt x="-31" y="101388"/>
                    <a:pt x="-31" y="65295"/>
                  </a:cubicBezTo>
                  <a:cubicBezTo>
                    <a:pt x="-31" y="29206"/>
                    <a:pt x="29257" y="-51"/>
                    <a:pt x="65385" y="-51"/>
                  </a:cubicBezTo>
                  <a:cubicBezTo>
                    <a:pt x="101513" y="-51"/>
                    <a:pt x="130801" y="29206"/>
                    <a:pt x="130801" y="65295"/>
                  </a:cubicBezTo>
                  <a:cubicBezTo>
                    <a:pt x="130801" y="101388"/>
                    <a:pt x="101513" y="130641"/>
                    <a:pt x="65385" y="130641"/>
                  </a:cubicBezTo>
                  <a:close/>
                </a:path>
              </a:pathLst>
            </a:custGeom>
            <a:solidFill>
              <a:schemeClr val="bg1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 747">
              <a:extLst>
                <a:ext uri="{FF2B5EF4-FFF2-40B4-BE49-F238E27FC236}">
                  <a16:creationId xmlns:a16="http://schemas.microsoft.com/office/drawing/2014/main" id="{57B0BACF-B3D0-BF49-B3C9-5CB474341EC5}"/>
                </a:ext>
              </a:extLst>
            </p:cNvPr>
            <p:cNvSpPr/>
            <p:nvPr/>
          </p:nvSpPr>
          <p:spPr>
            <a:xfrm>
              <a:off x="16090331" y="8837583"/>
              <a:ext cx="433035" cy="223090"/>
            </a:xfrm>
            <a:custGeom>
              <a:avLst/>
              <a:gdLst>
                <a:gd name="connsiteX0" fmla="*/ 78965 w 78996"/>
                <a:gd name="connsiteY0" fmla="*/ 9503 h 40697"/>
                <a:gd name="connsiteX1" fmla="*/ 31912 w 78996"/>
                <a:gd name="connsiteY1" fmla="*/ -51 h 40697"/>
                <a:gd name="connsiteX2" fmla="*/ -31 w 78996"/>
                <a:gd name="connsiteY2" fmla="*/ 40647 h 40697"/>
                <a:gd name="connsiteX3" fmla="*/ 71506 w 78996"/>
                <a:gd name="connsiteY3" fmla="*/ 40647 h 40697"/>
                <a:gd name="connsiteX4" fmla="*/ 78965 w 78996"/>
                <a:gd name="connsiteY4" fmla="*/ 9503 h 4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96" h="40697">
                  <a:moveTo>
                    <a:pt x="78965" y="9503"/>
                  </a:moveTo>
                  <a:lnTo>
                    <a:pt x="31912" y="-51"/>
                  </a:lnTo>
                  <a:lnTo>
                    <a:pt x="-31" y="40647"/>
                  </a:lnTo>
                  <a:lnTo>
                    <a:pt x="71506" y="40647"/>
                  </a:lnTo>
                  <a:cubicBezTo>
                    <a:pt x="71506" y="40647"/>
                    <a:pt x="74757" y="28037"/>
                    <a:pt x="78965" y="950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 749">
              <a:extLst>
                <a:ext uri="{FF2B5EF4-FFF2-40B4-BE49-F238E27FC236}">
                  <a16:creationId xmlns:a16="http://schemas.microsoft.com/office/drawing/2014/main" id="{F1EF95C7-2A74-8F4B-8EF1-A25C96DED682}"/>
                </a:ext>
              </a:extLst>
            </p:cNvPr>
            <p:cNvSpPr/>
            <p:nvPr/>
          </p:nvSpPr>
          <p:spPr>
            <a:xfrm>
              <a:off x="12453626" y="7509382"/>
              <a:ext cx="291293" cy="355232"/>
            </a:xfrm>
            <a:custGeom>
              <a:avLst/>
              <a:gdLst>
                <a:gd name="connsiteX0" fmla="*/ 53028 w 53139"/>
                <a:gd name="connsiteY0" fmla="*/ 50984 h 64803"/>
                <a:gd name="connsiteX1" fmla="*/ 47289 w 53139"/>
                <a:gd name="connsiteY1" fmla="*/ 9139 h 64803"/>
                <a:gd name="connsiteX2" fmla="*/ 28162 w 53139"/>
                <a:gd name="connsiteY2" fmla="*/ 1305 h 64803"/>
                <a:gd name="connsiteX3" fmla="*/ 44 w 53139"/>
                <a:gd name="connsiteY3" fmla="*/ 54805 h 64803"/>
                <a:gd name="connsiteX4" fmla="*/ 36578 w 53139"/>
                <a:gd name="connsiteY4" fmla="*/ 64741 h 64803"/>
                <a:gd name="connsiteX5" fmla="*/ 53028 w 53139"/>
                <a:gd name="connsiteY5" fmla="*/ 50984 h 6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9" h="64803">
                  <a:moveTo>
                    <a:pt x="53028" y="50984"/>
                  </a:moveTo>
                  <a:lnTo>
                    <a:pt x="47289" y="9139"/>
                  </a:lnTo>
                  <a:cubicBezTo>
                    <a:pt x="47289" y="1688"/>
                    <a:pt x="37152" y="-2325"/>
                    <a:pt x="28162" y="1305"/>
                  </a:cubicBezTo>
                  <a:cubicBezTo>
                    <a:pt x="7121" y="8948"/>
                    <a:pt x="-912" y="52894"/>
                    <a:pt x="44" y="54805"/>
                  </a:cubicBezTo>
                  <a:cubicBezTo>
                    <a:pt x="5591" y="65505"/>
                    <a:pt x="19172" y="64741"/>
                    <a:pt x="36578" y="64741"/>
                  </a:cubicBezTo>
                  <a:cubicBezTo>
                    <a:pt x="46333" y="64741"/>
                    <a:pt x="53984" y="58435"/>
                    <a:pt x="53028" y="50984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6AFD5F26-1402-A64B-8E5F-B98EDCEC9B75}"/>
                </a:ext>
              </a:extLst>
            </p:cNvPr>
            <p:cNvSpPr/>
            <p:nvPr/>
          </p:nvSpPr>
          <p:spPr>
            <a:xfrm>
              <a:off x="13916712" y="7973247"/>
              <a:ext cx="427305" cy="76689"/>
            </a:xfrm>
            <a:custGeom>
              <a:avLst/>
              <a:gdLst>
                <a:gd name="connsiteX0" fmla="*/ 77439 w 77950"/>
                <a:gd name="connsiteY0" fmla="*/ 8399 h 13990"/>
                <a:gd name="connsiteX1" fmla="*/ 72083 w 77950"/>
                <a:gd name="connsiteY1" fmla="*/ 13940 h 13990"/>
                <a:gd name="connsiteX2" fmla="*/ 5328 w 77950"/>
                <a:gd name="connsiteY2" fmla="*/ 13940 h 13990"/>
                <a:gd name="connsiteX3" fmla="*/ -27 w 77950"/>
                <a:gd name="connsiteY3" fmla="*/ 8590 h 13990"/>
                <a:gd name="connsiteX4" fmla="*/ -27 w 77950"/>
                <a:gd name="connsiteY4" fmla="*/ 8590 h 13990"/>
                <a:gd name="connsiteX5" fmla="*/ 4946 w 77950"/>
                <a:gd name="connsiteY5" fmla="*/ 3244 h 13990"/>
                <a:gd name="connsiteX6" fmla="*/ 5137 w 77950"/>
                <a:gd name="connsiteY6" fmla="*/ 3240 h 13990"/>
                <a:gd name="connsiteX7" fmla="*/ 71892 w 77950"/>
                <a:gd name="connsiteY7" fmla="*/ -8 h 13990"/>
                <a:gd name="connsiteX8" fmla="*/ 77879 w 77950"/>
                <a:gd name="connsiteY8" fmla="*/ 4631 h 13990"/>
                <a:gd name="connsiteX9" fmla="*/ 77057 w 77950"/>
                <a:gd name="connsiteY9" fmla="*/ 8208 h 1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50" h="13990">
                  <a:moveTo>
                    <a:pt x="77439" y="8399"/>
                  </a:moveTo>
                  <a:cubicBezTo>
                    <a:pt x="77439" y="11385"/>
                    <a:pt x="75067" y="13837"/>
                    <a:pt x="72083" y="13940"/>
                  </a:cubicBezTo>
                  <a:lnTo>
                    <a:pt x="5328" y="13940"/>
                  </a:lnTo>
                  <a:cubicBezTo>
                    <a:pt x="2364" y="13940"/>
                    <a:pt x="-27" y="11544"/>
                    <a:pt x="-27" y="8590"/>
                  </a:cubicBezTo>
                  <a:lnTo>
                    <a:pt x="-27" y="8590"/>
                  </a:lnTo>
                  <a:cubicBezTo>
                    <a:pt x="-142" y="5743"/>
                    <a:pt x="2096" y="3349"/>
                    <a:pt x="4946" y="3244"/>
                  </a:cubicBezTo>
                  <a:cubicBezTo>
                    <a:pt x="5003" y="3242"/>
                    <a:pt x="5080" y="3240"/>
                    <a:pt x="5137" y="3240"/>
                  </a:cubicBezTo>
                  <a:lnTo>
                    <a:pt x="71892" y="-8"/>
                  </a:lnTo>
                  <a:cubicBezTo>
                    <a:pt x="74819" y="-377"/>
                    <a:pt x="77497" y="1700"/>
                    <a:pt x="77879" y="4631"/>
                  </a:cubicBezTo>
                  <a:cubicBezTo>
                    <a:pt x="78032" y="5883"/>
                    <a:pt x="77745" y="7149"/>
                    <a:pt x="77057" y="8208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 751">
              <a:extLst>
                <a:ext uri="{FF2B5EF4-FFF2-40B4-BE49-F238E27FC236}">
                  <a16:creationId xmlns:a16="http://schemas.microsoft.com/office/drawing/2014/main" id="{73BC9819-8422-EA44-B4B4-2D41DF26DF50}"/>
                </a:ext>
              </a:extLst>
            </p:cNvPr>
            <p:cNvSpPr/>
            <p:nvPr/>
          </p:nvSpPr>
          <p:spPr>
            <a:xfrm>
              <a:off x="6598338" y="7358177"/>
              <a:ext cx="515554" cy="344173"/>
            </a:xfrm>
            <a:custGeom>
              <a:avLst/>
              <a:gdLst>
                <a:gd name="connsiteX0" fmla="*/ 79863 w 94049"/>
                <a:gd name="connsiteY0" fmla="*/ 37487 h 62785"/>
                <a:gd name="connsiteX1" fmla="*/ 79863 w 94049"/>
                <a:gd name="connsiteY1" fmla="*/ 34239 h 62785"/>
                <a:gd name="connsiteX2" fmla="*/ 75464 w 94049"/>
                <a:gd name="connsiteY2" fmla="*/ 12648 h 62785"/>
                <a:gd name="connsiteX3" fmla="*/ 57790 w 94049"/>
                <a:gd name="connsiteY3" fmla="*/ 173 h 62785"/>
                <a:gd name="connsiteX4" fmla="*/ 57484 w 94049"/>
                <a:gd name="connsiteY4" fmla="*/ 229 h 62785"/>
                <a:gd name="connsiteX5" fmla="*/ 12343 w 94049"/>
                <a:gd name="connsiteY5" fmla="*/ 9209 h 62785"/>
                <a:gd name="connsiteX6" fmla="*/ 289 w 94049"/>
                <a:gd name="connsiteY6" fmla="*/ 27487 h 62785"/>
                <a:gd name="connsiteX7" fmla="*/ 484 w 94049"/>
                <a:gd name="connsiteY7" fmla="*/ 28316 h 62785"/>
                <a:gd name="connsiteX8" fmla="*/ 4884 w 94049"/>
                <a:gd name="connsiteY8" fmla="*/ 50098 h 62785"/>
                <a:gd name="connsiteX9" fmla="*/ 22863 w 94049"/>
                <a:gd name="connsiteY9" fmla="*/ 62517 h 62785"/>
                <a:gd name="connsiteX10" fmla="*/ 65709 w 94049"/>
                <a:gd name="connsiteY10" fmla="*/ 52964 h 62785"/>
                <a:gd name="connsiteX11" fmla="*/ 67622 w 94049"/>
                <a:gd name="connsiteY11" fmla="*/ 52964 h 62785"/>
                <a:gd name="connsiteX12" fmla="*/ 94018 w 94049"/>
                <a:gd name="connsiteY12" fmla="*/ 47805 h 62785"/>
                <a:gd name="connsiteX13" fmla="*/ 91723 w 94049"/>
                <a:gd name="connsiteY13" fmla="*/ 35385 h 6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4049" h="62785">
                  <a:moveTo>
                    <a:pt x="79863" y="37487"/>
                  </a:moveTo>
                  <a:cubicBezTo>
                    <a:pt x="79863" y="36341"/>
                    <a:pt x="79863" y="35385"/>
                    <a:pt x="79863" y="34239"/>
                  </a:cubicBezTo>
                  <a:lnTo>
                    <a:pt x="75464" y="12648"/>
                  </a:lnTo>
                  <a:cubicBezTo>
                    <a:pt x="74033" y="4329"/>
                    <a:pt x="66120" y="-1258"/>
                    <a:pt x="57790" y="173"/>
                  </a:cubicBezTo>
                  <a:cubicBezTo>
                    <a:pt x="57689" y="190"/>
                    <a:pt x="57586" y="209"/>
                    <a:pt x="57484" y="229"/>
                  </a:cubicBezTo>
                  <a:lnTo>
                    <a:pt x="12343" y="9209"/>
                  </a:lnTo>
                  <a:cubicBezTo>
                    <a:pt x="3962" y="10930"/>
                    <a:pt x="-1434" y="19114"/>
                    <a:pt x="289" y="27487"/>
                  </a:cubicBezTo>
                  <a:cubicBezTo>
                    <a:pt x="346" y="27766"/>
                    <a:pt x="412" y="28041"/>
                    <a:pt x="484" y="28316"/>
                  </a:cubicBezTo>
                  <a:lnTo>
                    <a:pt x="4884" y="50098"/>
                  </a:lnTo>
                  <a:cubicBezTo>
                    <a:pt x="6527" y="58415"/>
                    <a:pt x="14493" y="63918"/>
                    <a:pt x="22863" y="62517"/>
                  </a:cubicBezTo>
                  <a:lnTo>
                    <a:pt x="65709" y="52964"/>
                  </a:lnTo>
                  <a:lnTo>
                    <a:pt x="67622" y="52964"/>
                  </a:lnTo>
                  <a:lnTo>
                    <a:pt x="94018" y="47805"/>
                  </a:lnTo>
                  <a:lnTo>
                    <a:pt x="91723" y="3538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 752">
              <a:extLst>
                <a:ext uri="{FF2B5EF4-FFF2-40B4-BE49-F238E27FC236}">
                  <a16:creationId xmlns:a16="http://schemas.microsoft.com/office/drawing/2014/main" id="{B4712044-3282-F748-A8DD-4099D113C770}"/>
                </a:ext>
              </a:extLst>
            </p:cNvPr>
            <p:cNvSpPr/>
            <p:nvPr/>
          </p:nvSpPr>
          <p:spPr>
            <a:xfrm>
              <a:off x="9678589" y="6726995"/>
              <a:ext cx="473615" cy="370850"/>
            </a:xfrm>
            <a:custGeom>
              <a:avLst/>
              <a:gdLst>
                <a:gd name="connsiteX0" fmla="*/ 9915 w 86398"/>
                <a:gd name="connsiteY0" fmla="*/ 53463 h 67652"/>
                <a:gd name="connsiteX1" fmla="*/ 9915 w 86398"/>
                <a:gd name="connsiteY1" fmla="*/ 50215 h 67652"/>
                <a:gd name="connsiteX2" fmla="*/ 5515 w 86398"/>
                <a:gd name="connsiteY2" fmla="*/ 28624 h 67652"/>
                <a:gd name="connsiteX3" fmla="*/ 16590 w 86398"/>
                <a:gd name="connsiteY3" fmla="*/ 9739 h 67652"/>
                <a:gd name="connsiteX4" fmla="*/ 17566 w 86398"/>
                <a:gd name="connsiteY4" fmla="*/ 9517 h 67652"/>
                <a:gd name="connsiteX5" fmla="*/ 62515 w 86398"/>
                <a:gd name="connsiteY5" fmla="*/ 346 h 67652"/>
                <a:gd name="connsiteX6" fmla="*/ 81509 w 86398"/>
                <a:gd name="connsiteY6" fmla="*/ 12305 h 67652"/>
                <a:gd name="connsiteX7" fmla="*/ 81643 w 86398"/>
                <a:gd name="connsiteY7" fmla="*/ 12956 h 67652"/>
                <a:gd name="connsiteX8" fmla="*/ 85851 w 86398"/>
                <a:gd name="connsiteY8" fmla="*/ 34547 h 67652"/>
                <a:gd name="connsiteX9" fmla="*/ 74822 w 86398"/>
                <a:gd name="connsiteY9" fmla="*/ 53459 h 67652"/>
                <a:gd name="connsiteX10" fmla="*/ 73992 w 86398"/>
                <a:gd name="connsiteY10" fmla="*/ 53654 h 67652"/>
                <a:gd name="connsiteX11" fmla="*/ 30764 w 86398"/>
                <a:gd name="connsiteY11" fmla="*/ 62443 h 67652"/>
                <a:gd name="connsiteX12" fmla="*/ 29042 w 86398"/>
                <a:gd name="connsiteY12" fmla="*/ 62443 h 67652"/>
                <a:gd name="connsiteX13" fmla="*/ 2455 w 86398"/>
                <a:gd name="connsiteY13" fmla="*/ 67602 h 67652"/>
                <a:gd name="connsiteX14" fmla="*/ -31 w 86398"/>
                <a:gd name="connsiteY14" fmla="*/ 55374 h 6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398" h="67652">
                  <a:moveTo>
                    <a:pt x="9915" y="53463"/>
                  </a:moveTo>
                  <a:cubicBezTo>
                    <a:pt x="9804" y="52384"/>
                    <a:pt x="9804" y="51295"/>
                    <a:pt x="9915" y="50215"/>
                  </a:cubicBezTo>
                  <a:lnTo>
                    <a:pt x="5515" y="28624"/>
                  </a:lnTo>
                  <a:cubicBezTo>
                    <a:pt x="3352" y="20355"/>
                    <a:pt x="8312" y="11898"/>
                    <a:pt x="16590" y="9739"/>
                  </a:cubicBezTo>
                  <a:cubicBezTo>
                    <a:pt x="16913" y="9655"/>
                    <a:pt x="17239" y="9580"/>
                    <a:pt x="17566" y="9517"/>
                  </a:cubicBezTo>
                  <a:lnTo>
                    <a:pt x="62515" y="346"/>
                  </a:lnTo>
                  <a:cubicBezTo>
                    <a:pt x="71065" y="-1592"/>
                    <a:pt x="79570" y="3762"/>
                    <a:pt x="81509" y="12305"/>
                  </a:cubicBezTo>
                  <a:cubicBezTo>
                    <a:pt x="81559" y="12521"/>
                    <a:pt x="81603" y="12739"/>
                    <a:pt x="81643" y="12956"/>
                  </a:cubicBezTo>
                  <a:lnTo>
                    <a:pt x="85851" y="34547"/>
                  </a:lnTo>
                  <a:cubicBezTo>
                    <a:pt x="88034" y="42813"/>
                    <a:pt x="83097" y="51279"/>
                    <a:pt x="74822" y="53459"/>
                  </a:cubicBezTo>
                  <a:cubicBezTo>
                    <a:pt x="74547" y="53532"/>
                    <a:pt x="74271" y="53597"/>
                    <a:pt x="73992" y="53654"/>
                  </a:cubicBezTo>
                  <a:lnTo>
                    <a:pt x="30764" y="62443"/>
                  </a:lnTo>
                  <a:lnTo>
                    <a:pt x="29042" y="62443"/>
                  </a:lnTo>
                  <a:lnTo>
                    <a:pt x="2455" y="67602"/>
                  </a:lnTo>
                  <a:lnTo>
                    <a:pt x="-31" y="5537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3D88E2C8-A725-A84C-9CAA-9802ED7E1438}"/>
                </a:ext>
              </a:extLst>
            </p:cNvPr>
            <p:cNvSpPr/>
            <p:nvPr/>
          </p:nvSpPr>
          <p:spPr>
            <a:xfrm>
              <a:off x="7061471" y="6353809"/>
              <a:ext cx="2702049" cy="1335829"/>
            </a:xfrm>
            <a:custGeom>
              <a:avLst/>
              <a:gdLst>
                <a:gd name="connsiteX0" fmla="*/ -31 w 492916"/>
                <a:gd name="connsiteY0" fmla="*/ 243636 h 243686"/>
                <a:gd name="connsiteX1" fmla="*/ 5707 w 492916"/>
                <a:gd name="connsiteY1" fmla="*/ 170265 h 243686"/>
                <a:gd name="connsiteX2" fmla="*/ 79348 w 492916"/>
                <a:gd name="connsiteY2" fmla="*/ 55623 h 243686"/>
                <a:gd name="connsiteX3" fmla="*/ 347133 w 492916"/>
                <a:gd name="connsiteY3" fmla="*/ 2123 h 243686"/>
                <a:gd name="connsiteX4" fmla="*/ 459221 w 492916"/>
                <a:gd name="connsiteY4" fmla="*/ 78551 h 243686"/>
                <a:gd name="connsiteX5" fmla="*/ 492885 w 492916"/>
                <a:gd name="connsiteY5" fmla="*/ 144088 h 24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916" h="243686">
                  <a:moveTo>
                    <a:pt x="-31" y="243636"/>
                  </a:moveTo>
                  <a:cubicBezTo>
                    <a:pt x="-31" y="243636"/>
                    <a:pt x="2455" y="210772"/>
                    <a:pt x="5707" y="170265"/>
                  </a:cubicBezTo>
                  <a:cubicBezTo>
                    <a:pt x="8958" y="129758"/>
                    <a:pt x="11062" y="69571"/>
                    <a:pt x="79348" y="55623"/>
                  </a:cubicBezTo>
                  <a:lnTo>
                    <a:pt x="347133" y="2123"/>
                  </a:lnTo>
                  <a:cubicBezTo>
                    <a:pt x="415419" y="-11634"/>
                    <a:pt x="440476" y="43012"/>
                    <a:pt x="459221" y="78551"/>
                  </a:cubicBezTo>
                  <a:lnTo>
                    <a:pt x="492885" y="144088"/>
                  </a:lnTo>
                  <a:close/>
                </a:path>
              </a:pathLst>
            </a:custGeom>
            <a:solidFill>
              <a:schemeClr val="accent1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 754">
              <a:extLst>
                <a:ext uri="{FF2B5EF4-FFF2-40B4-BE49-F238E27FC236}">
                  <a16:creationId xmlns:a16="http://schemas.microsoft.com/office/drawing/2014/main" id="{FEE23077-40A0-3E4A-B586-9E40C25F9018}"/>
                </a:ext>
              </a:extLst>
            </p:cNvPr>
            <p:cNvSpPr/>
            <p:nvPr/>
          </p:nvSpPr>
          <p:spPr>
            <a:xfrm>
              <a:off x="6736423" y="8077889"/>
              <a:ext cx="3825815" cy="1263148"/>
            </a:xfrm>
            <a:custGeom>
              <a:avLst/>
              <a:gdLst>
                <a:gd name="connsiteX0" fmla="*/ -31 w 697917"/>
                <a:gd name="connsiteY0" fmla="*/ 137711 h 230427"/>
                <a:gd name="connsiteX1" fmla="*/ 21009 w 697917"/>
                <a:gd name="connsiteY1" fmla="*/ 206496 h 230427"/>
                <a:gd name="connsiteX2" fmla="*/ 38032 w 697917"/>
                <a:gd name="connsiteY2" fmla="*/ 229997 h 230427"/>
                <a:gd name="connsiteX3" fmla="*/ 688369 w 697917"/>
                <a:gd name="connsiteY3" fmla="*/ 99688 h 230427"/>
                <a:gd name="connsiteX4" fmla="*/ 694872 w 697917"/>
                <a:gd name="connsiteY4" fmla="*/ 71601 h 230427"/>
                <a:gd name="connsiteX5" fmla="*/ 687795 w 697917"/>
                <a:gd name="connsiteY5" fmla="*/ -51 h 23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7917" h="230427">
                  <a:moveTo>
                    <a:pt x="-31" y="137711"/>
                  </a:moveTo>
                  <a:lnTo>
                    <a:pt x="21009" y="206496"/>
                  </a:lnTo>
                  <a:cubicBezTo>
                    <a:pt x="23878" y="220826"/>
                    <a:pt x="24260" y="232672"/>
                    <a:pt x="38032" y="229997"/>
                  </a:cubicBezTo>
                  <a:lnTo>
                    <a:pt x="688369" y="99688"/>
                  </a:lnTo>
                  <a:cubicBezTo>
                    <a:pt x="702140" y="96822"/>
                    <a:pt x="697741" y="85740"/>
                    <a:pt x="694872" y="71601"/>
                  </a:cubicBezTo>
                  <a:lnTo>
                    <a:pt x="687795" y="-51"/>
                  </a:lnTo>
                  <a:close/>
                </a:path>
              </a:pathLst>
            </a:custGeom>
            <a:solidFill>
              <a:schemeClr val="accent1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 755">
              <a:extLst>
                <a:ext uri="{FF2B5EF4-FFF2-40B4-BE49-F238E27FC236}">
                  <a16:creationId xmlns:a16="http://schemas.microsoft.com/office/drawing/2014/main" id="{55372FFF-EFC7-6E47-8799-F9A0A89A0ACD}"/>
                </a:ext>
              </a:extLst>
            </p:cNvPr>
            <p:cNvSpPr/>
            <p:nvPr/>
          </p:nvSpPr>
          <p:spPr>
            <a:xfrm>
              <a:off x="6688904" y="7137673"/>
              <a:ext cx="3825365" cy="1703072"/>
            </a:xfrm>
            <a:custGeom>
              <a:avLst/>
              <a:gdLst>
                <a:gd name="connsiteX0" fmla="*/ 669303 w 697834"/>
                <a:gd name="connsiteY0" fmla="*/ 84211 h 310679"/>
                <a:gd name="connsiteX1" fmla="*/ 658400 w 697834"/>
                <a:gd name="connsiteY1" fmla="*/ 61283 h 310679"/>
                <a:gd name="connsiteX2" fmla="*/ 658400 w 697834"/>
                <a:gd name="connsiteY2" fmla="*/ 61283 h 310679"/>
                <a:gd name="connsiteX3" fmla="*/ 652088 w 697834"/>
                <a:gd name="connsiteY3" fmla="*/ 57270 h 310679"/>
                <a:gd name="connsiteX4" fmla="*/ 560658 w 697834"/>
                <a:gd name="connsiteY4" fmla="*/ -51 h 310679"/>
                <a:gd name="connsiteX5" fmla="*/ 67742 w 697834"/>
                <a:gd name="connsiteY5" fmla="*/ 99497 h 310679"/>
                <a:gd name="connsiteX6" fmla="*/ 8255 w 697834"/>
                <a:gd name="connsiteY6" fmla="*/ 188535 h 310679"/>
                <a:gd name="connsiteX7" fmla="*/ 3282 w 697834"/>
                <a:gd name="connsiteY7" fmla="*/ 196178 h 310679"/>
                <a:gd name="connsiteX8" fmla="*/ 3282 w 697834"/>
                <a:gd name="connsiteY8" fmla="*/ 196178 h 310679"/>
                <a:gd name="connsiteX9" fmla="*/ 3282 w 697834"/>
                <a:gd name="connsiteY9" fmla="*/ 196178 h 310679"/>
                <a:gd name="connsiteX10" fmla="*/ 1752 w 697834"/>
                <a:gd name="connsiteY10" fmla="*/ 228278 h 310679"/>
                <a:gd name="connsiteX11" fmla="*/ 9212 w 697834"/>
                <a:gd name="connsiteY11" fmla="*/ 310629 h 310679"/>
                <a:gd name="connsiteX12" fmla="*/ 697803 w 697834"/>
                <a:gd name="connsiteY12" fmla="*/ 172868 h 3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7834" h="310679">
                  <a:moveTo>
                    <a:pt x="669303" y="84211"/>
                  </a:moveTo>
                  <a:cubicBezTo>
                    <a:pt x="668289" y="75579"/>
                    <a:pt x="664458" y="67521"/>
                    <a:pt x="658400" y="61283"/>
                  </a:cubicBezTo>
                  <a:lnTo>
                    <a:pt x="658400" y="61283"/>
                  </a:lnTo>
                  <a:cubicBezTo>
                    <a:pt x="656541" y="59596"/>
                    <a:pt x="654406" y="58237"/>
                    <a:pt x="652088" y="57270"/>
                  </a:cubicBezTo>
                  <a:lnTo>
                    <a:pt x="560658" y="-51"/>
                  </a:lnTo>
                  <a:lnTo>
                    <a:pt x="67742" y="99497"/>
                  </a:lnTo>
                  <a:lnTo>
                    <a:pt x="8255" y="188535"/>
                  </a:lnTo>
                  <a:cubicBezTo>
                    <a:pt x="6272" y="190857"/>
                    <a:pt x="4600" y="193427"/>
                    <a:pt x="3282" y="196178"/>
                  </a:cubicBezTo>
                  <a:lnTo>
                    <a:pt x="3282" y="196178"/>
                  </a:lnTo>
                  <a:lnTo>
                    <a:pt x="3282" y="196178"/>
                  </a:lnTo>
                  <a:cubicBezTo>
                    <a:pt x="-534" y="206463"/>
                    <a:pt x="-1068" y="217677"/>
                    <a:pt x="1752" y="228278"/>
                  </a:cubicBezTo>
                  <a:lnTo>
                    <a:pt x="9212" y="310629"/>
                  </a:lnTo>
                  <a:lnTo>
                    <a:pt x="697803" y="172868"/>
                  </a:lnTo>
                  <a:close/>
                </a:path>
              </a:pathLst>
            </a:custGeom>
            <a:solidFill>
              <a:schemeClr val="accent1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 758">
              <a:extLst>
                <a:ext uri="{FF2B5EF4-FFF2-40B4-BE49-F238E27FC236}">
                  <a16:creationId xmlns:a16="http://schemas.microsoft.com/office/drawing/2014/main" id="{37BAC635-96FE-DD46-8D34-5739AC0369B8}"/>
                </a:ext>
              </a:extLst>
            </p:cNvPr>
            <p:cNvSpPr/>
            <p:nvPr/>
          </p:nvSpPr>
          <p:spPr>
            <a:xfrm>
              <a:off x="7151642" y="6566303"/>
              <a:ext cx="2495491" cy="1043728"/>
            </a:xfrm>
            <a:custGeom>
              <a:avLst/>
              <a:gdLst>
                <a:gd name="connsiteX0" fmla="*/ -31 w 455235"/>
                <a:gd name="connsiteY0" fmla="*/ 190350 h 190400"/>
                <a:gd name="connsiteX1" fmla="*/ 1881 w 455235"/>
                <a:gd name="connsiteY1" fmla="*/ 142009 h 190400"/>
                <a:gd name="connsiteX2" fmla="*/ 48552 w 455235"/>
                <a:gd name="connsiteY2" fmla="*/ 65581 h 190400"/>
                <a:gd name="connsiteX3" fmla="*/ 362244 w 455235"/>
                <a:gd name="connsiteY3" fmla="*/ 2719 h 190400"/>
                <a:gd name="connsiteX4" fmla="*/ 434929 w 455235"/>
                <a:gd name="connsiteY4" fmla="*/ 55072 h 190400"/>
                <a:gd name="connsiteX5" fmla="*/ 455204 w 455235"/>
                <a:gd name="connsiteY5" fmla="*/ 99209 h 1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5235" h="190400">
                  <a:moveTo>
                    <a:pt x="-31" y="190350"/>
                  </a:moveTo>
                  <a:lnTo>
                    <a:pt x="1881" y="142009"/>
                  </a:lnTo>
                  <a:cubicBezTo>
                    <a:pt x="3603" y="98636"/>
                    <a:pt x="-8065" y="77045"/>
                    <a:pt x="48552" y="65581"/>
                  </a:cubicBezTo>
                  <a:lnTo>
                    <a:pt x="362244" y="2719"/>
                  </a:lnTo>
                  <a:cubicBezTo>
                    <a:pt x="419627" y="-8554"/>
                    <a:pt x="416566" y="15712"/>
                    <a:pt x="434929" y="55072"/>
                  </a:cubicBezTo>
                  <a:lnTo>
                    <a:pt x="455204" y="99209"/>
                  </a:ln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 759">
              <a:extLst>
                <a:ext uri="{FF2B5EF4-FFF2-40B4-BE49-F238E27FC236}">
                  <a16:creationId xmlns:a16="http://schemas.microsoft.com/office/drawing/2014/main" id="{C6886E4C-E5BE-954D-B67E-42BFC65EFC2D}"/>
                </a:ext>
              </a:extLst>
            </p:cNvPr>
            <p:cNvSpPr/>
            <p:nvPr/>
          </p:nvSpPr>
          <p:spPr>
            <a:xfrm>
              <a:off x="7118089" y="6538279"/>
              <a:ext cx="2575180" cy="1110503"/>
            </a:xfrm>
            <a:custGeom>
              <a:avLst/>
              <a:gdLst>
                <a:gd name="connsiteX0" fmla="*/ 469741 w 469772"/>
                <a:gd name="connsiteY0" fmla="*/ 108716 h 202581"/>
                <a:gd name="connsiteX1" fmla="*/ -31 w 469772"/>
                <a:gd name="connsiteY1" fmla="*/ 202531 h 202581"/>
                <a:gd name="connsiteX2" fmla="*/ 2264 w 469772"/>
                <a:gd name="connsiteY2" fmla="*/ 146930 h 202581"/>
                <a:gd name="connsiteX3" fmla="*/ 2264 w 469772"/>
                <a:gd name="connsiteY3" fmla="*/ 127823 h 202581"/>
                <a:gd name="connsiteX4" fmla="*/ 53526 w 469772"/>
                <a:gd name="connsiteY4" fmla="*/ 65725 h 202581"/>
                <a:gd name="connsiteX5" fmla="*/ 367217 w 469772"/>
                <a:gd name="connsiteY5" fmla="*/ 2863 h 202581"/>
                <a:gd name="connsiteX6" fmla="*/ 438563 w 469772"/>
                <a:gd name="connsiteY6" fmla="*/ 41077 h 202581"/>
                <a:gd name="connsiteX7" fmla="*/ 446214 w 469772"/>
                <a:gd name="connsiteY7" fmla="*/ 60184 h 202581"/>
                <a:gd name="connsiteX8" fmla="*/ 12210 w 469772"/>
                <a:gd name="connsiteY8" fmla="*/ 188392 h 202581"/>
                <a:gd name="connsiteX9" fmla="*/ 452143 w 469772"/>
                <a:gd name="connsiteY9" fmla="*/ 100118 h 202581"/>
                <a:gd name="connsiteX10" fmla="*/ 434929 w 469772"/>
                <a:gd name="connsiteY10" fmla="*/ 61904 h 202581"/>
                <a:gd name="connsiteX11" fmla="*/ 426895 w 469772"/>
                <a:gd name="connsiteY11" fmla="*/ 42797 h 202581"/>
                <a:gd name="connsiteX12" fmla="*/ 369512 w 469772"/>
                <a:gd name="connsiteY12" fmla="*/ 12226 h 202581"/>
                <a:gd name="connsiteX13" fmla="*/ 55821 w 469772"/>
                <a:gd name="connsiteY13" fmla="*/ 76616 h 202581"/>
                <a:gd name="connsiteX14" fmla="*/ 13932 w 469772"/>
                <a:gd name="connsiteY14" fmla="*/ 127250 h 202581"/>
                <a:gd name="connsiteX15" fmla="*/ 13932 w 469772"/>
                <a:gd name="connsiteY15" fmla="*/ 147503 h 20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9772" h="202581">
                  <a:moveTo>
                    <a:pt x="469741" y="108716"/>
                  </a:moveTo>
                  <a:lnTo>
                    <a:pt x="-31" y="202531"/>
                  </a:lnTo>
                  <a:lnTo>
                    <a:pt x="2264" y="146930"/>
                  </a:lnTo>
                  <a:cubicBezTo>
                    <a:pt x="2264" y="139860"/>
                    <a:pt x="2264" y="133364"/>
                    <a:pt x="2264" y="127823"/>
                  </a:cubicBezTo>
                  <a:cubicBezTo>
                    <a:pt x="2264" y="96678"/>
                    <a:pt x="2264" y="76043"/>
                    <a:pt x="53526" y="65725"/>
                  </a:cubicBezTo>
                  <a:lnTo>
                    <a:pt x="367217" y="2863"/>
                  </a:lnTo>
                  <a:cubicBezTo>
                    <a:pt x="419244" y="-7646"/>
                    <a:pt x="426895" y="11461"/>
                    <a:pt x="438563" y="41077"/>
                  </a:cubicBezTo>
                  <a:cubicBezTo>
                    <a:pt x="440858" y="46618"/>
                    <a:pt x="443345" y="52733"/>
                    <a:pt x="446214" y="60184"/>
                  </a:cubicBezTo>
                  <a:close/>
                  <a:moveTo>
                    <a:pt x="12210" y="188392"/>
                  </a:moveTo>
                  <a:lnTo>
                    <a:pt x="452143" y="100118"/>
                  </a:lnTo>
                  <a:lnTo>
                    <a:pt x="434929" y="61904"/>
                  </a:lnTo>
                  <a:cubicBezTo>
                    <a:pt x="431677" y="55216"/>
                    <a:pt x="429190" y="49102"/>
                    <a:pt x="426895" y="42797"/>
                  </a:cubicBezTo>
                  <a:cubicBezTo>
                    <a:pt x="415801" y="15092"/>
                    <a:pt x="411211" y="4583"/>
                    <a:pt x="369512" y="12226"/>
                  </a:cubicBezTo>
                  <a:lnTo>
                    <a:pt x="55821" y="76616"/>
                  </a:lnTo>
                  <a:cubicBezTo>
                    <a:pt x="13358" y="85214"/>
                    <a:pt x="13549" y="97443"/>
                    <a:pt x="13932" y="127250"/>
                  </a:cubicBezTo>
                  <a:cubicBezTo>
                    <a:pt x="13932" y="133364"/>
                    <a:pt x="13932" y="140051"/>
                    <a:pt x="13932" y="14750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 761">
              <a:extLst>
                <a:ext uri="{FF2B5EF4-FFF2-40B4-BE49-F238E27FC236}">
                  <a16:creationId xmlns:a16="http://schemas.microsoft.com/office/drawing/2014/main" id="{4666D92B-A009-0643-8BD5-DDD6B92FCC42}"/>
                </a:ext>
              </a:extLst>
            </p:cNvPr>
            <p:cNvSpPr/>
            <p:nvPr/>
          </p:nvSpPr>
          <p:spPr>
            <a:xfrm>
              <a:off x="6945079" y="9220623"/>
              <a:ext cx="639461" cy="506487"/>
            </a:xfrm>
            <a:custGeom>
              <a:avLst/>
              <a:gdLst>
                <a:gd name="connsiteX0" fmla="*/ 93120 w 116653"/>
                <a:gd name="connsiteY0" fmla="*/ 81536 h 92395"/>
                <a:gd name="connsiteX1" fmla="*/ 43962 w 116653"/>
                <a:gd name="connsiteY1" fmla="*/ 91472 h 92395"/>
                <a:gd name="connsiteX2" fmla="*/ 10106 w 116653"/>
                <a:gd name="connsiteY2" fmla="*/ 72365 h 92395"/>
                <a:gd name="connsiteX3" fmla="*/ -31 w 116653"/>
                <a:gd name="connsiteY3" fmla="*/ 21349 h 92395"/>
                <a:gd name="connsiteX4" fmla="*/ 106318 w 116653"/>
                <a:gd name="connsiteY4" fmla="*/ -51 h 92395"/>
                <a:gd name="connsiteX5" fmla="*/ 116455 w 116653"/>
                <a:gd name="connsiteY5" fmla="*/ 50965 h 92395"/>
                <a:gd name="connsiteX6" fmla="*/ 93120 w 116653"/>
                <a:gd name="connsiteY6" fmla="*/ 81536 h 9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653" h="92395">
                  <a:moveTo>
                    <a:pt x="93120" y="81536"/>
                  </a:moveTo>
                  <a:lnTo>
                    <a:pt x="43962" y="91472"/>
                  </a:lnTo>
                  <a:cubicBezTo>
                    <a:pt x="29375" y="95179"/>
                    <a:pt x="14454" y="86752"/>
                    <a:pt x="10106" y="72365"/>
                  </a:cubicBezTo>
                  <a:lnTo>
                    <a:pt x="-31" y="21349"/>
                  </a:lnTo>
                  <a:lnTo>
                    <a:pt x="106318" y="-51"/>
                  </a:lnTo>
                  <a:lnTo>
                    <a:pt x="116455" y="50965"/>
                  </a:lnTo>
                  <a:cubicBezTo>
                    <a:pt x="118070" y="65735"/>
                    <a:pt x="107808" y="79186"/>
                    <a:pt x="93120" y="81536"/>
                  </a:cubicBez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 762">
              <a:extLst>
                <a:ext uri="{FF2B5EF4-FFF2-40B4-BE49-F238E27FC236}">
                  <a16:creationId xmlns:a16="http://schemas.microsoft.com/office/drawing/2014/main" id="{AB8FC285-21A4-C14C-BD59-53B70F8AE5F9}"/>
                </a:ext>
              </a:extLst>
            </p:cNvPr>
            <p:cNvSpPr/>
            <p:nvPr/>
          </p:nvSpPr>
          <p:spPr>
            <a:xfrm>
              <a:off x="9911361" y="8626746"/>
              <a:ext cx="639455" cy="505629"/>
            </a:xfrm>
            <a:custGeom>
              <a:avLst/>
              <a:gdLst>
                <a:gd name="connsiteX0" fmla="*/ 93120 w 116651"/>
                <a:gd name="connsiteY0" fmla="*/ 81345 h 92238"/>
                <a:gd name="connsiteX1" fmla="*/ 43771 w 116651"/>
                <a:gd name="connsiteY1" fmla="*/ 91281 h 92238"/>
                <a:gd name="connsiteX2" fmla="*/ 10106 w 116651"/>
                <a:gd name="connsiteY2" fmla="*/ 72174 h 92238"/>
                <a:gd name="connsiteX3" fmla="*/ -31 w 116651"/>
                <a:gd name="connsiteY3" fmla="*/ 21158 h 92238"/>
                <a:gd name="connsiteX4" fmla="*/ 106318 w 116651"/>
                <a:gd name="connsiteY4" fmla="*/ -51 h 92238"/>
                <a:gd name="connsiteX5" fmla="*/ 116455 w 116651"/>
                <a:gd name="connsiteY5" fmla="*/ 50965 h 92238"/>
                <a:gd name="connsiteX6" fmla="*/ 93120 w 116651"/>
                <a:gd name="connsiteY6" fmla="*/ 81345 h 9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651" h="92238">
                  <a:moveTo>
                    <a:pt x="93120" y="81345"/>
                  </a:moveTo>
                  <a:lnTo>
                    <a:pt x="43771" y="91281"/>
                  </a:lnTo>
                  <a:cubicBezTo>
                    <a:pt x="29218" y="95083"/>
                    <a:pt x="14284" y="86600"/>
                    <a:pt x="10106" y="72174"/>
                  </a:cubicBezTo>
                  <a:lnTo>
                    <a:pt x="-31" y="21158"/>
                  </a:lnTo>
                  <a:lnTo>
                    <a:pt x="106318" y="-51"/>
                  </a:lnTo>
                  <a:lnTo>
                    <a:pt x="116455" y="50965"/>
                  </a:lnTo>
                  <a:cubicBezTo>
                    <a:pt x="118062" y="65697"/>
                    <a:pt x="107779" y="79091"/>
                    <a:pt x="93120" y="81345"/>
                  </a:cubicBez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 763">
              <a:extLst>
                <a:ext uri="{FF2B5EF4-FFF2-40B4-BE49-F238E27FC236}">
                  <a16:creationId xmlns:a16="http://schemas.microsoft.com/office/drawing/2014/main" id="{D9C7748D-CE6F-3444-8850-4921026DFB3E}"/>
                </a:ext>
              </a:extLst>
            </p:cNvPr>
            <p:cNvSpPr/>
            <p:nvPr/>
          </p:nvSpPr>
          <p:spPr>
            <a:xfrm>
              <a:off x="6911368" y="8897921"/>
              <a:ext cx="515855" cy="348556"/>
            </a:xfrm>
            <a:custGeom>
              <a:avLst/>
              <a:gdLst>
                <a:gd name="connsiteX0" fmla="*/ 380 w 94104"/>
                <a:gd name="connsiteY0" fmla="*/ 13591 h 63585"/>
                <a:gd name="connsiteX1" fmla="*/ 5162 w 94104"/>
                <a:gd name="connsiteY1" fmla="*/ 50658 h 63585"/>
                <a:gd name="connsiteX2" fmla="*/ 20889 w 94104"/>
                <a:gd name="connsiteY2" fmla="*/ 63460 h 63585"/>
                <a:gd name="connsiteX3" fmla="*/ 22185 w 94104"/>
                <a:gd name="connsiteY3" fmla="*/ 63269 h 63585"/>
                <a:gd name="connsiteX4" fmla="*/ 85498 w 94104"/>
                <a:gd name="connsiteY4" fmla="*/ 50658 h 63585"/>
                <a:gd name="connsiteX5" fmla="*/ 90853 w 94104"/>
                <a:gd name="connsiteY5" fmla="*/ 35373 h 63585"/>
                <a:gd name="connsiteX6" fmla="*/ 14343 w 94104"/>
                <a:gd name="connsiteY6" fmla="*/ 598 h 63585"/>
                <a:gd name="connsiteX7" fmla="*/ 613 w 94104"/>
                <a:gd name="connsiteY7" fmla="*/ 6999 h 63585"/>
                <a:gd name="connsiteX8" fmla="*/ 380 w 94104"/>
                <a:gd name="connsiteY8" fmla="*/ 13591 h 6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104" h="63585">
                  <a:moveTo>
                    <a:pt x="380" y="13591"/>
                  </a:moveTo>
                  <a:lnTo>
                    <a:pt x="5162" y="50658"/>
                  </a:lnTo>
                  <a:cubicBezTo>
                    <a:pt x="5965" y="58530"/>
                    <a:pt x="13006" y="64262"/>
                    <a:pt x="20889" y="63460"/>
                  </a:cubicBezTo>
                  <a:cubicBezTo>
                    <a:pt x="21323" y="63422"/>
                    <a:pt x="21757" y="63345"/>
                    <a:pt x="22185" y="63269"/>
                  </a:cubicBezTo>
                  <a:lnTo>
                    <a:pt x="85498" y="50658"/>
                  </a:lnTo>
                  <a:cubicBezTo>
                    <a:pt x="93914" y="48939"/>
                    <a:pt x="96974" y="41296"/>
                    <a:pt x="90853" y="35373"/>
                  </a:cubicBezTo>
                  <a:cubicBezTo>
                    <a:pt x="69260" y="16629"/>
                    <a:pt x="42681" y="4534"/>
                    <a:pt x="14343" y="598"/>
                  </a:cubicBezTo>
                  <a:cubicBezTo>
                    <a:pt x="8785" y="-1424"/>
                    <a:pt x="2637" y="1439"/>
                    <a:pt x="613" y="6999"/>
                  </a:cubicBezTo>
                  <a:cubicBezTo>
                    <a:pt x="-157" y="9120"/>
                    <a:pt x="-240" y="11412"/>
                    <a:pt x="380" y="1359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 764">
              <a:extLst>
                <a:ext uri="{FF2B5EF4-FFF2-40B4-BE49-F238E27FC236}">
                  <a16:creationId xmlns:a16="http://schemas.microsoft.com/office/drawing/2014/main" id="{318820ED-6481-E44C-B8E1-10F750F7A45C}"/>
                </a:ext>
              </a:extLst>
            </p:cNvPr>
            <p:cNvSpPr/>
            <p:nvPr/>
          </p:nvSpPr>
          <p:spPr>
            <a:xfrm>
              <a:off x="7012631" y="8991174"/>
              <a:ext cx="179579" cy="188653"/>
            </a:xfrm>
            <a:custGeom>
              <a:avLst/>
              <a:gdLst>
                <a:gd name="connsiteX0" fmla="*/ 32405 w 32759"/>
                <a:gd name="connsiteY0" fmla="*/ 14922 h 34415"/>
                <a:gd name="connsiteX1" fmla="*/ 19781 w 32759"/>
                <a:gd name="connsiteY1" fmla="*/ 34029 h 34415"/>
                <a:gd name="connsiteX2" fmla="*/ 787 w 32759"/>
                <a:gd name="connsiteY2" fmla="*/ 21571 h 34415"/>
                <a:gd name="connsiteX3" fmla="*/ 653 w 32759"/>
                <a:gd name="connsiteY3" fmla="*/ 20845 h 34415"/>
                <a:gd name="connsiteX4" fmla="*/ 11577 w 32759"/>
                <a:gd name="connsiteY4" fmla="*/ 630 h 34415"/>
                <a:gd name="connsiteX5" fmla="*/ 31810 w 32759"/>
                <a:gd name="connsiteY5" fmla="*/ 11540 h 34415"/>
                <a:gd name="connsiteX6" fmla="*/ 32405 w 32759"/>
                <a:gd name="connsiteY6" fmla="*/ 14540 h 3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59" h="34415">
                  <a:moveTo>
                    <a:pt x="32405" y="14922"/>
                  </a:moveTo>
                  <a:cubicBezTo>
                    <a:pt x="34170" y="23673"/>
                    <a:pt x="28532" y="32214"/>
                    <a:pt x="19781" y="34029"/>
                  </a:cubicBezTo>
                  <a:cubicBezTo>
                    <a:pt x="11091" y="35825"/>
                    <a:pt x="2587" y="30246"/>
                    <a:pt x="787" y="21571"/>
                  </a:cubicBezTo>
                  <a:cubicBezTo>
                    <a:pt x="737" y="21323"/>
                    <a:pt x="692" y="21093"/>
                    <a:pt x="653" y="20845"/>
                  </a:cubicBezTo>
                  <a:cubicBezTo>
                    <a:pt x="-1917" y="12247"/>
                    <a:pt x="2973" y="3209"/>
                    <a:pt x="11577" y="630"/>
                  </a:cubicBezTo>
                  <a:cubicBezTo>
                    <a:pt x="20181" y="-1931"/>
                    <a:pt x="29239" y="2961"/>
                    <a:pt x="31810" y="11540"/>
                  </a:cubicBezTo>
                  <a:cubicBezTo>
                    <a:pt x="32101" y="12514"/>
                    <a:pt x="32302" y="13527"/>
                    <a:pt x="32405" y="14540"/>
                  </a:cubicBezTo>
                  <a:close/>
                </a:path>
              </a:pathLst>
            </a:custGeom>
            <a:solidFill>
              <a:srgbClr val="FFFFFF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 765">
              <a:extLst>
                <a:ext uri="{FF2B5EF4-FFF2-40B4-BE49-F238E27FC236}">
                  <a16:creationId xmlns:a16="http://schemas.microsoft.com/office/drawing/2014/main" id="{16687C95-1C73-4946-A019-4FA970DFDE46}"/>
                </a:ext>
              </a:extLst>
            </p:cNvPr>
            <p:cNvSpPr/>
            <p:nvPr/>
          </p:nvSpPr>
          <p:spPr>
            <a:xfrm>
              <a:off x="9995427" y="8212769"/>
              <a:ext cx="476621" cy="422252"/>
            </a:xfrm>
            <a:custGeom>
              <a:avLst/>
              <a:gdLst>
                <a:gd name="connsiteX0" fmla="*/ 76063 w 86947"/>
                <a:gd name="connsiteY0" fmla="*/ 9033 h 77028"/>
                <a:gd name="connsiteX1" fmla="*/ 86010 w 86947"/>
                <a:gd name="connsiteY1" fmla="*/ 44954 h 77028"/>
                <a:gd name="connsiteX2" fmla="*/ 77574 w 86947"/>
                <a:gd name="connsiteY2" fmla="*/ 63386 h 77028"/>
                <a:gd name="connsiteX3" fmla="*/ 75107 w 86947"/>
                <a:gd name="connsiteY3" fmla="*/ 64061 h 77028"/>
                <a:gd name="connsiteX4" fmla="*/ 11795 w 86947"/>
                <a:gd name="connsiteY4" fmla="*/ 76672 h 77028"/>
                <a:gd name="connsiteX5" fmla="*/ 892 w 86947"/>
                <a:gd name="connsiteY5" fmla="*/ 64634 h 77028"/>
                <a:gd name="connsiteX6" fmla="*/ 58275 w 86947"/>
                <a:gd name="connsiteY6" fmla="*/ 2728 h 77028"/>
                <a:gd name="connsiteX7" fmla="*/ 73405 w 86947"/>
                <a:gd name="connsiteY7" fmla="*/ 3457 h 77028"/>
                <a:gd name="connsiteX8" fmla="*/ 76063 w 86947"/>
                <a:gd name="connsiteY8" fmla="*/ 9033 h 7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47" h="77028">
                  <a:moveTo>
                    <a:pt x="76063" y="9033"/>
                  </a:moveTo>
                  <a:lnTo>
                    <a:pt x="86010" y="44954"/>
                  </a:lnTo>
                  <a:cubicBezTo>
                    <a:pt x="88775" y="52369"/>
                    <a:pt x="85000" y="60622"/>
                    <a:pt x="77574" y="63386"/>
                  </a:cubicBezTo>
                  <a:cubicBezTo>
                    <a:pt x="76775" y="63684"/>
                    <a:pt x="75948" y="63910"/>
                    <a:pt x="75107" y="64061"/>
                  </a:cubicBezTo>
                  <a:lnTo>
                    <a:pt x="11795" y="76672"/>
                  </a:lnTo>
                  <a:cubicBezTo>
                    <a:pt x="3379" y="78391"/>
                    <a:pt x="-2360" y="72659"/>
                    <a:pt x="892" y="64634"/>
                  </a:cubicBezTo>
                  <a:cubicBezTo>
                    <a:pt x="13623" y="38889"/>
                    <a:pt x="33556" y="17384"/>
                    <a:pt x="58275" y="2728"/>
                  </a:cubicBezTo>
                  <a:cubicBezTo>
                    <a:pt x="62655" y="-1245"/>
                    <a:pt x="69428" y="-918"/>
                    <a:pt x="73405" y="3457"/>
                  </a:cubicBezTo>
                  <a:cubicBezTo>
                    <a:pt x="74820" y="5015"/>
                    <a:pt x="75746" y="6954"/>
                    <a:pt x="76063" y="90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 766">
              <a:extLst>
                <a:ext uri="{FF2B5EF4-FFF2-40B4-BE49-F238E27FC236}">
                  <a16:creationId xmlns:a16="http://schemas.microsoft.com/office/drawing/2014/main" id="{4962CE8F-EE90-7944-B3D3-67F35ABD988B}"/>
                </a:ext>
              </a:extLst>
            </p:cNvPr>
            <p:cNvSpPr/>
            <p:nvPr/>
          </p:nvSpPr>
          <p:spPr>
            <a:xfrm>
              <a:off x="10188846" y="8358081"/>
              <a:ext cx="177932" cy="178089"/>
            </a:xfrm>
            <a:custGeom>
              <a:avLst/>
              <a:gdLst>
                <a:gd name="connsiteX0" fmla="*/ 229 w 32459"/>
                <a:gd name="connsiteY0" fmla="*/ 19400 h 32487"/>
                <a:gd name="connsiteX1" fmla="*/ 19377 w 32459"/>
                <a:gd name="connsiteY1" fmla="*/ 32114 h 32487"/>
                <a:gd name="connsiteX2" fmla="*/ 32105 w 32459"/>
                <a:gd name="connsiteY2" fmla="*/ 12986 h 32487"/>
                <a:gd name="connsiteX3" fmla="*/ 12956 w 32459"/>
                <a:gd name="connsiteY3" fmla="*/ 272 h 32487"/>
                <a:gd name="connsiteX4" fmla="*/ 12853 w 32459"/>
                <a:gd name="connsiteY4" fmla="*/ 293 h 32487"/>
                <a:gd name="connsiteX5" fmla="*/ 229 w 32459"/>
                <a:gd name="connsiteY5" fmla="*/ 19400 h 3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59" h="32487">
                  <a:moveTo>
                    <a:pt x="229" y="19400"/>
                  </a:moveTo>
                  <a:cubicBezTo>
                    <a:pt x="2002" y="28193"/>
                    <a:pt x="10575" y="33885"/>
                    <a:pt x="19377" y="32114"/>
                  </a:cubicBezTo>
                  <a:cubicBezTo>
                    <a:pt x="28180" y="30343"/>
                    <a:pt x="33878" y="21779"/>
                    <a:pt x="32105" y="12986"/>
                  </a:cubicBezTo>
                  <a:cubicBezTo>
                    <a:pt x="30332" y="4193"/>
                    <a:pt x="21759" y="-1499"/>
                    <a:pt x="12956" y="272"/>
                  </a:cubicBezTo>
                  <a:cubicBezTo>
                    <a:pt x="12922" y="280"/>
                    <a:pt x="12887" y="286"/>
                    <a:pt x="12853" y="293"/>
                  </a:cubicBezTo>
                  <a:cubicBezTo>
                    <a:pt x="4226" y="2292"/>
                    <a:pt x="-1324" y="10690"/>
                    <a:pt x="229" y="19400"/>
                  </a:cubicBezTo>
                  <a:close/>
                </a:path>
              </a:pathLst>
            </a:custGeom>
            <a:solidFill>
              <a:srgbClr val="FFFFFF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 767">
              <a:extLst>
                <a:ext uri="{FF2B5EF4-FFF2-40B4-BE49-F238E27FC236}">
                  <a16:creationId xmlns:a16="http://schemas.microsoft.com/office/drawing/2014/main" id="{1125744F-A261-754A-B213-0C0D8A6740A8}"/>
                </a:ext>
              </a:extLst>
            </p:cNvPr>
            <p:cNvSpPr/>
            <p:nvPr/>
          </p:nvSpPr>
          <p:spPr>
            <a:xfrm>
              <a:off x="7344347" y="8304281"/>
              <a:ext cx="2595745" cy="787078"/>
            </a:xfrm>
            <a:custGeom>
              <a:avLst/>
              <a:gdLst>
                <a:gd name="connsiteX0" fmla="*/ 420050 w 473524"/>
                <a:gd name="connsiteY0" fmla="*/ 74308 h 143581"/>
                <a:gd name="connsiteX1" fmla="*/ 75755 w 473524"/>
                <a:gd name="connsiteY1" fmla="*/ 143093 h 143581"/>
                <a:gd name="connsiteX2" fmla="*/ 41516 w 473524"/>
                <a:gd name="connsiteY2" fmla="*/ 134686 h 143581"/>
                <a:gd name="connsiteX3" fmla="*/ 5557 w 473524"/>
                <a:gd name="connsiteY3" fmla="*/ 106790 h 143581"/>
                <a:gd name="connsiteX4" fmla="*/ 8808 w 473524"/>
                <a:gd name="connsiteY4" fmla="*/ 90931 h 143581"/>
                <a:gd name="connsiteX5" fmla="*/ 462131 w 473524"/>
                <a:gd name="connsiteY5" fmla="*/ 364 h 143581"/>
                <a:gd name="connsiteX6" fmla="*/ 471121 w 473524"/>
                <a:gd name="connsiteY6" fmla="*/ 13739 h 143581"/>
                <a:gd name="connsiteX7" fmla="*/ 448742 w 473524"/>
                <a:gd name="connsiteY7" fmla="*/ 53290 h 143581"/>
                <a:gd name="connsiteX8" fmla="*/ 420050 w 473524"/>
                <a:gd name="connsiteY8" fmla="*/ 74308 h 14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4" h="143581">
                  <a:moveTo>
                    <a:pt x="420050" y="74308"/>
                  </a:moveTo>
                  <a:lnTo>
                    <a:pt x="75755" y="143093"/>
                  </a:lnTo>
                  <a:cubicBezTo>
                    <a:pt x="63687" y="144736"/>
                    <a:pt x="51449" y="141717"/>
                    <a:pt x="41516" y="134686"/>
                  </a:cubicBezTo>
                  <a:lnTo>
                    <a:pt x="5557" y="106790"/>
                  </a:lnTo>
                  <a:cubicBezTo>
                    <a:pt x="-3051" y="100102"/>
                    <a:pt x="-1521" y="93033"/>
                    <a:pt x="8808" y="90931"/>
                  </a:cubicBezTo>
                  <a:lnTo>
                    <a:pt x="462131" y="364"/>
                  </a:lnTo>
                  <a:cubicBezTo>
                    <a:pt x="472460" y="-1738"/>
                    <a:pt x="476476" y="4376"/>
                    <a:pt x="471121" y="13739"/>
                  </a:cubicBezTo>
                  <a:lnTo>
                    <a:pt x="448742" y="53290"/>
                  </a:lnTo>
                  <a:cubicBezTo>
                    <a:pt x="442225" y="63707"/>
                    <a:pt x="431955" y="71232"/>
                    <a:pt x="420050" y="7430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 768">
              <a:extLst>
                <a:ext uri="{FF2B5EF4-FFF2-40B4-BE49-F238E27FC236}">
                  <a16:creationId xmlns:a16="http://schemas.microsoft.com/office/drawing/2014/main" id="{38188DCA-55D4-8D4E-9ABE-F63020AEE1C2}"/>
                </a:ext>
              </a:extLst>
            </p:cNvPr>
            <p:cNvSpPr/>
            <p:nvPr/>
          </p:nvSpPr>
          <p:spPr>
            <a:xfrm>
              <a:off x="6774486" y="8153189"/>
              <a:ext cx="838091" cy="465136"/>
            </a:xfrm>
            <a:custGeom>
              <a:avLst/>
              <a:gdLst>
                <a:gd name="connsiteX0" fmla="*/ 27647 w 152887"/>
                <a:gd name="connsiteY0" fmla="*/ 3469 h 84851"/>
                <a:gd name="connsiteX1" fmla="*/ 149489 w 152887"/>
                <a:gd name="connsiteY1" fmla="*/ 20092 h 84851"/>
                <a:gd name="connsiteX2" fmla="*/ 134872 w 152887"/>
                <a:gd name="connsiteY2" fmla="*/ 63362 h 84851"/>
                <a:gd name="connsiteX3" fmla="*/ 130362 w 152887"/>
                <a:gd name="connsiteY3" fmla="*/ 65185 h 84851"/>
                <a:gd name="connsiteX4" fmla="*/ 3355 w 152887"/>
                <a:gd name="connsiteY4" fmla="*/ 50090 h 84851"/>
                <a:gd name="connsiteX5" fmla="*/ 27647 w 152887"/>
                <a:gd name="connsiteY5" fmla="*/ 3469 h 8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87" h="84851">
                  <a:moveTo>
                    <a:pt x="27647" y="3469"/>
                  </a:moveTo>
                  <a:cubicBezTo>
                    <a:pt x="27647" y="3469"/>
                    <a:pt x="133613" y="-11434"/>
                    <a:pt x="149489" y="20092"/>
                  </a:cubicBezTo>
                  <a:cubicBezTo>
                    <a:pt x="157414" y="36073"/>
                    <a:pt x="150870" y="55444"/>
                    <a:pt x="134872" y="63362"/>
                  </a:cubicBezTo>
                  <a:cubicBezTo>
                    <a:pt x="133416" y="64082"/>
                    <a:pt x="131909" y="64692"/>
                    <a:pt x="130362" y="65185"/>
                  </a:cubicBezTo>
                  <a:cubicBezTo>
                    <a:pt x="130362" y="65185"/>
                    <a:pt x="26691" y="118111"/>
                    <a:pt x="3355" y="50090"/>
                  </a:cubicBezTo>
                  <a:cubicBezTo>
                    <a:pt x="-11565" y="5571"/>
                    <a:pt x="27647" y="3469"/>
                    <a:pt x="27647" y="34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3C40B3D1-7AE0-4846-881C-CF0CEC362247}"/>
                </a:ext>
              </a:extLst>
            </p:cNvPr>
            <p:cNvSpPr/>
            <p:nvPr/>
          </p:nvSpPr>
          <p:spPr>
            <a:xfrm>
              <a:off x="9497601" y="7533216"/>
              <a:ext cx="803278" cy="536471"/>
            </a:xfrm>
            <a:custGeom>
              <a:avLst/>
              <a:gdLst>
                <a:gd name="connsiteX0" fmla="*/ 106052 w 146536"/>
                <a:gd name="connsiteY0" fmla="*/ 1924 h 97865"/>
                <a:gd name="connsiteX1" fmla="*/ 86 w 146536"/>
                <a:gd name="connsiteY1" fmla="*/ 64404 h 97865"/>
                <a:gd name="connsiteX2" fmla="*/ 35472 w 146536"/>
                <a:gd name="connsiteY2" fmla="*/ 97459 h 97865"/>
                <a:gd name="connsiteX3" fmla="*/ 146411 w 146536"/>
                <a:gd name="connsiteY3" fmla="*/ 34215 h 97865"/>
                <a:gd name="connsiteX4" fmla="*/ 106052 w 146536"/>
                <a:gd name="connsiteY4" fmla="*/ 1924 h 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536" h="97865">
                  <a:moveTo>
                    <a:pt x="106052" y="1924"/>
                  </a:moveTo>
                  <a:cubicBezTo>
                    <a:pt x="106052" y="1924"/>
                    <a:pt x="2572" y="29056"/>
                    <a:pt x="86" y="64404"/>
                  </a:cubicBezTo>
                  <a:cubicBezTo>
                    <a:pt x="-2401" y="99752"/>
                    <a:pt x="35472" y="97459"/>
                    <a:pt x="35472" y="97459"/>
                  </a:cubicBezTo>
                  <a:cubicBezTo>
                    <a:pt x="35472" y="97459"/>
                    <a:pt x="150237" y="106440"/>
                    <a:pt x="146411" y="34215"/>
                  </a:cubicBezTo>
                  <a:cubicBezTo>
                    <a:pt x="143351" y="-12024"/>
                    <a:pt x="106052" y="1924"/>
                    <a:pt x="106052" y="19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 770">
              <a:extLst>
                <a:ext uri="{FF2B5EF4-FFF2-40B4-BE49-F238E27FC236}">
                  <a16:creationId xmlns:a16="http://schemas.microsoft.com/office/drawing/2014/main" id="{F6ACD3F0-1764-864D-B307-786656387552}"/>
                </a:ext>
              </a:extLst>
            </p:cNvPr>
            <p:cNvSpPr/>
            <p:nvPr/>
          </p:nvSpPr>
          <p:spPr>
            <a:xfrm>
              <a:off x="7534353" y="7879211"/>
              <a:ext cx="2088664" cy="597015"/>
            </a:xfrm>
            <a:custGeom>
              <a:avLst/>
              <a:gdLst>
                <a:gd name="connsiteX0" fmla="*/ 380989 w 381020"/>
                <a:gd name="connsiteY0" fmla="*/ 32431 h 108909"/>
                <a:gd name="connsiteX1" fmla="*/ 2073 w 381020"/>
                <a:gd name="connsiteY1" fmla="*/ 108859 h 108909"/>
                <a:gd name="connsiteX2" fmla="*/ -31 w 381020"/>
                <a:gd name="connsiteY2" fmla="*/ 73894 h 108909"/>
                <a:gd name="connsiteX3" fmla="*/ 369321 w 381020"/>
                <a:gd name="connsiteY3" fmla="*/ -51 h 108909"/>
                <a:gd name="connsiteX4" fmla="*/ 380989 w 381020"/>
                <a:gd name="connsiteY4" fmla="*/ 32431 h 10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20" h="108909">
                  <a:moveTo>
                    <a:pt x="380989" y="32431"/>
                  </a:moveTo>
                  <a:cubicBezTo>
                    <a:pt x="258932" y="75661"/>
                    <a:pt x="131358" y="101392"/>
                    <a:pt x="2073" y="108859"/>
                  </a:cubicBezTo>
                  <a:cubicBezTo>
                    <a:pt x="2073" y="97204"/>
                    <a:pt x="734" y="85549"/>
                    <a:pt x="-31" y="73894"/>
                  </a:cubicBezTo>
                  <a:cubicBezTo>
                    <a:pt x="125960" y="66755"/>
                    <a:pt x="250308" y="41861"/>
                    <a:pt x="369321" y="-51"/>
                  </a:cubicBezTo>
                  <a:cubicBezTo>
                    <a:pt x="373147" y="10267"/>
                    <a:pt x="377164" y="21349"/>
                    <a:pt x="380989" y="324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 771">
              <a:extLst>
                <a:ext uri="{FF2B5EF4-FFF2-40B4-BE49-F238E27FC236}">
                  <a16:creationId xmlns:a16="http://schemas.microsoft.com/office/drawing/2014/main" id="{3BCBC57B-E460-4E4F-B9FB-23D222DB757B}"/>
                </a:ext>
              </a:extLst>
            </p:cNvPr>
            <p:cNvSpPr/>
            <p:nvPr/>
          </p:nvSpPr>
          <p:spPr>
            <a:xfrm>
              <a:off x="6846522" y="8231882"/>
              <a:ext cx="690431" cy="315842"/>
            </a:xfrm>
            <a:custGeom>
              <a:avLst/>
              <a:gdLst>
                <a:gd name="connsiteX0" fmla="*/ 65576 w 125950"/>
                <a:gd name="connsiteY0" fmla="*/ 55033 h 57617"/>
                <a:gd name="connsiteX1" fmla="*/ 2838 w 125950"/>
                <a:gd name="connsiteY1" fmla="*/ 31341 h 57617"/>
                <a:gd name="connsiteX2" fmla="*/ -31 w 125950"/>
                <a:gd name="connsiteY2" fmla="*/ 16819 h 57617"/>
                <a:gd name="connsiteX3" fmla="*/ 8576 w 125950"/>
                <a:gd name="connsiteY3" fmla="*/ 4591 h 57617"/>
                <a:gd name="connsiteX4" fmla="*/ 12784 w 125950"/>
                <a:gd name="connsiteY4" fmla="*/ 3444 h 57617"/>
                <a:gd name="connsiteX5" fmla="*/ 15844 w 125950"/>
                <a:gd name="connsiteY5" fmla="*/ 3444 h 57617"/>
                <a:gd name="connsiteX6" fmla="*/ 120663 w 125950"/>
                <a:gd name="connsiteY6" fmla="*/ 8985 h 57617"/>
                <a:gd name="connsiteX7" fmla="*/ 112247 w 125950"/>
                <a:gd name="connsiteY7" fmla="*/ 39366 h 57617"/>
                <a:gd name="connsiteX8" fmla="*/ 110143 w 125950"/>
                <a:gd name="connsiteY8" fmla="*/ 39366 h 57617"/>
                <a:gd name="connsiteX9" fmla="*/ 65576 w 125950"/>
                <a:gd name="connsiteY9" fmla="*/ 55033 h 5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950" h="57617">
                  <a:moveTo>
                    <a:pt x="65576" y="55033"/>
                  </a:moveTo>
                  <a:cubicBezTo>
                    <a:pt x="31338" y="61912"/>
                    <a:pt x="10871" y="55033"/>
                    <a:pt x="2838" y="31341"/>
                  </a:cubicBezTo>
                  <a:cubicBezTo>
                    <a:pt x="1107" y="26686"/>
                    <a:pt x="139" y="21781"/>
                    <a:pt x="-31" y="16819"/>
                  </a:cubicBezTo>
                  <a:cubicBezTo>
                    <a:pt x="-31" y="16819"/>
                    <a:pt x="1499" y="6119"/>
                    <a:pt x="8576" y="4591"/>
                  </a:cubicBezTo>
                  <a:cubicBezTo>
                    <a:pt x="15653" y="3062"/>
                    <a:pt x="11062" y="4591"/>
                    <a:pt x="12784" y="3444"/>
                  </a:cubicBezTo>
                  <a:lnTo>
                    <a:pt x="15844" y="3444"/>
                  </a:lnTo>
                  <a:cubicBezTo>
                    <a:pt x="49700" y="-1332"/>
                    <a:pt x="104022" y="-2670"/>
                    <a:pt x="120663" y="8985"/>
                  </a:cubicBezTo>
                  <a:cubicBezTo>
                    <a:pt x="120663" y="8985"/>
                    <a:pt x="136922" y="22551"/>
                    <a:pt x="112247" y="39366"/>
                  </a:cubicBezTo>
                  <a:lnTo>
                    <a:pt x="110143" y="39366"/>
                  </a:lnTo>
                  <a:cubicBezTo>
                    <a:pt x="95993" y="46408"/>
                    <a:pt x="81023" y="51670"/>
                    <a:pt x="65576" y="55033"/>
                  </a:cubicBezTo>
                  <a:close/>
                </a:path>
              </a:pathLst>
            </a:custGeom>
            <a:solidFill>
              <a:srgbClr val="FFFFFF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4FC867A3-2C6B-7B44-972F-48F8A64D3580}"/>
                </a:ext>
              </a:extLst>
            </p:cNvPr>
            <p:cNvSpPr/>
            <p:nvPr/>
          </p:nvSpPr>
          <p:spPr>
            <a:xfrm>
              <a:off x="9570288" y="7607237"/>
              <a:ext cx="647797" cy="389712"/>
            </a:xfrm>
            <a:custGeom>
              <a:avLst/>
              <a:gdLst>
                <a:gd name="connsiteX0" fmla="*/ 69457 w 118173"/>
                <a:gd name="connsiteY0" fmla="*/ 68672 h 71093"/>
                <a:gd name="connsiteX1" fmla="*/ 118041 w 118173"/>
                <a:gd name="connsiteY1" fmla="*/ 22624 h 71093"/>
                <a:gd name="connsiteX2" fmla="*/ 115172 w 118173"/>
                <a:gd name="connsiteY2" fmla="*/ 8294 h 71093"/>
                <a:gd name="connsiteX3" fmla="*/ 102356 w 118173"/>
                <a:gd name="connsiteY3" fmla="*/ 78 h 71093"/>
                <a:gd name="connsiteX4" fmla="*/ 98148 w 118173"/>
                <a:gd name="connsiteY4" fmla="*/ 78 h 71093"/>
                <a:gd name="connsiteX5" fmla="*/ 97192 w 118173"/>
                <a:gd name="connsiteY5" fmla="*/ 78 h 71093"/>
                <a:gd name="connsiteX6" fmla="*/ 97192 w 118173"/>
                <a:gd name="connsiteY6" fmla="*/ 78 h 71093"/>
                <a:gd name="connsiteX7" fmla="*/ 96044 w 118173"/>
                <a:gd name="connsiteY7" fmla="*/ 78 h 71093"/>
                <a:gd name="connsiteX8" fmla="*/ 1554 w 118173"/>
                <a:gd name="connsiteY8" fmla="*/ 45744 h 71093"/>
                <a:gd name="connsiteX9" fmla="*/ 20682 w 118173"/>
                <a:gd name="connsiteY9" fmla="*/ 70392 h 71093"/>
                <a:gd name="connsiteX10" fmla="*/ 22786 w 118173"/>
                <a:gd name="connsiteY10" fmla="*/ 70392 h 71093"/>
                <a:gd name="connsiteX11" fmla="*/ 69457 w 118173"/>
                <a:gd name="connsiteY11" fmla="*/ 68672 h 7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173" h="71093">
                  <a:moveTo>
                    <a:pt x="69457" y="68672"/>
                  </a:moveTo>
                  <a:cubicBezTo>
                    <a:pt x="103695" y="61793"/>
                    <a:pt x="119571" y="46699"/>
                    <a:pt x="118041" y="22624"/>
                  </a:cubicBezTo>
                  <a:cubicBezTo>
                    <a:pt x="117851" y="17725"/>
                    <a:pt x="116882" y="12889"/>
                    <a:pt x="115172" y="8294"/>
                  </a:cubicBezTo>
                  <a:cubicBezTo>
                    <a:pt x="115172" y="8294"/>
                    <a:pt x="109625" y="-1260"/>
                    <a:pt x="102356" y="78"/>
                  </a:cubicBezTo>
                  <a:cubicBezTo>
                    <a:pt x="95088" y="1415"/>
                    <a:pt x="99870" y="78"/>
                    <a:pt x="98148" y="78"/>
                  </a:cubicBezTo>
                  <a:lnTo>
                    <a:pt x="97192" y="78"/>
                  </a:lnTo>
                  <a:lnTo>
                    <a:pt x="97192" y="78"/>
                  </a:lnTo>
                  <a:lnTo>
                    <a:pt x="96044" y="78"/>
                  </a:lnTo>
                  <a:cubicBezTo>
                    <a:pt x="63145" y="8867"/>
                    <a:pt x="12457" y="28547"/>
                    <a:pt x="1554" y="45744"/>
                  </a:cubicBezTo>
                  <a:cubicBezTo>
                    <a:pt x="1554" y="45744"/>
                    <a:pt x="-8201" y="64851"/>
                    <a:pt x="20682" y="70392"/>
                  </a:cubicBezTo>
                  <a:lnTo>
                    <a:pt x="22786" y="70392"/>
                  </a:lnTo>
                  <a:cubicBezTo>
                    <a:pt x="38356" y="71656"/>
                    <a:pt x="54021" y="71079"/>
                    <a:pt x="69457" y="68672"/>
                  </a:cubicBezTo>
                  <a:close/>
                </a:path>
              </a:pathLst>
            </a:custGeom>
            <a:solidFill>
              <a:srgbClr val="FFFFFF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 773">
              <a:extLst>
                <a:ext uri="{FF2B5EF4-FFF2-40B4-BE49-F238E27FC236}">
                  <a16:creationId xmlns:a16="http://schemas.microsoft.com/office/drawing/2014/main" id="{69195CC7-56BC-9744-9B87-FD01FCDF2575}"/>
                </a:ext>
              </a:extLst>
            </p:cNvPr>
            <p:cNvSpPr/>
            <p:nvPr/>
          </p:nvSpPr>
          <p:spPr>
            <a:xfrm>
              <a:off x="8071989" y="6788579"/>
              <a:ext cx="475438" cy="197264"/>
            </a:xfrm>
            <a:custGeom>
              <a:avLst/>
              <a:gdLst>
                <a:gd name="connsiteX0" fmla="*/ 86473 w 86731"/>
                <a:gd name="connsiteY0" fmla="*/ 8982 h 35985"/>
                <a:gd name="connsiteX1" fmla="*/ 76966 w 86731"/>
                <a:gd name="connsiteY1" fmla="*/ 23110 h 35985"/>
                <a:gd name="connsiteX2" fmla="*/ 76909 w 86731"/>
                <a:gd name="connsiteY2" fmla="*/ 23121 h 35985"/>
                <a:gd name="connsiteX3" fmla="*/ 13979 w 86731"/>
                <a:gd name="connsiteY3" fmla="*/ 35732 h 35985"/>
                <a:gd name="connsiteX4" fmla="*/ 207 w 86731"/>
                <a:gd name="connsiteY4" fmla="*/ 26561 h 35985"/>
                <a:gd name="connsiteX5" fmla="*/ 207 w 86731"/>
                <a:gd name="connsiteY5" fmla="*/ 26561 h 35985"/>
                <a:gd name="connsiteX6" fmla="*/ 9389 w 86731"/>
                <a:gd name="connsiteY6" fmla="*/ 12613 h 35985"/>
                <a:gd name="connsiteX7" fmla="*/ 72318 w 86731"/>
                <a:gd name="connsiteY7" fmla="*/ 193 h 35985"/>
                <a:gd name="connsiteX8" fmla="*/ 86090 w 86731"/>
                <a:gd name="connsiteY8" fmla="*/ 9173 h 3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731" h="35985">
                  <a:moveTo>
                    <a:pt x="86473" y="8982"/>
                  </a:moveTo>
                  <a:cubicBezTo>
                    <a:pt x="87752" y="15505"/>
                    <a:pt x="83496" y="21832"/>
                    <a:pt x="76966" y="23110"/>
                  </a:cubicBezTo>
                  <a:cubicBezTo>
                    <a:pt x="76947" y="23114"/>
                    <a:pt x="76928" y="23118"/>
                    <a:pt x="76909" y="23121"/>
                  </a:cubicBezTo>
                  <a:lnTo>
                    <a:pt x="13979" y="35732"/>
                  </a:lnTo>
                  <a:cubicBezTo>
                    <a:pt x="7659" y="36909"/>
                    <a:pt x="1550" y="32841"/>
                    <a:pt x="207" y="26561"/>
                  </a:cubicBezTo>
                  <a:lnTo>
                    <a:pt x="207" y="26561"/>
                  </a:lnTo>
                  <a:cubicBezTo>
                    <a:pt x="-1088" y="20181"/>
                    <a:pt x="3011" y="13952"/>
                    <a:pt x="9389" y="12613"/>
                  </a:cubicBezTo>
                  <a:lnTo>
                    <a:pt x="72318" y="193"/>
                  </a:lnTo>
                  <a:cubicBezTo>
                    <a:pt x="78600" y="-1104"/>
                    <a:pt x="84751" y="2908"/>
                    <a:pt x="86090" y="917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 774">
              <a:extLst>
                <a:ext uri="{FF2B5EF4-FFF2-40B4-BE49-F238E27FC236}">
                  <a16:creationId xmlns:a16="http://schemas.microsoft.com/office/drawing/2014/main" id="{F7D8510D-83F1-D248-AB2B-E52F7316B8F7}"/>
                </a:ext>
              </a:extLst>
            </p:cNvPr>
            <p:cNvSpPr/>
            <p:nvPr/>
          </p:nvSpPr>
          <p:spPr>
            <a:xfrm rot="20920199">
              <a:off x="8243271" y="6753228"/>
              <a:ext cx="88074" cy="71222"/>
            </a:xfrm>
            <a:custGeom>
              <a:avLst/>
              <a:gdLst>
                <a:gd name="connsiteX0" fmla="*/ -31 w 16067"/>
                <a:gd name="connsiteY0" fmla="*/ -51 h 12992"/>
                <a:gd name="connsiteX1" fmla="*/ 16036 w 16067"/>
                <a:gd name="connsiteY1" fmla="*/ -51 h 12992"/>
                <a:gd name="connsiteX2" fmla="*/ 16036 w 16067"/>
                <a:gd name="connsiteY2" fmla="*/ 12942 h 12992"/>
                <a:gd name="connsiteX3" fmla="*/ -31 w 16067"/>
                <a:gd name="connsiteY3" fmla="*/ 12942 h 1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67" h="12992">
                  <a:moveTo>
                    <a:pt x="-31" y="-51"/>
                  </a:moveTo>
                  <a:lnTo>
                    <a:pt x="16036" y="-51"/>
                  </a:lnTo>
                  <a:lnTo>
                    <a:pt x="16036" y="12942"/>
                  </a:lnTo>
                  <a:lnTo>
                    <a:pt x="-31" y="12942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2FFAAE5-18B2-9140-A161-167F43B5D881}"/>
                </a:ext>
              </a:extLst>
            </p:cNvPr>
            <p:cNvSpPr/>
            <p:nvPr/>
          </p:nvSpPr>
          <p:spPr>
            <a:xfrm>
              <a:off x="7932777" y="8443074"/>
              <a:ext cx="1480483" cy="532995"/>
            </a:xfrm>
            <a:custGeom>
              <a:avLst/>
              <a:gdLst>
                <a:gd name="connsiteX0" fmla="*/ 249777 w 270074"/>
                <a:gd name="connsiteY0" fmla="*/ 51855 h 97231"/>
                <a:gd name="connsiteX1" fmla="*/ 28854 w 270074"/>
                <a:gd name="connsiteY1" fmla="*/ 95992 h 97231"/>
                <a:gd name="connsiteX2" fmla="*/ 354 w 270074"/>
                <a:gd name="connsiteY2" fmla="*/ 73828 h 97231"/>
                <a:gd name="connsiteX3" fmla="*/ 34401 w 270074"/>
                <a:gd name="connsiteY3" fmla="*/ 39245 h 97231"/>
                <a:gd name="connsiteX4" fmla="*/ 222616 w 270074"/>
                <a:gd name="connsiteY4" fmla="*/ 1031 h 97231"/>
                <a:gd name="connsiteX5" fmla="*/ 267566 w 270074"/>
                <a:gd name="connsiteY5" fmla="*/ 20138 h 97231"/>
                <a:gd name="connsiteX6" fmla="*/ 249777 w 270074"/>
                <a:gd name="connsiteY6" fmla="*/ 51855 h 9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074" h="97231">
                  <a:moveTo>
                    <a:pt x="249777" y="51855"/>
                  </a:moveTo>
                  <a:lnTo>
                    <a:pt x="28854" y="95992"/>
                  </a:lnTo>
                  <a:cubicBezTo>
                    <a:pt x="3415" y="101151"/>
                    <a:pt x="3415" y="88732"/>
                    <a:pt x="354" y="73828"/>
                  </a:cubicBezTo>
                  <a:cubicBezTo>
                    <a:pt x="-2706" y="58925"/>
                    <a:pt x="12787" y="43639"/>
                    <a:pt x="34401" y="39245"/>
                  </a:cubicBezTo>
                  <a:lnTo>
                    <a:pt x="222616" y="1031"/>
                  </a:lnTo>
                  <a:cubicBezTo>
                    <a:pt x="244422" y="-3173"/>
                    <a:pt x="264506" y="5234"/>
                    <a:pt x="267566" y="20138"/>
                  </a:cubicBezTo>
                  <a:cubicBezTo>
                    <a:pt x="270626" y="35041"/>
                    <a:pt x="275408" y="46123"/>
                    <a:pt x="249777" y="51855"/>
                  </a:cubicBezTo>
                  <a:close/>
                </a:path>
              </a:pathLst>
            </a:custGeom>
            <a:solidFill>
              <a:srgbClr val="FFFFFF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8" name="TextBox 787">
            <a:extLst>
              <a:ext uri="{FF2B5EF4-FFF2-40B4-BE49-F238E27FC236}">
                <a16:creationId xmlns:a16="http://schemas.microsoft.com/office/drawing/2014/main" id="{BD88D5BA-9B2A-3649-9E44-3BC304710829}"/>
              </a:ext>
            </a:extLst>
          </p:cNvPr>
          <p:cNvSpPr txBox="1"/>
          <p:nvPr/>
        </p:nvSpPr>
        <p:spPr>
          <a:xfrm flipH="1">
            <a:off x="1708188" y="8629704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A4E4B130-3B30-AD48-9F7C-A2E86E4DC15A}"/>
              </a:ext>
            </a:extLst>
          </p:cNvPr>
          <p:cNvSpPr/>
          <p:nvPr/>
        </p:nvSpPr>
        <p:spPr>
          <a:xfrm flipH="1">
            <a:off x="3416504" y="798063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Damage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F1A98C86-3094-AD41-BF69-EFB7AA518BBC}"/>
              </a:ext>
            </a:extLst>
          </p:cNvPr>
          <p:cNvGrpSpPr/>
          <p:nvPr/>
        </p:nvGrpSpPr>
        <p:grpSpPr>
          <a:xfrm>
            <a:off x="3175625" y="5831575"/>
            <a:ext cx="6078087" cy="1480065"/>
            <a:chOff x="3684329" y="5107082"/>
            <a:chExt cx="6078087" cy="1480065"/>
          </a:xfrm>
        </p:grpSpPr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79862E28-765E-C547-BF76-65C090F915AA}"/>
                </a:ext>
              </a:extLst>
            </p:cNvPr>
            <p:cNvGrpSpPr/>
            <p:nvPr/>
          </p:nvGrpSpPr>
          <p:grpSpPr>
            <a:xfrm flipH="1">
              <a:off x="3684329" y="5107082"/>
              <a:ext cx="4689341" cy="1480065"/>
              <a:chOff x="18018259" y="8565841"/>
              <a:chExt cx="4689341" cy="1480065"/>
            </a:xfrm>
          </p:grpSpPr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C7AB8F3A-3291-3B41-BCDF-6B9223237918}"/>
                  </a:ext>
                </a:extLst>
              </p:cNvPr>
              <p:cNvSpPr txBox="1"/>
              <p:nvPr/>
            </p:nvSpPr>
            <p:spPr>
              <a:xfrm>
                <a:off x="18018259" y="9214909"/>
                <a:ext cx="4689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787" name="Rectangle 786">
                <a:extLst>
                  <a:ext uri="{FF2B5EF4-FFF2-40B4-BE49-F238E27FC236}">
                    <a16:creationId xmlns:a16="http://schemas.microsoft.com/office/drawing/2014/main" id="{04DE223E-EA7F-E041-92EF-AA7D482EBE24}"/>
                  </a:ext>
                </a:extLst>
              </p:cNvPr>
              <p:cNvSpPr/>
              <p:nvPr/>
            </p:nvSpPr>
            <p:spPr>
              <a:xfrm>
                <a:off x="18018259" y="8565841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Car Crash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sp>
          <p:nvSpPr>
            <p:cNvPr id="797" name="Oval 796">
              <a:extLst>
                <a:ext uri="{FF2B5EF4-FFF2-40B4-BE49-F238E27FC236}">
                  <a16:creationId xmlns:a16="http://schemas.microsoft.com/office/drawing/2014/main" id="{358526B3-0FEF-B543-B1C8-9FB842FBE5EE}"/>
                </a:ext>
              </a:extLst>
            </p:cNvPr>
            <p:cNvSpPr/>
            <p:nvPr/>
          </p:nvSpPr>
          <p:spPr>
            <a:xfrm>
              <a:off x="8560683" y="5270081"/>
              <a:ext cx="1201733" cy="12017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</p:grpSp>
      <p:sp>
        <p:nvSpPr>
          <p:cNvPr id="798" name="Oval 797">
            <a:extLst>
              <a:ext uri="{FF2B5EF4-FFF2-40B4-BE49-F238E27FC236}">
                <a16:creationId xmlns:a16="http://schemas.microsoft.com/office/drawing/2014/main" id="{72E031E5-E093-A242-B23E-F2754E302C1C}"/>
              </a:ext>
            </a:extLst>
          </p:cNvPr>
          <p:cNvSpPr/>
          <p:nvPr/>
        </p:nvSpPr>
        <p:spPr>
          <a:xfrm>
            <a:off x="6670269" y="8180042"/>
            <a:ext cx="1201733" cy="12017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4B87FC08-3F70-F546-B4FE-3B8CB30C3DFF}"/>
              </a:ext>
            </a:extLst>
          </p:cNvPr>
          <p:cNvGrpSpPr/>
          <p:nvPr/>
        </p:nvGrpSpPr>
        <p:grpSpPr>
          <a:xfrm>
            <a:off x="3175624" y="10329103"/>
            <a:ext cx="6078088" cy="1480065"/>
            <a:chOff x="3684328" y="10673054"/>
            <a:chExt cx="6078088" cy="1480065"/>
          </a:xfrm>
        </p:grpSpPr>
        <p:grpSp>
          <p:nvGrpSpPr>
            <p:cNvPr id="791" name="Group 790">
              <a:extLst>
                <a:ext uri="{FF2B5EF4-FFF2-40B4-BE49-F238E27FC236}">
                  <a16:creationId xmlns:a16="http://schemas.microsoft.com/office/drawing/2014/main" id="{28506BE2-778D-1847-9BDF-945E665D61A2}"/>
                </a:ext>
              </a:extLst>
            </p:cNvPr>
            <p:cNvGrpSpPr/>
            <p:nvPr/>
          </p:nvGrpSpPr>
          <p:grpSpPr>
            <a:xfrm flipH="1">
              <a:off x="3684328" y="10673054"/>
              <a:ext cx="4689341" cy="1480065"/>
              <a:chOff x="14063087" y="8565841"/>
              <a:chExt cx="4689341" cy="1480065"/>
            </a:xfrm>
          </p:grpSpPr>
          <p:sp>
            <p:nvSpPr>
              <p:cNvPr id="795" name="TextBox 794">
                <a:extLst>
                  <a:ext uri="{FF2B5EF4-FFF2-40B4-BE49-F238E27FC236}">
                    <a16:creationId xmlns:a16="http://schemas.microsoft.com/office/drawing/2014/main" id="{33A701E5-42DC-E94D-A351-394BBF24F20C}"/>
                  </a:ext>
                </a:extLst>
              </p:cNvPr>
              <p:cNvSpPr txBox="1"/>
              <p:nvPr/>
            </p:nvSpPr>
            <p:spPr>
              <a:xfrm>
                <a:off x="14063087" y="9214909"/>
                <a:ext cx="4689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189F1F91-0844-8D40-AB3B-5FF70652E26C}"/>
                  </a:ext>
                </a:extLst>
              </p:cNvPr>
              <p:cNvSpPr/>
              <p:nvPr/>
            </p:nvSpPr>
            <p:spPr>
              <a:xfrm>
                <a:off x="14063087" y="8565841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Broken Car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1B9FF0CF-9A1F-2240-B70B-33B37DEEBE0C}"/>
                </a:ext>
              </a:extLst>
            </p:cNvPr>
            <p:cNvSpPr/>
            <p:nvPr/>
          </p:nvSpPr>
          <p:spPr>
            <a:xfrm>
              <a:off x="8560683" y="10836759"/>
              <a:ext cx="1201733" cy="12017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49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138903-49B1-7D44-B07A-6C7C62A1194F}"/>
              </a:ext>
            </a:extLst>
          </p:cNvPr>
          <p:cNvGrpSpPr/>
          <p:nvPr/>
        </p:nvGrpSpPr>
        <p:grpSpPr>
          <a:xfrm>
            <a:off x="3067505" y="4434548"/>
            <a:ext cx="11202275" cy="5862668"/>
            <a:chOff x="3843495" y="3719582"/>
            <a:chExt cx="16665602" cy="8244191"/>
          </a:xfrm>
          <a:solidFill>
            <a:schemeClr val="bg1">
              <a:lumMod val="95000"/>
            </a:schemeClr>
          </a:solidFill>
        </p:grpSpPr>
        <p:sp>
          <p:nvSpPr>
            <p:cNvPr id="13" name="Freeform 781">
              <a:extLst>
                <a:ext uri="{FF2B5EF4-FFF2-40B4-BE49-F238E27FC236}">
                  <a16:creationId xmlns:a16="http://schemas.microsoft.com/office/drawing/2014/main" id="{AA01A1FC-AE7A-854F-AAC0-44698F0B0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" name="Freeform 403">
              <a:extLst>
                <a:ext uri="{FF2B5EF4-FFF2-40B4-BE49-F238E27FC236}">
                  <a16:creationId xmlns:a16="http://schemas.microsoft.com/office/drawing/2014/main" id="{FBA4D864-9C0F-9046-A66B-26A6F8D89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" name="Freeform 404">
              <a:extLst>
                <a:ext uri="{FF2B5EF4-FFF2-40B4-BE49-F238E27FC236}">
                  <a16:creationId xmlns:a16="http://schemas.microsoft.com/office/drawing/2014/main" id="{84C33D9B-E46E-3849-9606-5EC94F6E6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" name="Freeform 405">
              <a:extLst>
                <a:ext uri="{FF2B5EF4-FFF2-40B4-BE49-F238E27FC236}">
                  <a16:creationId xmlns:a16="http://schemas.microsoft.com/office/drawing/2014/main" id="{DA3168EB-243D-4840-A913-8A7827F02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" name="Freeform 406">
              <a:extLst>
                <a:ext uri="{FF2B5EF4-FFF2-40B4-BE49-F238E27FC236}">
                  <a16:creationId xmlns:a16="http://schemas.microsoft.com/office/drawing/2014/main" id="{D1FBB604-DAE5-D240-9654-E30ACE6A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" name="Freeform 407">
              <a:extLst>
                <a:ext uri="{FF2B5EF4-FFF2-40B4-BE49-F238E27FC236}">
                  <a16:creationId xmlns:a16="http://schemas.microsoft.com/office/drawing/2014/main" id="{D957BCC3-E449-064E-8213-22DA75466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" name="Freeform 408">
              <a:extLst>
                <a:ext uri="{FF2B5EF4-FFF2-40B4-BE49-F238E27FC236}">
                  <a16:creationId xmlns:a16="http://schemas.microsoft.com/office/drawing/2014/main" id="{0EBE0D58-159B-BA4F-92F9-A6FE1F445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" name="Freeform 409">
              <a:extLst>
                <a:ext uri="{FF2B5EF4-FFF2-40B4-BE49-F238E27FC236}">
                  <a16:creationId xmlns:a16="http://schemas.microsoft.com/office/drawing/2014/main" id="{3D8901D4-0483-084E-A1C6-38CB5394B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" name="Freeform 410">
              <a:extLst>
                <a:ext uri="{FF2B5EF4-FFF2-40B4-BE49-F238E27FC236}">
                  <a16:creationId xmlns:a16="http://schemas.microsoft.com/office/drawing/2014/main" id="{60C70F38-359A-704F-AA4C-7BA67BA96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" name="Freeform 411">
              <a:extLst>
                <a:ext uri="{FF2B5EF4-FFF2-40B4-BE49-F238E27FC236}">
                  <a16:creationId xmlns:a16="http://schemas.microsoft.com/office/drawing/2014/main" id="{D0539AE0-B6CB-A842-8088-1FC9AB532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" name="Freeform 412">
              <a:extLst>
                <a:ext uri="{FF2B5EF4-FFF2-40B4-BE49-F238E27FC236}">
                  <a16:creationId xmlns:a16="http://schemas.microsoft.com/office/drawing/2014/main" id="{8870F2A6-3D19-A641-ADC4-22BB8305A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" name="Freeform 413">
              <a:extLst>
                <a:ext uri="{FF2B5EF4-FFF2-40B4-BE49-F238E27FC236}">
                  <a16:creationId xmlns:a16="http://schemas.microsoft.com/office/drawing/2014/main" id="{C8440A66-3C32-894B-88B5-54126D8A4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" name="Freeform 414">
              <a:extLst>
                <a:ext uri="{FF2B5EF4-FFF2-40B4-BE49-F238E27FC236}">
                  <a16:creationId xmlns:a16="http://schemas.microsoft.com/office/drawing/2014/main" id="{26FE3E60-5D0A-884A-B00A-714615D2B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" name="Freeform 415">
              <a:extLst>
                <a:ext uri="{FF2B5EF4-FFF2-40B4-BE49-F238E27FC236}">
                  <a16:creationId xmlns:a16="http://schemas.microsoft.com/office/drawing/2014/main" id="{A6FFD467-BC1B-2F4F-B4D3-EC479FF3B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" name="Freeform 416">
              <a:extLst>
                <a:ext uri="{FF2B5EF4-FFF2-40B4-BE49-F238E27FC236}">
                  <a16:creationId xmlns:a16="http://schemas.microsoft.com/office/drawing/2014/main" id="{56342959-00A4-7E43-BE30-8E51F848A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" name="Freeform 417">
              <a:extLst>
                <a:ext uri="{FF2B5EF4-FFF2-40B4-BE49-F238E27FC236}">
                  <a16:creationId xmlns:a16="http://schemas.microsoft.com/office/drawing/2014/main" id="{5460896C-91A1-A748-9FF5-929A759D0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" name="Freeform 418">
              <a:extLst>
                <a:ext uri="{FF2B5EF4-FFF2-40B4-BE49-F238E27FC236}">
                  <a16:creationId xmlns:a16="http://schemas.microsoft.com/office/drawing/2014/main" id="{E9699F7B-C3AA-9F4C-B25A-85BF7BBA2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" name="Freeform 419">
              <a:extLst>
                <a:ext uri="{FF2B5EF4-FFF2-40B4-BE49-F238E27FC236}">
                  <a16:creationId xmlns:a16="http://schemas.microsoft.com/office/drawing/2014/main" id="{4B3F4D0A-5B6B-F346-9AD6-35231DDF3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" name="Freeform 420">
              <a:extLst>
                <a:ext uri="{FF2B5EF4-FFF2-40B4-BE49-F238E27FC236}">
                  <a16:creationId xmlns:a16="http://schemas.microsoft.com/office/drawing/2014/main" id="{396C8203-8BB0-AF4E-8C5E-8723EC28A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" name="Freeform 421">
              <a:extLst>
                <a:ext uri="{FF2B5EF4-FFF2-40B4-BE49-F238E27FC236}">
                  <a16:creationId xmlns:a16="http://schemas.microsoft.com/office/drawing/2014/main" id="{6F2B9D04-81B5-2B4E-ACA9-38C5BD7C5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" name="Freeform 422">
              <a:extLst>
                <a:ext uri="{FF2B5EF4-FFF2-40B4-BE49-F238E27FC236}">
                  <a16:creationId xmlns:a16="http://schemas.microsoft.com/office/drawing/2014/main" id="{E965A1C1-F5D6-A544-8DD6-499E1DA6D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" name="Freeform 423">
              <a:extLst>
                <a:ext uri="{FF2B5EF4-FFF2-40B4-BE49-F238E27FC236}">
                  <a16:creationId xmlns:a16="http://schemas.microsoft.com/office/drawing/2014/main" id="{E7276201-69B3-2843-A7A8-1BE31F48C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" name="Freeform 424">
              <a:extLst>
                <a:ext uri="{FF2B5EF4-FFF2-40B4-BE49-F238E27FC236}">
                  <a16:creationId xmlns:a16="http://schemas.microsoft.com/office/drawing/2014/main" id="{A3B80498-88D6-5144-9DED-E8B6EFD51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" name="Freeform 425">
              <a:extLst>
                <a:ext uri="{FF2B5EF4-FFF2-40B4-BE49-F238E27FC236}">
                  <a16:creationId xmlns:a16="http://schemas.microsoft.com/office/drawing/2014/main" id="{27636C0E-3334-374F-9150-F6ED9D306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" name="Freeform 426">
              <a:extLst>
                <a:ext uri="{FF2B5EF4-FFF2-40B4-BE49-F238E27FC236}">
                  <a16:creationId xmlns:a16="http://schemas.microsoft.com/office/drawing/2014/main" id="{DE4A8BBD-8E80-FD45-BC47-C9E55D64F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" name="Freeform 427">
              <a:extLst>
                <a:ext uri="{FF2B5EF4-FFF2-40B4-BE49-F238E27FC236}">
                  <a16:creationId xmlns:a16="http://schemas.microsoft.com/office/drawing/2014/main" id="{F30F5E58-C683-BC4B-B64C-1F327131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" name="Freeform 428">
              <a:extLst>
                <a:ext uri="{FF2B5EF4-FFF2-40B4-BE49-F238E27FC236}">
                  <a16:creationId xmlns:a16="http://schemas.microsoft.com/office/drawing/2014/main" id="{76C56791-C166-7644-BBE5-32440398D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" name="Freeform 429">
              <a:extLst>
                <a:ext uri="{FF2B5EF4-FFF2-40B4-BE49-F238E27FC236}">
                  <a16:creationId xmlns:a16="http://schemas.microsoft.com/office/drawing/2014/main" id="{FF7C6066-DF26-2742-9898-BDB5D150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8A1AE4E-C5DC-BC4A-94D6-CCB99F974350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7AA8EC10-30EF-D447-95DA-F38E4E41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CC14A5AB-A4A1-5846-99E3-000CBF676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43" name="Freeform 432">
              <a:extLst>
                <a:ext uri="{FF2B5EF4-FFF2-40B4-BE49-F238E27FC236}">
                  <a16:creationId xmlns:a16="http://schemas.microsoft.com/office/drawing/2014/main" id="{65BA1CBD-4665-DE49-9B8B-7931FCE5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" name="Freeform 433">
              <a:extLst>
                <a:ext uri="{FF2B5EF4-FFF2-40B4-BE49-F238E27FC236}">
                  <a16:creationId xmlns:a16="http://schemas.microsoft.com/office/drawing/2014/main" id="{1BE98F1F-9B39-AC41-9D5D-5676570A5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" name="Freeform 434">
              <a:extLst>
                <a:ext uri="{FF2B5EF4-FFF2-40B4-BE49-F238E27FC236}">
                  <a16:creationId xmlns:a16="http://schemas.microsoft.com/office/drawing/2014/main" id="{7105E5AE-D0FE-2A49-A96F-73CA0B36E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" name="Freeform 435">
              <a:extLst>
                <a:ext uri="{FF2B5EF4-FFF2-40B4-BE49-F238E27FC236}">
                  <a16:creationId xmlns:a16="http://schemas.microsoft.com/office/drawing/2014/main" id="{3EB4E818-CF89-F442-896E-2296E54C4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" name="Freeform 436">
              <a:extLst>
                <a:ext uri="{FF2B5EF4-FFF2-40B4-BE49-F238E27FC236}">
                  <a16:creationId xmlns:a16="http://schemas.microsoft.com/office/drawing/2014/main" id="{E10A03B9-24D0-2648-AEF1-560F64480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" name="Freeform 437">
              <a:extLst>
                <a:ext uri="{FF2B5EF4-FFF2-40B4-BE49-F238E27FC236}">
                  <a16:creationId xmlns:a16="http://schemas.microsoft.com/office/drawing/2014/main" id="{323FD897-889A-3A44-948D-DC186A461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" name="Freeform 438">
              <a:extLst>
                <a:ext uri="{FF2B5EF4-FFF2-40B4-BE49-F238E27FC236}">
                  <a16:creationId xmlns:a16="http://schemas.microsoft.com/office/drawing/2014/main" id="{8B27A1D6-AC6D-984F-A0CA-83006844C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" name="Freeform 439">
              <a:extLst>
                <a:ext uri="{FF2B5EF4-FFF2-40B4-BE49-F238E27FC236}">
                  <a16:creationId xmlns:a16="http://schemas.microsoft.com/office/drawing/2014/main" id="{85FBE04D-92B0-B942-A3A6-51784B073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" name="Freeform 440">
              <a:extLst>
                <a:ext uri="{FF2B5EF4-FFF2-40B4-BE49-F238E27FC236}">
                  <a16:creationId xmlns:a16="http://schemas.microsoft.com/office/drawing/2014/main" id="{BC606FD9-CB8B-0C4C-875E-945590F63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" name="Freeform 441">
              <a:extLst>
                <a:ext uri="{FF2B5EF4-FFF2-40B4-BE49-F238E27FC236}">
                  <a16:creationId xmlns:a16="http://schemas.microsoft.com/office/drawing/2014/main" id="{E778739E-12D4-404B-A069-B2D828A75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" name="Freeform 442">
              <a:extLst>
                <a:ext uri="{FF2B5EF4-FFF2-40B4-BE49-F238E27FC236}">
                  <a16:creationId xmlns:a16="http://schemas.microsoft.com/office/drawing/2014/main" id="{40A30D81-E299-CF45-8F6D-B848036AD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" name="Freeform 443">
              <a:extLst>
                <a:ext uri="{FF2B5EF4-FFF2-40B4-BE49-F238E27FC236}">
                  <a16:creationId xmlns:a16="http://schemas.microsoft.com/office/drawing/2014/main" id="{93518D0E-2FB2-B447-AEEE-934837BDA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" name="Freeform 444">
              <a:extLst>
                <a:ext uri="{FF2B5EF4-FFF2-40B4-BE49-F238E27FC236}">
                  <a16:creationId xmlns:a16="http://schemas.microsoft.com/office/drawing/2014/main" id="{175CF687-679D-FA44-B7F8-B627D4FBA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" name="Freeform 445">
              <a:extLst>
                <a:ext uri="{FF2B5EF4-FFF2-40B4-BE49-F238E27FC236}">
                  <a16:creationId xmlns:a16="http://schemas.microsoft.com/office/drawing/2014/main" id="{7BDD3651-A437-054C-8D59-F7568727D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" name="Freeform 446">
              <a:extLst>
                <a:ext uri="{FF2B5EF4-FFF2-40B4-BE49-F238E27FC236}">
                  <a16:creationId xmlns:a16="http://schemas.microsoft.com/office/drawing/2014/main" id="{F8F6004C-1482-9B47-9BEE-7244B0C56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" name="Freeform 447">
              <a:extLst>
                <a:ext uri="{FF2B5EF4-FFF2-40B4-BE49-F238E27FC236}">
                  <a16:creationId xmlns:a16="http://schemas.microsoft.com/office/drawing/2014/main" id="{7B035E44-D4C3-5948-8384-8BCCE20F0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" name="Freeform 448">
              <a:extLst>
                <a:ext uri="{FF2B5EF4-FFF2-40B4-BE49-F238E27FC236}">
                  <a16:creationId xmlns:a16="http://schemas.microsoft.com/office/drawing/2014/main" id="{F116EDE3-F892-3445-8A8C-7F1516310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49">
              <a:extLst>
                <a:ext uri="{FF2B5EF4-FFF2-40B4-BE49-F238E27FC236}">
                  <a16:creationId xmlns:a16="http://schemas.microsoft.com/office/drawing/2014/main" id="{9273585E-3A7F-0A4C-9415-7D4F7198E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" name="Freeform 450">
              <a:extLst>
                <a:ext uri="{FF2B5EF4-FFF2-40B4-BE49-F238E27FC236}">
                  <a16:creationId xmlns:a16="http://schemas.microsoft.com/office/drawing/2014/main" id="{335886E1-58BA-3C49-ACDF-F96A299DB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" name="Freeform 451">
              <a:extLst>
                <a:ext uri="{FF2B5EF4-FFF2-40B4-BE49-F238E27FC236}">
                  <a16:creationId xmlns:a16="http://schemas.microsoft.com/office/drawing/2014/main" id="{7CECCF26-4968-9D49-BD81-29C608987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" name="Freeform 452">
              <a:extLst>
                <a:ext uri="{FF2B5EF4-FFF2-40B4-BE49-F238E27FC236}">
                  <a16:creationId xmlns:a16="http://schemas.microsoft.com/office/drawing/2014/main" id="{B0197C57-3818-FB40-9F37-A4263BE9F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" name="Freeform 453">
              <a:extLst>
                <a:ext uri="{FF2B5EF4-FFF2-40B4-BE49-F238E27FC236}">
                  <a16:creationId xmlns:a16="http://schemas.microsoft.com/office/drawing/2014/main" id="{01821ED7-AF0B-CA46-AEB7-007017C0F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54">
              <a:extLst>
                <a:ext uri="{FF2B5EF4-FFF2-40B4-BE49-F238E27FC236}">
                  <a16:creationId xmlns:a16="http://schemas.microsoft.com/office/drawing/2014/main" id="{663451F8-744E-2746-81A0-4D3D2201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55">
              <a:extLst>
                <a:ext uri="{FF2B5EF4-FFF2-40B4-BE49-F238E27FC236}">
                  <a16:creationId xmlns:a16="http://schemas.microsoft.com/office/drawing/2014/main" id="{9AAD98DB-DFC8-1B44-90E5-54ECF407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56">
              <a:extLst>
                <a:ext uri="{FF2B5EF4-FFF2-40B4-BE49-F238E27FC236}">
                  <a16:creationId xmlns:a16="http://schemas.microsoft.com/office/drawing/2014/main" id="{749400FD-1B73-DC42-8767-4232BDE0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57">
              <a:extLst>
                <a:ext uri="{FF2B5EF4-FFF2-40B4-BE49-F238E27FC236}">
                  <a16:creationId xmlns:a16="http://schemas.microsoft.com/office/drawing/2014/main" id="{4D1D0ED5-492B-C34D-8E7A-27F36AA55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58">
              <a:extLst>
                <a:ext uri="{FF2B5EF4-FFF2-40B4-BE49-F238E27FC236}">
                  <a16:creationId xmlns:a16="http://schemas.microsoft.com/office/drawing/2014/main" id="{B0ECD6D2-54D2-9A4F-9315-2A4C47E88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59">
              <a:extLst>
                <a:ext uri="{FF2B5EF4-FFF2-40B4-BE49-F238E27FC236}">
                  <a16:creationId xmlns:a16="http://schemas.microsoft.com/office/drawing/2014/main" id="{2F3C191B-A9EE-A44D-B157-614676297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60">
              <a:extLst>
                <a:ext uri="{FF2B5EF4-FFF2-40B4-BE49-F238E27FC236}">
                  <a16:creationId xmlns:a16="http://schemas.microsoft.com/office/drawing/2014/main" id="{57B46EDD-ECC9-E24F-B557-D32790965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61">
              <a:extLst>
                <a:ext uri="{FF2B5EF4-FFF2-40B4-BE49-F238E27FC236}">
                  <a16:creationId xmlns:a16="http://schemas.microsoft.com/office/drawing/2014/main" id="{7687D5AF-7A32-234D-8C35-0CE56B80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62">
              <a:extLst>
                <a:ext uri="{FF2B5EF4-FFF2-40B4-BE49-F238E27FC236}">
                  <a16:creationId xmlns:a16="http://schemas.microsoft.com/office/drawing/2014/main" id="{DC993B21-510F-3C41-97D7-04EAF95A8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63">
              <a:extLst>
                <a:ext uri="{FF2B5EF4-FFF2-40B4-BE49-F238E27FC236}">
                  <a16:creationId xmlns:a16="http://schemas.microsoft.com/office/drawing/2014/main" id="{AE8B6C15-6611-1E49-9E60-5C4034CD9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64">
              <a:extLst>
                <a:ext uri="{FF2B5EF4-FFF2-40B4-BE49-F238E27FC236}">
                  <a16:creationId xmlns:a16="http://schemas.microsoft.com/office/drawing/2014/main" id="{952CBF54-4BD6-7E45-B784-4445535CC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65">
              <a:extLst>
                <a:ext uri="{FF2B5EF4-FFF2-40B4-BE49-F238E27FC236}">
                  <a16:creationId xmlns:a16="http://schemas.microsoft.com/office/drawing/2014/main" id="{1E8A4F51-AC92-1345-B482-557AE907B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66">
              <a:extLst>
                <a:ext uri="{FF2B5EF4-FFF2-40B4-BE49-F238E27FC236}">
                  <a16:creationId xmlns:a16="http://schemas.microsoft.com/office/drawing/2014/main" id="{85FBB3A1-BF17-EA41-A058-6E13D2B4A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67">
              <a:extLst>
                <a:ext uri="{FF2B5EF4-FFF2-40B4-BE49-F238E27FC236}">
                  <a16:creationId xmlns:a16="http://schemas.microsoft.com/office/drawing/2014/main" id="{EF0E2E09-9AB5-1A44-A47A-D3BA33375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68">
              <a:extLst>
                <a:ext uri="{FF2B5EF4-FFF2-40B4-BE49-F238E27FC236}">
                  <a16:creationId xmlns:a16="http://schemas.microsoft.com/office/drawing/2014/main" id="{380FF558-5523-C040-AFBF-A4BB76578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69">
              <a:extLst>
                <a:ext uri="{FF2B5EF4-FFF2-40B4-BE49-F238E27FC236}">
                  <a16:creationId xmlns:a16="http://schemas.microsoft.com/office/drawing/2014/main" id="{539FF111-312E-7B4B-88D2-26BF92BE1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70">
              <a:extLst>
                <a:ext uri="{FF2B5EF4-FFF2-40B4-BE49-F238E27FC236}">
                  <a16:creationId xmlns:a16="http://schemas.microsoft.com/office/drawing/2014/main" id="{0FCB8841-A1F2-9846-A282-F8E966BC6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71">
              <a:extLst>
                <a:ext uri="{FF2B5EF4-FFF2-40B4-BE49-F238E27FC236}">
                  <a16:creationId xmlns:a16="http://schemas.microsoft.com/office/drawing/2014/main" id="{2185752E-2F01-E948-9149-55716E717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72">
              <a:extLst>
                <a:ext uri="{FF2B5EF4-FFF2-40B4-BE49-F238E27FC236}">
                  <a16:creationId xmlns:a16="http://schemas.microsoft.com/office/drawing/2014/main" id="{7E908967-2353-EA43-BDCB-1DB660ED5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73">
              <a:extLst>
                <a:ext uri="{FF2B5EF4-FFF2-40B4-BE49-F238E27FC236}">
                  <a16:creationId xmlns:a16="http://schemas.microsoft.com/office/drawing/2014/main" id="{AA80CD24-7040-8C4B-A31A-EF3470AEB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74">
              <a:extLst>
                <a:ext uri="{FF2B5EF4-FFF2-40B4-BE49-F238E27FC236}">
                  <a16:creationId xmlns:a16="http://schemas.microsoft.com/office/drawing/2014/main" id="{2110A3BB-647A-1244-8438-C31C66DDA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75">
              <a:extLst>
                <a:ext uri="{FF2B5EF4-FFF2-40B4-BE49-F238E27FC236}">
                  <a16:creationId xmlns:a16="http://schemas.microsoft.com/office/drawing/2014/main" id="{FD385F11-600E-EB4C-8B5F-CFAB1F053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76">
              <a:extLst>
                <a:ext uri="{FF2B5EF4-FFF2-40B4-BE49-F238E27FC236}">
                  <a16:creationId xmlns:a16="http://schemas.microsoft.com/office/drawing/2014/main" id="{655A07EB-2E74-5E4E-9553-80E27E9FB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77">
              <a:extLst>
                <a:ext uri="{FF2B5EF4-FFF2-40B4-BE49-F238E27FC236}">
                  <a16:creationId xmlns:a16="http://schemas.microsoft.com/office/drawing/2014/main" id="{CE706559-5C26-5F47-BB8D-B3F252189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78">
              <a:extLst>
                <a:ext uri="{FF2B5EF4-FFF2-40B4-BE49-F238E27FC236}">
                  <a16:creationId xmlns:a16="http://schemas.microsoft.com/office/drawing/2014/main" id="{981B09B5-0D2D-9B49-B8A2-3E7539154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79">
              <a:extLst>
                <a:ext uri="{FF2B5EF4-FFF2-40B4-BE49-F238E27FC236}">
                  <a16:creationId xmlns:a16="http://schemas.microsoft.com/office/drawing/2014/main" id="{BC00CEF0-3FB6-C04C-9EE5-EE3EF1DF4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80">
              <a:extLst>
                <a:ext uri="{FF2B5EF4-FFF2-40B4-BE49-F238E27FC236}">
                  <a16:creationId xmlns:a16="http://schemas.microsoft.com/office/drawing/2014/main" id="{646160D6-1F7F-694F-B010-46F6A655B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81">
              <a:extLst>
                <a:ext uri="{FF2B5EF4-FFF2-40B4-BE49-F238E27FC236}">
                  <a16:creationId xmlns:a16="http://schemas.microsoft.com/office/drawing/2014/main" id="{5A057E9D-49FE-F84E-A98A-3C4D39A81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82">
              <a:extLst>
                <a:ext uri="{FF2B5EF4-FFF2-40B4-BE49-F238E27FC236}">
                  <a16:creationId xmlns:a16="http://schemas.microsoft.com/office/drawing/2014/main" id="{A1982411-0AF4-944A-B7D8-8F68F1C68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83">
              <a:extLst>
                <a:ext uri="{FF2B5EF4-FFF2-40B4-BE49-F238E27FC236}">
                  <a16:creationId xmlns:a16="http://schemas.microsoft.com/office/drawing/2014/main" id="{46B55775-C232-934E-803B-DC58860EC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84">
              <a:extLst>
                <a:ext uri="{FF2B5EF4-FFF2-40B4-BE49-F238E27FC236}">
                  <a16:creationId xmlns:a16="http://schemas.microsoft.com/office/drawing/2014/main" id="{62D48D0C-E392-BD42-ADAD-D98D9C746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85">
              <a:extLst>
                <a:ext uri="{FF2B5EF4-FFF2-40B4-BE49-F238E27FC236}">
                  <a16:creationId xmlns:a16="http://schemas.microsoft.com/office/drawing/2014/main" id="{F958C9A5-BC69-CB46-A41E-47ED49F3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86">
              <a:extLst>
                <a:ext uri="{FF2B5EF4-FFF2-40B4-BE49-F238E27FC236}">
                  <a16:creationId xmlns:a16="http://schemas.microsoft.com/office/drawing/2014/main" id="{B335E808-242D-BA4A-8F61-4C470D04B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87">
              <a:extLst>
                <a:ext uri="{FF2B5EF4-FFF2-40B4-BE49-F238E27FC236}">
                  <a16:creationId xmlns:a16="http://schemas.microsoft.com/office/drawing/2014/main" id="{624BB933-5004-0841-A140-A6D8B5B7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88">
              <a:extLst>
                <a:ext uri="{FF2B5EF4-FFF2-40B4-BE49-F238E27FC236}">
                  <a16:creationId xmlns:a16="http://schemas.microsoft.com/office/drawing/2014/main" id="{17B52F80-1F3D-1648-9384-EE33CE686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89">
              <a:extLst>
                <a:ext uri="{FF2B5EF4-FFF2-40B4-BE49-F238E27FC236}">
                  <a16:creationId xmlns:a16="http://schemas.microsoft.com/office/drawing/2014/main" id="{A7CCE4B0-A4F8-684D-89A2-10B95A95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90">
              <a:extLst>
                <a:ext uri="{FF2B5EF4-FFF2-40B4-BE49-F238E27FC236}">
                  <a16:creationId xmlns:a16="http://schemas.microsoft.com/office/drawing/2014/main" id="{AEDAEE4C-B850-884B-8709-6F5A1A10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91">
              <a:extLst>
                <a:ext uri="{FF2B5EF4-FFF2-40B4-BE49-F238E27FC236}">
                  <a16:creationId xmlns:a16="http://schemas.microsoft.com/office/drawing/2014/main" id="{19F893DF-BC87-6549-8196-1A98998DE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92">
              <a:extLst>
                <a:ext uri="{FF2B5EF4-FFF2-40B4-BE49-F238E27FC236}">
                  <a16:creationId xmlns:a16="http://schemas.microsoft.com/office/drawing/2014/main" id="{5CEA6CC3-DE26-CB46-878C-8C4E1C12F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93">
              <a:extLst>
                <a:ext uri="{FF2B5EF4-FFF2-40B4-BE49-F238E27FC236}">
                  <a16:creationId xmlns:a16="http://schemas.microsoft.com/office/drawing/2014/main" id="{CAD1B104-EB9C-E741-8EAF-6D4C4D7BA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94">
              <a:extLst>
                <a:ext uri="{FF2B5EF4-FFF2-40B4-BE49-F238E27FC236}">
                  <a16:creationId xmlns:a16="http://schemas.microsoft.com/office/drawing/2014/main" id="{B59BBDB0-534E-4349-838A-DC75BD662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95">
              <a:extLst>
                <a:ext uri="{FF2B5EF4-FFF2-40B4-BE49-F238E27FC236}">
                  <a16:creationId xmlns:a16="http://schemas.microsoft.com/office/drawing/2014/main" id="{D7C6937B-EBD3-F24B-BBC7-55B7C577C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96">
              <a:extLst>
                <a:ext uri="{FF2B5EF4-FFF2-40B4-BE49-F238E27FC236}">
                  <a16:creationId xmlns:a16="http://schemas.microsoft.com/office/drawing/2014/main" id="{51049B47-CE46-1149-99C4-4CB3E88A8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497">
              <a:extLst>
                <a:ext uri="{FF2B5EF4-FFF2-40B4-BE49-F238E27FC236}">
                  <a16:creationId xmlns:a16="http://schemas.microsoft.com/office/drawing/2014/main" id="{4780D964-6E7A-6145-B89A-AF2EC3320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498">
              <a:extLst>
                <a:ext uri="{FF2B5EF4-FFF2-40B4-BE49-F238E27FC236}">
                  <a16:creationId xmlns:a16="http://schemas.microsoft.com/office/drawing/2014/main" id="{AF547363-D949-E545-87BE-3EC254BA3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99">
              <a:extLst>
                <a:ext uri="{FF2B5EF4-FFF2-40B4-BE49-F238E27FC236}">
                  <a16:creationId xmlns:a16="http://schemas.microsoft.com/office/drawing/2014/main" id="{B4B99B70-150C-6E45-955F-37609480A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500">
              <a:extLst>
                <a:ext uri="{FF2B5EF4-FFF2-40B4-BE49-F238E27FC236}">
                  <a16:creationId xmlns:a16="http://schemas.microsoft.com/office/drawing/2014/main" id="{68355B5A-5AE5-914F-BFF4-893CB7BE3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501">
              <a:extLst>
                <a:ext uri="{FF2B5EF4-FFF2-40B4-BE49-F238E27FC236}">
                  <a16:creationId xmlns:a16="http://schemas.microsoft.com/office/drawing/2014/main" id="{5415283B-4916-D84D-851B-A2D145AFE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502">
              <a:extLst>
                <a:ext uri="{FF2B5EF4-FFF2-40B4-BE49-F238E27FC236}">
                  <a16:creationId xmlns:a16="http://schemas.microsoft.com/office/drawing/2014/main" id="{77AE1719-9BAD-1546-9EEC-F5423496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503">
              <a:extLst>
                <a:ext uri="{FF2B5EF4-FFF2-40B4-BE49-F238E27FC236}">
                  <a16:creationId xmlns:a16="http://schemas.microsoft.com/office/drawing/2014/main" id="{D00CFA09-7C71-294A-B181-49E250342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504">
              <a:extLst>
                <a:ext uri="{FF2B5EF4-FFF2-40B4-BE49-F238E27FC236}">
                  <a16:creationId xmlns:a16="http://schemas.microsoft.com/office/drawing/2014/main" id="{8F5183E8-DF10-EB4E-8BD0-1ADABB639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505">
              <a:extLst>
                <a:ext uri="{FF2B5EF4-FFF2-40B4-BE49-F238E27FC236}">
                  <a16:creationId xmlns:a16="http://schemas.microsoft.com/office/drawing/2014/main" id="{579B4E43-E111-5F47-8122-F1C42B7D3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506">
              <a:extLst>
                <a:ext uri="{FF2B5EF4-FFF2-40B4-BE49-F238E27FC236}">
                  <a16:creationId xmlns:a16="http://schemas.microsoft.com/office/drawing/2014/main" id="{10A4D00D-BB6B-F14B-8C58-3B582DD1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507">
              <a:extLst>
                <a:ext uri="{FF2B5EF4-FFF2-40B4-BE49-F238E27FC236}">
                  <a16:creationId xmlns:a16="http://schemas.microsoft.com/office/drawing/2014/main" id="{B7726951-F1C4-B24E-91C1-9FDBC77F9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508">
              <a:extLst>
                <a:ext uri="{FF2B5EF4-FFF2-40B4-BE49-F238E27FC236}">
                  <a16:creationId xmlns:a16="http://schemas.microsoft.com/office/drawing/2014/main" id="{8DF52AD2-1D33-E24B-982F-B3CDA4A3F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509">
              <a:extLst>
                <a:ext uri="{FF2B5EF4-FFF2-40B4-BE49-F238E27FC236}">
                  <a16:creationId xmlns:a16="http://schemas.microsoft.com/office/drawing/2014/main" id="{B371FF66-3DD9-C24D-91AD-E4A41F9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510">
              <a:extLst>
                <a:ext uri="{FF2B5EF4-FFF2-40B4-BE49-F238E27FC236}">
                  <a16:creationId xmlns:a16="http://schemas.microsoft.com/office/drawing/2014/main" id="{4E1A9EEF-33E2-7741-A57F-DA4CFDD00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511">
              <a:extLst>
                <a:ext uri="{FF2B5EF4-FFF2-40B4-BE49-F238E27FC236}">
                  <a16:creationId xmlns:a16="http://schemas.microsoft.com/office/drawing/2014/main" id="{628997CE-3EA7-614C-B12B-DFA1AFF5C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512">
              <a:extLst>
                <a:ext uri="{FF2B5EF4-FFF2-40B4-BE49-F238E27FC236}">
                  <a16:creationId xmlns:a16="http://schemas.microsoft.com/office/drawing/2014/main" id="{2100B0E3-E292-184D-B571-E0F840AFF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513">
              <a:extLst>
                <a:ext uri="{FF2B5EF4-FFF2-40B4-BE49-F238E27FC236}">
                  <a16:creationId xmlns:a16="http://schemas.microsoft.com/office/drawing/2014/main" id="{6A865250-18B5-7B42-BA89-13CAEF53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514">
              <a:extLst>
                <a:ext uri="{FF2B5EF4-FFF2-40B4-BE49-F238E27FC236}">
                  <a16:creationId xmlns:a16="http://schemas.microsoft.com/office/drawing/2014/main" id="{1A273DD3-2069-9542-A949-BC436161A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515">
              <a:extLst>
                <a:ext uri="{FF2B5EF4-FFF2-40B4-BE49-F238E27FC236}">
                  <a16:creationId xmlns:a16="http://schemas.microsoft.com/office/drawing/2014/main" id="{5DC29879-68E1-7F41-9375-0FF5F701E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516">
              <a:extLst>
                <a:ext uri="{FF2B5EF4-FFF2-40B4-BE49-F238E27FC236}">
                  <a16:creationId xmlns:a16="http://schemas.microsoft.com/office/drawing/2014/main" id="{BA507B87-7A21-EC4D-B961-D80045E4D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517">
              <a:extLst>
                <a:ext uri="{FF2B5EF4-FFF2-40B4-BE49-F238E27FC236}">
                  <a16:creationId xmlns:a16="http://schemas.microsoft.com/office/drawing/2014/main" id="{D2877044-272A-5744-B665-E4AA53043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518">
              <a:extLst>
                <a:ext uri="{FF2B5EF4-FFF2-40B4-BE49-F238E27FC236}">
                  <a16:creationId xmlns:a16="http://schemas.microsoft.com/office/drawing/2014/main" id="{71FCF81E-7A94-864C-9B98-E841457CF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519">
              <a:extLst>
                <a:ext uri="{FF2B5EF4-FFF2-40B4-BE49-F238E27FC236}">
                  <a16:creationId xmlns:a16="http://schemas.microsoft.com/office/drawing/2014/main" id="{AFD954E1-DAB8-AD41-8C14-C73B4D3B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520">
              <a:extLst>
                <a:ext uri="{FF2B5EF4-FFF2-40B4-BE49-F238E27FC236}">
                  <a16:creationId xmlns:a16="http://schemas.microsoft.com/office/drawing/2014/main" id="{86E61FC0-39CD-8349-8918-D8451DB24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521">
              <a:extLst>
                <a:ext uri="{FF2B5EF4-FFF2-40B4-BE49-F238E27FC236}">
                  <a16:creationId xmlns:a16="http://schemas.microsoft.com/office/drawing/2014/main" id="{F274C4D7-F6DF-CB41-BC15-A8BB73653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522">
              <a:extLst>
                <a:ext uri="{FF2B5EF4-FFF2-40B4-BE49-F238E27FC236}">
                  <a16:creationId xmlns:a16="http://schemas.microsoft.com/office/drawing/2014/main" id="{4BCD6E3B-39F4-CE47-A075-4E3474C5D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523">
              <a:extLst>
                <a:ext uri="{FF2B5EF4-FFF2-40B4-BE49-F238E27FC236}">
                  <a16:creationId xmlns:a16="http://schemas.microsoft.com/office/drawing/2014/main" id="{52857EED-9EC6-0247-865F-FDF4A856C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524">
              <a:extLst>
                <a:ext uri="{FF2B5EF4-FFF2-40B4-BE49-F238E27FC236}">
                  <a16:creationId xmlns:a16="http://schemas.microsoft.com/office/drawing/2014/main" id="{92136E03-23C7-E74D-9B30-5EB075962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525">
              <a:extLst>
                <a:ext uri="{FF2B5EF4-FFF2-40B4-BE49-F238E27FC236}">
                  <a16:creationId xmlns:a16="http://schemas.microsoft.com/office/drawing/2014/main" id="{CE61B57B-0B8A-9D49-928D-A3731DD65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526">
              <a:extLst>
                <a:ext uri="{FF2B5EF4-FFF2-40B4-BE49-F238E27FC236}">
                  <a16:creationId xmlns:a16="http://schemas.microsoft.com/office/drawing/2014/main" id="{FC81AAFE-6306-C641-9307-61CF93710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527">
              <a:extLst>
                <a:ext uri="{FF2B5EF4-FFF2-40B4-BE49-F238E27FC236}">
                  <a16:creationId xmlns:a16="http://schemas.microsoft.com/office/drawing/2014/main" id="{B5DF5A51-514F-A248-B79F-3217060A2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528">
              <a:extLst>
                <a:ext uri="{FF2B5EF4-FFF2-40B4-BE49-F238E27FC236}">
                  <a16:creationId xmlns:a16="http://schemas.microsoft.com/office/drawing/2014/main" id="{D26BB2F9-102A-4D47-8A06-9404C2FA3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529">
              <a:extLst>
                <a:ext uri="{FF2B5EF4-FFF2-40B4-BE49-F238E27FC236}">
                  <a16:creationId xmlns:a16="http://schemas.microsoft.com/office/drawing/2014/main" id="{CD91A1F4-3DC8-6649-9381-39D0F0786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530">
              <a:extLst>
                <a:ext uri="{FF2B5EF4-FFF2-40B4-BE49-F238E27FC236}">
                  <a16:creationId xmlns:a16="http://schemas.microsoft.com/office/drawing/2014/main" id="{D4B65BE3-17C5-354C-8AA3-589239D0A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531">
              <a:extLst>
                <a:ext uri="{FF2B5EF4-FFF2-40B4-BE49-F238E27FC236}">
                  <a16:creationId xmlns:a16="http://schemas.microsoft.com/office/drawing/2014/main" id="{ED170380-FD8E-5442-8866-3B68FE9EF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532">
              <a:extLst>
                <a:ext uri="{FF2B5EF4-FFF2-40B4-BE49-F238E27FC236}">
                  <a16:creationId xmlns:a16="http://schemas.microsoft.com/office/drawing/2014/main" id="{655D3CFC-8BE5-7340-A876-15596FDA6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533">
              <a:extLst>
                <a:ext uri="{FF2B5EF4-FFF2-40B4-BE49-F238E27FC236}">
                  <a16:creationId xmlns:a16="http://schemas.microsoft.com/office/drawing/2014/main" id="{79DCDBC2-78CC-F649-947B-2DE0BC499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534">
              <a:extLst>
                <a:ext uri="{FF2B5EF4-FFF2-40B4-BE49-F238E27FC236}">
                  <a16:creationId xmlns:a16="http://schemas.microsoft.com/office/drawing/2014/main" id="{EFCF0EDF-61B7-0F49-A9F6-1EAB804FA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535">
              <a:extLst>
                <a:ext uri="{FF2B5EF4-FFF2-40B4-BE49-F238E27FC236}">
                  <a16:creationId xmlns:a16="http://schemas.microsoft.com/office/drawing/2014/main" id="{E52E5AF6-67AD-BF4B-82BF-9D0CB8D1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536">
              <a:extLst>
                <a:ext uri="{FF2B5EF4-FFF2-40B4-BE49-F238E27FC236}">
                  <a16:creationId xmlns:a16="http://schemas.microsoft.com/office/drawing/2014/main" id="{F8BE77DE-454D-DB47-862C-A88E7AA35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537">
              <a:extLst>
                <a:ext uri="{FF2B5EF4-FFF2-40B4-BE49-F238E27FC236}">
                  <a16:creationId xmlns:a16="http://schemas.microsoft.com/office/drawing/2014/main" id="{84FDB476-7AA8-744D-A772-A11A5960A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538">
              <a:extLst>
                <a:ext uri="{FF2B5EF4-FFF2-40B4-BE49-F238E27FC236}">
                  <a16:creationId xmlns:a16="http://schemas.microsoft.com/office/drawing/2014/main" id="{C08AE68C-A732-8B45-8D3A-1764AD43C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539">
              <a:extLst>
                <a:ext uri="{FF2B5EF4-FFF2-40B4-BE49-F238E27FC236}">
                  <a16:creationId xmlns:a16="http://schemas.microsoft.com/office/drawing/2014/main" id="{8EF02041-1E39-EF4C-A16A-54681967A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40">
              <a:extLst>
                <a:ext uri="{FF2B5EF4-FFF2-40B4-BE49-F238E27FC236}">
                  <a16:creationId xmlns:a16="http://schemas.microsoft.com/office/drawing/2014/main" id="{4CFB5193-F996-C146-BC66-E9F13B14A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41">
              <a:extLst>
                <a:ext uri="{FF2B5EF4-FFF2-40B4-BE49-F238E27FC236}">
                  <a16:creationId xmlns:a16="http://schemas.microsoft.com/office/drawing/2014/main" id="{6CB9F92A-32CE-F64C-BE0D-6B5C4E8AA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42">
              <a:extLst>
                <a:ext uri="{FF2B5EF4-FFF2-40B4-BE49-F238E27FC236}">
                  <a16:creationId xmlns:a16="http://schemas.microsoft.com/office/drawing/2014/main" id="{5F83C3F0-E05C-1A4F-A8DC-D818A2DC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43">
              <a:extLst>
                <a:ext uri="{FF2B5EF4-FFF2-40B4-BE49-F238E27FC236}">
                  <a16:creationId xmlns:a16="http://schemas.microsoft.com/office/drawing/2014/main" id="{6DFE768D-3BD6-FC42-A701-5D7271192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44">
              <a:extLst>
                <a:ext uri="{FF2B5EF4-FFF2-40B4-BE49-F238E27FC236}">
                  <a16:creationId xmlns:a16="http://schemas.microsoft.com/office/drawing/2014/main" id="{50CCEAE3-2AA7-6D46-907F-969EE2032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45">
              <a:extLst>
                <a:ext uri="{FF2B5EF4-FFF2-40B4-BE49-F238E27FC236}">
                  <a16:creationId xmlns:a16="http://schemas.microsoft.com/office/drawing/2014/main" id="{F2AF1E3E-1A77-E948-BB3A-CFF465598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46">
              <a:extLst>
                <a:ext uri="{FF2B5EF4-FFF2-40B4-BE49-F238E27FC236}">
                  <a16:creationId xmlns:a16="http://schemas.microsoft.com/office/drawing/2014/main" id="{50D3EEFC-5053-9141-9C34-C19C2BAA5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47">
              <a:extLst>
                <a:ext uri="{FF2B5EF4-FFF2-40B4-BE49-F238E27FC236}">
                  <a16:creationId xmlns:a16="http://schemas.microsoft.com/office/drawing/2014/main" id="{E79F5586-4318-854A-9DA6-053668B86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48">
              <a:extLst>
                <a:ext uri="{FF2B5EF4-FFF2-40B4-BE49-F238E27FC236}">
                  <a16:creationId xmlns:a16="http://schemas.microsoft.com/office/drawing/2014/main" id="{8B6C2746-B666-0543-8F08-FFB8F3673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49">
              <a:extLst>
                <a:ext uri="{FF2B5EF4-FFF2-40B4-BE49-F238E27FC236}">
                  <a16:creationId xmlns:a16="http://schemas.microsoft.com/office/drawing/2014/main" id="{5D438F60-F2FC-D843-A215-545639C4D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50">
              <a:extLst>
                <a:ext uri="{FF2B5EF4-FFF2-40B4-BE49-F238E27FC236}">
                  <a16:creationId xmlns:a16="http://schemas.microsoft.com/office/drawing/2014/main" id="{D97461F9-DE50-AF4D-919D-2206762D1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51">
              <a:extLst>
                <a:ext uri="{FF2B5EF4-FFF2-40B4-BE49-F238E27FC236}">
                  <a16:creationId xmlns:a16="http://schemas.microsoft.com/office/drawing/2014/main" id="{67277668-8BC0-BE4C-8E9C-4BBD6FD81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52">
              <a:extLst>
                <a:ext uri="{FF2B5EF4-FFF2-40B4-BE49-F238E27FC236}">
                  <a16:creationId xmlns:a16="http://schemas.microsoft.com/office/drawing/2014/main" id="{D5F0BA26-D336-2341-AF40-1B595430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53">
              <a:extLst>
                <a:ext uri="{FF2B5EF4-FFF2-40B4-BE49-F238E27FC236}">
                  <a16:creationId xmlns:a16="http://schemas.microsoft.com/office/drawing/2014/main" id="{EDDF44EA-A465-7744-B939-913BAD62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54">
              <a:extLst>
                <a:ext uri="{FF2B5EF4-FFF2-40B4-BE49-F238E27FC236}">
                  <a16:creationId xmlns:a16="http://schemas.microsoft.com/office/drawing/2014/main" id="{E9C3CC5E-017D-6344-BAB7-553798100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55">
              <a:extLst>
                <a:ext uri="{FF2B5EF4-FFF2-40B4-BE49-F238E27FC236}">
                  <a16:creationId xmlns:a16="http://schemas.microsoft.com/office/drawing/2014/main" id="{5C01716B-4CA6-BF4A-B7D9-C84841587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56">
              <a:extLst>
                <a:ext uri="{FF2B5EF4-FFF2-40B4-BE49-F238E27FC236}">
                  <a16:creationId xmlns:a16="http://schemas.microsoft.com/office/drawing/2014/main" id="{F7B8FDEB-02D1-E040-B353-7F2FFEE7F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57">
              <a:extLst>
                <a:ext uri="{FF2B5EF4-FFF2-40B4-BE49-F238E27FC236}">
                  <a16:creationId xmlns:a16="http://schemas.microsoft.com/office/drawing/2014/main" id="{0166E418-517C-F842-8A78-FB0CBD162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58">
              <a:extLst>
                <a:ext uri="{FF2B5EF4-FFF2-40B4-BE49-F238E27FC236}">
                  <a16:creationId xmlns:a16="http://schemas.microsoft.com/office/drawing/2014/main" id="{BD3A4209-5475-644A-8866-65DFACED6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59">
              <a:extLst>
                <a:ext uri="{FF2B5EF4-FFF2-40B4-BE49-F238E27FC236}">
                  <a16:creationId xmlns:a16="http://schemas.microsoft.com/office/drawing/2014/main" id="{6CA469B2-8FD9-A64C-9D39-BE11C0EEB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60">
              <a:extLst>
                <a:ext uri="{FF2B5EF4-FFF2-40B4-BE49-F238E27FC236}">
                  <a16:creationId xmlns:a16="http://schemas.microsoft.com/office/drawing/2014/main" id="{6DB0F6B4-4D7C-C541-8E30-66063D1EA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61">
              <a:extLst>
                <a:ext uri="{FF2B5EF4-FFF2-40B4-BE49-F238E27FC236}">
                  <a16:creationId xmlns:a16="http://schemas.microsoft.com/office/drawing/2014/main" id="{F7065F50-0A5A-2E4B-8E09-FD347D803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62">
              <a:extLst>
                <a:ext uri="{FF2B5EF4-FFF2-40B4-BE49-F238E27FC236}">
                  <a16:creationId xmlns:a16="http://schemas.microsoft.com/office/drawing/2014/main" id="{4EE80A08-3044-8A40-B525-50111B1D4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63">
              <a:extLst>
                <a:ext uri="{FF2B5EF4-FFF2-40B4-BE49-F238E27FC236}">
                  <a16:creationId xmlns:a16="http://schemas.microsoft.com/office/drawing/2014/main" id="{9EEAAE0A-F1B8-074C-878D-1F4569B0F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64">
              <a:extLst>
                <a:ext uri="{FF2B5EF4-FFF2-40B4-BE49-F238E27FC236}">
                  <a16:creationId xmlns:a16="http://schemas.microsoft.com/office/drawing/2014/main" id="{2C684D32-D418-5B4F-873E-BE9FF7514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65">
              <a:extLst>
                <a:ext uri="{FF2B5EF4-FFF2-40B4-BE49-F238E27FC236}">
                  <a16:creationId xmlns:a16="http://schemas.microsoft.com/office/drawing/2014/main" id="{DC7AA47F-15AD-E94E-96DD-FAE73DDD6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66">
              <a:extLst>
                <a:ext uri="{FF2B5EF4-FFF2-40B4-BE49-F238E27FC236}">
                  <a16:creationId xmlns:a16="http://schemas.microsoft.com/office/drawing/2014/main" id="{50C367D0-6571-3445-B6A3-107DDAFB1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67">
              <a:extLst>
                <a:ext uri="{FF2B5EF4-FFF2-40B4-BE49-F238E27FC236}">
                  <a16:creationId xmlns:a16="http://schemas.microsoft.com/office/drawing/2014/main" id="{043E9640-2831-7447-B26D-87B86280A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68">
              <a:extLst>
                <a:ext uri="{FF2B5EF4-FFF2-40B4-BE49-F238E27FC236}">
                  <a16:creationId xmlns:a16="http://schemas.microsoft.com/office/drawing/2014/main" id="{57D9FE87-0C52-1842-B6F4-27C77C626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69">
              <a:extLst>
                <a:ext uri="{FF2B5EF4-FFF2-40B4-BE49-F238E27FC236}">
                  <a16:creationId xmlns:a16="http://schemas.microsoft.com/office/drawing/2014/main" id="{113E31E5-2A8A-EC4B-8136-6F249FC0E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70">
              <a:extLst>
                <a:ext uri="{FF2B5EF4-FFF2-40B4-BE49-F238E27FC236}">
                  <a16:creationId xmlns:a16="http://schemas.microsoft.com/office/drawing/2014/main" id="{E4925952-9814-FD4E-959A-8F3762F8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71">
              <a:extLst>
                <a:ext uri="{FF2B5EF4-FFF2-40B4-BE49-F238E27FC236}">
                  <a16:creationId xmlns:a16="http://schemas.microsoft.com/office/drawing/2014/main" id="{5D5BE18B-CB15-744E-B7E8-5B1533A3D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72">
              <a:extLst>
                <a:ext uri="{FF2B5EF4-FFF2-40B4-BE49-F238E27FC236}">
                  <a16:creationId xmlns:a16="http://schemas.microsoft.com/office/drawing/2014/main" id="{77273B44-D247-304A-9BC8-DEC987E34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73">
              <a:extLst>
                <a:ext uri="{FF2B5EF4-FFF2-40B4-BE49-F238E27FC236}">
                  <a16:creationId xmlns:a16="http://schemas.microsoft.com/office/drawing/2014/main" id="{7AEF8E23-8A80-2E4E-9B04-0D7E2AB0D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74">
              <a:extLst>
                <a:ext uri="{FF2B5EF4-FFF2-40B4-BE49-F238E27FC236}">
                  <a16:creationId xmlns:a16="http://schemas.microsoft.com/office/drawing/2014/main" id="{5F201BB3-544A-3843-A78A-6BE38550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75">
              <a:extLst>
                <a:ext uri="{FF2B5EF4-FFF2-40B4-BE49-F238E27FC236}">
                  <a16:creationId xmlns:a16="http://schemas.microsoft.com/office/drawing/2014/main" id="{4930A335-79E9-4348-B566-79187A994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76">
              <a:extLst>
                <a:ext uri="{FF2B5EF4-FFF2-40B4-BE49-F238E27FC236}">
                  <a16:creationId xmlns:a16="http://schemas.microsoft.com/office/drawing/2014/main" id="{CFA2E76B-B06E-EB47-82C8-298AAF14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77">
              <a:extLst>
                <a:ext uri="{FF2B5EF4-FFF2-40B4-BE49-F238E27FC236}">
                  <a16:creationId xmlns:a16="http://schemas.microsoft.com/office/drawing/2014/main" id="{AFFE84B3-9DA8-8244-A214-0EB6DF853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78">
              <a:extLst>
                <a:ext uri="{FF2B5EF4-FFF2-40B4-BE49-F238E27FC236}">
                  <a16:creationId xmlns:a16="http://schemas.microsoft.com/office/drawing/2014/main" id="{64514F7A-81A1-9A4E-8FF2-FD7DA167A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79">
              <a:extLst>
                <a:ext uri="{FF2B5EF4-FFF2-40B4-BE49-F238E27FC236}">
                  <a16:creationId xmlns:a16="http://schemas.microsoft.com/office/drawing/2014/main" id="{92E57C29-D207-0848-AA43-7085A2D0D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80">
              <a:extLst>
                <a:ext uri="{FF2B5EF4-FFF2-40B4-BE49-F238E27FC236}">
                  <a16:creationId xmlns:a16="http://schemas.microsoft.com/office/drawing/2014/main" id="{4DB3E4A9-C956-2547-8B38-932066C68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81">
              <a:extLst>
                <a:ext uri="{FF2B5EF4-FFF2-40B4-BE49-F238E27FC236}">
                  <a16:creationId xmlns:a16="http://schemas.microsoft.com/office/drawing/2014/main" id="{D25D948A-75C6-1746-9D0B-C291DE2FB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82">
              <a:extLst>
                <a:ext uri="{FF2B5EF4-FFF2-40B4-BE49-F238E27FC236}">
                  <a16:creationId xmlns:a16="http://schemas.microsoft.com/office/drawing/2014/main" id="{3EF046CB-9228-DE46-848F-8119037F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83">
              <a:extLst>
                <a:ext uri="{FF2B5EF4-FFF2-40B4-BE49-F238E27FC236}">
                  <a16:creationId xmlns:a16="http://schemas.microsoft.com/office/drawing/2014/main" id="{90258A20-5AA7-8E47-BCA6-07229F4AE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84">
              <a:extLst>
                <a:ext uri="{FF2B5EF4-FFF2-40B4-BE49-F238E27FC236}">
                  <a16:creationId xmlns:a16="http://schemas.microsoft.com/office/drawing/2014/main" id="{CC52BCA1-F02C-9A44-B0B1-7D9522185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85">
              <a:extLst>
                <a:ext uri="{FF2B5EF4-FFF2-40B4-BE49-F238E27FC236}">
                  <a16:creationId xmlns:a16="http://schemas.microsoft.com/office/drawing/2014/main" id="{7622C24D-2BDE-634B-A4FA-739A6B836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86">
              <a:extLst>
                <a:ext uri="{FF2B5EF4-FFF2-40B4-BE49-F238E27FC236}">
                  <a16:creationId xmlns:a16="http://schemas.microsoft.com/office/drawing/2014/main" id="{42D26142-81AB-C941-B78B-EB7A743A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87">
              <a:extLst>
                <a:ext uri="{FF2B5EF4-FFF2-40B4-BE49-F238E27FC236}">
                  <a16:creationId xmlns:a16="http://schemas.microsoft.com/office/drawing/2014/main" id="{AD0B07A8-3BE9-D54C-A5F0-FF2ED4F98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88">
              <a:extLst>
                <a:ext uri="{FF2B5EF4-FFF2-40B4-BE49-F238E27FC236}">
                  <a16:creationId xmlns:a16="http://schemas.microsoft.com/office/drawing/2014/main" id="{B2E654A6-5B6B-1F41-BC66-B37777EC9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89">
              <a:extLst>
                <a:ext uri="{FF2B5EF4-FFF2-40B4-BE49-F238E27FC236}">
                  <a16:creationId xmlns:a16="http://schemas.microsoft.com/office/drawing/2014/main" id="{E344C7D0-CCA5-C84F-95C2-51B79A835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90">
              <a:extLst>
                <a:ext uri="{FF2B5EF4-FFF2-40B4-BE49-F238E27FC236}">
                  <a16:creationId xmlns:a16="http://schemas.microsoft.com/office/drawing/2014/main" id="{AB4D2B35-6D00-214B-84E4-CD33561A3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91">
              <a:extLst>
                <a:ext uri="{FF2B5EF4-FFF2-40B4-BE49-F238E27FC236}">
                  <a16:creationId xmlns:a16="http://schemas.microsoft.com/office/drawing/2014/main" id="{E9379F6B-7BEC-C744-BCC0-F0BD561FD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92">
              <a:extLst>
                <a:ext uri="{FF2B5EF4-FFF2-40B4-BE49-F238E27FC236}">
                  <a16:creationId xmlns:a16="http://schemas.microsoft.com/office/drawing/2014/main" id="{BB276606-0ACC-024C-8511-A06BB4C1A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93">
              <a:extLst>
                <a:ext uri="{FF2B5EF4-FFF2-40B4-BE49-F238E27FC236}">
                  <a16:creationId xmlns:a16="http://schemas.microsoft.com/office/drawing/2014/main" id="{C3954C96-C8BE-9149-819A-44927DF57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94">
              <a:extLst>
                <a:ext uri="{FF2B5EF4-FFF2-40B4-BE49-F238E27FC236}">
                  <a16:creationId xmlns:a16="http://schemas.microsoft.com/office/drawing/2014/main" id="{CDE49256-74B8-5244-8061-49292286F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95">
              <a:extLst>
                <a:ext uri="{FF2B5EF4-FFF2-40B4-BE49-F238E27FC236}">
                  <a16:creationId xmlns:a16="http://schemas.microsoft.com/office/drawing/2014/main" id="{FC38959A-5E2D-394E-80E8-A091EDFB3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96">
              <a:extLst>
                <a:ext uri="{FF2B5EF4-FFF2-40B4-BE49-F238E27FC236}">
                  <a16:creationId xmlns:a16="http://schemas.microsoft.com/office/drawing/2014/main" id="{FA6A246E-CADC-8640-A1CD-B67CC6164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97">
              <a:extLst>
                <a:ext uri="{FF2B5EF4-FFF2-40B4-BE49-F238E27FC236}">
                  <a16:creationId xmlns:a16="http://schemas.microsoft.com/office/drawing/2014/main" id="{8DCDF84C-0B82-584F-88CC-92FCE482C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98">
              <a:extLst>
                <a:ext uri="{FF2B5EF4-FFF2-40B4-BE49-F238E27FC236}">
                  <a16:creationId xmlns:a16="http://schemas.microsoft.com/office/drawing/2014/main" id="{97CAD567-D251-A740-9E59-9DB4A4976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99">
              <a:extLst>
                <a:ext uri="{FF2B5EF4-FFF2-40B4-BE49-F238E27FC236}">
                  <a16:creationId xmlns:a16="http://schemas.microsoft.com/office/drawing/2014/main" id="{63834586-82C8-9840-A2D9-9A3BBB940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600">
              <a:extLst>
                <a:ext uri="{FF2B5EF4-FFF2-40B4-BE49-F238E27FC236}">
                  <a16:creationId xmlns:a16="http://schemas.microsoft.com/office/drawing/2014/main" id="{15D7F896-616F-E94E-9017-AE3B986E8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601">
              <a:extLst>
                <a:ext uri="{FF2B5EF4-FFF2-40B4-BE49-F238E27FC236}">
                  <a16:creationId xmlns:a16="http://schemas.microsoft.com/office/drawing/2014/main" id="{61F362A4-FFA0-8543-96DF-8F2449E94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602">
              <a:extLst>
                <a:ext uri="{FF2B5EF4-FFF2-40B4-BE49-F238E27FC236}">
                  <a16:creationId xmlns:a16="http://schemas.microsoft.com/office/drawing/2014/main" id="{173B70B8-19BE-7549-918D-EF193B49E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604">
              <a:extLst>
                <a:ext uri="{FF2B5EF4-FFF2-40B4-BE49-F238E27FC236}">
                  <a16:creationId xmlns:a16="http://schemas.microsoft.com/office/drawing/2014/main" id="{0A5ADA43-D41A-A040-BC04-8EF7CEEF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605">
              <a:extLst>
                <a:ext uri="{FF2B5EF4-FFF2-40B4-BE49-F238E27FC236}">
                  <a16:creationId xmlns:a16="http://schemas.microsoft.com/office/drawing/2014/main" id="{25A0A5C5-1761-A247-A6CC-1334601F8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606">
              <a:extLst>
                <a:ext uri="{FF2B5EF4-FFF2-40B4-BE49-F238E27FC236}">
                  <a16:creationId xmlns:a16="http://schemas.microsoft.com/office/drawing/2014/main" id="{58530145-09E2-964F-9DF1-0B80B196F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607">
              <a:extLst>
                <a:ext uri="{FF2B5EF4-FFF2-40B4-BE49-F238E27FC236}">
                  <a16:creationId xmlns:a16="http://schemas.microsoft.com/office/drawing/2014/main" id="{1A11297A-0CD0-BE48-910A-A92122407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608">
              <a:extLst>
                <a:ext uri="{FF2B5EF4-FFF2-40B4-BE49-F238E27FC236}">
                  <a16:creationId xmlns:a16="http://schemas.microsoft.com/office/drawing/2014/main" id="{B070FF33-8D7B-984C-95C5-4E90F1248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609">
              <a:extLst>
                <a:ext uri="{FF2B5EF4-FFF2-40B4-BE49-F238E27FC236}">
                  <a16:creationId xmlns:a16="http://schemas.microsoft.com/office/drawing/2014/main" id="{49672BAC-EBE6-E441-98BA-58B82DC05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610">
              <a:extLst>
                <a:ext uri="{FF2B5EF4-FFF2-40B4-BE49-F238E27FC236}">
                  <a16:creationId xmlns:a16="http://schemas.microsoft.com/office/drawing/2014/main" id="{1EF3582E-524D-494A-8E1F-59D0E02A3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611">
              <a:extLst>
                <a:ext uri="{FF2B5EF4-FFF2-40B4-BE49-F238E27FC236}">
                  <a16:creationId xmlns:a16="http://schemas.microsoft.com/office/drawing/2014/main" id="{8584A370-473E-DB4A-B7C4-B48CBBC61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612">
              <a:extLst>
                <a:ext uri="{FF2B5EF4-FFF2-40B4-BE49-F238E27FC236}">
                  <a16:creationId xmlns:a16="http://schemas.microsoft.com/office/drawing/2014/main" id="{46D6907B-F838-6E43-A2FD-AE56BEFAE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Rectangle 613">
              <a:extLst>
                <a:ext uri="{FF2B5EF4-FFF2-40B4-BE49-F238E27FC236}">
                  <a16:creationId xmlns:a16="http://schemas.microsoft.com/office/drawing/2014/main" id="{2BE08ABB-2D59-2C45-9120-680385DD9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614">
              <a:extLst>
                <a:ext uri="{FF2B5EF4-FFF2-40B4-BE49-F238E27FC236}">
                  <a16:creationId xmlns:a16="http://schemas.microsoft.com/office/drawing/2014/main" id="{1DBEF276-8D5E-214C-87E6-F7AF38B37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615">
              <a:extLst>
                <a:ext uri="{FF2B5EF4-FFF2-40B4-BE49-F238E27FC236}">
                  <a16:creationId xmlns:a16="http://schemas.microsoft.com/office/drawing/2014/main" id="{A52F7005-87F3-974C-8696-FFB0F0505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616">
              <a:extLst>
                <a:ext uri="{FF2B5EF4-FFF2-40B4-BE49-F238E27FC236}">
                  <a16:creationId xmlns:a16="http://schemas.microsoft.com/office/drawing/2014/main" id="{BF77E58D-5D26-1F4F-B240-A6C861B3C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617">
              <a:extLst>
                <a:ext uri="{FF2B5EF4-FFF2-40B4-BE49-F238E27FC236}">
                  <a16:creationId xmlns:a16="http://schemas.microsoft.com/office/drawing/2014/main" id="{536B1D88-FA07-EE4C-BCF1-453C29C9A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618">
              <a:extLst>
                <a:ext uri="{FF2B5EF4-FFF2-40B4-BE49-F238E27FC236}">
                  <a16:creationId xmlns:a16="http://schemas.microsoft.com/office/drawing/2014/main" id="{81AABF66-3C7C-0E4D-847C-6209079BF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619">
              <a:extLst>
                <a:ext uri="{FF2B5EF4-FFF2-40B4-BE49-F238E27FC236}">
                  <a16:creationId xmlns:a16="http://schemas.microsoft.com/office/drawing/2014/main" id="{928FC959-C287-E940-953F-05446099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620">
              <a:extLst>
                <a:ext uri="{FF2B5EF4-FFF2-40B4-BE49-F238E27FC236}">
                  <a16:creationId xmlns:a16="http://schemas.microsoft.com/office/drawing/2014/main" id="{3FB9504A-E6B0-5840-8520-2427E1EA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621">
              <a:extLst>
                <a:ext uri="{FF2B5EF4-FFF2-40B4-BE49-F238E27FC236}">
                  <a16:creationId xmlns:a16="http://schemas.microsoft.com/office/drawing/2014/main" id="{63EF205C-B9D0-0849-8257-B49709172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622">
              <a:extLst>
                <a:ext uri="{FF2B5EF4-FFF2-40B4-BE49-F238E27FC236}">
                  <a16:creationId xmlns:a16="http://schemas.microsoft.com/office/drawing/2014/main" id="{95D7A4B7-27BA-934B-BA8B-7F4DD6C41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623">
              <a:extLst>
                <a:ext uri="{FF2B5EF4-FFF2-40B4-BE49-F238E27FC236}">
                  <a16:creationId xmlns:a16="http://schemas.microsoft.com/office/drawing/2014/main" id="{524FC167-B07D-D644-BF81-B92A298AB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624">
              <a:extLst>
                <a:ext uri="{FF2B5EF4-FFF2-40B4-BE49-F238E27FC236}">
                  <a16:creationId xmlns:a16="http://schemas.microsoft.com/office/drawing/2014/main" id="{B172DA09-BBD9-8041-A3E5-ADDDF8A70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625">
              <a:extLst>
                <a:ext uri="{FF2B5EF4-FFF2-40B4-BE49-F238E27FC236}">
                  <a16:creationId xmlns:a16="http://schemas.microsoft.com/office/drawing/2014/main" id="{03ED07A7-0762-9B44-906E-711033694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626">
              <a:extLst>
                <a:ext uri="{FF2B5EF4-FFF2-40B4-BE49-F238E27FC236}">
                  <a16:creationId xmlns:a16="http://schemas.microsoft.com/office/drawing/2014/main" id="{7B2A743F-F5AE-DD4D-A540-ED1689FC2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627">
              <a:extLst>
                <a:ext uri="{FF2B5EF4-FFF2-40B4-BE49-F238E27FC236}">
                  <a16:creationId xmlns:a16="http://schemas.microsoft.com/office/drawing/2014/main" id="{4C18283D-399B-3345-8419-7DD8706A1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628">
              <a:extLst>
                <a:ext uri="{FF2B5EF4-FFF2-40B4-BE49-F238E27FC236}">
                  <a16:creationId xmlns:a16="http://schemas.microsoft.com/office/drawing/2014/main" id="{658E6E33-E7CF-0147-B9F9-982CCD61A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629">
              <a:extLst>
                <a:ext uri="{FF2B5EF4-FFF2-40B4-BE49-F238E27FC236}">
                  <a16:creationId xmlns:a16="http://schemas.microsoft.com/office/drawing/2014/main" id="{C2CFFCAB-81E1-C74D-BEC7-75D1E926F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630">
              <a:extLst>
                <a:ext uri="{FF2B5EF4-FFF2-40B4-BE49-F238E27FC236}">
                  <a16:creationId xmlns:a16="http://schemas.microsoft.com/office/drawing/2014/main" id="{E62D3DBC-718C-8D4F-8A04-B68D153C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631">
              <a:extLst>
                <a:ext uri="{FF2B5EF4-FFF2-40B4-BE49-F238E27FC236}">
                  <a16:creationId xmlns:a16="http://schemas.microsoft.com/office/drawing/2014/main" id="{C6277010-E293-644C-B269-7D39A973F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632">
              <a:extLst>
                <a:ext uri="{FF2B5EF4-FFF2-40B4-BE49-F238E27FC236}">
                  <a16:creationId xmlns:a16="http://schemas.microsoft.com/office/drawing/2014/main" id="{E33825D5-D60E-0A41-9E1D-C6EC4C237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633">
              <a:extLst>
                <a:ext uri="{FF2B5EF4-FFF2-40B4-BE49-F238E27FC236}">
                  <a16:creationId xmlns:a16="http://schemas.microsoft.com/office/drawing/2014/main" id="{9C44FB47-011D-1E47-903B-A161DA73B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634">
              <a:extLst>
                <a:ext uri="{FF2B5EF4-FFF2-40B4-BE49-F238E27FC236}">
                  <a16:creationId xmlns:a16="http://schemas.microsoft.com/office/drawing/2014/main" id="{C6426805-1326-3841-9A79-7EA51D7EC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635">
              <a:extLst>
                <a:ext uri="{FF2B5EF4-FFF2-40B4-BE49-F238E27FC236}">
                  <a16:creationId xmlns:a16="http://schemas.microsoft.com/office/drawing/2014/main" id="{F36D281B-0FCA-544B-AD1C-F586333E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636">
              <a:extLst>
                <a:ext uri="{FF2B5EF4-FFF2-40B4-BE49-F238E27FC236}">
                  <a16:creationId xmlns:a16="http://schemas.microsoft.com/office/drawing/2014/main" id="{4E2377BC-A789-7742-9914-13AB45262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637">
              <a:extLst>
                <a:ext uri="{FF2B5EF4-FFF2-40B4-BE49-F238E27FC236}">
                  <a16:creationId xmlns:a16="http://schemas.microsoft.com/office/drawing/2014/main" id="{6FF8A9DF-F4A5-FC4F-8A7B-77ADD1EA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638">
              <a:extLst>
                <a:ext uri="{FF2B5EF4-FFF2-40B4-BE49-F238E27FC236}">
                  <a16:creationId xmlns:a16="http://schemas.microsoft.com/office/drawing/2014/main" id="{F6988687-C470-234D-A130-9A9CE652C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639">
              <a:extLst>
                <a:ext uri="{FF2B5EF4-FFF2-40B4-BE49-F238E27FC236}">
                  <a16:creationId xmlns:a16="http://schemas.microsoft.com/office/drawing/2014/main" id="{C7AEC87E-1FBC-5D4A-BF3F-51C34461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640">
              <a:extLst>
                <a:ext uri="{FF2B5EF4-FFF2-40B4-BE49-F238E27FC236}">
                  <a16:creationId xmlns:a16="http://schemas.microsoft.com/office/drawing/2014/main" id="{210DB98F-B66C-C848-BCC5-7B5B5C8E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41">
              <a:extLst>
                <a:ext uri="{FF2B5EF4-FFF2-40B4-BE49-F238E27FC236}">
                  <a16:creationId xmlns:a16="http://schemas.microsoft.com/office/drawing/2014/main" id="{A4CF4950-A2BF-B444-BF37-86F94942A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42">
              <a:extLst>
                <a:ext uri="{FF2B5EF4-FFF2-40B4-BE49-F238E27FC236}">
                  <a16:creationId xmlns:a16="http://schemas.microsoft.com/office/drawing/2014/main" id="{D802A1D6-C801-2A43-A4A7-08851EA042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43">
              <a:extLst>
                <a:ext uri="{FF2B5EF4-FFF2-40B4-BE49-F238E27FC236}">
                  <a16:creationId xmlns:a16="http://schemas.microsoft.com/office/drawing/2014/main" id="{29D23CB4-93F3-2643-8C83-509AB190F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44">
              <a:extLst>
                <a:ext uri="{FF2B5EF4-FFF2-40B4-BE49-F238E27FC236}">
                  <a16:creationId xmlns:a16="http://schemas.microsoft.com/office/drawing/2014/main" id="{94814381-3883-4A4C-BB41-B223991E1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45">
              <a:extLst>
                <a:ext uri="{FF2B5EF4-FFF2-40B4-BE49-F238E27FC236}">
                  <a16:creationId xmlns:a16="http://schemas.microsoft.com/office/drawing/2014/main" id="{80DDC044-332D-284C-8493-CE2396342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46">
              <a:extLst>
                <a:ext uri="{FF2B5EF4-FFF2-40B4-BE49-F238E27FC236}">
                  <a16:creationId xmlns:a16="http://schemas.microsoft.com/office/drawing/2014/main" id="{B45A766F-28C4-554C-A5BD-AC9907102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47">
              <a:extLst>
                <a:ext uri="{FF2B5EF4-FFF2-40B4-BE49-F238E27FC236}">
                  <a16:creationId xmlns:a16="http://schemas.microsoft.com/office/drawing/2014/main" id="{25A776BF-4E4D-B74A-BAE6-BF2B2792C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48">
              <a:extLst>
                <a:ext uri="{FF2B5EF4-FFF2-40B4-BE49-F238E27FC236}">
                  <a16:creationId xmlns:a16="http://schemas.microsoft.com/office/drawing/2014/main" id="{462E97C4-4D02-B842-9407-44C5C5466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49">
              <a:extLst>
                <a:ext uri="{FF2B5EF4-FFF2-40B4-BE49-F238E27FC236}">
                  <a16:creationId xmlns:a16="http://schemas.microsoft.com/office/drawing/2014/main" id="{67F4E3AC-AD54-5147-8F52-8A5B61C2D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50">
              <a:extLst>
                <a:ext uri="{FF2B5EF4-FFF2-40B4-BE49-F238E27FC236}">
                  <a16:creationId xmlns:a16="http://schemas.microsoft.com/office/drawing/2014/main" id="{1EEEB0A3-2391-A747-970C-B86D03317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51">
              <a:extLst>
                <a:ext uri="{FF2B5EF4-FFF2-40B4-BE49-F238E27FC236}">
                  <a16:creationId xmlns:a16="http://schemas.microsoft.com/office/drawing/2014/main" id="{88F4AB31-F8EB-874A-A374-D456D94B1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52">
              <a:extLst>
                <a:ext uri="{FF2B5EF4-FFF2-40B4-BE49-F238E27FC236}">
                  <a16:creationId xmlns:a16="http://schemas.microsoft.com/office/drawing/2014/main" id="{F2EFE470-D3A4-A443-B22B-2EDB28BD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653">
              <a:extLst>
                <a:ext uri="{FF2B5EF4-FFF2-40B4-BE49-F238E27FC236}">
                  <a16:creationId xmlns:a16="http://schemas.microsoft.com/office/drawing/2014/main" id="{9AFB6CF5-4740-3E40-B1F9-AEC95EA7D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54">
              <a:extLst>
                <a:ext uri="{FF2B5EF4-FFF2-40B4-BE49-F238E27FC236}">
                  <a16:creationId xmlns:a16="http://schemas.microsoft.com/office/drawing/2014/main" id="{DAE9B085-F1BA-B24A-A846-495F0E9A9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55">
              <a:extLst>
                <a:ext uri="{FF2B5EF4-FFF2-40B4-BE49-F238E27FC236}">
                  <a16:creationId xmlns:a16="http://schemas.microsoft.com/office/drawing/2014/main" id="{C3D91921-D935-084E-A2A2-9A983215D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56">
              <a:extLst>
                <a:ext uri="{FF2B5EF4-FFF2-40B4-BE49-F238E27FC236}">
                  <a16:creationId xmlns:a16="http://schemas.microsoft.com/office/drawing/2014/main" id="{2387A92B-3413-B845-9F69-0714D5CD7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57">
              <a:extLst>
                <a:ext uri="{FF2B5EF4-FFF2-40B4-BE49-F238E27FC236}">
                  <a16:creationId xmlns:a16="http://schemas.microsoft.com/office/drawing/2014/main" id="{4FD70FA9-9B5F-8047-AF48-90B81589A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58">
              <a:extLst>
                <a:ext uri="{FF2B5EF4-FFF2-40B4-BE49-F238E27FC236}">
                  <a16:creationId xmlns:a16="http://schemas.microsoft.com/office/drawing/2014/main" id="{0F2F6E94-138C-264B-BE48-C56F3ED25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59">
              <a:extLst>
                <a:ext uri="{FF2B5EF4-FFF2-40B4-BE49-F238E27FC236}">
                  <a16:creationId xmlns:a16="http://schemas.microsoft.com/office/drawing/2014/main" id="{8A4BDEEF-955C-D045-93EA-48EA825E1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60">
              <a:extLst>
                <a:ext uri="{FF2B5EF4-FFF2-40B4-BE49-F238E27FC236}">
                  <a16:creationId xmlns:a16="http://schemas.microsoft.com/office/drawing/2014/main" id="{BF76ACAD-8BCA-0E41-84C8-291C2AF51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61">
              <a:extLst>
                <a:ext uri="{FF2B5EF4-FFF2-40B4-BE49-F238E27FC236}">
                  <a16:creationId xmlns:a16="http://schemas.microsoft.com/office/drawing/2014/main" id="{E0E0A185-5B1D-E04D-9F05-31CCBEEEB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62">
              <a:extLst>
                <a:ext uri="{FF2B5EF4-FFF2-40B4-BE49-F238E27FC236}">
                  <a16:creationId xmlns:a16="http://schemas.microsoft.com/office/drawing/2014/main" id="{27233BBA-B769-C841-ACA6-11E329B1E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63">
              <a:extLst>
                <a:ext uri="{FF2B5EF4-FFF2-40B4-BE49-F238E27FC236}">
                  <a16:creationId xmlns:a16="http://schemas.microsoft.com/office/drawing/2014/main" id="{9424E8CF-B198-D940-9E70-2CCD6D19E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64">
              <a:extLst>
                <a:ext uri="{FF2B5EF4-FFF2-40B4-BE49-F238E27FC236}">
                  <a16:creationId xmlns:a16="http://schemas.microsoft.com/office/drawing/2014/main" id="{1092549E-688F-5B48-9154-55986BA5A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65">
              <a:extLst>
                <a:ext uri="{FF2B5EF4-FFF2-40B4-BE49-F238E27FC236}">
                  <a16:creationId xmlns:a16="http://schemas.microsoft.com/office/drawing/2014/main" id="{ED0B8AE2-AABA-6A48-9022-E85A74C83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66">
              <a:extLst>
                <a:ext uri="{FF2B5EF4-FFF2-40B4-BE49-F238E27FC236}">
                  <a16:creationId xmlns:a16="http://schemas.microsoft.com/office/drawing/2014/main" id="{1700D549-5923-2945-96A0-BD1D27243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67">
              <a:extLst>
                <a:ext uri="{FF2B5EF4-FFF2-40B4-BE49-F238E27FC236}">
                  <a16:creationId xmlns:a16="http://schemas.microsoft.com/office/drawing/2014/main" id="{590828D1-E9A2-4A47-8B70-4C36D45E9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68">
              <a:extLst>
                <a:ext uri="{FF2B5EF4-FFF2-40B4-BE49-F238E27FC236}">
                  <a16:creationId xmlns:a16="http://schemas.microsoft.com/office/drawing/2014/main" id="{CD1A3EDE-510C-0443-9458-1C83AC78B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69">
              <a:extLst>
                <a:ext uri="{FF2B5EF4-FFF2-40B4-BE49-F238E27FC236}">
                  <a16:creationId xmlns:a16="http://schemas.microsoft.com/office/drawing/2014/main" id="{0C7C759D-E928-B946-85BF-A27822CB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70">
              <a:extLst>
                <a:ext uri="{FF2B5EF4-FFF2-40B4-BE49-F238E27FC236}">
                  <a16:creationId xmlns:a16="http://schemas.microsoft.com/office/drawing/2014/main" id="{60032FB5-AA1B-0B4A-82E0-3C5948B78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71">
              <a:extLst>
                <a:ext uri="{FF2B5EF4-FFF2-40B4-BE49-F238E27FC236}">
                  <a16:creationId xmlns:a16="http://schemas.microsoft.com/office/drawing/2014/main" id="{3E5135F2-2D51-0D4A-B31E-B6712A81C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72">
              <a:extLst>
                <a:ext uri="{FF2B5EF4-FFF2-40B4-BE49-F238E27FC236}">
                  <a16:creationId xmlns:a16="http://schemas.microsoft.com/office/drawing/2014/main" id="{AF44ADB0-8759-894B-A2B2-77B165687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73">
              <a:extLst>
                <a:ext uri="{FF2B5EF4-FFF2-40B4-BE49-F238E27FC236}">
                  <a16:creationId xmlns:a16="http://schemas.microsoft.com/office/drawing/2014/main" id="{32DE2A58-3C0E-394B-974F-0A08A03A4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74">
              <a:extLst>
                <a:ext uri="{FF2B5EF4-FFF2-40B4-BE49-F238E27FC236}">
                  <a16:creationId xmlns:a16="http://schemas.microsoft.com/office/drawing/2014/main" id="{B371604D-EE86-0D4A-A50D-D72BC8C09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75">
              <a:extLst>
                <a:ext uri="{FF2B5EF4-FFF2-40B4-BE49-F238E27FC236}">
                  <a16:creationId xmlns:a16="http://schemas.microsoft.com/office/drawing/2014/main" id="{2FFCA845-9D19-B54E-B484-DB3B2E423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76">
              <a:extLst>
                <a:ext uri="{FF2B5EF4-FFF2-40B4-BE49-F238E27FC236}">
                  <a16:creationId xmlns:a16="http://schemas.microsoft.com/office/drawing/2014/main" id="{3C8CB394-D08A-764C-86E5-B377F45C4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77">
              <a:extLst>
                <a:ext uri="{FF2B5EF4-FFF2-40B4-BE49-F238E27FC236}">
                  <a16:creationId xmlns:a16="http://schemas.microsoft.com/office/drawing/2014/main" id="{5704EBFC-D49D-1A4E-9B0F-AF0AC74D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78">
              <a:extLst>
                <a:ext uri="{FF2B5EF4-FFF2-40B4-BE49-F238E27FC236}">
                  <a16:creationId xmlns:a16="http://schemas.microsoft.com/office/drawing/2014/main" id="{3F1EFE63-3FAC-574F-999D-98B891A70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79">
              <a:extLst>
                <a:ext uri="{FF2B5EF4-FFF2-40B4-BE49-F238E27FC236}">
                  <a16:creationId xmlns:a16="http://schemas.microsoft.com/office/drawing/2014/main" id="{61F24286-D78D-2446-95C8-2B2CBCFC5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80">
              <a:extLst>
                <a:ext uri="{FF2B5EF4-FFF2-40B4-BE49-F238E27FC236}">
                  <a16:creationId xmlns:a16="http://schemas.microsoft.com/office/drawing/2014/main" id="{6F9E1048-5D7E-414A-8924-FE52EF6CA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81">
              <a:extLst>
                <a:ext uri="{FF2B5EF4-FFF2-40B4-BE49-F238E27FC236}">
                  <a16:creationId xmlns:a16="http://schemas.microsoft.com/office/drawing/2014/main" id="{0D03D8A6-FD15-4549-8DBE-5BC79C6E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82">
              <a:extLst>
                <a:ext uri="{FF2B5EF4-FFF2-40B4-BE49-F238E27FC236}">
                  <a16:creationId xmlns:a16="http://schemas.microsoft.com/office/drawing/2014/main" id="{CE7A80FE-03FA-B046-99EC-9BFE64B7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83">
              <a:extLst>
                <a:ext uri="{FF2B5EF4-FFF2-40B4-BE49-F238E27FC236}">
                  <a16:creationId xmlns:a16="http://schemas.microsoft.com/office/drawing/2014/main" id="{DE42E2F8-3190-2D48-A1D3-8144E7ACF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84">
              <a:extLst>
                <a:ext uri="{FF2B5EF4-FFF2-40B4-BE49-F238E27FC236}">
                  <a16:creationId xmlns:a16="http://schemas.microsoft.com/office/drawing/2014/main" id="{DA96C16B-9A32-0A40-A446-2B873AE99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85">
              <a:extLst>
                <a:ext uri="{FF2B5EF4-FFF2-40B4-BE49-F238E27FC236}">
                  <a16:creationId xmlns:a16="http://schemas.microsoft.com/office/drawing/2014/main" id="{828E2DD3-5A80-CD41-A479-ECD700FB8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86">
              <a:extLst>
                <a:ext uri="{FF2B5EF4-FFF2-40B4-BE49-F238E27FC236}">
                  <a16:creationId xmlns:a16="http://schemas.microsoft.com/office/drawing/2014/main" id="{AB1A3F2B-8AA9-1E44-85FF-40DC09384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87">
              <a:extLst>
                <a:ext uri="{FF2B5EF4-FFF2-40B4-BE49-F238E27FC236}">
                  <a16:creationId xmlns:a16="http://schemas.microsoft.com/office/drawing/2014/main" id="{66E398B8-3073-8B40-95ED-EFFBEBEB4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88">
              <a:extLst>
                <a:ext uri="{FF2B5EF4-FFF2-40B4-BE49-F238E27FC236}">
                  <a16:creationId xmlns:a16="http://schemas.microsoft.com/office/drawing/2014/main" id="{D53494C4-3AF8-FD48-852D-FE81C5E93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89">
              <a:extLst>
                <a:ext uri="{FF2B5EF4-FFF2-40B4-BE49-F238E27FC236}">
                  <a16:creationId xmlns:a16="http://schemas.microsoft.com/office/drawing/2014/main" id="{9BCD365F-9F7B-5440-BA29-1CE75AC6F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90">
              <a:extLst>
                <a:ext uri="{FF2B5EF4-FFF2-40B4-BE49-F238E27FC236}">
                  <a16:creationId xmlns:a16="http://schemas.microsoft.com/office/drawing/2014/main" id="{E5A14675-8B7D-C348-9F9E-5F643C7F2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91">
              <a:extLst>
                <a:ext uri="{FF2B5EF4-FFF2-40B4-BE49-F238E27FC236}">
                  <a16:creationId xmlns:a16="http://schemas.microsoft.com/office/drawing/2014/main" id="{B1CE3048-C44F-834F-818E-AA0FF59DD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92">
              <a:extLst>
                <a:ext uri="{FF2B5EF4-FFF2-40B4-BE49-F238E27FC236}">
                  <a16:creationId xmlns:a16="http://schemas.microsoft.com/office/drawing/2014/main" id="{65296D87-8ACF-E94D-91DA-BB06228E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93">
              <a:extLst>
                <a:ext uri="{FF2B5EF4-FFF2-40B4-BE49-F238E27FC236}">
                  <a16:creationId xmlns:a16="http://schemas.microsoft.com/office/drawing/2014/main" id="{8A1DA301-E754-7C4A-8377-821D52440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94">
              <a:extLst>
                <a:ext uri="{FF2B5EF4-FFF2-40B4-BE49-F238E27FC236}">
                  <a16:creationId xmlns:a16="http://schemas.microsoft.com/office/drawing/2014/main" id="{4049B5D5-D8BD-E64A-B448-5604E5A12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95">
              <a:extLst>
                <a:ext uri="{FF2B5EF4-FFF2-40B4-BE49-F238E27FC236}">
                  <a16:creationId xmlns:a16="http://schemas.microsoft.com/office/drawing/2014/main" id="{776653A3-D27C-C24B-A9FA-2DC5C7F1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96">
              <a:extLst>
                <a:ext uri="{FF2B5EF4-FFF2-40B4-BE49-F238E27FC236}">
                  <a16:creationId xmlns:a16="http://schemas.microsoft.com/office/drawing/2014/main" id="{FA1B7FD9-A3A8-984A-A8F7-5EE5AD29F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97">
              <a:extLst>
                <a:ext uri="{FF2B5EF4-FFF2-40B4-BE49-F238E27FC236}">
                  <a16:creationId xmlns:a16="http://schemas.microsoft.com/office/drawing/2014/main" id="{61B7A9B8-4E89-AC47-9F8F-44B4A70C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98">
              <a:extLst>
                <a:ext uri="{FF2B5EF4-FFF2-40B4-BE49-F238E27FC236}">
                  <a16:creationId xmlns:a16="http://schemas.microsoft.com/office/drawing/2014/main" id="{B37B755C-CA32-DC4E-9EC3-F1EFBCD61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99">
              <a:extLst>
                <a:ext uri="{FF2B5EF4-FFF2-40B4-BE49-F238E27FC236}">
                  <a16:creationId xmlns:a16="http://schemas.microsoft.com/office/drawing/2014/main" id="{EA031A0C-2361-1743-98CB-4A09E7807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700">
              <a:extLst>
                <a:ext uri="{FF2B5EF4-FFF2-40B4-BE49-F238E27FC236}">
                  <a16:creationId xmlns:a16="http://schemas.microsoft.com/office/drawing/2014/main" id="{7D89D9E4-32B7-A945-8539-BD72E3AA2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701">
              <a:extLst>
                <a:ext uri="{FF2B5EF4-FFF2-40B4-BE49-F238E27FC236}">
                  <a16:creationId xmlns:a16="http://schemas.microsoft.com/office/drawing/2014/main" id="{36C73596-B571-A54A-8BB3-A86922E5B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702">
              <a:extLst>
                <a:ext uri="{FF2B5EF4-FFF2-40B4-BE49-F238E27FC236}">
                  <a16:creationId xmlns:a16="http://schemas.microsoft.com/office/drawing/2014/main" id="{A12DFA9A-91B5-5447-A9E7-0F65F57ED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703">
              <a:extLst>
                <a:ext uri="{FF2B5EF4-FFF2-40B4-BE49-F238E27FC236}">
                  <a16:creationId xmlns:a16="http://schemas.microsoft.com/office/drawing/2014/main" id="{34F2318B-D7AD-B541-B011-4CF099165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704">
              <a:extLst>
                <a:ext uri="{FF2B5EF4-FFF2-40B4-BE49-F238E27FC236}">
                  <a16:creationId xmlns:a16="http://schemas.microsoft.com/office/drawing/2014/main" id="{3D75451C-A94A-7341-8893-074785E1B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705">
              <a:extLst>
                <a:ext uri="{FF2B5EF4-FFF2-40B4-BE49-F238E27FC236}">
                  <a16:creationId xmlns:a16="http://schemas.microsoft.com/office/drawing/2014/main" id="{EAA89CE1-4767-AA43-B245-1555954B8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706">
              <a:extLst>
                <a:ext uri="{FF2B5EF4-FFF2-40B4-BE49-F238E27FC236}">
                  <a16:creationId xmlns:a16="http://schemas.microsoft.com/office/drawing/2014/main" id="{4E4E5BD0-F40B-754F-9910-CD94AD559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707">
              <a:extLst>
                <a:ext uri="{FF2B5EF4-FFF2-40B4-BE49-F238E27FC236}">
                  <a16:creationId xmlns:a16="http://schemas.microsoft.com/office/drawing/2014/main" id="{4A99B221-A46B-2D44-9B9C-1C26744B7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708">
              <a:extLst>
                <a:ext uri="{FF2B5EF4-FFF2-40B4-BE49-F238E27FC236}">
                  <a16:creationId xmlns:a16="http://schemas.microsoft.com/office/drawing/2014/main" id="{F2C0393D-F3DB-E04F-B222-7BB634214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709">
              <a:extLst>
                <a:ext uri="{FF2B5EF4-FFF2-40B4-BE49-F238E27FC236}">
                  <a16:creationId xmlns:a16="http://schemas.microsoft.com/office/drawing/2014/main" id="{9EA17979-D313-D940-A5D0-707C7DF8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710">
              <a:extLst>
                <a:ext uri="{FF2B5EF4-FFF2-40B4-BE49-F238E27FC236}">
                  <a16:creationId xmlns:a16="http://schemas.microsoft.com/office/drawing/2014/main" id="{56A26ADC-0DF1-3F4F-B9A8-DD04A077F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711">
              <a:extLst>
                <a:ext uri="{FF2B5EF4-FFF2-40B4-BE49-F238E27FC236}">
                  <a16:creationId xmlns:a16="http://schemas.microsoft.com/office/drawing/2014/main" id="{17D710DB-0CE7-EB4B-9658-1C20D0AEE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712">
              <a:extLst>
                <a:ext uri="{FF2B5EF4-FFF2-40B4-BE49-F238E27FC236}">
                  <a16:creationId xmlns:a16="http://schemas.microsoft.com/office/drawing/2014/main" id="{2B9EBDD8-2AEF-6649-9A8D-CBEA44F7F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713">
              <a:extLst>
                <a:ext uri="{FF2B5EF4-FFF2-40B4-BE49-F238E27FC236}">
                  <a16:creationId xmlns:a16="http://schemas.microsoft.com/office/drawing/2014/main" id="{F2D14A53-4471-9D4A-B6CA-0A1A2B385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714">
              <a:extLst>
                <a:ext uri="{FF2B5EF4-FFF2-40B4-BE49-F238E27FC236}">
                  <a16:creationId xmlns:a16="http://schemas.microsoft.com/office/drawing/2014/main" id="{977885A0-73D0-184E-8292-1A68FC72F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715">
              <a:extLst>
                <a:ext uri="{FF2B5EF4-FFF2-40B4-BE49-F238E27FC236}">
                  <a16:creationId xmlns:a16="http://schemas.microsoft.com/office/drawing/2014/main" id="{433ACB99-7BA5-754E-9005-CED1B458C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716">
              <a:extLst>
                <a:ext uri="{FF2B5EF4-FFF2-40B4-BE49-F238E27FC236}">
                  <a16:creationId xmlns:a16="http://schemas.microsoft.com/office/drawing/2014/main" id="{F003FF5E-FAC5-2A4D-A676-95266D4FE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717">
              <a:extLst>
                <a:ext uri="{FF2B5EF4-FFF2-40B4-BE49-F238E27FC236}">
                  <a16:creationId xmlns:a16="http://schemas.microsoft.com/office/drawing/2014/main" id="{5420CEBE-71F3-CF4D-931E-5F1E66FD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718">
              <a:extLst>
                <a:ext uri="{FF2B5EF4-FFF2-40B4-BE49-F238E27FC236}">
                  <a16:creationId xmlns:a16="http://schemas.microsoft.com/office/drawing/2014/main" id="{7AB2455A-E717-9943-9576-F1DE41BCE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719">
              <a:extLst>
                <a:ext uri="{FF2B5EF4-FFF2-40B4-BE49-F238E27FC236}">
                  <a16:creationId xmlns:a16="http://schemas.microsoft.com/office/drawing/2014/main" id="{DE897FA1-4AA9-1346-B7C4-39C21977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720">
              <a:extLst>
                <a:ext uri="{FF2B5EF4-FFF2-40B4-BE49-F238E27FC236}">
                  <a16:creationId xmlns:a16="http://schemas.microsoft.com/office/drawing/2014/main" id="{4766B814-377D-C047-B2E8-36B27A4A45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721">
              <a:extLst>
                <a:ext uri="{FF2B5EF4-FFF2-40B4-BE49-F238E27FC236}">
                  <a16:creationId xmlns:a16="http://schemas.microsoft.com/office/drawing/2014/main" id="{F0113612-43C3-804B-9680-216A8C6F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722">
              <a:extLst>
                <a:ext uri="{FF2B5EF4-FFF2-40B4-BE49-F238E27FC236}">
                  <a16:creationId xmlns:a16="http://schemas.microsoft.com/office/drawing/2014/main" id="{0DA920AC-57B9-294D-AF1D-E83FD1662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723">
              <a:extLst>
                <a:ext uri="{FF2B5EF4-FFF2-40B4-BE49-F238E27FC236}">
                  <a16:creationId xmlns:a16="http://schemas.microsoft.com/office/drawing/2014/main" id="{65478D92-0534-4B48-B411-DD7D8D1C2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724">
              <a:extLst>
                <a:ext uri="{FF2B5EF4-FFF2-40B4-BE49-F238E27FC236}">
                  <a16:creationId xmlns:a16="http://schemas.microsoft.com/office/drawing/2014/main" id="{6348298E-81FF-9D49-B208-B1C25491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725">
              <a:extLst>
                <a:ext uri="{FF2B5EF4-FFF2-40B4-BE49-F238E27FC236}">
                  <a16:creationId xmlns:a16="http://schemas.microsoft.com/office/drawing/2014/main" id="{D8986C2D-6ECB-3842-8907-C3569E455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726">
              <a:extLst>
                <a:ext uri="{FF2B5EF4-FFF2-40B4-BE49-F238E27FC236}">
                  <a16:creationId xmlns:a16="http://schemas.microsoft.com/office/drawing/2014/main" id="{CE40A763-EA45-3C48-9090-D1C935597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727">
              <a:extLst>
                <a:ext uri="{FF2B5EF4-FFF2-40B4-BE49-F238E27FC236}">
                  <a16:creationId xmlns:a16="http://schemas.microsoft.com/office/drawing/2014/main" id="{E245B1F6-8D70-6148-80DF-08C9B932B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728">
              <a:extLst>
                <a:ext uri="{FF2B5EF4-FFF2-40B4-BE49-F238E27FC236}">
                  <a16:creationId xmlns:a16="http://schemas.microsoft.com/office/drawing/2014/main" id="{865C4509-DF53-3E44-9020-0CD95679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729">
              <a:extLst>
                <a:ext uri="{FF2B5EF4-FFF2-40B4-BE49-F238E27FC236}">
                  <a16:creationId xmlns:a16="http://schemas.microsoft.com/office/drawing/2014/main" id="{FC80D9FF-2D0B-7641-9A49-A6758C272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730">
              <a:extLst>
                <a:ext uri="{FF2B5EF4-FFF2-40B4-BE49-F238E27FC236}">
                  <a16:creationId xmlns:a16="http://schemas.microsoft.com/office/drawing/2014/main" id="{EBC62DA6-4FE3-2C46-A5F3-F3ABEBD2D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731">
              <a:extLst>
                <a:ext uri="{FF2B5EF4-FFF2-40B4-BE49-F238E27FC236}">
                  <a16:creationId xmlns:a16="http://schemas.microsoft.com/office/drawing/2014/main" id="{BDB0F0A8-127E-3145-909A-D905092D7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732">
              <a:extLst>
                <a:ext uri="{FF2B5EF4-FFF2-40B4-BE49-F238E27FC236}">
                  <a16:creationId xmlns:a16="http://schemas.microsoft.com/office/drawing/2014/main" id="{A0C9ED0F-619C-404D-AB76-1F95DCF73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733">
              <a:extLst>
                <a:ext uri="{FF2B5EF4-FFF2-40B4-BE49-F238E27FC236}">
                  <a16:creationId xmlns:a16="http://schemas.microsoft.com/office/drawing/2014/main" id="{9E03E272-7F64-4A42-9B28-C29016D41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734">
              <a:extLst>
                <a:ext uri="{FF2B5EF4-FFF2-40B4-BE49-F238E27FC236}">
                  <a16:creationId xmlns:a16="http://schemas.microsoft.com/office/drawing/2014/main" id="{49AF040C-FC4E-9B44-A4A8-229306C45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735">
              <a:extLst>
                <a:ext uri="{FF2B5EF4-FFF2-40B4-BE49-F238E27FC236}">
                  <a16:creationId xmlns:a16="http://schemas.microsoft.com/office/drawing/2014/main" id="{C5BB6A2E-2758-3449-885D-71B855FFD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736">
              <a:extLst>
                <a:ext uri="{FF2B5EF4-FFF2-40B4-BE49-F238E27FC236}">
                  <a16:creationId xmlns:a16="http://schemas.microsoft.com/office/drawing/2014/main" id="{E99DD66A-772D-444F-BE66-82E3203EB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737">
              <a:extLst>
                <a:ext uri="{FF2B5EF4-FFF2-40B4-BE49-F238E27FC236}">
                  <a16:creationId xmlns:a16="http://schemas.microsoft.com/office/drawing/2014/main" id="{687A843F-B22C-C64B-AF84-8B7BC7308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738">
              <a:extLst>
                <a:ext uri="{FF2B5EF4-FFF2-40B4-BE49-F238E27FC236}">
                  <a16:creationId xmlns:a16="http://schemas.microsoft.com/office/drawing/2014/main" id="{6B897864-2C79-CF42-948D-D8B05899EE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739">
              <a:extLst>
                <a:ext uri="{FF2B5EF4-FFF2-40B4-BE49-F238E27FC236}">
                  <a16:creationId xmlns:a16="http://schemas.microsoft.com/office/drawing/2014/main" id="{5F6103B4-3D64-9444-B2A7-766650E2E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40">
              <a:extLst>
                <a:ext uri="{FF2B5EF4-FFF2-40B4-BE49-F238E27FC236}">
                  <a16:creationId xmlns:a16="http://schemas.microsoft.com/office/drawing/2014/main" id="{D26671FF-FAC1-D548-9B79-544FE03F2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41">
              <a:extLst>
                <a:ext uri="{FF2B5EF4-FFF2-40B4-BE49-F238E27FC236}">
                  <a16:creationId xmlns:a16="http://schemas.microsoft.com/office/drawing/2014/main" id="{ECB4497D-249B-024B-8786-FAE62D21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42">
              <a:extLst>
                <a:ext uri="{FF2B5EF4-FFF2-40B4-BE49-F238E27FC236}">
                  <a16:creationId xmlns:a16="http://schemas.microsoft.com/office/drawing/2014/main" id="{F81AC143-D687-2444-B41A-4FD5A8927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43">
              <a:extLst>
                <a:ext uri="{FF2B5EF4-FFF2-40B4-BE49-F238E27FC236}">
                  <a16:creationId xmlns:a16="http://schemas.microsoft.com/office/drawing/2014/main" id="{C514F931-B51A-5241-A2C3-780474B02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44">
              <a:extLst>
                <a:ext uri="{FF2B5EF4-FFF2-40B4-BE49-F238E27FC236}">
                  <a16:creationId xmlns:a16="http://schemas.microsoft.com/office/drawing/2014/main" id="{B268024B-E528-ED4B-AAB7-91A181457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45">
              <a:extLst>
                <a:ext uri="{FF2B5EF4-FFF2-40B4-BE49-F238E27FC236}">
                  <a16:creationId xmlns:a16="http://schemas.microsoft.com/office/drawing/2014/main" id="{D944179E-52DF-1642-A763-6BAA63AF7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46">
              <a:extLst>
                <a:ext uri="{FF2B5EF4-FFF2-40B4-BE49-F238E27FC236}">
                  <a16:creationId xmlns:a16="http://schemas.microsoft.com/office/drawing/2014/main" id="{06FE71F2-C7E4-0B43-BC95-118986397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47">
              <a:extLst>
                <a:ext uri="{FF2B5EF4-FFF2-40B4-BE49-F238E27FC236}">
                  <a16:creationId xmlns:a16="http://schemas.microsoft.com/office/drawing/2014/main" id="{14DD2AD7-6E2C-C34F-9F15-6CBE71D84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48">
              <a:extLst>
                <a:ext uri="{FF2B5EF4-FFF2-40B4-BE49-F238E27FC236}">
                  <a16:creationId xmlns:a16="http://schemas.microsoft.com/office/drawing/2014/main" id="{ECCE5D0E-35E1-504A-98D4-7EB96594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49">
              <a:extLst>
                <a:ext uri="{FF2B5EF4-FFF2-40B4-BE49-F238E27FC236}">
                  <a16:creationId xmlns:a16="http://schemas.microsoft.com/office/drawing/2014/main" id="{27FA841B-1018-4D48-86EB-27209139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50">
              <a:extLst>
                <a:ext uri="{FF2B5EF4-FFF2-40B4-BE49-F238E27FC236}">
                  <a16:creationId xmlns:a16="http://schemas.microsoft.com/office/drawing/2014/main" id="{5A0CB093-4FB6-5C49-8715-CF4F91D7A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51">
              <a:extLst>
                <a:ext uri="{FF2B5EF4-FFF2-40B4-BE49-F238E27FC236}">
                  <a16:creationId xmlns:a16="http://schemas.microsoft.com/office/drawing/2014/main" id="{E7A1722E-27C5-EB4C-BCEF-60150E61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52">
              <a:extLst>
                <a:ext uri="{FF2B5EF4-FFF2-40B4-BE49-F238E27FC236}">
                  <a16:creationId xmlns:a16="http://schemas.microsoft.com/office/drawing/2014/main" id="{738DA3E0-7DC8-E940-8DB4-EF2F7738B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53">
              <a:extLst>
                <a:ext uri="{FF2B5EF4-FFF2-40B4-BE49-F238E27FC236}">
                  <a16:creationId xmlns:a16="http://schemas.microsoft.com/office/drawing/2014/main" id="{0CFDD0A1-28EB-E64B-8F78-D76F48B0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54">
              <a:extLst>
                <a:ext uri="{FF2B5EF4-FFF2-40B4-BE49-F238E27FC236}">
                  <a16:creationId xmlns:a16="http://schemas.microsoft.com/office/drawing/2014/main" id="{DD6E871C-763A-E441-A916-5A1134F8D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55">
              <a:extLst>
                <a:ext uri="{FF2B5EF4-FFF2-40B4-BE49-F238E27FC236}">
                  <a16:creationId xmlns:a16="http://schemas.microsoft.com/office/drawing/2014/main" id="{8E74F6E3-32DD-084B-99AE-9831C5275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56">
              <a:extLst>
                <a:ext uri="{FF2B5EF4-FFF2-40B4-BE49-F238E27FC236}">
                  <a16:creationId xmlns:a16="http://schemas.microsoft.com/office/drawing/2014/main" id="{D0713FF0-4199-0744-B6A0-4EA3352A7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57">
              <a:extLst>
                <a:ext uri="{FF2B5EF4-FFF2-40B4-BE49-F238E27FC236}">
                  <a16:creationId xmlns:a16="http://schemas.microsoft.com/office/drawing/2014/main" id="{E32B527D-B177-DC4A-B04C-EE736DB97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58">
              <a:extLst>
                <a:ext uri="{FF2B5EF4-FFF2-40B4-BE49-F238E27FC236}">
                  <a16:creationId xmlns:a16="http://schemas.microsoft.com/office/drawing/2014/main" id="{FF5DC7E4-2471-AF4F-9C3F-C7E2FEB3C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59">
              <a:extLst>
                <a:ext uri="{FF2B5EF4-FFF2-40B4-BE49-F238E27FC236}">
                  <a16:creationId xmlns:a16="http://schemas.microsoft.com/office/drawing/2014/main" id="{DB824A00-02C3-804E-8D37-8225C23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60">
              <a:extLst>
                <a:ext uri="{FF2B5EF4-FFF2-40B4-BE49-F238E27FC236}">
                  <a16:creationId xmlns:a16="http://schemas.microsoft.com/office/drawing/2014/main" id="{A722D5CD-85D4-7549-875C-CDF9D4437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61">
              <a:extLst>
                <a:ext uri="{FF2B5EF4-FFF2-40B4-BE49-F238E27FC236}">
                  <a16:creationId xmlns:a16="http://schemas.microsoft.com/office/drawing/2014/main" id="{10EC9D24-FCDF-4D48-B3A5-AD11FF8F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62">
              <a:extLst>
                <a:ext uri="{FF2B5EF4-FFF2-40B4-BE49-F238E27FC236}">
                  <a16:creationId xmlns:a16="http://schemas.microsoft.com/office/drawing/2014/main" id="{3E5DCFC0-B182-4946-9C3D-50995A097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63">
              <a:extLst>
                <a:ext uri="{FF2B5EF4-FFF2-40B4-BE49-F238E27FC236}">
                  <a16:creationId xmlns:a16="http://schemas.microsoft.com/office/drawing/2014/main" id="{EA6A5C13-8884-BA4E-8CD3-80FEAF5B7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64">
              <a:extLst>
                <a:ext uri="{FF2B5EF4-FFF2-40B4-BE49-F238E27FC236}">
                  <a16:creationId xmlns:a16="http://schemas.microsoft.com/office/drawing/2014/main" id="{C272F524-C0BB-6341-8D93-4EEC7EC12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65">
              <a:extLst>
                <a:ext uri="{FF2B5EF4-FFF2-40B4-BE49-F238E27FC236}">
                  <a16:creationId xmlns:a16="http://schemas.microsoft.com/office/drawing/2014/main" id="{8254111A-E3B9-BC44-BDAB-AB7DF6C8F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66">
              <a:extLst>
                <a:ext uri="{FF2B5EF4-FFF2-40B4-BE49-F238E27FC236}">
                  <a16:creationId xmlns:a16="http://schemas.microsoft.com/office/drawing/2014/main" id="{7524C269-FAD5-2548-9573-5FF99DEF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67">
              <a:extLst>
                <a:ext uri="{FF2B5EF4-FFF2-40B4-BE49-F238E27FC236}">
                  <a16:creationId xmlns:a16="http://schemas.microsoft.com/office/drawing/2014/main" id="{501D5B86-AA1B-9840-B2DE-DBC887FE4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68">
              <a:extLst>
                <a:ext uri="{FF2B5EF4-FFF2-40B4-BE49-F238E27FC236}">
                  <a16:creationId xmlns:a16="http://schemas.microsoft.com/office/drawing/2014/main" id="{AB80B4E1-4ABB-C749-9104-3C4113391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69">
              <a:extLst>
                <a:ext uri="{FF2B5EF4-FFF2-40B4-BE49-F238E27FC236}">
                  <a16:creationId xmlns:a16="http://schemas.microsoft.com/office/drawing/2014/main" id="{5366FC09-474A-B94E-958D-EFCF31C76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70">
              <a:extLst>
                <a:ext uri="{FF2B5EF4-FFF2-40B4-BE49-F238E27FC236}">
                  <a16:creationId xmlns:a16="http://schemas.microsoft.com/office/drawing/2014/main" id="{F0D8A645-5DFC-BD45-8B61-1A64042D2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71">
              <a:extLst>
                <a:ext uri="{FF2B5EF4-FFF2-40B4-BE49-F238E27FC236}">
                  <a16:creationId xmlns:a16="http://schemas.microsoft.com/office/drawing/2014/main" id="{1BCCC77C-36B4-FE44-84EA-F98607A2B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72">
              <a:extLst>
                <a:ext uri="{FF2B5EF4-FFF2-40B4-BE49-F238E27FC236}">
                  <a16:creationId xmlns:a16="http://schemas.microsoft.com/office/drawing/2014/main" id="{3C21F0E2-5644-6F47-A671-298F6718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73">
              <a:extLst>
                <a:ext uri="{FF2B5EF4-FFF2-40B4-BE49-F238E27FC236}">
                  <a16:creationId xmlns:a16="http://schemas.microsoft.com/office/drawing/2014/main" id="{227DFC24-1F81-6D4C-B8CD-8538E6DDA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74">
              <a:extLst>
                <a:ext uri="{FF2B5EF4-FFF2-40B4-BE49-F238E27FC236}">
                  <a16:creationId xmlns:a16="http://schemas.microsoft.com/office/drawing/2014/main" id="{4C149B8F-2343-E64A-A810-865F86852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75">
              <a:extLst>
                <a:ext uri="{FF2B5EF4-FFF2-40B4-BE49-F238E27FC236}">
                  <a16:creationId xmlns:a16="http://schemas.microsoft.com/office/drawing/2014/main" id="{07C69576-8D03-AC40-9DE3-66F1FD52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76">
              <a:extLst>
                <a:ext uri="{FF2B5EF4-FFF2-40B4-BE49-F238E27FC236}">
                  <a16:creationId xmlns:a16="http://schemas.microsoft.com/office/drawing/2014/main" id="{72DE38D3-4738-B444-8C08-4D3C671DC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77">
              <a:extLst>
                <a:ext uri="{FF2B5EF4-FFF2-40B4-BE49-F238E27FC236}">
                  <a16:creationId xmlns:a16="http://schemas.microsoft.com/office/drawing/2014/main" id="{D86E70AD-52F2-8F41-9A40-08BE90AC7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78">
              <a:extLst>
                <a:ext uri="{FF2B5EF4-FFF2-40B4-BE49-F238E27FC236}">
                  <a16:creationId xmlns:a16="http://schemas.microsoft.com/office/drawing/2014/main" id="{840A01D1-2957-7D47-A073-3AD84BF28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79">
              <a:extLst>
                <a:ext uri="{FF2B5EF4-FFF2-40B4-BE49-F238E27FC236}">
                  <a16:creationId xmlns:a16="http://schemas.microsoft.com/office/drawing/2014/main" id="{1FB88CA8-411D-F447-97DD-8AFBC7BA2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80">
              <a:extLst>
                <a:ext uri="{FF2B5EF4-FFF2-40B4-BE49-F238E27FC236}">
                  <a16:creationId xmlns:a16="http://schemas.microsoft.com/office/drawing/2014/main" id="{F73390A8-A1DE-9949-9955-25074F7DC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82">
              <a:extLst>
                <a:ext uri="{FF2B5EF4-FFF2-40B4-BE49-F238E27FC236}">
                  <a16:creationId xmlns:a16="http://schemas.microsoft.com/office/drawing/2014/main" id="{C0B47545-2606-B74C-BDCB-F2B455634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83">
              <a:extLst>
                <a:ext uri="{FF2B5EF4-FFF2-40B4-BE49-F238E27FC236}">
                  <a16:creationId xmlns:a16="http://schemas.microsoft.com/office/drawing/2014/main" id="{0C0F4DAC-A8C5-3E45-A361-0E4DB8D34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84">
              <a:extLst>
                <a:ext uri="{FF2B5EF4-FFF2-40B4-BE49-F238E27FC236}">
                  <a16:creationId xmlns:a16="http://schemas.microsoft.com/office/drawing/2014/main" id="{438237A3-BBDC-3F47-8277-4D058B140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85">
              <a:extLst>
                <a:ext uri="{FF2B5EF4-FFF2-40B4-BE49-F238E27FC236}">
                  <a16:creationId xmlns:a16="http://schemas.microsoft.com/office/drawing/2014/main" id="{EB46BE76-01EC-6E4C-98F3-88F002A7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86">
              <a:extLst>
                <a:ext uri="{FF2B5EF4-FFF2-40B4-BE49-F238E27FC236}">
                  <a16:creationId xmlns:a16="http://schemas.microsoft.com/office/drawing/2014/main" id="{B58B3CED-EFD9-FB4D-8C31-5FD72CC8E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87">
              <a:extLst>
                <a:ext uri="{FF2B5EF4-FFF2-40B4-BE49-F238E27FC236}">
                  <a16:creationId xmlns:a16="http://schemas.microsoft.com/office/drawing/2014/main" id="{BAE4AC14-8053-F048-8369-5926F7EBF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88">
              <a:extLst>
                <a:ext uri="{FF2B5EF4-FFF2-40B4-BE49-F238E27FC236}">
                  <a16:creationId xmlns:a16="http://schemas.microsoft.com/office/drawing/2014/main" id="{F3AEBEC0-403C-E34C-A963-497E1B0D8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89">
              <a:extLst>
                <a:ext uri="{FF2B5EF4-FFF2-40B4-BE49-F238E27FC236}">
                  <a16:creationId xmlns:a16="http://schemas.microsoft.com/office/drawing/2014/main" id="{657DBD6A-29B2-BC46-AD1B-715FB5DD9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90">
              <a:extLst>
                <a:ext uri="{FF2B5EF4-FFF2-40B4-BE49-F238E27FC236}">
                  <a16:creationId xmlns:a16="http://schemas.microsoft.com/office/drawing/2014/main" id="{C9C0671E-4952-4B47-A58E-9AB30342C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91">
              <a:extLst>
                <a:ext uri="{FF2B5EF4-FFF2-40B4-BE49-F238E27FC236}">
                  <a16:creationId xmlns:a16="http://schemas.microsoft.com/office/drawing/2014/main" id="{F158CE8A-F720-134B-92F6-D23DDFCB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92">
              <a:extLst>
                <a:ext uri="{FF2B5EF4-FFF2-40B4-BE49-F238E27FC236}">
                  <a16:creationId xmlns:a16="http://schemas.microsoft.com/office/drawing/2014/main" id="{6FFC412D-EF53-2748-A35C-6ED6A4E68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93">
              <a:extLst>
                <a:ext uri="{FF2B5EF4-FFF2-40B4-BE49-F238E27FC236}">
                  <a16:creationId xmlns:a16="http://schemas.microsoft.com/office/drawing/2014/main" id="{3D4C7D3A-7452-B840-9E25-B8A0D088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94">
              <a:extLst>
                <a:ext uri="{FF2B5EF4-FFF2-40B4-BE49-F238E27FC236}">
                  <a16:creationId xmlns:a16="http://schemas.microsoft.com/office/drawing/2014/main" id="{228BC395-F2AA-B44C-AA65-B86F3B837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95">
              <a:extLst>
                <a:ext uri="{FF2B5EF4-FFF2-40B4-BE49-F238E27FC236}">
                  <a16:creationId xmlns:a16="http://schemas.microsoft.com/office/drawing/2014/main" id="{806E6CC7-1473-FA47-847C-3FB5A207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796">
              <a:extLst>
                <a:ext uri="{FF2B5EF4-FFF2-40B4-BE49-F238E27FC236}">
                  <a16:creationId xmlns:a16="http://schemas.microsoft.com/office/drawing/2014/main" id="{07E15B99-DEB3-2B4F-9652-CD8CB0FEE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797">
              <a:extLst>
                <a:ext uri="{FF2B5EF4-FFF2-40B4-BE49-F238E27FC236}">
                  <a16:creationId xmlns:a16="http://schemas.microsoft.com/office/drawing/2014/main" id="{3D1BEB85-D626-D145-9551-91C5AC5B3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9" name="CuadroTexto 395">
            <a:extLst>
              <a:ext uri="{FF2B5EF4-FFF2-40B4-BE49-F238E27FC236}">
                <a16:creationId xmlns:a16="http://schemas.microsoft.com/office/drawing/2014/main" id="{1F02EAA8-3CA3-3B46-BD69-39C245BF811E}"/>
              </a:ext>
            </a:extLst>
          </p:cNvPr>
          <p:cNvSpPr txBox="1"/>
          <p:nvPr/>
        </p:nvSpPr>
        <p:spPr>
          <a:xfrm flipH="1">
            <a:off x="3762244" y="7628883"/>
            <a:ext cx="2597864" cy="46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United States</a:t>
            </a:r>
          </a:p>
        </p:txBody>
      </p:sp>
      <p:sp>
        <p:nvSpPr>
          <p:cNvPr id="10" name="CuadroTexto 395">
            <a:extLst>
              <a:ext uri="{FF2B5EF4-FFF2-40B4-BE49-F238E27FC236}">
                <a16:creationId xmlns:a16="http://schemas.microsoft.com/office/drawing/2014/main" id="{9F9FF09B-1806-834A-BB3D-9A47C9D6CA75}"/>
              </a:ext>
            </a:extLst>
          </p:cNvPr>
          <p:cNvSpPr txBox="1"/>
          <p:nvPr/>
        </p:nvSpPr>
        <p:spPr>
          <a:xfrm flipH="1">
            <a:off x="7501366" y="5799528"/>
            <a:ext cx="2597864" cy="46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Italy</a:t>
            </a:r>
          </a:p>
        </p:txBody>
      </p:sp>
      <p:sp>
        <p:nvSpPr>
          <p:cNvPr id="11" name="CuadroTexto 395">
            <a:extLst>
              <a:ext uri="{FF2B5EF4-FFF2-40B4-BE49-F238E27FC236}">
                <a16:creationId xmlns:a16="http://schemas.microsoft.com/office/drawing/2014/main" id="{563E4781-2950-0A41-8A98-FD039754EA4B}"/>
              </a:ext>
            </a:extLst>
          </p:cNvPr>
          <p:cNvSpPr txBox="1"/>
          <p:nvPr/>
        </p:nvSpPr>
        <p:spPr>
          <a:xfrm flipH="1">
            <a:off x="9432672" y="8076805"/>
            <a:ext cx="2597864" cy="46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India</a:t>
            </a:r>
          </a:p>
        </p:txBody>
      </p:sp>
      <p:sp>
        <p:nvSpPr>
          <p:cNvPr id="12" name="CuadroTexto 395">
            <a:extLst>
              <a:ext uri="{FF2B5EF4-FFF2-40B4-BE49-F238E27FC236}">
                <a16:creationId xmlns:a16="http://schemas.microsoft.com/office/drawing/2014/main" id="{A81422C9-B258-1243-A198-AF1E52073587}"/>
              </a:ext>
            </a:extLst>
          </p:cNvPr>
          <p:cNvSpPr txBox="1"/>
          <p:nvPr/>
        </p:nvSpPr>
        <p:spPr>
          <a:xfrm flipH="1">
            <a:off x="11324700" y="7840301"/>
            <a:ext cx="2597864" cy="46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Australia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D1174A1A-F746-764A-AA5A-F3906D50B971}"/>
              </a:ext>
            </a:extLst>
          </p:cNvPr>
          <p:cNvGrpSpPr/>
          <p:nvPr/>
        </p:nvGrpSpPr>
        <p:grpSpPr>
          <a:xfrm>
            <a:off x="3093190" y="11276100"/>
            <a:ext cx="18120932" cy="1209434"/>
            <a:chOff x="3093190" y="11550462"/>
            <a:chExt cx="18120932" cy="1209434"/>
          </a:xfrm>
        </p:grpSpPr>
        <p:sp>
          <p:nvSpPr>
            <p:cNvPr id="412" name="Triangle 411">
              <a:extLst>
                <a:ext uri="{FF2B5EF4-FFF2-40B4-BE49-F238E27FC236}">
                  <a16:creationId xmlns:a16="http://schemas.microsoft.com/office/drawing/2014/main" id="{6D82AD52-97AE-6A46-B6FA-9E41C4602FC8}"/>
                </a:ext>
              </a:extLst>
            </p:cNvPr>
            <p:cNvSpPr/>
            <p:nvPr/>
          </p:nvSpPr>
          <p:spPr>
            <a:xfrm rot="10800000" flipH="1">
              <a:off x="18870048" y="12236539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Triangle 412">
              <a:extLst>
                <a:ext uri="{FF2B5EF4-FFF2-40B4-BE49-F238E27FC236}">
                  <a16:creationId xmlns:a16="http://schemas.microsoft.com/office/drawing/2014/main" id="{11B0197F-E099-EE44-9448-3999006FD9BE}"/>
                </a:ext>
              </a:extLst>
            </p:cNvPr>
            <p:cNvSpPr/>
            <p:nvPr/>
          </p:nvSpPr>
          <p:spPr>
            <a:xfrm flipH="1">
              <a:off x="13645133" y="12236539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Triangle 413">
              <a:extLst>
                <a:ext uri="{FF2B5EF4-FFF2-40B4-BE49-F238E27FC236}">
                  <a16:creationId xmlns:a16="http://schemas.microsoft.com/office/drawing/2014/main" id="{594F11E1-5394-F24F-ABA5-04A127FAC7AD}"/>
                </a:ext>
              </a:extLst>
            </p:cNvPr>
            <p:cNvSpPr/>
            <p:nvPr/>
          </p:nvSpPr>
          <p:spPr>
            <a:xfrm rot="10800000" flipH="1">
              <a:off x="8414372" y="12236539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1BD42A40-6D40-1A49-8A52-DEB0CEE981AF}"/>
                </a:ext>
              </a:extLst>
            </p:cNvPr>
            <p:cNvGrpSpPr/>
            <p:nvPr/>
          </p:nvGrpSpPr>
          <p:grpSpPr>
            <a:xfrm>
              <a:off x="3093190" y="11550462"/>
              <a:ext cx="18120932" cy="1209434"/>
              <a:chOff x="3093190" y="11550462"/>
              <a:chExt cx="18120932" cy="1209434"/>
            </a:xfrm>
          </p:grpSpPr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49AEF141-3CD9-5C45-A605-CCB8B5498DAD}"/>
                  </a:ext>
                </a:extLst>
              </p:cNvPr>
              <p:cNvGrpSpPr/>
              <p:nvPr/>
            </p:nvGrpSpPr>
            <p:grpSpPr>
              <a:xfrm flipH="1">
                <a:off x="18779627" y="11550462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CAAE1D0A-7DAA-254F-A240-A4760D6A2307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Insurance</a:t>
                  </a:r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A565EA60-8EA5-DA4C-8655-35849464CFF4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19.3%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EB854173-C324-3C48-B0D4-79607559D812}"/>
                  </a:ext>
                </a:extLst>
              </p:cNvPr>
              <p:cNvGrpSpPr/>
              <p:nvPr/>
            </p:nvGrpSpPr>
            <p:grpSpPr>
              <a:xfrm flipH="1">
                <a:off x="13554712" y="11550462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E54B73C4-37E5-B541-AD8A-076DDFF71CE7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Insurance</a:t>
                  </a:r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A2072C5B-1A55-DA44-A587-C70374A169AB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11.7%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9C50C31-1E09-804D-9231-587D980500A7}"/>
                  </a:ext>
                </a:extLst>
              </p:cNvPr>
              <p:cNvGrpSpPr/>
              <p:nvPr/>
            </p:nvGrpSpPr>
            <p:grpSpPr>
              <a:xfrm flipH="1">
                <a:off x="8323951" y="11550462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E17472C0-C709-0B47-BBE2-DFA2CFAB065F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Insurance</a:t>
                  </a: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CCCE8A14-511C-EB47-A849-DA3348E6A3EA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24.5%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A240998C-BA54-404F-A841-9C36EC3CDE2C}"/>
                  </a:ext>
                </a:extLst>
              </p:cNvPr>
              <p:cNvGrpSpPr/>
              <p:nvPr/>
            </p:nvGrpSpPr>
            <p:grpSpPr>
              <a:xfrm flipH="1">
                <a:off x="3093190" y="11550462"/>
                <a:ext cx="2478270" cy="1209434"/>
                <a:chOff x="9629761" y="10966967"/>
                <a:chExt cx="2478270" cy="1209434"/>
              </a:xfrm>
            </p:grpSpPr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1F8DC14F-87C2-EE4F-A9D8-48038642F4FC}"/>
                    </a:ext>
                  </a:extLst>
                </p:cNvPr>
                <p:cNvSpPr txBox="1"/>
                <p:nvPr/>
              </p:nvSpPr>
              <p:spPr>
                <a:xfrm>
                  <a:off x="9629761" y="10966967"/>
                  <a:ext cx="2478270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Insurance</a:t>
                  </a:r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79DE4D9C-9268-8740-943A-455EADEC94E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12.9%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sp>
          <p:nvSpPr>
            <p:cNvPr id="416" name="Triangle 415">
              <a:extLst>
                <a:ext uri="{FF2B5EF4-FFF2-40B4-BE49-F238E27FC236}">
                  <a16:creationId xmlns:a16="http://schemas.microsoft.com/office/drawing/2014/main" id="{A8B32451-EA8F-4944-962A-204D45912D2C}"/>
                </a:ext>
              </a:extLst>
            </p:cNvPr>
            <p:cNvSpPr/>
            <p:nvPr/>
          </p:nvSpPr>
          <p:spPr>
            <a:xfrm flipH="1">
              <a:off x="3183611" y="12236539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2BC6B05F-D92B-5E4D-B231-7F0E8ED4700B}"/>
              </a:ext>
            </a:extLst>
          </p:cNvPr>
          <p:cNvGrpSpPr/>
          <p:nvPr/>
        </p:nvGrpSpPr>
        <p:grpSpPr>
          <a:xfrm>
            <a:off x="16941629" y="5036029"/>
            <a:ext cx="4352958" cy="4864742"/>
            <a:chOff x="14025603" y="8100440"/>
            <a:chExt cx="342451" cy="382714"/>
          </a:xfrm>
        </p:grpSpPr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0D4DE434-C3CF-D34A-B909-9C59C6947F41}"/>
                </a:ext>
              </a:extLst>
            </p:cNvPr>
            <p:cNvSpPr/>
            <p:nvPr/>
          </p:nvSpPr>
          <p:spPr>
            <a:xfrm>
              <a:off x="14025603" y="8100440"/>
              <a:ext cx="342451" cy="382714"/>
            </a:xfrm>
            <a:custGeom>
              <a:avLst/>
              <a:gdLst>
                <a:gd name="connsiteX0" fmla="*/ 171226 w 342451"/>
                <a:gd name="connsiteY0" fmla="*/ -60 h 382714"/>
                <a:gd name="connsiteX1" fmla="*/ 0 w 342451"/>
                <a:gd name="connsiteY1" fmla="*/ 39755 h 382714"/>
                <a:gd name="connsiteX2" fmla="*/ 171226 w 342451"/>
                <a:gd name="connsiteY2" fmla="*/ 382655 h 382714"/>
                <a:gd name="connsiteX3" fmla="*/ 342452 w 342451"/>
                <a:gd name="connsiteY3" fmla="*/ 39755 h 382714"/>
                <a:gd name="connsiteX4" fmla="*/ 171226 w 342451"/>
                <a:gd name="connsiteY4" fmla="*/ -60 h 382714"/>
                <a:gd name="connsiteX5" fmla="*/ 316578 w 342451"/>
                <a:gd name="connsiteY5" fmla="*/ 69377 h 382714"/>
                <a:gd name="connsiteX6" fmla="*/ 172653 w 342451"/>
                <a:gd name="connsiteY6" fmla="*/ 353603 h 382714"/>
                <a:gd name="connsiteX7" fmla="*/ 171226 w 342451"/>
                <a:gd name="connsiteY7" fmla="*/ 354365 h 382714"/>
                <a:gd name="connsiteX8" fmla="*/ 169894 w 342451"/>
                <a:gd name="connsiteY8" fmla="*/ 353603 h 382714"/>
                <a:gd name="connsiteX9" fmla="*/ 25969 w 342451"/>
                <a:gd name="connsiteY9" fmla="*/ 69377 h 382714"/>
                <a:gd name="connsiteX10" fmla="*/ 25969 w 342451"/>
                <a:gd name="connsiteY10" fmla="*/ 65758 h 382714"/>
                <a:gd name="connsiteX11" fmla="*/ 29394 w 342451"/>
                <a:gd name="connsiteY11" fmla="*/ 65758 h 382714"/>
                <a:gd name="connsiteX12" fmla="*/ 170084 w 342451"/>
                <a:gd name="connsiteY12" fmla="*/ 30515 h 382714"/>
                <a:gd name="connsiteX13" fmla="*/ 171511 w 342451"/>
                <a:gd name="connsiteY13" fmla="*/ 29658 h 382714"/>
                <a:gd name="connsiteX14" fmla="*/ 173033 w 342451"/>
                <a:gd name="connsiteY14" fmla="*/ 30515 h 382714"/>
                <a:gd name="connsiteX15" fmla="*/ 313724 w 342451"/>
                <a:gd name="connsiteY15" fmla="*/ 65758 h 382714"/>
                <a:gd name="connsiteX16" fmla="*/ 317148 w 342451"/>
                <a:gd name="connsiteY16" fmla="*/ 65758 h 38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451" h="382714">
                  <a:moveTo>
                    <a:pt x="171226" y="-60"/>
                  </a:moveTo>
                  <a:cubicBezTo>
                    <a:pt x="124329" y="29372"/>
                    <a:pt x="66017" y="41564"/>
                    <a:pt x="0" y="39755"/>
                  </a:cubicBezTo>
                  <a:cubicBezTo>
                    <a:pt x="6849" y="168056"/>
                    <a:pt x="31772" y="318837"/>
                    <a:pt x="171226" y="382655"/>
                  </a:cubicBezTo>
                  <a:cubicBezTo>
                    <a:pt x="311155" y="318551"/>
                    <a:pt x="336079" y="167771"/>
                    <a:pt x="342452" y="39755"/>
                  </a:cubicBezTo>
                  <a:cubicBezTo>
                    <a:pt x="276530" y="41564"/>
                    <a:pt x="217933" y="29372"/>
                    <a:pt x="171226" y="-60"/>
                  </a:cubicBezTo>
                  <a:close/>
                  <a:moveTo>
                    <a:pt x="316578" y="69377"/>
                  </a:moveTo>
                  <a:cubicBezTo>
                    <a:pt x="308492" y="171104"/>
                    <a:pt x="284901" y="295310"/>
                    <a:pt x="172653" y="353603"/>
                  </a:cubicBezTo>
                  <a:lnTo>
                    <a:pt x="171226" y="354365"/>
                  </a:lnTo>
                  <a:lnTo>
                    <a:pt x="169894" y="353603"/>
                  </a:lnTo>
                  <a:cubicBezTo>
                    <a:pt x="57646" y="295310"/>
                    <a:pt x="34055" y="171104"/>
                    <a:pt x="25969" y="69377"/>
                  </a:cubicBezTo>
                  <a:lnTo>
                    <a:pt x="25969" y="65758"/>
                  </a:lnTo>
                  <a:lnTo>
                    <a:pt x="29394" y="65758"/>
                  </a:lnTo>
                  <a:cubicBezTo>
                    <a:pt x="78364" y="64939"/>
                    <a:pt x="126498" y="52880"/>
                    <a:pt x="170084" y="30515"/>
                  </a:cubicBezTo>
                  <a:lnTo>
                    <a:pt x="171511" y="29658"/>
                  </a:lnTo>
                  <a:lnTo>
                    <a:pt x="173033" y="30515"/>
                  </a:lnTo>
                  <a:cubicBezTo>
                    <a:pt x="216620" y="52880"/>
                    <a:pt x="264753" y="64939"/>
                    <a:pt x="313724" y="65758"/>
                  </a:cubicBezTo>
                  <a:lnTo>
                    <a:pt x="317148" y="65758"/>
                  </a:lnTo>
                  <a:close/>
                </a:path>
              </a:pathLst>
            </a:custGeom>
            <a:solidFill>
              <a:schemeClr val="tx2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6CC5C8CC-412C-4B44-BCE8-820CEBF87084}"/>
                </a:ext>
              </a:extLst>
            </p:cNvPr>
            <p:cNvSpPr/>
            <p:nvPr/>
          </p:nvSpPr>
          <p:spPr>
            <a:xfrm>
              <a:off x="14065650" y="8145398"/>
              <a:ext cx="262451" cy="294227"/>
            </a:xfrm>
            <a:custGeom>
              <a:avLst/>
              <a:gdLst>
                <a:gd name="connsiteX0" fmla="*/ 131178 w 262451"/>
                <a:gd name="connsiteY0" fmla="*/ -60 h 294227"/>
                <a:gd name="connsiteX1" fmla="*/ 0 w 262451"/>
                <a:gd name="connsiteY1" fmla="*/ 33659 h 294227"/>
                <a:gd name="connsiteX2" fmla="*/ 19596 w 262451"/>
                <a:gd name="connsiteY2" fmla="*/ 144244 h 294227"/>
                <a:gd name="connsiteX3" fmla="*/ 131178 w 262451"/>
                <a:gd name="connsiteY3" fmla="*/ 294167 h 294227"/>
                <a:gd name="connsiteX4" fmla="*/ 242855 w 262451"/>
                <a:gd name="connsiteY4" fmla="*/ 144244 h 294227"/>
                <a:gd name="connsiteX5" fmla="*/ 262451 w 262451"/>
                <a:gd name="connsiteY5" fmla="*/ 33659 h 294227"/>
                <a:gd name="connsiteX6" fmla="*/ 131178 w 262451"/>
                <a:gd name="connsiteY6" fmla="*/ -60 h 294227"/>
                <a:gd name="connsiteX7" fmla="*/ 210798 w 262451"/>
                <a:gd name="connsiteY7" fmla="*/ 163675 h 294227"/>
                <a:gd name="connsiteX8" fmla="*/ 161523 w 262451"/>
                <a:gd name="connsiteY8" fmla="*/ 163675 h 294227"/>
                <a:gd name="connsiteX9" fmla="*/ 161523 w 262451"/>
                <a:gd name="connsiteY9" fmla="*/ 213014 h 294227"/>
                <a:gd name="connsiteX10" fmla="*/ 100928 w 262451"/>
                <a:gd name="connsiteY10" fmla="*/ 213014 h 294227"/>
                <a:gd name="connsiteX11" fmla="*/ 100928 w 262451"/>
                <a:gd name="connsiteY11" fmla="*/ 163675 h 294227"/>
                <a:gd name="connsiteX12" fmla="*/ 51558 w 262451"/>
                <a:gd name="connsiteY12" fmla="*/ 163675 h 294227"/>
                <a:gd name="connsiteX13" fmla="*/ 51558 w 262451"/>
                <a:gd name="connsiteY13" fmla="*/ 102905 h 294227"/>
                <a:gd name="connsiteX14" fmla="*/ 100928 w 262451"/>
                <a:gd name="connsiteY14" fmla="*/ 102905 h 294227"/>
                <a:gd name="connsiteX15" fmla="*/ 100928 w 262451"/>
                <a:gd name="connsiteY15" fmla="*/ 53566 h 294227"/>
                <a:gd name="connsiteX16" fmla="*/ 161523 w 262451"/>
                <a:gd name="connsiteY16" fmla="*/ 53566 h 294227"/>
                <a:gd name="connsiteX17" fmla="*/ 161523 w 262451"/>
                <a:gd name="connsiteY17" fmla="*/ 102905 h 294227"/>
                <a:gd name="connsiteX18" fmla="*/ 210798 w 262451"/>
                <a:gd name="connsiteY18" fmla="*/ 102905 h 29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451" h="294227">
                  <a:moveTo>
                    <a:pt x="131178" y="-60"/>
                  </a:moveTo>
                  <a:cubicBezTo>
                    <a:pt x="90255" y="20162"/>
                    <a:pt x="45584" y="31639"/>
                    <a:pt x="0" y="33659"/>
                  </a:cubicBezTo>
                  <a:cubicBezTo>
                    <a:pt x="2920" y="71073"/>
                    <a:pt x="9484" y="108106"/>
                    <a:pt x="19596" y="144244"/>
                  </a:cubicBezTo>
                  <a:cubicBezTo>
                    <a:pt x="40524" y="215300"/>
                    <a:pt x="76671" y="264449"/>
                    <a:pt x="131178" y="294167"/>
                  </a:cubicBezTo>
                  <a:cubicBezTo>
                    <a:pt x="185305" y="264449"/>
                    <a:pt x="221928" y="215300"/>
                    <a:pt x="242855" y="144244"/>
                  </a:cubicBezTo>
                  <a:cubicBezTo>
                    <a:pt x="252977" y="108115"/>
                    <a:pt x="259541" y="71073"/>
                    <a:pt x="262451" y="33659"/>
                  </a:cubicBezTo>
                  <a:cubicBezTo>
                    <a:pt x="216839" y="31630"/>
                    <a:pt x="172139" y="20152"/>
                    <a:pt x="131178" y="-60"/>
                  </a:cubicBezTo>
                  <a:close/>
                  <a:moveTo>
                    <a:pt x="210798" y="163675"/>
                  </a:moveTo>
                  <a:lnTo>
                    <a:pt x="161523" y="163675"/>
                  </a:lnTo>
                  <a:lnTo>
                    <a:pt x="161523" y="213014"/>
                  </a:lnTo>
                  <a:lnTo>
                    <a:pt x="100928" y="213014"/>
                  </a:lnTo>
                  <a:lnTo>
                    <a:pt x="100928" y="163675"/>
                  </a:lnTo>
                  <a:lnTo>
                    <a:pt x="51558" y="163675"/>
                  </a:lnTo>
                  <a:lnTo>
                    <a:pt x="51558" y="102905"/>
                  </a:lnTo>
                  <a:lnTo>
                    <a:pt x="100928" y="102905"/>
                  </a:lnTo>
                  <a:lnTo>
                    <a:pt x="100928" y="53566"/>
                  </a:lnTo>
                  <a:lnTo>
                    <a:pt x="161523" y="53566"/>
                  </a:lnTo>
                  <a:lnTo>
                    <a:pt x="161523" y="102905"/>
                  </a:lnTo>
                  <a:lnTo>
                    <a:pt x="210798" y="102905"/>
                  </a:lnTo>
                  <a:close/>
                </a:path>
              </a:pathLst>
            </a:custGeom>
            <a:solidFill>
              <a:schemeClr val="accent1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330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4397B7-8F6E-134E-8FD6-006831601E60}"/>
              </a:ext>
            </a:extLst>
          </p:cNvPr>
          <p:cNvGrpSpPr/>
          <p:nvPr/>
        </p:nvGrpSpPr>
        <p:grpSpPr>
          <a:xfrm>
            <a:off x="1747282" y="4832967"/>
            <a:ext cx="20883085" cy="6976201"/>
            <a:chOff x="1307841" y="4392634"/>
            <a:chExt cx="20883085" cy="69762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73ADB6C-7656-AA43-9E6F-D5140C8D8368}"/>
                </a:ext>
              </a:extLst>
            </p:cNvPr>
            <p:cNvGrpSpPr/>
            <p:nvPr/>
          </p:nvGrpSpPr>
          <p:grpSpPr>
            <a:xfrm>
              <a:off x="14128279" y="4392634"/>
              <a:ext cx="8062647" cy="6976201"/>
              <a:chOff x="6741471" y="5214141"/>
              <a:chExt cx="4186297" cy="3622193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F827C6D-B546-E24B-BD44-17CD5DCBCD20}"/>
                  </a:ext>
                </a:extLst>
              </p:cNvPr>
              <p:cNvSpPr/>
              <p:nvPr/>
            </p:nvSpPr>
            <p:spPr>
              <a:xfrm>
                <a:off x="6741471" y="8494920"/>
                <a:ext cx="4186297" cy="341414"/>
              </a:xfrm>
              <a:custGeom>
                <a:avLst/>
                <a:gdLst>
                  <a:gd name="connsiteX0" fmla="*/ 1298537 w 1298568"/>
                  <a:gd name="connsiteY0" fmla="*/ 46762 h 93433"/>
                  <a:gd name="connsiteX1" fmla="*/ 649157 w 1298568"/>
                  <a:gd name="connsiteY1" fmla="*/ 93383 h 93433"/>
                  <a:gd name="connsiteX2" fmla="*/ -31 w 1298568"/>
                  <a:gd name="connsiteY2" fmla="*/ 46762 h 93433"/>
                  <a:gd name="connsiteX3" fmla="*/ 649157 w 1298568"/>
                  <a:gd name="connsiteY3" fmla="*/ -51 h 93433"/>
                  <a:gd name="connsiteX4" fmla="*/ 1298537 w 1298568"/>
                  <a:gd name="connsiteY4" fmla="*/ 46762 h 9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8568" h="93433">
                    <a:moveTo>
                      <a:pt x="1298537" y="46762"/>
                    </a:moveTo>
                    <a:cubicBezTo>
                      <a:pt x="1298537" y="72556"/>
                      <a:pt x="1007798" y="93383"/>
                      <a:pt x="649157" y="93383"/>
                    </a:cubicBezTo>
                    <a:cubicBezTo>
                      <a:pt x="290516" y="93383"/>
                      <a:pt x="-31" y="72556"/>
                      <a:pt x="-31" y="46762"/>
                    </a:cubicBezTo>
                    <a:cubicBezTo>
                      <a:pt x="-31" y="20967"/>
                      <a:pt x="290707" y="-51"/>
                      <a:pt x="649157" y="-51"/>
                    </a:cubicBezTo>
                    <a:cubicBezTo>
                      <a:pt x="1007607" y="-51"/>
                      <a:pt x="1298537" y="20967"/>
                      <a:pt x="1298537" y="4676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3D6ABDBC-6C8C-484A-8700-1E4854DEBC21}"/>
                  </a:ext>
                </a:extLst>
              </p:cNvPr>
              <p:cNvSpPr/>
              <p:nvPr/>
            </p:nvSpPr>
            <p:spPr>
              <a:xfrm>
                <a:off x="7430386" y="6616490"/>
                <a:ext cx="360366" cy="263511"/>
              </a:xfrm>
              <a:custGeom>
                <a:avLst/>
                <a:gdLst>
                  <a:gd name="connsiteX0" fmla="*/ 90364 w 98620"/>
                  <a:gd name="connsiteY0" fmla="*/ 71875 h 72114"/>
                  <a:gd name="connsiteX1" fmla="*/ 82 w 98620"/>
                  <a:gd name="connsiteY1" fmla="*/ 30986 h 72114"/>
                  <a:gd name="connsiteX2" fmla="*/ 67794 w 98620"/>
                  <a:gd name="connsiteY2" fmla="*/ 2899 h 72114"/>
                  <a:gd name="connsiteX3" fmla="*/ 84626 w 98620"/>
                  <a:gd name="connsiteY3" fmla="*/ 32133 h 72114"/>
                  <a:gd name="connsiteX4" fmla="*/ 98589 w 98620"/>
                  <a:gd name="connsiteY4" fmla="*/ 55634 h 7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20" h="72114">
                    <a:moveTo>
                      <a:pt x="90364" y="71875"/>
                    </a:moveTo>
                    <a:cubicBezTo>
                      <a:pt x="90364" y="71875"/>
                      <a:pt x="-3743" y="77225"/>
                      <a:pt x="82" y="30986"/>
                    </a:cubicBezTo>
                    <a:cubicBezTo>
                      <a:pt x="2377" y="2899"/>
                      <a:pt x="50005" y="-5126"/>
                      <a:pt x="67794" y="2899"/>
                    </a:cubicBezTo>
                    <a:cubicBezTo>
                      <a:pt x="77549" y="7294"/>
                      <a:pt x="95337" y="16847"/>
                      <a:pt x="84626" y="32133"/>
                    </a:cubicBezTo>
                    <a:cubicBezTo>
                      <a:pt x="73915" y="47418"/>
                      <a:pt x="98589" y="55634"/>
                      <a:pt x="98589" y="5563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EEE3C849-5BE4-FC49-AE1C-61B75D29DDEC}"/>
                  </a:ext>
                </a:extLst>
              </p:cNvPr>
              <p:cNvSpPr/>
              <p:nvPr/>
            </p:nvSpPr>
            <p:spPr>
              <a:xfrm>
                <a:off x="9878483" y="6616490"/>
                <a:ext cx="359669" cy="263511"/>
              </a:xfrm>
              <a:custGeom>
                <a:avLst/>
                <a:gdLst>
                  <a:gd name="connsiteX0" fmla="*/ 8193 w 98429"/>
                  <a:gd name="connsiteY0" fmla="*/ 71875 h 72114"/>
                  <a:gd name="connsiteX1" fmla="*/ 98284 w 98429"/>
                  <a:gd name="connsiteY1" fmla="*/ 30986 h 72114"/>
                  <a:gd name="connsiteX2" fmla="*/ 30572 w 98429"/>
                  <a:gd name="connsiteY2" fmla="*/ 2899 h 72114"/>
                  <a:gd name="connsiteX3" fmla="*/ 13931 w 98429"/>
                  <a:gd name="connsiteY3" fmla="*/ 32133 h 72114"/>
                  <a:gd name="connsiteX4" fmla="*/ -31 w 98429"/>
                  <a:gd name="connsiteY4" fmla="*/ 55634 h 7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9" h="72114">
                    <a:moveTo>
                      <a:pt x="8193" y="71875"/>
                    </a:moveTo>
                    <a:cubicBezTo>
                      <a:pt x="8193" y="71875"/>
                      <a:pt x="102109" y="77225"/>
                      <a:pt x="98284" y="30986"/>
                    </a:cubicBezTo>
                    <a:cubicBezTo>
                      <a:pt x="95989" y="2899"/>
                      <a:pt x="48361" y="-5126"/>
                      <a:pt x="30572" y="2899"/>
                    </a:cubicBezTo>
                    <a:cubicBezTo>
                      <a:pt x="21008" y="7294"/>
                      <a:pt x="3220" y="16847"/>
                      <a:pt x="13931" y="32133"/>
                    </a:cubicBezTo>
                    <a:cubicBezTo>
                      <a:pt x="24643" y="47418"/>
                      <a:pt x="-31" y="55634"/>
                      <a:pt x="-31" y="5563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F8F3F9F-20AA-EE45-B0AA-C7B6E36532CC}"/>
                  </a:ext>
                </a:extLst>
              </p:cNvPr>
              <p:cNvSpPr/>
              <p:nvPr/>
            </p:nvSpPr>
            <p:spPr>
              <a:xfrm>
                <a:off x="7527955" y="8233100"/>
                <a:ext cx="406781" cy="480347"/>
              </a:xfrm>
              <a:custGeom>
                <a:avLst/>
                <a:gdLst>
                  <a:gd name="connsiteX0" fmla="*/ 79348 w 111322"/>
                  <a:gd name="connsiteY0" fmla="*/ 131405 h 131455"/>
                  <a:gd name="connsiteX1" fmla="*/ 31911 w 111322"/>
                  <a:gd name="connsiteY1" fmla="*/ 131405 h 131455"/>
                  <a:gd name="connsiteX2" fmla="*/ -31 w 111322"/>
                  <a:gd name="connsiteY2" fmla="*/ 99497 h 131455"/>
                  <a:gd name="connsiteX3" fmla="*/ -31 w 111322"/>
                  <a:gd name="connsiteY3" fmla="*/ -51 h 131455"/>
                  <a:gd name="connsiteX4" fmla="*/ 111291 w 111322"/>
                  <a:gd name="connsiteY4" fmla="*/ -51 h 131455"/>
                  <a:gd name="connsiteX5" fmla="*/ 111291 w 111322"/>
                  <a:gd name="connsiteY5" fmla="*/ 99497 h 131455"/>
                  <a:gd name="connsiteX6" fmla="*/ 79348 w 111322"/>
                  <a:gd name="connsiteY6" fmla="*/ 131405 h 13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22" h="131455">
                    <a:moveTo>
                      <a:pt x="79348" y="131405"/>
                    </a:moveTo>
                    <a:lnTo>
                      <a:pt x="31911" y="131405"/>
                    </a:lnTo>
                    <a:cubicBezTo>
                      <a:pt x="14276" y="131405"/>
                      <a:pt x="-31" y="117113"/>
                      <a:pt x="-31" y="99497"/>
                    </a:cubicBezTo>
                    <a:lnTo>
                      <a:pt x="-31" y="-51"/>
                    </a:lnTo>
                    <a:lnTo>
                      <a:pt x="111291" y="-51"/>
                    </a:lnTo>
                    <a:lnTo>
                      <a:pt x="111291" y="99497"/>
                    </a:lnTo>
                    <a:cubicBezTo>
                      <a:pt x="111291" y="117113"/>
                      <a:pt x="96983" y="131405"/>
                      <a:pt x="79348" y="131405"/>
                    </a:cubicBez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5283B21E-91B7-4842-9406-CF1FDECE3FEE}"/>
                  </a:ext>
                </a:extLst>
              </p:cNvPr>
              <p:cNvSpPr/>
              <p:nvPr/>
            </p:nvSpPr>
            <p:spPr>
              <a:xfrm>
                <a:off x="9731706" y="8233100"/>
                <a:ext cx="406781" cy="480347"/>
              </a:xfrm>
              <a:custGeom>
                <a:avLst/>
                <a:gdLst>
                  <a:gd name="connsiteX0" fmla="*/ 79156 w 111322"/>
                  <a:gd name="connsiteY0" fmla="*/ 131405 h 131455"/>
                  <a:gd name="connsiteX1" fmla="*/ 31911 w 111322"/>
                  <a:gd name="connsiteY1" fmla="*/ 131405 h 131455"/>
                  <a:gd name="connsiteX2" fmla="*/ -31 w 111322"/>
                  <a:gd name="connsiteY2" fmla="*/ 99497 h 131455"/>
                  <a:gd name="connsiteX3" fmla="*/ -31 w 111322"/>
                  <a:gd name="connsiteY3" fmla="*/ -51 h 131455"/>
                  <a:gd name="connsiteX4" fmla="*/ 111291 w 111322"/>
                  <a:gd name="connsiteY4" fmla="*/ -51 h 131455"/>
                  <a:gd name="connsiteX5" fmla="*/ 111291 w 111322"/>
                  <a:gd name="connsiteY5" fmla="*/ 99497 h 131455"/>
                  <a:gd name="connsiteX6" fmla="*/ 79156 w 111322"/>
                  <a:gd name="connsiteY6" fmla="*/ 131405 h 13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22" h="131455">
                    <a:moveTo>
                      <a:pt x="79156" y="131405"/>
                    </a:moveTo>
                    <a:lnTo>
                      <a:pt x="31911" y="131405"/>
                    </a:lnTo>
                    <a:cubicBezTo>
                      <a:pt x="14276" y="131405"/>
                      <a:pt x="-31" y="117113"/>
                      <a:pt x="-31" y="99497"/>
                    </a:cubicBezTo>
                    <a:lnTo>
                      <a:pt x="-31" y="-51"/>
                    </a:lnTo>
                    <a:lnTo>
                      <a:pt x="111291" y="-51"/>
                    </a:lnTo>
                    <a:lnTo>
                      <a:pt x="111291" y="99497"/>
                    </a:lnTo>
                    <a:cubicBezTo>
                      <a:pt x="111195" y="117152"/>
                      <a:pt x="96830" y="131405"/>
                      <a:pt x="79156" y="131405"/>
                    </a:cubicBez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0E5E4B3E-A93E-D34B-84FA-7401E5757B8C}"/>
                  </a:ext>
                </a:extLst>
              </p:cNvPr>
              <p:cNvSpPr/>
              <p:nvPr/>
            </p:nvSpPr>
            <p:spPr>
              <a:xfrm>
                <a:off x="7489508" y="7764439"/>
                <a:ext cx="2686716" cy="569718"/>
              </a:xfrm>
              <a:custGeom>
                <a:avLst/>
                <a:gdLst>
                  <a:gd name="connsiteX0" fmla="*/ -31 w 735262"/>
                  <a:gd name="connsiteY0" fmla="*/ -51 h 155912"/>
                  <a:gd name="connsiteX1" fmla="*/ -31 w 735262"/>
                  <a:gd name="connsiteY1" fmla="*/ 85549 h 155912"/>
                  <a:gd name="connsiteX2" fmla="*/ 95606 w 735262"/>
                  <a:gd name="connsiteY2" fmla="*/ 155862 h 155912"/>
                  <a:gd name="connsiteX3" fmla="*/ 639593 w 735262"/>
                  <a:gd name="connsiteY3" fmla="*/ 155862 h 155912"/>
                  <a:gd name="connsiteX4" fmla="*/ 735231 w 735262"/>
                  <a:gd name="connsiteY4" fmla="*/ 85549 h 155912"/>
                  <a:gd name="connsiteX5" fmla="*/ 735231 w 735262"/>
                  <a:gd name="connsiteY5" fmla="*/ -51 h 155912"/>
                  <a:gd name="connsiteX6" fmla="*/ 367217 w 735262"/>
                  <a:gd name="connsiteY6" fmla="*/ 21731 h 155912"/>
                  <a:gd name="connsiteX7" fmla="*/ -31 w 735262"/>
                  <a:gd name="connsiteY7" fmla="*/ -51 h 15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5262" h="155912">
                    <a:moveTo>
                      <a:pt x="-31" y="-51"/>
                    </a:moveTo>
                    <a:lnTo>
                      <a:pt x="-31" y="85549"/>
                    </a:lnTo>
                    <a:cubicBezTo>
                      <a:pt x="-31" y="138475"/>
                      <a:pt x="43005" y="155862"/>
                      <a:pt x="95606" y="155862"/>
                    </a:cubicBezTo>
                    <a:lnTo>
                      <a:pt x="639593" y="155862"/>
                    </a:lnTo>
                    <a:cubicBezTo>
                      <a:pt x="692768" y="155862"/>
                      <a:pt x="735231" y="138475"/>
                      <a:pt x="735231" y="85549"/>
                    </a:cubicBezTo>
                    <a:lnTo>
                      <a:pt x="735231" y="-51"/>
                    </a:lnTo>
                    <a:cubicBezTo>
                      <a:pt x="613121" y="14735"/>
                      <a:pt x="490227" y="22009"/>
                      <a:pt x="367217" y="21731"/>
                    </a:cubicBezTo>
                    <a:cubicBezTo>
                      <a:pt x="244476" y="21966"/>
                      <a:pt x="121830" y="14692"/>
                      <a:pt x="-31" y="-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0ABD89A5-3FAC-9F4B-8A6D-6143A3A068D7}"/>
                  </a:ext>
                </a:extLst>
              </p:cNvPr>
              <p:cNvSpPr/>
              <p:nvPr/>
            </p:nvSpPr>
            <p:spPr>
              <a:xfrm>
                <a:off x="7492309" y="6087999"/>
                <a:ext cx="2689513" cy="1772992"/>
              </a:xfrm>
              <a:custGeom>
                <a:avLst/>
                <a:gdLst>
                  <a:gd name="connsiteX0" fmla="*/ 726623 w 736027"/>
                  <a:gd name="connsiteY0" fmla="*/ 336879 h 485207"/>
                  <a:gd name="connsiteX1" fmla="*/ 677657 w 736027"/>
                  <a:gd name="connsiteY1" fmla="*/ 254910 h 485207"/>
                  <a:gd name="connsiteX2" fmla="*/ 652218 w 736027"/>
                  <a:gd name="connsiteY2" fmla="*/ 181348 h 485207"/>
                  <a:gd name="connsiteX3" fmla="*/ 575707 w 736027"/>
                  <a:gd name="connsiteY3" fmla="*/ 11869 h 485207"/>
                  <a:gd name="connsiteX4" fmla="*/ 159684 w 736027"/>
                  <a:gd name="connsiteY4" fmla="*/ 11869 h 485207"/>
                  <a:gd name="connsiteX5" fmla="*/ 83173 w 736027"/>
                  <a:gd name="connsiteY5" fmla="*/ 181348 h 485207"/>
                  <a:gd name="connsiteX6" fmla="*/ 57543 w 736027"/>
                  <a:gd name="connsiteY6" fmla="*/ 254910 h 485207"/>
                  <a:gd name="connsiteX7" fmla="*/ 8767 w 736027"/>
                  <a:gd name="connsiteY7" fmla="*/ 336879 h 485207"/>
                  <a:gd name="connsiteX8" fmla="*/ -31 w 736027"/>
                  <a:gd name="connsiteY8" fmla="*/ 373182 h 485207"/>
                  <a:gd name="connsiteX9" fmla="*/ -31 w 736027"/>
                  <a:gd name="connsiteY9" fmla="*/ 463367 h 485207"/>
                  <a:gd name="connsiteX10" fmla="*/ 367982 w 736027"/>
                  <a:gd name="connsiteY10" fmla="*/ 485149 h 485207"/>
                  <a:gd name="connsiteX11" fmla="*/ 735996 w 736027"/>
                  <a:gd name="connsiteY11" fmla="*/ 463367 h 485207"/>
                  <a:gd name="connsiteX12" fmla="*/ 735996 w 736027"/>
                  <a:gd name="connsiteY12" fmla="*/ 373182 h 485207"/>
                  <a:gd name="connsiteX13" fmla="*/ 726623 w 736027"/>
                  <a:gd name="connsiteY13" fmla="*/ 336879 h 485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6027" h="485207">
                    <a:moveTo>
                      <a:pt x="726623" y="336879"/>
                    </a:moveTo>
                    <a:cubicBezTo>
                      <a:pt x="712488" y="308306"/>
                      <a:pt x="696115" y="280898"/>
                      <a:pt x="677657" y="254910"/>
                    </a:cubicBezTo>
                    <a:cubicBezTo>
                      <a:pt x="658529" y="232555"/>
                      <a:pt x="661781" y="194150"/>
                      <a:pt x="652218" y="181348"/>
                    </a:cubicBezTo>
                    <a:cubicBezTo>
                      <a:pt x="642654" y="168547"/>
                      <a:pt x="604016" y="15500"/>
                      <a:pt x="575707" y="11869"/>
                    </a:cubicBezTo>
                    <a:cubicBezTo>
                      <a:pt x="437492" y="-4024"/>
                      <a:pt x="297899" y="-4024"/>
                      <a:pt x="159684" y="11869"/>
                    </a:cubicBezTo>
                    <a:cubicBezTo>
                      <a:pt x="130801" y="15118"/>
                      <a:pt x="92546" y="168547"/>
                      <a:pt x="83173" y="181348"/>
                    </a:cubicBezTo>
                    <a:cubicBezTo>
                      <a:pt x="73801" y="194150"/>
                      <a:pt x="76861" y="232555"/>
                      <a:pt x="57543" y="254910"/>
                    </a:cubicBezTo>
                    <a:cubicBezTo>
                      <a:pt x="39142" y="280905"/>
                      <a:pt x="22826" y="308314"/>
                      <a:pt x="8767" y="336879"/>
                    </a:cubicBezTo>
                    <a:cubicBezTo>
                      <a:pt x="3393" y="348253"/>
                      <a:pt x="389" y="360608"/>
                      <a:pt x="-31" y="373182"/>
                    </a:cubicBezTo>
                    <a:lnTo>
                      <a:pt x="-31" y="463367"/>
                    </a:lnTo>
                    <a:cubicBezTo>
                      <a:pt x="122079" y="478141"/>
                      <a:pt x="244973" y="485415"/>
                      <a:pt x="367982" y="485149"/>
                    </a:cubicBezTo>
                    <a:cubicBezTo>
                      <a:pt x="490991" y="485426"/>
                      <a:pt x="613886" y="478152"/>
                      <a:pt x="735996" y="463367"/>
                    </a:cubicBezTo>
                    <a:lnTo>
                      <a:pt x="735996" y="373182"/>
                    </a:lnTo>
                    <a:cubicBezTo>
                      <a:pt x="735307" y="360581"/>
                      <a:pt x="732113" y="348244"/>
                      <a:pt x="726623" y="3368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828235D2-3F95-F04D-8F6D-A6E52B26005F}"/>
                  </a:ext>
                </a:extLst>
              </p:cNvPr>
              <p:cNvSpPr/>
              <p:nvPr/>
            </p:nvSpPr>
            <p:spPr>
              <a:xfrm>
                <a:off x="7863303" y="6324255"/>
                <a:ext cx="1941973" cy="562041"/>
              </a:xfrm>
              <a:custGeom>
                <a:avLst/>
                <a:gdLst>
                  <a:gd name="connsiteX0" fmla="*/ 265688 w 531451"/>
                  <a:gd name="connsiteY0" fmla="*/ 153761 h 153811"/>
                  <a:gd name="connsiteX1" fmla="*/ 21047 w 531451"/>
                  <a:gd name="connsiteY1" fmla="*/ 147455 h 153811"/>
                  <a:gd name="connsiteX2" fmla="*/ 3832 w 531451"/>
                  <a:gd name="connsiteY2" fmla="*/ 140004 h 153811"/>
                  <a:gd name="connsiteX3" fmla="*/ 963 w 531451"/>
                  <a:gd name="connsiteY3" fmla="*/ 122425 h 153811"/>
                  <a:gd name="connsiteX4" fmla="*/ 36923 w 531451"/>
                  <a:gd name="connsiteY4" fmla="*/ 6255 h 153811"/>
                  <a:gd name="connsiteX5" fmla="*/ 266453 w 531451"/>
                  <a:gd name="connsiteY5" fmla="*/ -51 h 153811"/>
                  <a:gd name="connsiteX6" fmla="*/ 495983 w 531451"/>
                  <a:gd name="connsiteY6" fmla="*/ 6255 h 153811"/>
                  <a:gd name="connsiteX7" fmla="*/ 530413 w 531451"/>
                  <a:gd name="connsiteY7" fmla="*/ 122425 h 153811"/>
                  <a:gd name="connsiteX8" fmla="*/ 527735 w 531451"/>
                  <a:gd name="connsiteY8" fmla="*/ 139813 h 153811"/>
                  <a:gd name="connsiteX9" fmla="*/ 510712 w 531451"/>
                  <a:gd name="connsiteY9" fmla="*/ 147264 h 153811"/>
                  <a:gd name="connsiteX10" fmla="*/ 265688 w 531451"/>
                  <a:gd name="connsiteY10" fmla="*/ 153761 h 15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51" h="153811">
                    <a:moveTo>
                      <a:pt x="265688" y="153761"/>
                    </a:moveTo>
                    <a:cubicBezTo>
                      <a:pt x="206584" y="153761"/>
                      <a:pt x="22768" y="147455"/>
                      <a:pt x="21047" y="147455"/>
                    </a:cubicBezTo>
                    <a:cubicBezTo>
                      <a:pt x="14448" y="147868"/>
                      <a:pt x="8040" y="145098"/>
                      <a:pt x="3832" y="140004"/>
                    </a:cubicBezTo>
                    <a:cubicBezTo>
                      <a:pt x="26" y="134975"/>
                      <a:pt x="-1045" y="128398"/>
                      <a:pt x="963" y="122425"/>
                    </a:cubicBezTo>
                    <a:lnTo>
                      <a:pt x="36923" y="6255"/>
                    </a:lnTo>
                    <a:cubicBezTo>
                      <a:pt x="61406" y="6255"/>
                      <a:pt x="212896" y="-51"/>
                      <a:pt x="266453" y="-51"/>
                    </a:cubicBezTo>
                    <a:cubicBezTo>
                      <a:pt x="320010" y="-51"/>
                      <a:pt x="470926" y="5300"/>
                      <a:pt x="495983" y="6255"/>
                    </a:cubicBezTo>
                    <a:lnTo>
                      <a:pt x="530413" y="122425"/>
                    </a:lnTo>
                    <a:cubicBezTo>
                      <a:pt x="532403" y="128312"/>
                      <a:pt x="531408" y="134797"/>
                      <a:pt x="527735" y="139813"/>
                    </a:cubicBezTo>
                    <a:cubicBezTo>
                      <a:pt x="523546" y="144826"/>
                      <a:pt x="517235" y="147583"/>
                      <a:pt x="510712" y="147264"/>
                    </a:cubicBezTo>
                    <a:cubicBezTo>
                      <a:pt x="508608" y="147455"/>
                      <a:pt x="324984" y="153761"/>
                      <a:pt x="265688" y="153761"/>
                    </a:cubicBez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EA79581-89A7-0D44-9342-39594B520E2A}"/>
                  </a:ext>
                </a:extLst>
              </p:cNvPr>
              <p:cNvSpPr/>
              <p:nvPr/>
            </p:nvSpPr>
            <p:spPr>
              <a:xfrm>
                <a:off x="7845883" y="6306802"/>
                <a:ext cx="1977013" cy="596947"/>
              </a:xfrm>
              <a:custGeom>
                <a:avLst/>
                <a:gdLst>
                  <a:gd name="connsiteX0" fmla="*/ 270456 w 541040"/>
                  <a:gd name="connsiteY0" fmla="*/ 9503 h 163364"/>
                  <a:gd name="connsiteX1" fmla="*/ 495969 w 541040"/>
                  <a:gd name="connsiteY1" fmla="*/ 15617 h 163364"/>
                  <a:gd name="connsiteX2" fmla="*/ 530591 w 541040"/>
                  <a:gd name="connsiteY2" fmla="*/ 128348 h 163364"/>
                  <a:gd name="connsiteX3" fmla="*/ 528678 w 541040"/>
                  <a:gd name="connsiteY3" fmla="*/ 141914 h 163364"/>
                  <a:gd name="connsiteX4" fmla="*/ 515097 w 541040"/>
                  <a:gd name="connsiteY4" fmla="*/ 147455 h 163364"/>
                  <a:gd name="connsiteX5" fmla="*/ 270456 w 541040"/>
                  <a:gd name="connsiteY5" fmla="*/ 153761 h 163364"/>
                  <a:gd name="connsiteX6" fmla="*/ 25623 w 541040"/>
                  <a:gd name="connsiteY6" fmla="*/ 147455 h 163364"/>
                  <a:gd name="connsiteX7" fmla="*/ 12234 w 541040"/>
                  <a:gd name="connsiteY7" fmla="*/ 141914 h 163364"/>
                  <a:gd name="connsiteX8" fmla="*/ 10322 w 541040"/>
                  <a:gd name="connsiteY8" fmla="*/ 128731 h 163364"/>
                  <a:gd name="connsiteX9" fmla="*/ 45134 w 541040"/>
                  <a:gd name="connsiteY9" fmla="*/ 15617 h 163364"/>
                  <a:gd name="connsiteX10" fmla="*/ 270456 w 541040"/>
                  <a:gd name="connsiteY10" fmla="*/ 9503 h 163364"/>
                  <a:gd name="connsiteX11" fmla="*/ 270456 w 541040"/>
                  <a:gd name="connsiteY11" fmla="*/ -51 h 163364"/>
                  <a:gd name="connsiteX12" fmla="*/ 38057 w 541040"/>
                  <a:gd name="connsiteY12" fmla="*/ 6446 h 163364"/>
                  <a:gd name="connsiteX13" fmla="*/ 1140 w 541040"/>
                  <a:gd name="connsiteY13" fmla="*/ 125865 h 163364"/>
                  <a:gd name="connsiteX14" fmla="*/ 16347 w 541040"/>
                  <a:gd name="connsiteY14" fmla="*/ 155731 h 163364"/>
                  <a:gd name="connsiteX15" fmla="*/ 25623 w 541040"/>
                  <a:gd name="connsiteY15" fmla="*/ 156818 h 163364"/>
                  <a:gd name="connsiteX16" fmla="*/ 270456 w 541040"/>
                  <a:gd name="connsiteY16" fmla="*/ 163314 h 163364"/>
                  <a:gd name="connsiteX17" fmla="*/ 515480 w 541040"/>
                  <a:gd name="connsiteY17" fmla="*/ 156818 h 163364"/>
                  <a:gd name="connsiteX18" fmla="*/ 540919 w 541040"/>
                  <a:gd name="connsiteY18" fmla="*/ 135408 h 163364"/>
                  <a:gd name="connsiteX19" fmla="*/ 539772 w 541040"/>
                  <a:gd name="connsiteY19" fmla="*/ 125865 h 163364"/>
                  <a:gd name="connsiteX20" fmla="*/ 503047 w 541040"/>
                  <a:gd name="connsiteY20" fmla="*/ 6446 h 163364"/>
                  <a:gd name="connsiteX21" fmla="*/ 270456 w 541040"/>
                  <a:gd name="connsiteY21" fmla="*/ -51 h 163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1040" h="163364">
                    <a:moveTo>
                      <a:pt x="270456" y="9503"/>
                    </a:moveTo>
                    <a:cubicBezTo>
                      <a:pt x="321335" y="9503"/>
                      <a:pt x="463261" y="14471"/>
                      <a:pt x="495969" y="15617"/>
                    </a:cubicBezTo>
                    <a:lnTo>
                      <a:pt x="530591" y="128348"/>
                    </a:lnTo>
                    <a:cubicBezTo>
                      <a:pt x="532197" y="132913"/>
                      <a:pt x="531490" y="137971"/>
                      <a:pt x="528678" y="141914"/>
                    </a:cubicBezTo>
                    <a:cubicBezTo>
                      <a:pt x="525312" y="145839"/>
                      <a:pt x="520262" y="147901"/>
                      <a:pt x="515097" y="147455"/>
                    </a:cubicBezTo>
                    <a:cubicBezTo>
                      <a:pt x="513185" y="147455"/>
                      <a:pt x="329752" y="153761"/>
                      <a:pt x="270456" y="153761"/>
                    </a:cubicBezTo>
                    <a:cubicBezTo>
                      <a:pt x="211161" y="153761"/>
                      <a:pt x="27728" y="147455"/>
                      <a:pt x="25623" y="147455"/>
                    </a:cubicBezTo>
                    <a:cubicBezTo>
                      <a:pt x="20536" y="147807"/>
                      <a:pt x="15581" y="145757"/>
                      <a:pt x="12234" y="141914"/>
                    </a:cubicBezTo>
                    <a:cubicBezTo>
                      <a:pt x="9556" y="138064"/>
                      <a:pt x="8849" y="133181"/>
                      <a:pt x="10322" y="128731"/>
                    </a:cubicBezTo>
                    <a:lnTo>
                      <a:pt x="45134" y="15617"/>
                    </a:lnTo>
                    <a:cubicBezTo>
                      <a:pt x="77650" y="14471"/>
                      <a:pt x="219577" y="9503"/>
                      <a:pt x="270456" y="9503"/>
                    </a:cubicBezTo>
                    <a:close/>
                    <a:moveTo>
                      <a:pt x="270456" y="-51"/>
                    </a:moveTo>
                    <a:cubicBezTo>
                      <a:pt x="213074" y="-51"/>
                      <a:pt x="38057" y="6446"/>
                      <a:pt x="38057" y="6446"/>
                    </a:cubicBezTo>
                    <a:lnTo>
                      <a:pt x="1140" y="125865"/>
                    </a:lnTo>
                    <a:cubicBezTo>
                      <a:pt x="-2915" y="138305"/>
                      <a:pt x="3895" y="151678"/>
                      <a:pt x="16347" y="155731"/>
                    </a:cubicBezTo>
                    <a:cubicBezTo>
                      <a:pt x="19331" y="156705"/>
                      <a:pt x="22486" y="157074"/>
                      <a:pt x="25623" y="156818"/>
                    </a:cubicBezTo>
                    <a:cubicBezTo>
                      <a:pt x="25623" y="156818"/>
                      <a:pt x="210587" y="163314"/>
                      <a:pt x="270456" y="163314"/>
                    </a:cubicBezTo>
                    <a:cubicBezTo>
                      <a:pt x="330325" y="163314"/>
                      <a:pt x="515480" y="156818"/>
                      <a:pt x="515480" y="156818"/>
                    </a:cubicBezTo>
                    <a:cubicBezTo>
                      <a:pt x="528429" y="157926"/>
                      <a:pt x="539829" y="148340"/>
                      <a:pt x="540919" y="135408"/>
                    </a:cubicBezTo>
                    <a:cubicBezTo>
                      <a:pt x="541206" y="132181"/>
                      <a:pt x="540805" y="128931"/>
                      <a:pt x="539772" y="125865"/>
                    </a:cubicBezTo>
                    <a:lnTo>
                      <a:pt x="503047" y="6446"/>
                    </a:lnTo>
                    <a:cubicBezTo>
                      <a:pt x="503047" y="6446"/>
                      <a:pt x="328603" y="-51"/>
                      <a:pt x="270456" y="-51"/>
                    </a:cubicBezTo>
                    <a:close/>
                  </a:path>
                </a:pathLst>
              </a:custGeom>
              <a:solidFill>
                <a:schemeClr val="tx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9709417-E7BE-574E-85AD-CB14B5CC8619}"/>
                  </a:ext>
                </a:extLst>
              </p:cNvPr>
              <p:cNvSpPr/>
              <p:nvPr/>
            </p:nvSpPr>
            <p:spPr>
              <a:xfrm>
                <a:off x="7730644" y="7977566"/>
                <a:ext cx="2207245" cy="255763"/>
              </a:xfrm>
              <a:custGeom>
                <a:avLst/>
                <a:gdLst>
                  <a:gd name="connsiteX0" fmla="*/ 301992 w 604047"/>
                  <a:gd name="connsiteY0" fmla="*/ -51 h 69993"/>
                  <a:gd name="connsiteX1" fmla="*/ -31 w 604047"/>
                  <a:gd name="connsiteY1" fmla="*/ -51 h 69993"/>
                  <a:gd name="connsiteX2" fmla="*/ 78009 w 604047"/>
                  <a:gd name="connsiteY2" fmla="*/ 69881 h 69993"/>
                  <a:gd name="connsiteX3" fmla="*/ 526167 w 604047"/>
                  <a:gd name="connsiteY3" fmla="*/ 69881 h 69993"/>
                  <a:gd name="connsiteX4" fmla="*/ 604016 w 604047"/>
                  <a:gd name="connsiteY4" fmla="*/ -51 h 6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4047" h="69993">
                    <a:moveTo>
                      <a:pt x="301992" y="-51"/>
                    </a:moveTo>
                    <a:lnTo>
                      <a:pt x="-31" y="-51"/>
                    </a:lnTo>
                    <a:cubicBezTo>
                      <a:pt x="2742" y="40525"/>
                      <a:pt x="37325" y="71524"/>
                      <a:pt x="78009" y="69881"/>
                    </a:cubicBezTo>
                    <a:lnTo>
                      <a:pt x="526167" y="69881"/>
                    </a:lnTo>
                    <a:cubicBezTo>
                      <a:pt x="566813" y="71524"/>
                      <a:pt x="601358" y="40495"/>
                      <a:pt x="604016" y="-5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7E9277B-BBFD-1F4F-8C66-AD9A7204DEE1}"/>
                  </a:ext>
                </a:extLst>
              </p:cNvPr>
              <p:cNvSpPr/>
              <p:nvPr/>
            </p:nvSpPr>
            <p:spPr>
              <a:xfrm>
                <a:off x="7604343" y="7263714"/>
                <a:ext cx="569609" cy="330427"/>
              </a:xfrm>
              <a:custGeom>
                <a:avLst/>
                <a:gdLst>
                  <a:gd name="connsiteX0" fmla="*/ 34533 w 155882"/>
                  <a:gd name="connsiteY0" fmla="*/ 223 h 90426"/>
                  <a:gd name="connsiteX1" fmla="*/ 154272 w 155882"/>
                  <a:gd name="connsiteY1" fmla="*/ 41876 h 90426"/>
                  <a:gd name="connsiteX2" fmla="*/ 125389 w 155882"/>
                  <a:gd name="connsiteY2" fmla="*/ 83338 h 90426"/>
                  <a:gd name="connsiteX3" fmla="*/ 678 w 155882"/>
                  <a:gd name="connsiteY3" fmla="*/ 41876 h 90426"/>
                  <a:gd name="connsiteX4" fmla="*/ 34533 w 155882"/>
                  <a:gd name="connsiteY4" fmla="*/ 223 h 90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82" h="90426">
                    <a:moveTo>
                      <a:pt x="34533" y="223"/>
                    </a:moveTo>
                    <a:cubicBezTo>
                      <a:pt x="34533" y="223"/>
                      <a:pt x="144517" y="6719"/>
                      <a:pt x="154272" y="41876"/>
                    </a:cubicBezTo>
                    <a:cubicBezTo>
                      <a:pt x="164027" y="77033"/>
                      <a:pt x="125389" y="83338"/>
                      <a:pt x="125389" y="83338"/>
                    </a:cubicBezTo>
                    <a:cubicBezTo>
                      <a:pt x="125389" y="83338"/>
                      <a:pt x="10624" y="115629"/>
                      <a:pt x="678" y="41876"/>
                    </a:cubicBezTo>
                    <a:cubicBezTo>
                      <a:pt x="-5826" y="-6082"/>
                      <a:pt x="34533" y="223"/>
                      <a:pt x="34533" y="22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952696E-1048-3A48-8838-2417880FCB7E}"/>
                  </a:ext>
                </a:extLst>
              </p:cNvPr>
              <p:cNvSpPr/>
              <p:nvPr/>
            </p:nvSpPr>
            <p:spPr>
              <a:xfrm>
                <a:off x="9495446" y="7263714"/>
                <a:ext cx="568883" cy="330427"/>
              </a:xfrm>
              <a:custGeom>
                <a:avLst/>
                <a:gdLst>
                  <a:gd name="connsiteX0" fmla="*/ 121051 w 155684"/>
                  <a:gd name="connsiteY0" fmla="*/ 223 h 90426"/>
                  <a:gd name="connsiteX1" fmla="*/ 1503 w 155684"/>
                  <a:gd name="connsiteY1" fmla="*/ 41876 h 90426"/>
                  <a:gd name="connsiteX2" fmla="*/ 30195 w 155684"/>
                  <a:gd name="connsiteY2" fmla="*/ 83338 h 90426"/>
                  <a:gd name="connsiteX3" fmla="*/ 154907 w 155684"/>
                  <a:gd name="connsiteY3" fmla="*/ 41876 h 90426"/>
                  <a:gd name="connsiteX4" fmla="*/ 121051 w 155684"/>
                  <a:gd name="connsiteY4" fmla="*/ 223 h 90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84" h="90426">
                    <a:moveTo>
                      <a:pt x="121051" y="223"/>
                    </a:moveTo>
                    <a:cubicBezTo>
                      <a:pt x="121051" y="223"/>
                      <a:pt x="11067" y="6719"/>
                      <a:pt x="1503" y="41876"/>
                    </a:cubicBezTo>
                    <a:cubicBezTo>
                      <a:pt x="-8060" y="77033"/>
                      <a:pt x="30195" y="83338"/>
                      <a:pt x="30195" y="83338"/>
                    </a:cubicBezTo>
                    <a:cubicBezTo>
                      <a:pt x="30195" y="83338"/>
                      <a:pt x="144960" y="115629"/>
                      <a:pt x="154907" y="41876"/>
                    </a:cubicBezTo>
                    <a:cubicBezTo>
                      <a:pt x="161601" y="-6082"/>
                      <a:pt x="121051" y="223"/>
                      <a:pt x="121051" y="22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786BDDC8-A148-B94F-958A-7DC2E02710FF}"/>
                  </a:ext>
                </a:extLst>
              </p:cNvPr>
              <p:cNvSpPr/>
              <p:nvPr/>
            </p:nvSpPr>
            <p:spPr>
              <a:xfrm>
                <a:off x="7921086" y="7374078"/>
                <a:ext cx="190128" cy="189916"/>
              </a:xfrm>
              <a:custGeom>
                <a:avLst/>
                <a:gdLst>
                  <a:gd name="connsiteX0" fmla="*/ 51905 w 52032"/>
                  <a:gd name="connsiteY0" fmla="*/ 23710 h 51973"/>
                  <a:gd name="connsiteX1" fmla="*/ 28225 w 52032"/>
                  <a:gd name="connsiteY1" fmla="*/ 51826 h 51973"/>
                  <a:gd name="connsiteX2" fmla="*/ 69 w 52032"/>
                  <a:gd name="connsiteY2" fmla="*/ 28162 h 51973"/>
                  <a:gd name="connsiteX3" fmla="*/ 69 w 52032"/>
                  <a:gd name="connsiteY3" fmla="*/ 23710 h 51973"/>
                  <a:gd name="connsiteX4" fmla="*/ 28225 w 52032"/>
                  <a:gd name="connsiteY4" fmla="*/ 46 h 51973"/>
                  <a:gd name="connsiteX5" fmla="*/ 51905 w 52032"/>
                  <a:gd name="connsiteY5" fmla="*/ 23710 h 51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032" h="51973">
                    <a:moveTo>
                      <a:pt x="51905" y="23710"/>
                    </a:moveTo>
                    <a:cubicBezTo>
                      <a:pt x="53129" y="38008"/>
                      <a:pt x="42532" y="50598"/>
                      <a:pt x="28225" y="51826"/>
                    </a:cubicBezTo>
                    <a:cubicBezTo>
                      <a:pt x="13898" y="53057"/>
                      <a:pt x="1293" y="42462"/>
                      <a:pt x="69" y="28162"/>
                    </a:cubicBezTo>
                    <a:cubicBezTo>
                      <a:pt x="-65" y="26681"/>
                      <a:pt x="-65" y="25191"/>
                      <a:pt x="69" y="23710"/>
                    </a:cubicBezTo>
                    <a:cubicBezTo>
                      <a:pt x="1293" y="9413"/>
                      <a:pt x="13898" y="-1182"/>
                      <a:pt x="28225" y="46"/>
                    </a:cubicBezTo>
                    <a:cubicBezTo>
                      <a:pt x="40830" y="1130"/>
                      <a:pt x="50814" y="11117"/>
                      <a:pt x="51905" y="2371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B2D6E293-EB6D-B543-B1DA-95A762838337}"/>
                  </a:ext>
                </a:extLst>
              </p:cNvPr>
              <p:cNvSpPr/>
              <p:nvPr/>
            </p:nvSpPr>
            <p:spPr>
              <a:xfrm>
                <a:off x="7643277" y="7286360"/>
                <a:ext cx="264200" cy="263912"/>
              </a:xfrm>
              <a:custGeom>
                <a:avLst/>
                <a:gdLst>
                  <a:gd name="connsiteX0" fmla="*/ 72271 w 72302"/>
                  <a:gd name="connsiteY0" fmla="*/ 36062 h 72224"/>
                  <a:gd name="connsiteX1" fmla="*/ 36120 w 72302"/>
                  <a:gd name="connsiteY1" fmla="*/ 72174 h 72224"/>
                  <a:gd name="connsiteX2" fmla="*/ -31 w 72302"/>
                  <a:gd name="connsiteY2" fmla="*/ 36062 h 72224"/>
                  <a:gd name="connsiteX3" fmla="*/ 36120 w 72302"/>
                  <a:gd name="connsiteY3" fmla="*/ -51 h 72224"/>
                  <a:gd name="connsiteX4" fmla="*/ 72271 w 72302"/>
                  <a:gd name="connsiteY4" fmla="*/ 36062 h 7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02" h="72224">
                    <a:moveTo>
                      <a:pt x="72271" y="36062"/>
                    </a:moveTo>
                    <a:cubicBezTo>
                      <a:pt x="72271" y="56006"/>
                      <a:pt x="56089" y="72174"/>
                      <a:pt x="36120" y="72174"/>
                    </a:cubicBezTo>
                    <a:cubicBezTo>
                      <a:pt x="16151" y="72174"/>
                      <a:pt x="-31" y="56006"/>
                      <a:pt x="-31" y="36062"/>
                    </a:cubicBezTo>
                    <a:cubicBezTo>
                      <a:pt x="-31" y="16118"/>
                      <a:pt x="16151" y="-51"/>
                      <a:pt x="36120" y="-51"/>
                    </a:cubicBezTo>
                    <a:cubicBezTo>
                      <a:pt x="56089" y="-51"/>
                      <a:pt x="72271" y="16118"/>
                      <a:pt x="72271" y="3606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ECFA344F-CB96-DE4B-BC29-22171306E79D}"/>
                  </a:ext>
                </a:extLst>
              </p:cNvPr>
              <p:cNvSpPr/>
              <p:nvPr/>
            </p:nvSpPr>
            <p:spPr>
              <a:xfrm>
                <a:off x="9558367" y="7366651"/>
                <a:ext cx="190116" cy="189907"/>
              </a:xfrm>
              <a:custGeom>
                <a:avLst/>
                <a:gdLst>
                  <a:gd name="connsiteX0" fmla="*/ -31 w 52028"/>
                  <a:gd name="connsiteY0" fmla="*/ 25744 h 51971"/>
                  <a:gd name="connsiteX1" fmla="*/ 25792 w 52028"/>
                  <a:gd name="connsiteY1" fmla="*/ 51920 h 51971"/>
                  <a:gd name="connsiteX2" fmla="*/ 51996 w 52028"/>
                  <a:gd name="connsiteY2" fmla="*/ 26126 h 51971"/>
                  <a:gd name="connsiteX3" fmla="*/ 26174 w 52028"/>
                  <a:gd name="connsiteY3" fmla="*/ -51 h 51971"/>
                  <a:gd name="connsiteX4" fmla="*/ 25983 w 52028"/>
                  <a:gd name="connsiteY4" fmla="*/ -51 h 51971"/>
                  <a:gd name="connsiteX5" fmla="*/ -31 w 52028"/>
                  <a:gd name="connsiteY5" fmla="*/ 25744 h 51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028" h="51971">
                    <a:moveTo>
                      <a:pt x="-31" y="25744"/>
                    </a:moveTo>
                    <a:cubicBezTo>
                      <a:pt x="-145" y="40095"/>
                      <a:pt x="11427" y="51813"/>
                      <a:pt x="25792" y="51920"/>
                    </a:cubicBezTo>
                    <a:cubicBezTo>
                      <a:pt x="40157" y="52026"/>
                      <a:pt x="51882" y="40477"/>
                      <a:pt x="51996" y="26126"/>
                    </a:cubicBezTo>
                    <a:cubicBezTo>
                      <a:pt x="52092" y="11775"/>
                      <a:pt x="40539" y="56"/>
                      <a:pt x="26174" y="-51"/>
                    </a:cubicBezTo>
                    <a:cubicBezTo>
                      <a:pt x="26117" y="-51"/>
                      <a:pt x="26040" y="-51"/>
                      <a:pt x="25983" y="-51"/>
                    </a:cubicBezTo>
                    <a:cubicBezTo>
                      <a:pt x="11695" y="-51"/>
                      <a:pt x="84" y="11467"/>
                      <a:pt x="-31" y="25744"/>
                    </a:cubicBezTo>
                    <a:close/>
                  </a:path>
                </a:pathLst>
              </a:custGeom>
              <a:solidFill>
                <a:schemeClr val="bg1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84D2FED-65FE-574E-AE91-B0DF5F787C3F}"/>
                  </a:ext>
                </a:extLst>
              </p:cNvPr>
              <p:cNvSpPr/>
              <p:nvPr/>
            </p:nvSpPr>
            <p:spPr>
              <a:xfrm>
                <a:off x="9761762" y="7286360"/>
                <a:ext cx="264200" cy="263912"/>
              </a:xfrm>
              <a:custGeom>
                <a:avLst/>
                <a:gdLst>
                  <a:gd name="connsiteX0" fmla="*/ -31 w 72302"/>
                  <a:gd name="connsiteY0" fmla="*/ 36062 h 72224"/>
                  <a:gd name="connsiteX1" fmla="*/ 36120 w 72302"/>
                  <a:gd name="connsiteY1" fmla="*/ 72174 h 72224"/>
                  <a:gd name="connsiteX2" fmla="*/ 72271 w 72302"/>
                  <a:gd name="connsiteY2" fmla="*/ 36062 h 72224"/>
                  <a:gd name="connsiteX3" fmla="*/ 36120 w 72302"/>
                  <a:gd name="connsiteY3" fmla="*/ -51 h 72224"/>
                  <a:gd name="connsiteX4" fmla="*/ -31 w 72302"/>
                  <a:gd name="connsiteY4" fmla="*/ 36062 h 7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02" h="72224">
                    <a:moveTo>
                      <a:pt x="-31" y="36062"/>
                    </a:moveTo>
                    <a:cubicBezTo>
                      <a:pt x="-31" y="56006"/>
                      <a:pt x="16151" y="72174"/>
                      <a:pt x="36120" y="72174"/>
                    </a:cubicBezTo>
                    <a:cubicBezTo>
                      <a:pt x="56089" y="72174"/>
                      <a:pt x="72271" y="56006"/>
                      <a:pt x="72271" y="36062"/>
                    </a:cubicBezTo>
                    <a:cubicBezTo>
                      <a:pt x="72271" y="16118"/>
                      <a:pt x="56089" y="-51"/>
                      <a:pt x="36120" y="-51"/>
                    </a:cubicBezTo>
                    <a:cubicBezTo>
                      <a:pt x="16151" y="-51"/>
                      <a:pt x="-31" y="16118"/>
                      <a:pt x="-31" y="3606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4463608-0439-D042-80C9-0D462086B3B8}"/>
                  </a:ext>
                </a:extLst>
              </p:cNvPr>
              <p:cNvSpPr/>
              <p:nvPr/>
            </p:nvSpPr>
            <p:spPr>
              <a:xfrm>
                <a:off x="8107374" y="7418314"/>
                <a:ext cx="1453790" cy="181838"/>
              </a:xfrm>
              <a:custGeom>
                <a:avLst/>
                <a:gdLst>
                  <a:gd name="connsiteX0" fmla="*/ 397821 w 397852"/>
                  <a:gd name="connsiteY0" fmla="*/ 35679 h 49763"/>
                  <a:gd name="connsiteX1" fmla="*/ -31 w 397852"/>
                  <a:gd name="connsiteY1" fmla="*/ 35679 h 49763"/>
                  <a:gd name="connsiteX2" fmla="*/ 5133 w 397852"/>
                  <a:gd name="connsiteY2" fmla="*/ -51 h 49763"/>
                  <a:gd name="connsiteX3" fmla="*/ 392848 w 397852"/>
                  <a:gd name="connsiteY3" fmla="*/ -51 h 49763"/>
                  <a:gd name="connsiteX4" fmla="*/ 397821 w 397852"/>
                  <a:gd name="connsiteY4" fmla="*/ 35679 h 49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852" h="49763">
                    <a:moveTo>
                      <a:pt x="397821" y="35679"/>
                    </a:moveTo>
                    <a:cubicBezTo>
                      <a:pt x="265860" y="54391"/>
                      <a:pt x="131929" y="54391"/>
                      <a:pt x="-31" y="35679"/>
                    </a:cubicBezTo>
                    <a:lnTo>
                      <a:pt x="5133" y="-51"/>
                    </a:lnTo>
                    <a:cubicBezTo>
                      <a:pt x="133727" y="18292"/>
                      <a:pt x="264253" y="18292"/>
                      <a:pt x="392848" y="-51"/>
                    </a:cubicBezTo>
                    <a:cubicBezTo>
                      <a:pt x="394569" y="11796"/>
                      <a:pt x="396290" y="23833"/>
                      <a:pt x="397821" y="356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F6F8D6AB-3165-AE4E-A828-8F20D21DD7A7}"/>
                  </a:ext>
                </a:extLst>
              </p:cNvPr>
              <p:cNvSpPr/>
              <p:nvPr/>
            </p:nvSpPr>
            <p:spPr>
              <a:xfrm>
                <a:off x="8101429" y="5214141"/>
                <a:ext cx="1467508" cy="2071247"/>
              </a:xfrm>
              <a:custGeom>
                <a:avLst/>
                <a:gdLst>
                  <a:gd name="connsiteX0" fmla="*/ 365783 w 401606"/>
                  <a:gd name="connsiteY0" fmla="*/ 337188 h 566829"/>
                  <a:gd name="connsiteX1" fmla="*/ 324085 w 401606"/>
                  <a:gd name="connsiteY1" fmla="*/ 272033 h 566829"/>
                  <a:gd name="connsiteX2" fmla="*/ 313947 w 401606"/>
                  <a:gd name="connsiteY2" fmla="*/ 214712 h 566829"/>
                  <a:gd name="connsiteX3" fmla="*/ 268615 w 401606"/>
                  <a:gd name="connsiteY3" fmla="*/ 284834 h 566829"/>
                  <a:gd name="connsiteX4" fmla="*/ 242410 w 401606"/>
                  <a:gd name="connsiteY4" fmla="*/ 223692 h 566829"/>
                  <a:gd name="connsiteX5" fmla="*/ 196504 w 401606"/>
                  <a:gd name="connsiteY5" fmla="*/ 132170 h 566829"/>
                  <a:gd name="connsiteX6" fmla="*/ 188853 w 401606"/>
                  <a:gd name="connsiteY6" fmla="*/ -51 h 566829"/>
                  <a:gd name="connsiteX7" fmla="*/ 165326 w 401606"/>
                  <a:gd name="connsiteY7" fmla="*/ 26890 h 566829"/>
                  <a:gd name="connsiteX8" fmla="*/ 138357 w 401606"/>
                  <a:gd name="connsiteY8" fmla="*/ 58990 h 566829"/>
                  <a:gd name="connsiteX9" fmla="*/ 89390 w 401606"/>
                  <a:gd name="connsiteY9" fmla="*/ 154525 h 566829"/>
                  <a:gd name="connsiteX10" fmla="*/ 93981 w 401606"/>
                  <a:gd name="connsiteY10" fmla="*/ 316361 h 566829"/>
                  <a:gd name="connsiteX11" fmla="*/ 36598 w 401606"/>
                  <a:gd name="connsiteY11" fmla="*/ 228087 h 566829"/>
                  <a:gd name="connsiteX12" fmla="*/ 30095 w 401606"/>
                  <a:gd name="connsiteY12" fmla="*/ 282159 h 566829"/>
                  <a:gd name="connsiteX13" fmla="*/ 7141 w 401606"/>
                  <a:gd name="connsiteY13" fmla="*/ 328589 h 566829"/>
                  <a:gd name="connsiteX14" fmla="*/ 7141 w 401606"/>
                  <a:gd name="connsiteY14" fmla="*/ 421449 h 566829"/>
                  <a:gd name="connsiteX15" fmla="*/ 291951 w 401606"/>
                  <a:gd name="connsiteY15" fmla="*/ 541059 h 566829"/>
                  <a:gd name="connsiteX16" fmla="*/ 357749 w 401606"/>
                  <a:gd name="connsiteY16" fmla="*/ 496540 h 566829"/>
                  <a:gd name="connsiteX17" fmla="*/ 396004 w 401606"/>
                  <a:gd name="connsiteY17" fmla="*/ 458326 h 566829"/>
                  <a:gd name="connsiteX18" fmla="*/ 365783 w 401606"/>
                  <a:gd name="connsiteY18" fmla="*/ 337188 h 56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606" h="566829">
                    <a:moveTo>
                      <a:pt x="365783" y="337188"/>
                    </a:moveTo>
                    <a:cubicBezTo>
                      <a:pt x="350098" y="316661"/>
                      <a:pt x="336154" y="294868"/>
                      <a:pt x="324085" y="272033"/>
                    </a:cubicBezTo>
                    <a:cubicBezTo>
                      <a:pt x="316281" y="253977"/>
                      <a:pt x="312800" y="234346"/>
                      <a:pt x="313947" y="214712"/>
                    </a:cubicBezTo>
                    <a:cubicBezTo>
                      <a:pt x="287360" y="228291"/>
                      <a:pt x="270068" y="255039"/>
                      <a:pt x="268615" y="284834"/>
                    </a:cubicBezTo>
                    <a:cubicBezTo>
                      <a:pt x="254460" y="279676"/>
                      <a:pt x="255417" y="253690"/>
                      <a:pt x="242410" y="223692"/>
                    </a:cubicBezTo>
                    <a:cubicBezTo>
                      <a:pt x="221752" y="176498"/>
                      <a:pt x="206641" y="166371"/>
                      <a:pt x="196504" y="132170"/>
                    </a:cubicBezTo>
                    <a:cubicBezTo>
                      <a:pt x="182923" y="87651"/>
                      <a:pt x="192487" y="44851"/>
                      <a:pt x="188853" y="-51"/>
                    </a:cubicBezTo>
                    <a:cubicBezTo>
                      <a:pt x="181795" y="9589"/>
                      <a:pt x="173933" y="18604"/>
                      <a:pt x="165326" y="26890"/>
                    </a:cubicBezTo>
                    <a:cubicBezTo>
                      <a:pt x="156336" y="37781"/>
                      <a:pt x="146199" y="48099"/>
                      <a:pt x="138357" y="58990"/>
                    </a:cubicBezTo>
                    <a:cubicBezTo>
                      <a:pt x="115442" y="87014"/>
                      <a:pt x="98762" y="119578"/>
                      <a:pt x="89390" y="154525"/>
                    </a:cubicBezTo>
                    <a:cubicBezTo>
                      <a:pt x="78105" y="197707"/>
                      <a:pt x="72175" y="275854"/>
                      <a:pt x="93981" y="316361"/>
                    </a:cubicBezTo>
                    <a:cubicBezTo>
                      <a:pt x="66628" y="290375"/>
                      <a:pt x="54386" y="259040"/>
                      <a:pt x="36598" y="228087"/>
                    </a:cubicBezTo>
                    <a:cubicBezTo>
                      <a:pt x="37267" y="246340"/>
                      <a:pt x="35068" y="264585"/>
                      <a:pt x="30095" y="282159"/>
                    </a:cubicBezTo>
                    <a:cubicBezTo>
                      <a:pt x="24165" y="299165"/>
                      <a:pt x="13454" y="311966"/>
                      <a:pt x="7141" y="328589"/>
                    </a:cubicBezTo>
                    <a:cubicBezTo>
                      <a:pt x="-2422" y="358805"/>
                      <a:pt x="-2422" y="391234"/>
                      <a:pt x="7141" y="421449"/>
                    </a:cubicBezTo>
                    <a:cubicBezTo>
                      <a:pt x="79061" y="612519"/>
                      <a:pt x="246236" y="570675"/>
                      <a:pt x="291951" y="541059"/>
                    </a:cubicBezTo>
                    <a:cubicBezTo>
                      <a:pt x="314330" y="526729"/>
                      <a:pt x="335561" y="510870"/>
                      <a:pt x="357749" y="496540"/>
                    </a:cubicBezTo>
                    <a:cubicBezTo>
                      <a:pt x="373854" y="487668"/>
                      <a:pt x="387129" y="474418"/>
                      <a:pt x="396004" y="458326"/>
                    </a:cubicBezTo>
                    <a:cubicBezTo>
                      <a:pt x="412454" y="414953"/>
                      <a:pt x="389501" y="371389"/>
                      <a:pt x="365783" y="337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FAE91531-E542-C145-A9F4-32C7D6E2453E}"/>
                  </a:ext>
                </a:extLst>
              </p:cNvPr>
              <p:cNvSpPr/>
              <p:nvPr/>
            </p:nvSpPr>
            <p:spPr>
              <a:xfrm>
                <a:off x="8568974" y="6227208"/>
                <a:ext cx="519220" cy="1064354"/>
              </a:xfrm>
              <a:custGeom>
                <a:avLst/>
                <a:gdLst>
                  <a:gd name="connsiteX0" fmla="*/ 96863 w 142093"/>
                  <a:gd name="connsiteY0" fmla="*/ 168091 h 291277"/>
                  <a:gd name="connsiteX1" fmla="*/ 96863 w 142093"/>
                  <a:gd name="connsiteY1" fmla="*/ 161021 h 291277"/>
                  <a:gd name="connsiteX2" fmla="*/ 109678 w 142093"/>
                  <a:gd name="connsiteY2" fmla="*/ 116502 h 291277"/>
                  <a:gd name="connsiteX3" fmla="*/ 103940 w 142093"/>
                  <a:gd name="connsiteY3" fmla="*/ 70072 h 291277"/>
                  <a:gd name="connsiteX4" fmla="*/ 76396 w 142093"/>
                  <a:gd name="connsiteY4" fmla="*/ 119368 h 291277"/>
                  <a:gd name="connsiteX5" fmla="*/ 74675 w 142093"/>
                  <a:gd name="connsiteY5" fmla="*/ 60901 h 291277"/>
                  <a:gd name="connsiteX6" fmla="*/ 68363 w 142093"/>
                  <a:gd name="connsiteY6" fmla="*/ 25171 h 291277"/>
                  <a:gd name="connsiteX7" fmla="*/ 53443 w 142093"/>
                  <a:gd name="connsiteY7" fmla="*/ -51 h 291277"/>
                  <a:gd name="connsiteX8" fmla="*/ 55930 w 142093"/>
                  <a:gd name="connsiteY8" fmla="*/ 45424 h 291277"/>
                  <a:gd name="connsiteX9" fmla="*/ 43688 w 142093"/>
                  <a:gd name="connsiteY9" fmla="*/ 78097 h 291277"/>
                  <a:gd name="connsiteX10" fmla="*/ 37567 w 142093"/>
                  <a:gd name="connsiteY10" fmla="*/ 109624 h 291277"/>
                  <a:gd name="connsiteX11" fmla="*/ 32977 w 142093"/>
                  <a:gd name="connsiteY11" fmla="*/ 87842 h 291277"/>
                  <a:gd name="connsiteX12" fmla="*/ 18823 w 142093"/>
                  <a:gd name="connsiteY12" fmla="*/ 68735 h 291277"/>
                  <a:gd name="connsiteX13" fmla="*/ 20735 w 142093"/>
                  <a:gd name="connsiteY13" fmla="*/ 100643 h 291277"/>
                  <a:gd name="connsiteX14" fmla="*/ 6198 w 142093"/>
                  <a:gd name="connsiteY14" fmla="*/ 133698 h 291277"/>
                  <a:gd name="connsiteX15" fmla="*/ 651 w 142093"/>
                  <a:gd name="connsiteY15" fmla="*/ 168473 h 291277"/>
                  <a:gd name="connsiteX16" fmla="*/ 7537 w 142093"/>
                  <a:gd name="connsiteY16" fmla="*/ 200000 h 291277"/>
                  <a:gd name="connsiteX17" fmla="*/ 10406 w 142093"/>
                  <a:gd name="connsiteY17" fmla="*/ 267447 h 291277"/>
                  <a:gd name="connsiteX18" fmla="*/ 11936 w 142093"/>
                  <a:gd name="connsiteY18" fmla="*/ 283688 h 291277"/>
                  <a:gd name="connsiteX19" fmla="*/ 13849 w 142093"/>
                  <a:gd name="connsiteY19" fmla="*/ 283688 h 291277"/>
                  <a:gd name="connsiteX20" fmla="*/ 15379 w 142093"/>
                  <a:gd name="connsiteY20" fmla="*/ 285026 h 291277"/>
                  <a:gd name="connsiteX21" fmla="*/ 138178 w 142093"/>
                  <a:gd name="connsiteY21" fmla="*/ 277956 h 291277"/>
                  <a:gd name="connsiteX22" fmla="*/ 142004 w 142093"/>
                  <a:gd name="connsiteY22" fmla="*/ 247767 h 291277"/>
                  <a:gd name="connsiteX23" fmla="*/ 96863 w 142093"/>
                  <a:gd name="connsiteY23" fmla="*/ 168091 h 291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2093" h="291277">
                    <a:moveTo>
                      <a:pt x="96863" y="168091"/>
                    </a:moveTo>
                    <a:cubicBezTo>
                      <a:pt x="96863" y="165607"/>
                      <a:pt x="96863" y="163314"/>
                      <a:pt x="96863" y="161021"/>
                    </a:cubicBezTo>
                    <a:cubicBezTo>
                      <a:pt x="96863" y="143634"/>
                      <a:pt x="107765" y="133507"/>
                      <a:pt x="109678" y="116502"/>
                    </a:cubicBezTo>
                    <a:cubicBezTo>
                      <a:pt x="111648" y="100790"/>
                      <a:pt x="109678" y="84834"/>
                      <a:pt x="103940" y="70072"/>
                    </a:cubicBezTo>
                    <a:cubicBezTo>
                      <a:pt x="105470" y="93001"/>
                      <a:pt x="79266" y="99115"/>
                      <a:pt x="76396" y="119368"/>
                    </a:cubicBezTo>
                    <a:cubicBezTo>
                      <a:pt x="74675" y="99931"/>
                      <a:pt x="74101" y="80407"/>
                      <a:pt x="74675" y="60901"/>
                    </a:cubicBezTo>
                    <a:cubicBezTo>
                      <a:pt x="73967" y="48785"/>
                      <a:pt x="71863" y="36794"/>
                      <a:pt x="68363" y="25171"/>
                    </a:cubicBezTo>
                    <a:cubicBezTo>
                      <a:pt x="64920" y="15948"/>
                      <a:pt x="59870" y="7407"/>
                      <a:pt x="53443" y="-51"/>
                    </a:cubicBezTo>
                    <a:cubicBezTo>
                      <a:pt x="57996" y="14675"/>
                      <a:pt x="58837" y="30291"/>
                      <a:pt x="55930" y="45424"/>
                    </a:cubicBezTo>
                    <a:cubicBezTo>
                      <a:pt x="53252" y="56888"/>
                      <a:pt x="46749" y="67015"/>
                      <a:pt x="43688" y="78097"/>
                    </a:cubicBezTo>
                    <a:cubicBezTo>
                      <a:pt x="40628" y="89179"/>
                      <a:pt x="40628" y="99497"/>
                      <a:pt x="37567" y="109624"/>
                    </a:cubicBezTo>
                    <a:cubicBezTo>
                      <a:pt x="34124" y="104656"/>
                      <a:pt x="35463" y="94147"/>
                      <a:pt x="32977" y="87842"/>
                    </a:cubicBezTo>
                    <a:cubicBezTo>
                      <a:pt x="29955" y="80378"/>
                      <a:pt x="25077" y="73806"/>
                      <a:pt x="18823" y="68735"/>
                    </a:cubicBezTo>
                    <a:cubicBezTo>
                      <a:pt x="18823" y="79435"/>
                      <a:pt x="24178" y="87842"/>
                      <a:pt x="20735" y="100643"/>
                    </a:cubicBezTo>
                    <a:cubicBezTo>
                      <a:pt x="16986" y="112115"/>
                      <a:pt x="12128" y="123186"/>
                      <a:pt x="6198" y="133698"/>
                    </a:cubicBezTo>
                    <a:cubicBezTo>
                      <a:pt x="747" y="144421"/>
                      <a:pt x="-1204" y="156587"/>
                      <a:pt x="651" y="168473"/>
                    </a:cubicBezTo>
                    <a:cubicBezTo>
                      <a:pt x="2220" y="179129"/>
                      <a:pt x="4515" y="189663"/>
                      <a:pt x="7537" y="200000"/>
                    </a:cubicBezTo>
                    <a:cubicBezTo>
                      <a:pt x="11458" y="222257"/>
                      <a:pt x="12434" y="244937"/>
                      <a:pt x="10406" y="267447"/>
                    </a:cubicBezTo>
                    <a:cubicBezTo>
                      <a:pt x="10406" y="269358"/>
                      <a:pt x="10406" y="278911"/>
                      <a:pt x="11936" y="283688"/>
                    </a:cubicBezTo>
                    <a:lnTo>
                      <a:pt x="13849" y="283688"/>
                    </a:lnTo>
                    <a:cubicBezTo>
                      <a:pt x="13849" y="283688"/>
                      <a:pt x="13849" y="283688"/>
                      <a:pt x="15379" y="285026"/>
                    </a:cubicBezTo>
                    <a:cubicBezTo>
                      <a:pt x="56083" y="295253"/>
                      <a:pt x="98928" y="292785"/>
                      <a:pt x="138178" y="277956"/>
                    </a:cubicBezTo>
                    <a:cubicBezTo>
                      <a:pt x="140550" y="268062"/>
                      <a:pt x="141832" y="257940"/>
                      <a:pt x="142004" y="247767"/>
                    </a:cubicBezTo>
                    <a:cubicBezTo>
                      <a:pt x="143916" y="197898"/>
                      <a:pt x="98202" y="181848"/>
                      <a:pt x="96863" y="1680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6CB112-8F44-AB4D-96AC-47A128627430}"/>
                </a:ext>
              </a:extLst>
            </p:cNvPr>
            <p:cNvSpPr/>
            <p:nvPr/>
          </p:nvSpPr>
          <p:spPr>
            <a:xfrm>
              <a:off x="9621300" y="9872180"/>
              <a:ext cx="1162544" cy="6112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1D7BFC-E3DA-0B49-86EA-D726A7B87EB2}"/>
                </a:ext>
              </a:extLst>
            </p:cNvPr>
            <p:cNvSpPr/>
            <p:nvPr/>
          </p:nvSpPr>
          <p:spPr>
            <a:xfrm>
              <a:off x="1885008" y="9872180"/>
              <a:ext cx="975166" cy="6112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B9DA67-894D-B347-95C5-1311917C1E85}"/>
                </a:ext>
              </a:extLst>
            </p:cNvPr>
            <p:cNvGrpSpPr/>
            <p:nvPr/>
          </p:nvGrpSpPr>
          <p:grpSpPr>
            <a:xfrm>
              <a:off x="1307841" y="9644312"/>
              <a:ext cx="6005259" cy="1724523"/>
              <a:chOff x="1153641" y="9905158"/>
              <a:chExt cx="6005259" cy="172452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A84485-8D1B-BC47-9622-667C60A83C0D}"/>
                  </a:ext>
                </a:extLst>
              </p:cNvPr>
              <p:cNvSpPr txBox="1"/>
              <p:nvPr/>
            </p:nvSpPr>
            <p:spPr>
              <a:xfrm>
                <a:off x="1494413" y="10200748"/>
                <a:ext cx="142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120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A0A92B-EC1A-3D45-8F08-BCBF5D638EAA}"/>
                  </a:ext>
                </a:extLst>
              </p:cNvPr>
              <p:cNvSpPr txBox="1"/>
              <p:nvPr/>
            </p:nvSpPr>
            <p:spPr>
              <a:xfrm>
                <a:off x="2980483" y="10200748"/>
                <a:ext cx="1852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2,569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A5F13B-D95E-3D41-A441-45C360BF085D}"/>
                  </a:ext>
                </a:extLst>
              </p:cNvPr>
              <p:cNvSpPr txBox="1"/>
              <p:nvPr/>
            </p:nvSpPr>
            <p:spPr>
              <a:xfrm>
                <a:off x="4898798" y="10200748"/>
                <a:ext cx="1852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2,569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6B5D77-4006-7341-81CE-8A1C9A0CB938}"/>
                  </a:ext>
                </a:extLst>
              </p:cNvPr>
              <p:cNvSpPr txBox="1"/>
              <p:nvPr/>
            </p:nvSpPr>
            <p:spPr>
              <a:xfrm>
                <a:off x="1153641" y="11229571"/>
                <a:ext cx="20450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alpha val="60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Posts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A05BD2-62A5-B64F-9401-61A764B1A153}"/>
                  </a:ext>
                </a:extLst>
              </p:cNvPr>
              <p:cNvSpPr txBox="1"/>
              <p:nvPr/>
            </p:nvSpPr>
            <p:spPr>
              <a:xfrm>
                <a:off x="2567193" y="11229571"/>
                <a:ext cx="2667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alpha val="60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Followers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C95E71-7F31-5243-B8C1-1EEE912A1142}"/>
                  </a:ext>
                </a:extLst>
              </p:cNvPr>
              <p:cNvSpPr txBox="1"/>
              <p:nvPr/>
            </p:nvSpPr>
            <p:spPr>
              <a:xfrm>
                <a:off x="4491600" y="11229571"/>
                <a:ext cx="2667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alpha val="60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Comments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FA31B8-7AE8-5942-B297-3F733062EB8C}"/>
                  </a:ext>
                </a:extLst>
              </p:cNvPr>
              <p:cNvCxnSpPr/>
              <p:nvPr/>
            </p:nvCxnSpPr>
            <p:spPr>
              <a:xfrm>
                <a:off x="1289228" y="9905158"/>
                <a:ext cx="5744195" cy="0"/>
              </a:xfrm>
              <a:prstGeom prst="line">
                <a:avLst/>
              </a:prstGeom>
              <a:ln w="9525">
                <a:solidFill>
                  <a:schemeClr val="tx2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066776B-C458-AE4E-A45F-E21996A376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6245" y="10970657"/>
                <a:ext cx="5744195" cy="0"/>
              </a:xfrm>
              <a:prstGeom prst="line">
                <a:avLst/>
              </a:prstGeom>
              <a:ln w="9525">
                <a:solidFill>
                  <a:schemeClr val="tx2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8B3DAF-A41E-D540-8D01-7FA5FD7B2DB7}"/>
                </a:ext>
              </a:extLst>
            </p:cNvPr>
            <p:cNvSpPr/>
            <p:nvPr/>
          </p:nvSpPr>
          <p:spPr>
            <a:xfrm>
              <a:off x="1648613" y="8770115"/>
              <a:ext cx="52902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One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29FF4E9-CE43-E34B-B049-B528682FF487}"/>
                </a:ext>
              </a:extLst>
            </p:cNvPr>
            <p:cNvGrpSpPr/>
            <p:nvPr/>
          </p:nvGrpSpPr>
          <p:grpSpPr>
            <a:xfrm>
              <a:off x="7445885" y="9644312"/>
              <a:ext cx="6005259" cy="1724523"/>
              <a:chOff x="1153641" y="9905158"/>
              <a:chExt cx="6005259" cy="172452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61B937-FAB4-594A-94A1-550A7996C061}"/>
                  </a:ext>
                </a:extLst>
              </p:cNvPr>
              <p:cNvSpPr txBox="1"/>
              <p:nvPr/>
            </p:nvSpPr>
            <p:spPr>
              <a:xfrm>
                <a:off x="1494413" y="10200748"/>
                <a:ext cx="142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120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1BDFD7-F902-B848-A95F-37431C343B44}"/>
                  </a:ext>
                </a:extLst>
              </p:cNvPr>
              <p:cNvSpPr txBox="1"/>
              <p:nvPr/>
            </p:nvSpPr>
            <p:spPr>
              <a:xfrm>
                <a:off x="2980483" y="10200748"/>
                <a:ext cx="1852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2,569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F442F-28C0-2B4C-ADEE-BC3EE4AA8740}"/>
                  </a:ext>
                </a:extLst>
              </p:cNvPr>
              <p:cNvSpPr txBox="1"/>
              <p:nvPr/>
            </p:nvSpPr>
            <p:spPr>
              <a:xfrm>
                <a:off x="4898798" y="10200748"/>
                <a:ext cx="1852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2,569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82EF3E-D423-354B-B242-59362B4605BB}"/>
                  </a:ext>
                </a:extLst>
              </p:cNvPr>
              <p:cNvSpPr txBox="1"/>
              <p:nvPr/>
            </p:nvSpPr>
            <p:spPr>
              <a:xfrm>
                <a:off x="1153641" y="11229571"/>
                <a:ext cx="20450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alpha val="60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Posts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EEEB5E8-B0AF-E04F-9DF9-FCC4085684E1}"/>
                  </a:ext>
                </a:extLst>
              </p:cNvPr>
              <p:cNvSpPr txBox="1"/>
              <p:nvPr/>
            </p:nvSpPr>
            <p:spPr>
              <a:xfrm>
                <a:off x="2567193" y="11229571"/>
                <a:ext cx="2667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alpha val="60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Followers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879DFA-EC9F-4941-B27E-FA7018CEFF4E}"/>
                  </a:ext>
                </a:extLst>
              </p:cNvPr>
              <p:cNvSpPr txBox="1"/>
              <p:nvPr/>
            </p:nvSpPr>
            <p:spPr>
              <a:xfrm>
                <a:off x="4491600" y="11229571"/>
                <a:ext cx="2667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alpha val="60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Comments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57A0533-83B0-164F-88D0-6F9487422F12}"/>
                  </a:ext>
                </a:extLst>
              </p:cNvPr>
              <p:cNvCxnSpPr/>
              <p:nvPr/>
            </p:nvCxnSpPr>
            <p:spPr>
              <a:xfrm>
                <a:off x="1289228" y="9905158"/>
                <a:ext cx="5744195" cy="0"/>
              </a:xfrm>
              <a:prstGeom prst="line">
                <a:avLst/>
              </a:prstGeom>
              <a:ln w="9525">
                <a:solidFill>
                  <a:schemeClr val="tx2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416453B-E0AF-7447-9F56-14BBD8E22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6245" y="10970657"/>
                <a:ext cx="5744195" cy="0"/>
              </a:xfrm>
              <a:prstGeom prst="line">
                <a:avLst/>
              </a:prstGeom>
              <a:ln w="9525">
                <a:solidFill>
                  <a:schemeClr val="tx2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6C3039-8BB0-9642-BA6F-4652360BEBAC}"/>
                </a:ext>
              </a:extLst>
            </p:cNvPr>
            <p:cNvSpPr/>
            <p:nvPr/>
          </p:nvSpPr>
          <p:spPr>
            <a:xfrm>
              <a:off x="7786657" y="8770115"/>
              <a:ext cx="52902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Two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E7BA12D-55A6-BD46-9B5E-0FF18593F602}"/>
                </a:ext>
              </a:extLst>
            </p:cNvPr>
            <p:cNvGrpSpPr/>
            <p:nvPr/>
          </p:nvGrpSpPr>
          <p:grpSpPr>
            <a:xfrm>
              <a:off x="1968904" y="5214504"/>
              <a:ext cx="2676896" cy="1724652"/>
              <a:chOff x="1228824" y="3937175"/>
              <a:chExt cx="2676896" cy="172465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D48C711-E27E-AC41-9FB0-19D9CFF8AC30}"/>
                  </a:ext>
                </a:extLst>
              </p:cNvPr>
              <p:cNvSpPr txBox="1"/>
              <p:nvPr/>
            </p:nvSpPr>
            <p:spPr>
              <a:xfrm flipH="1">
                <a:off x="1228824" y="5109625"/>
                <a:ext cx="2676896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Model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2E02520-91E8-D840-B831-DED4D3B683DF}"/>
                  </a:ext>
                </a:extLst>
              </p:cNvPr>
              <p:cNvSpPr/>
              <p:nvPr/>
            </p:nvSpPr>
            <p:spPr>
              <a:xfrm flipH="1">
                <a:off x="1228824" y="3937175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+2.5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6ED4380-D535-E148-B1DC-9FDB842B2288}"/>
                  </a:ext>
                </a:extLst>
              </p:cNvPr>
              <p:cNvSpPr txBox="1"/>
              <p:nvPr/>
            </p:nvSpPr>
            <p:spPr>
              <a:xfrm flipH="1">
                <a:off x="1228824" y="4599316"/>
                <a:ext cx="267689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accen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Insurance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FB3EB55-4992-1640-9019-7B7FF6E47E7C}"/>
                </a:ext>
              </a:extLst>
            </p:cNvPr>
            <p:cNvGrpSpPr/>
            <p:nvPr/>
          </p:nvGrpSpPr>
          <p:grpSpPr>
            <a:xfrm>
              <a:off x="4940292" y="5846231"/>
              <a:ext cx="8362392" cy="623929"/>
              <a:chOff x="13181312" y="9453048"/>
              <a:chExt cx="9130418" cy="623929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E114AEDE-BE02-9F4B-A8E7-726701C383F0}"/>
                  </a:ext>
                </a:extLst>
              </p:cNvPr>
              <p:cNvSpPr/>
              <p:nvPr/>
            </p:nvSpPr>
            <p:spPr>
              <a:xfrm>
                <a:off x="13181312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88732A84-1918-C847-9B0E-8E74C91ABA48}"/>
                  </a:ext>
                </a:extLst>
              </p:cNvPr>
              <p:cNvSpPr/>
              <p:nvPr/>
            </p:nvSpPr>
            <p:spPr>
              <a:xfrm>
                <a:off x="14334853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D43D1CEC-D5CB-EB4C-A998-18159D11DE04}"/>
                  </a:ext>
                </a:extLst>
              </p:cNvPr>
              <p:cNvSpPr/>
              <p:nvPr/>
            </p:nvSpPr>
            <p:spPr>
              <a:xfrm>
                <a:off x="15488199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9A268633-B248-A646-9499-0A1A12FFFC9C}"/>
                  </a:ext>
                </a:extLst>
              </p:cNvPr>
              <p:cNvSpPr/>
              <p:nvPr/>
            </p:nvSpPr>
            <p:spPr>
              <a:xfrm>
                <a:off x="16641543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075D17D2-8D30-D34B-8958-6982270B00A2}"/>
                  </a:ext>
                </a:extLst>
              </p:cNvPr>
              <p:cNvSpPr/>
              <p:nvPr/>
            </p:nvSpPr>
            <p:spPr>
              <a:xfrm>
                <a:off x="17794889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1102CC4-D645-BC4F-9E8C-EA4DE5249283}"/>
                  </a:ext>
                </a:extLst>
              </p:cNvPr>
              <p:cNvSpPr/>
              <p:nvPr/>
            </p:nvSpPr>
            <p:spPr>
              <a:xfrm>
                <a:off x="18948428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3C871036-AE02-AD48-A956-CF752DD0CF59}"/>
                  </a:ext>
                </a:extLst>
              </p:cNvPr>
              <p:cNvSpPr/>
              <p:nvPr/>
            </p:nvSpPr>
            <p:spPr>
              <a:xfrm>
                <a:off x="20101776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2470D1C6-5896-0543-B12A-748F1E9BA17C}"/>
                  </a:ext>
                </a:extLst>
              </p:cNvPr>
              <p:cNvSpPr/>
              <p:nvPr/>
            </p:nvSpPr>
            <p:spPr>
              <a:xfrm>
                <a:off x="21255120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15B15F22-018F-4643-85DB-B13DF2005764}"/>
                  </a:ext>
                </a:extLst>
              </p:cNvPr>
              <p:cNvSpPr/>
              <p:nvPr/>
            </p:nvSpPr>
            <p:spPr>
              <a:xfrm>
                <a:off x="15905303" y="9830828"/>
                <a:ext cx="286956" cy="246149"/>
              </a:xfrm>
              <a:custGeom>
                <a:avLst/>
                <a:gdLst>
                  <a:gd name="connsiteX0" fmla="*/ 84677 w 169259"/>
                  <a:gd name="connsiteY0" fmla="*/ 0 h 146427"/>
                  <a:gd name="connsiteX1" fmla="*/ 0 w 169259"/>
                  <a:gd name="connsiteY1" fmla="*/ 146428 h 146427"/>
                  <a:gd name="connsiteX2" fmla="*/ 169259 w 169259"/>
                  <a:gd name="connsiteY2" fmla="*/ 146428 h 146427"/>
                  <a:gd name="connsiteX3" fmla="*/ 84677 w 169259"/>
                  <a:gd name="connsiteY3" fmla="*/ 0 h 14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259" h="146427">
                    <a:moveTo>
                      <a:pt x="84677" y="0"/>
                    </a:moveTo>
                    <a:lnTo>
                      <a:pt x="0" y="146428"/>
                    </a:lnTo>
                    <a:lnTo>
                      <a:pt x="169259" y="146428"/>
                    </a:lnTo>
                    <a:lnTo>
                      <a:pt x="84677" y="0"/>
                    </a:lnTo>
                    <a:close/>
                  </a:path>
                </a:pathLst>
              </a:custGeom>
              <a:solidFill>
                <a:srgbClr val="4A4E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96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CF42E4-E831-044B-B178-880686FE311A}"/>
              </a:ext>
            </a:extLst>
          </p:cNvPr>
          <p:cNvGrpSpPr/>
          <p:nvPr/>
        </p:nvGrpSpPr>
        <p:grpSpPr>
          <a:xfrm>
            <a:off x="10455191" y="5887462"/>
            <a:ext cx="6566750" cy="5798691"/>
            <a:chOff x="8764635" y="5856373"/>
            <a:chExt cx="6566750" cy="5798691"/>
          </a:xfrm>
        </p:grpSpPr>
        <p:graphicFrame>
          <p:nvGraphicFramePr>
            <p:cNvPr id="144" name="Chart 143">
              <a:extLst>
                <a:ext uri="{FF2B5EF4-FFF2-40B4-BE49-F238E27FC236}">
                  <a16:creationId xmlns:a16="http://schemas.microsoft.com/office/drawing/2014/main" id="{DD9E0416-5088-814E-9D04-C5C650DC4C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7402290"/>
                </p:ext>
              </p:extLst>
            </p:nvPr>
          </p:nvGraphicFramePr>
          <p:xfrm>
            <a:off x="8764635" y="5856373"/>
            <a:ext cx="6566750" cy="43778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233781F-49E1-A941-B18B-238AFDE30AD2}"/>
                </a:ext>
              </a:extLst>
            </p:cNvPr>
            <p:cNvGrpSpPr/>
            <p:nvPr/>
          </p:nvGrpSpPr>
          <p:grpSpPr>
            <a:xfrm>
              <a:off x="9926326" y="7414411"/>
              <a:ext cx="3580036" cy="1429958"/>
              <a:chOff x="17975592" y="4841740"/>
              <a:chExt cx="3511457" cy="1429958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C5761F7-9054-3F4A-A13B-01D3A20D4DBB}"/>
                  </a:ext>
                </a:extLst>
              </p:cNvPr>
              <p:cNvSpPr txBox="1"/>
              <p:nvPr/>
            </p:nvSpPr>
            <p:spPr>
              <a:xfrm>
                <a:off x="17975592" y="4841740"/>
                <a:ext cx="3511457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Insurance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B02CBA2-E6CD-CB48-AF34-EF7A99DF59F5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$6800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765AF24-D001-F040-87F2-FA6B52A25B22}"/>
                </a:ext>
              </a:extLst>
            </p:cNvPr>
            <p:cNvSpPr txBox="1"/>
            <p:nvPr/>
          </p:nvSpPr>
          <p:spPr>
            <a:xfrm>
              <a:off x="9618612" y="10270069"/>
              <a:ext cx="41954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7F45EE-F5DF-A841-998B-5E8785875CD6}"/>
              </a:ext>
            </a:extLst>
          </p:cNvPr>
          <p:cNvGrpSpPr/>
          <p:nvPr/>
        </p:nvGrpSpPr>
        <p:grpSpPr>
          <a:xfrm>
            <a:off x="1673640" y="6435503"/>
            <a:ext cx="8699053" cy="4050412"/>
            <a:chOff x="1673640" y="5988545"/>
            <a:chExt cx="9514314" cy="4430010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B8013A0-D9E5-3F40-820D-C99A7CD7C96B}"/>
                </a:ext>
              </a:extLst>
            </p:cNvPr>
            <p:cNvSpPr/>
            <p:nvPr/>
          </p:nvSpPr>
          <p:spPr>
            <a:xfrm>
              <a:off x="1773481" y="9740411"/>
              <a:ext cx="9414473" cy="678144"/>
            </a:xfrm>
            <a:custGeom>
              <a:avLst/>
              <a:gdLst>
                <a:gd name="connsiteX0" fmla="*/ 1525198 w 1525229"/>
                <a:gd name="connsiteY0" fmla="*/ 54786 h 109865"/>
                <a:gd name="connsiteX1" fmla="*/ 762584 w 1525229"/>
                <a:gd name="connsiteY1" fmla="*/ 109815 h 109865"/>
                <a:gd name="connsiteX2" fmla="*/ -31 w 1525229"/>
                <a:gd name="connsiteY2" fmla="*/ 54786 h 109865"/>
                <a:gd name="connsiteX3" fmla="*/ 762584 w 1525229"/>
                <a:gd name="connsiteY3" fmla="*/ -51 h 109865"/>
                <a:gd name="connsiteX4" fmla="*/ 1525198 w 1525229"/>
                <a:gd name="connsiteY4" fmla="*/ 54786 h 10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5229" h="109865">
                  <a:moveTo>
                    <a:pt x="1525198" y="54786"/>
                  </a:moveTo>
                  <a:cubicBezTo>
                    <a:pt x="1525198" y="85166"/>
                    <a:pt x="1183772" y="109815"/>
                    <a:pt x="762584" y="109815"/>
                  </a:cubicBezTo>
                  <a:cubicBezTo>
                    <a:pt x="341395" y="109815"/>
                    <a:pt x="-31" y="85166"/>
                    <a:pt x="-31" y="54786"/>
                  </a:cubicBezTo>
                  <a:cubicBezTo>
                    <a:pt x="-31" y="24406"/>
                    <a:pt x="341395" y="-51"/>
                    <a:pt x="762584" y="-51"/>
                  </a:cubicBezTo>
                  <a:cubicBezTo>
                    <a:pt x="1183772" y="-51"/>
                    <a:pt x="1525198" y="23833"/>
                    <a:pt x="1525198" y="547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333B5C3-4AA5-2943-B794-913BD14406B1}"/>
                </a:ext>
              </a:extLst>
            </p:cNvPr>
            <p:cNvSpPr/>
            <p:nvPr/>
          </p:nvSpPr>
          <p:spPr>
            <a:xfrm>
              <a:off x="9094670" y="9245069"/>
              <a:ext cx="847703" cy="492980"/>
            </a:xfrm>
            <a:custGeom>
              <a:avLst/>
              <a:gdLst>
                <a:gd name="connsiteX0" fmla="*/ -31 w 137335"/>
                <a:gd name="connsiteY0" fmla="*/ 3962 h 79867"/>
                <a:gd name="connsiteX1" fmla="*/ 66341 w 137335"/>
                <a:gd name="connsiteY1" fmla="*/ 45997 h 79867"/>
                <a:gd name="connsiteX2" fmla="*/ 114160 w 137335"/>
                <a:gd name="connsiteY2" fmla="*/ 71219 h 79867"/>
                <a:gd name="connsiteX3" fmla="*/ 123341 w 137335"/>
                <a:gd name="connsiteY3" fmla="*/ 75231 h 79867"/>
                <a:gd name="connsiteX4" fmla="*/ 130801 w 137335"/>
                <a:gd name="connsiteY4" fmla="*/ 77715 h 79867"/>
                <a:gd name="connsiteX5" fmla="*/ 137304 w 137335"/>
                <a:gd name="connsiteY5" fmla="*/ 79817 h 79867"/>
                <a:gd name="connsiteX6" fmla="*/ 130801 w 137335"/>
                <a:gd name="connsiteY6" fmla="*/ 77524 h 79867"/>
                <a:gd name="connsiteX7" fmla="*/ 123532 w 137335"/>
                <a:gd name="connsiteY7" fmla="*/ 74849 h 79867"/>
                <a:gd name="connsiteX8" fmla="*/ 114542 w 137335"/>
                <a:gd name="connsiteY8" fmla="*/ 70646 h 79867"/>
                <a:gd name="connsiteX9" fmla="*/ 67680 w 137335"/>
                <a:gd name="connsiteY9" fmla="*/ 44087 h 79867"/>
                <a:gd name="connsiteX10" fmla="*/ 2646 w 137335"/>
                <a:gd name="connsiteY10" fmla="*/ -51 h 7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335" h="79867">
                  <a:moveTo>
                    <a:pt x="-31" y="3962"/>
                  </a:moveTo>
                  <a:cubicBezTo>
                    <a:pt x="-31" y="3962"/>
                    <a:pt x="32485" y="26317"/>
                    <a:pt x="66341" y="45997"/>
                  </a:cubicBezTo>
                  <a:cubicBezTo>
                    <a:pt x="81834" y="55226"/>
                    <a:pt x="97787" y="63633"/>
                    <a:pt x="114160" y="71219"/>
                  </a:cubicBezTo>
                  <a:lnTo>
                    <a:pt x="123341" y="75231"/>
                  </a:lnTo>
                  <a:cubicBezTo>
                    <a:pt x="125770" y="76206"/>
                    <a:pt x="128276" y="77027"/>
                    <a:pt x="130801" y="77715"/>
                  </a:cubicBezTo>
                  <a:lnTo>
                    <a:pt x="137304" y="79817"/>
                  </a:lnTo>
                  <a:lnTo>
                    <a:pt x="130801" y="77524"/>
                  </a:lnTo>
                  <a:cubicBezTo>
                    <a:pt x="128697" y="77524"/>
                    <a:pt x="126402" y="75804"/>
                    <a:pt x="123532" y="74849"/>
                  </a:cubicBezTo>
                  <a:lnTo>
                    <a:pt x="114542" y="70646"/>
                  </a:lnTo>
                  <a:cubicBezTo>
                    <a:pt x="98475" y="62582"/>
                    <a:pt x="82848" y="53736"/>
                    <a:pt x="67680" y="44087"/>
                  </a:cubicBezTo>
                  <a:cubicBezTo>
                    <a:pt x="34398" y="23260"/>
                    <a:pt x="2646" y="-51"/>
                    <a:pt x="2646" y="-51"/>
                  </a:cubicBezTo>
                  <a:close/>
                </a:path>
              </a:pathLst>
            </a:custGeom>
            <a:solidFill>
              <a:srgbClr val="28272B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DFD79E2D-7C30-A04F-8F2C-F0F450E98900}"/>
                </a:ext>
              </a:extLst>
            </p:cNvPr>
            <p:cNvSpPr/>
            <p:nvPr/>
          </p:nvSpPr>
          <p:spPr>
            <a:xfrm>
              <a:off x="1685719" y="6278937"/>
              <a:ext cx="8682864" cy="3766463"/>
            </a:xfrm>
            <a:custGeom>
              <a:avLst/>
              <a:gdLst>
                <a:gd name="connsiteX0" fmla="*/ 1328631 w 1406702"/>
                <a:gd name="connsiteY0" fmla="*/ 430047 h 610201"/>
                <a:gd name="connsiteX1" fmla="*/ 1060845 w 1406702"/>
                <a:gd name="connsiteY1" fmla="*/ 529786 h 610201"/>
                <a:gd name="connsiteX2" fmla="*/ 647499 w 1406702"/>
                <a:gd name="connsiteY2" fmla="*/ 608698 h 610201"/>
                <a:gd name="connsiteX3" fmla="*/ 407640 w 1406702"/>
                <a:gd name="connsiteY3" fmla="*/ 573923 h 610201"/>
                <a:gd name="connsiteX4" fmla="*/ 44217 w 1406702"/>
                <a:gd name="connsiteY4" fmla="*/ 576025 h 610201"/>
                <a:gd name="connsiteX5" fmla="*/ 7492 w 1406702"/>
                <a:gd name="connsiteY5" fmla="*/ 461383 h 610201"/>
                <a:gd name="connsiteX6" fmla="*/ 120536 w 1406702"/>
                <a:gd name="connsiteY6" fmla="*/ 366803 h 610201"/>
                <a:gd name="connsiteX7" fmla="*/ 1140416 w 1406702"/>
                <a:gd name="connsiteY7" fmla="*/ 41985 h 610201"/>
                <a:gd name="connsiteX8" fmla="*/ 1343168 w 1406702"/>
                <a:gd name="connsiteY8" fmla="*/ -51 h 610201"/>
                <a:gd name="connsiteX9" fmla="*/ 1369946 w 1406702"/>
                <a:gd name="connsiteY9" fmla="*/ 84211 h 610201"/>
                <a:gd name="connsiteX10" fmla="*/ 1400168 w 1406702"/>
                <a:gd name="connsiteY10" fmla="*/ 179746 h 610201"/>
                <a:gd name="connsiteX11" fmla="*/ 1406671 w 1406702"/>
                <a:gd name="connsiteY11" fmla="*/ 237067 h 61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6702" h="610201">
                  <a:moveTo>
                    <a:pt x="1328631" y="430047"/>
                  </a:moveTo>
                  <a:cubicBezTo>
                    <a:pt x="1242155" y="470325"/>
                    <a:pt x="1152600" y="503667"/>
                    <a:pt x="1060845" y="529786"/>
                  </a:cubicBezTo>
                  <a:cubicBezTo>
                    <a:pt x="899983" y="577744"/>
                    <a:pt x="752318" y="618442"/>
                    <a:pt x="647499" y="608698"/>
                  </a:cubicBezTo>
                  <a:cubicBezTo>
                    <a:pt x="585335" y="602775"/>
                    <a:pt x="454502" y="570484"/>
                    <a:pt x="407640" y="573923"/>
                  </a:cubicBezTo>
                  <a:cubicBezTo>
                    <a:pt x="360777" y="577362"/>
                    <a:pt x="157834" y="627805"/>
                    <a:pt x="44217" y="576025"/>
                  </a:cubicBezTo>
                  <a:cubicBezTo>
                    <a:pt x="11891" y="561503"/>
                    <a:pt x="-13166" y="498642"/>
                    <a:pt x="7492" y="461383"/>
                  </a:cubicBezTo>
                  <a:cubicBezTo>
                    <a:pt x="28150" y="424124"/>
                    <a:pt x="-40327" y="418010"/>
                    <a:pt x="120536" y="366803"/>
                  </a:cubicBezTo>
                  <a:lnTo>
                    <a:pt x="1140416" y="41985"/>
                  </a:lnTo>
                  <a:lnTo>
                    <a:pt x="1343168" y="-51"/>
                  </a:lnTo>
                  <a:lnTo>
                    <a:pt x="1369946" y="84211"/>
                  </a:lnTo>
                  <a:lnTo>
                    <a:pt x="1400168" y="179746"/>
                  </a:lnTo>
                  <a:lnTo>
                    <a:pt x="1406671" y="237067"/>
                  </a:lnTo>
                  <a:close/>
                </a:path>
              </a:pathLst>
            </a:custGeom>
            <a:solidFill>
              <a:schemeClr val="accent1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17CFD840-4A80-014E-95FF-DDDE73788262}"/>
                </a:ext>
              </a:extLst>
            </p:cNvPr>
            <p:cNvSpPr/>
            <p:nvPr/>
          </p:nvSpPr>
          <p:spPr>
            <a:xfrm>
              <a:off x="1863211" y="9664481"/>
              <a:ext cx="1002363" cy="259909"/>
            </a:xfrm>
            <a:custGeom>
              <a:avLst/>
              <a:gdLst>
                <a:gd name="connsiteX0" fmla="*/ 86042 w 162392"/>
                <a:gd name="connsiteY0" fmla="*/ 42058 h 42108"/>
                <a:gd name="connsiteX1" fmla="*/ 17375 w 162392"/>
                <a:gd name="connsiteY1" fmla="*/ 22951 h 42108"/>
                <a:gd name="connsiteX2" fmla="*/ -31 w 162392"/>
                <a:gd name="connsiteY2" fmla="*/ 9385 h 42108"/>
                <a:gd name="connsiteX3" fmla="*/ 28277 w 162392"/>
                <a:gd name="connsiteY3" fmla="*/ 5181 h 42108"/>
                <a:gd name="connsiteX4" fmla="*/ 91972 w 162392"/>
                <a:gd name="connsiteY4" fmla="*/ 1169 h 42108"/>
                <a:gd name="connsiteX5" fmla="*/ 162361 w 162392"/>
                <a:gd name="connsiteY5" fmla="*/ 9767 h 42108"/>
                <a:gd name="connsiteX6" fmla="*/ 85851 w 162392"/>
                <a:gd name="connsiteY6" fmla="*/ 41676 h 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92" h="42108">
                  <a:moveTo>
                    <a:pt x="86042" y="42058"/>
                  </a:moveTo>
                  <a:cubicBezTo>
                    <a:pt x="62362" y="38982"/>
                    <a:pt x="39237" y="32542"/>
                    <a:pt x="17375" y="22951"/>
                  </a:cubicBezTo>
                  <a:cubicBezTo>
                    <a:pt x="10642" y="19779"/>
                    <a:pt x="4693" y="15136"/>
                    <a:pt x="-31" y="9385"/>
                  </a:cubicBezTo>
                  <a:cubicBezTo>
                    <a:pt x="9494" y="8697"/>
                    <a:pt x="18962" y="7302"/>
                    <a:pt x="28277" y="5181"/>
                  </a:cubicBezTo>
                  <a:cubicBezTo>
                    <a:pt x="49088" y="22"/>
                    <a:pt x="70664" y="-1334"/>
                    <a:pt x="91972" y="1169"/>
                  </a:cubicBezTo>
                  <a:cubicBezTo>
                    <a:pt x="118559" y="5563"/>
                    <a:pt x="145146" y="8238"/>
                    <a:pt x="162361" y="9767"/>
                  </a:cubicBezTo>
                  <a:lnTo>
                    <a:pt x="85851" y="416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2A7403D5-C3ED-A549-81E7-A78C649D329C}"/>
                </a:ext>
              </a:extLst>
            </p:cNvPr>
            <p:cNvSpPr/>
            <p:nvPr/>
          </p:nvSpPr>
          <p:spPr>
            <a:xfrm>
              <a:off x="7553923" y="6436974"/>
              <a:ext cx="1603195" cy="1070733"/>
            </a:xfrm>
            <a:custGeom>
              <a:avLst/>
              <a:gdLst>
                <a:gd name="connsiteX0" fmla="*/ 165995 w 259732"/>
                <a:gd name="connsiteY0" fmla="*/ 167327 h 173468"/>
                <a:gd name="connsiteX1" fmla="*/ 28086 w 259732"/>
                <a:gd name="connsiteY1" fmla="*/ 130832 h 173468"/>
                <a:gd name="connsiteX2" fmla="*/ 7428 w 259732"/>
                <a:gd name="connsiteY2" fmla="*/ 99497 h 173468"/>
                <a:gd name="connsiteX3" fmla="*/ -31 w 259732"/>
                <a:gd name="connsiteY3" fmla="*/ 80390 h 173468"/>
                <a:gd name="connsiteX4" fmla="*/ 24069 w 259732"/>
                <a:gd name="connsiteY4" fmla="*/ 72747 h 173468"/>
                <a:gd name="connsiteX5" fmla="*/ 253600 w 259732"/>
                <a:gd name="connsiteY5" fmla="*/ -51 h 173468"/>
                <a:gd name="connsiteX6" fmla="*/ 165995 w 259732"/>
                <a:gd name="connsiteY6" fmla="*/ 167327 h 173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2" h="173468">
                  <a:moveTo>
                    <a:pt x="165995" y="167327"/>
                  </a:moveTo>
                  <a:cubicBezTo>
                    <a:pt x="116818" y="182670"/>
                    <a:pt x="63204" y="168492"/>
                    <a:pt x="28086" y="130832"/>
                  </a:cubicBezTo>
                  <a:lnTo>
                    <a:pt x="7428" y="99497"/>
                  </a:lnTo>
                  <a:cubicBezTo>
                    <a:pt x="4444" y="93325"/>
                    <a:pt x="1958" y="86944"/>
                    <a:pt x="-31" y="80390"/>
                  </a:cubicBezTo>
                  <a:lnTo>
                    <a:pt x="24069" y="72747"/>
                  </a:lnTo>
                  <a:lnTo>
                    <a:pt x="253600" y="-51"/>
                  </a:lnTo>
                  <a:cubicBezTo>
                    <a:pt x="275558" y="70320"/>
                    <a:pt x="236385" y="145182"/>
                    <a:pt x="165995" y="16732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581379C6-DC91-014D-A546-61D7BBF5F937}"/>
                </a:ext>
              </a:extLst>
            </p:cNvPr>
            <p:cNvSpPr/>
            <p:nvPr/>
          </p:nvSpPr>
          <p:spPr>
            <a:xfrm>
              <a:off x="7626743" y="5988545"/>
              <a:ext cx="1403879" cy="1403829"/>
            </a:xfrm>
            <a:custGeom>
              <a:avLst/>
              <a:gdLst>
                <a:gd name="connsiteX0" fmla="*/ 222293 w 227441"/>
                <a:gd name="connsiteY0" fmla="*/ 79287 h 227433"/>
                <a:gd name="connsiteX1" fmla="*/ 79391 w 227441"/>
                <a:gd name="connsiteY1" fmla="*/ 5305 h 227433"/>
                <a:gd name="connsiteX2" fmla="*/ 5329 w 227441"/>
                <a:gd name="connsiteY2" fmla="*/ 148053 h 227433"/>
                <a:gd name="connsiteX3" fmla="*/ 148231 w 227441"/>
                <a:gd name="connsiteY3" fmla="*/ 222035 h 227433"/>
                <a:gd name="connsiteX4" fmla="*/ 148269 w 227441"/>
                <a:gd name="connsiteY4" fmla="*/ 222016 h 227433"/>
                <a:gd name="connsiteX5" fmla="*/ 222293 w 227441"/>
                <a:gd name="connsiteY5" fmla="*/ 79287 h 22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441" h="227433">
                  <a:moveTo>
                    <a:pt x="222293" y="79287"/>
                  </a:moveTo>
                  <a:cubicBezTo>
                    <a:pt x="203280" y="19444"/>
                    <a:pt x="139318" y="-13688"/>
                    <a:pt x="79391" y="5305"/>
                  </a:cubicBezTo>
                  <a:cubicBezTo>
                    <a:pt x="19484" y="24297"/>
                    <a:pt x="-13683" y="88191"/>
                    <a:pt x="5329" y="148053"/>
                  </a:cubicBezTo>
                  <a:cubicBezTo>
                    <a:pt x="24342" y="207896"/>
                    <a:pt x="88324" y="241008"/>
                    <a:pt x="148231" y="222035"/>
                  </a:cubicBezTo>
                  <a:cubicBezTo>
                    <a:pt x="148250" y="222016"/>
                    <a:pt x="148250" y="222016"/>
                    <a:pt x="148269" y="222016"/>
                  </a:cubicBezTo>
                  <a:cubicBezTo>
                    <a:pt x="207794" y="202584"/>
                    <a:pt x="240732" y="139072"/>
                    <a:pt x="222293" y="79287"/>
                  </a:cubicBez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928FB506-BECB-D14F-AB04-4F51826064D4}"/>
                </a:ext>
              </a:extLst>
            </p:cNvPr>
            <p:cNvSpPr/>
            <p:nvPr/>
          </p:nvSpPr>
          <p:spPr>
            <a:xfrm>
              <a:off x="7920019" y="6285855"/>
              <a:ext cx="819596" cy="818383"/>
            </a:xfrm>
            <a:custGeom>
              <a:avLst/>
              <a:gdLst>
                <a:gd name="connsiteX0" fmla="*/ 46242 w 132782"/>
                <a:gd name="connsiteY0" fmla="*/ 3033 h 132586"/>
                <a:gd name="connsiteX1" fmla="*/ 3109 w 132782"/>
                <a:gd name="connsiteY1" fmla="*/ 86301 h 132586"/>
                <a:gd name="connsiteX2" fmla="*/ 86467 w 132782"/>
                <a:gd name="connsiteY2" fmla="*/ 129406 h 132586"/>
                <a:gd name="connsiteX3" fmla="*/ 129638 w 132782"/>
                <a:gd name="connsiteY3" fmla="*/ 46215 h 132586"/>
                <a:gd name="connsiteX4" fmla="*/ 46242 w 132782"/>
                <a:gd name="connsiteY4" fmla="*/ 3033 h 13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782" h="132586">
                  <a:moveTo>
                    <a:pt x="46242" y="3033"/>
                  </a:moveTo>
                  <a:cubicBezTo>
                    <a:pt x="11315" y="14134"/>
                    <a:pt x="-8004" y="51412"/>
                    <a:pt x="3109" y="86301"/>
                  </a:cubicBezTo>
                  <a:cubicBezTo>
                    <a:pt x="14222" y="121209"/>
                    <a:pt x="51540" y="140488"/>
                    <a:pt x="86467" y="129406"/>
                  </a:cubicBezTo>
                  <a:cubicBezTo>
                    <a:pt x="121375" y="118305"/>
                    <a:pt x="140693" y="81085"/>
                    <a:pt x="129638" y="46215"/>
                  </a:cubicBezTo>
                  <a:cubicBezTo>
                    <a:pt x="118486" y="11344"/>
                    <a:pt x="81207" y="-7954"/>
                    <a:pt x="46242" y="3033"/>
                  </a:cubicBezTo>
                  <a:close/>
                </a:path>
              </a:pathLst>
            </a:custGeom>
            <a:solidFill>
              <a:schemeClr val="bg1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763C250-2C04-F841-AC03-8F9FE14E5FF6}"/>
                </a:ext>
              </a:extLst>
            </p:cNvPr>
            <p:cNvSpPr/>
            <p:nvPr/>
          </p:nvSpPr>
          <p:spPr>
            <a:xfrm>
              <a:off x="1747948" y="8472584"/>
              <a:ext cx="946431" cy="581433"/>
            </a:xfrm>
            <a:custGeom>
              <a:avLst/>
              <a:gdLst>
                <a:gd name="connsiteX0" fmla="*/ 80041 w 153330"/>
                <a:gd name="connsiteY0" fmla="*/ 44469 h 94197"/>
                <a:gd name="connsiteX1" fmla="*/ 73537 w 153330"/>
                <a:gd name="connsiteY1" fmla="*/ 69499 h 94197"/>
                <a:gd name="connsiteX2" fmla="*/ 4296 w 153330"/>
                <a:gd name="connsiteY2" fmla="*/ 94147 h 94197"/>
                <a:gd name="connsiteX3" fmla="*/ 1618 w 153330"/>
                <a:gd name="connsiteY3" fmla="*/ 94147 h 94197"/>
                <a:gd name="connsiteX4" fmla="*/ 110454 w 153330"/>
                <a:gd name="connsiteY4" fmla="*/ 11414 h 94197"/>
                <a:gd name="connsiteX5" fmla="*/ 146605 w 153330"/>
                <a:gd name="connsiteY5" fmla="*/ -51 h 94197"/>
                <a:gd name="connsiteX6" fmla="*/ 153299 w 153330"/>
                <a:gd name="connsiteY6" fmla="*/ 20585 h 9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30" h="94197">
                  <a:moveTo>
                    <a:pt x="80041" y="44469"/>
                  </a:moveTo>
                  <a:lnTo>
                    <a:pt x="73537" y="69499"/>
                  </a:lnTo>
                  <a:lnTo>
                    <a:pt x="4296" y="94147"/>
                  </a:lnTo>
                  <a:lnTo>
                    <a:pt x="1618" y="94147"/>
                  </a:lnTo>
                  <a:cubicBezTo>
                    <a:pt x="5443" y="67206"/>
                    <a:pt x="-31473" y="55933"/>
                    <a:pt x="110454" y="11414"/>
                  </a:cubicBezTo>
                  <a:lnTo>
                    <a:pt x="146605" y="-51"/>
                  </a:lnTo>
                  <a:lnTo>
                    <a:pt x="153299" y="20585"/>
                  </a:ln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4E92E3C0-89A5-0840-87AD-044F1119C268}"/>
                </a:ext>
              </a:extLst>
            </p:cNvPr>
            <p:cNvSpPr/>
            <p:nvPr/>
          </p:nvSpPr>
          <p:spPr>
            <a:xfrm>
              <a:off x="2595214" y="7992571"/>
              <a:ext cx="1603949" cy="1070451"/>
            </a:xfrm>
            <a:custGeom>
              <a:avLst/>
              <a:gdLst>
                <a:gd name="connsiteX0" fmla="*/ 167334 w 259854"/>
                <a:gd name="connsiteY0" fmla="*/ 167327 h 173423"/>
                <a:gd name="connsiteX1" fmla="*/ 29616 w 259854"/>
                <a:gd name="connsiteY1" fmla="*/ 130832 h 173423"/>
                <a:gd name="connsiteX2" fmla="*/ 7428 w 259854"/>
                <a:gd name="connsiteY2" fmla="*/ 99497 h 173423"/>
                <a:gd name="connsiteX3" fmla="*/ -31 w 259854"/>
                <a:gd name="connsiteY3" fmla="*/ 80390 h 173423"/>
                <a:gd name="connsiteX4" fmla="*/ 24069 w 259854"/>
                <a:gd name="connsiteY4" fmla="*/ 72747 h 173423"/>
                <a:gd name="connsiteX5" fmla="*/ 253600 w 259854"/>
                <a:gd name="connsiteY5" fmla="*/ -51 h 173423"/>
                <a:gd name="connsiteX6" fmla="*/ 167334 w 259854"/>
                <a:gd name="connsiteY6" fmla="*/ 167327 h 17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854" h="173423">
                  <a:moveTo>
                    <a:pt x="167334" y="167327"/>
                  </a:moveTo>
                  <a:cubicBezTo>
                    <a:pt x="118215" y="182593"/>
                    <a:pt x="64696" y="168416"/>
                    <a:pt x="29616" y="130832"/>
                  </a:cubicBezTo>
                  <a:lnTo>
                    <a:pt x="7428" y="99497"/>
                  </a:lnTo>
                  <a:cubicBezTo>
                    <a:pt x="4311" y="93402"/>
                    <a:pt x="1805" y="87001"/>
                    <a:pt x="-31" y="80390"/>
                  </a:cubicBezTo>
                  <a:lnTo>
                    <a:pt x="24069" y="72747"/>
                  </a:lnTo>
                  <a:lnTo>
                    <a:pt x="253600" y="-51"/>
                  </a:lnTo>
                  <a:cubicBezTo>
                    <a:pt x="275673" y="69939"/>
                    <a:pt x="237188" y="144608"/>
                    <a:pt x="167334" y="16732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2A82CB5-1001-5A4F-813E-226874D0581F}"/>
                </a:ext>
              </a:extLst>
            </p:cNvPr>
            <p:cNvSpPr/>
            <p:nvPr/>
          </p:nvSpPr>
          <p:spPr>
            <a:xfrm>
              <a:off x="2664191" y="7533240"/>
              <a:ext cx="1418912" cy="1415661"/>
            </a:xfrm>
            <a:custGeom>
              <a:avLst/>
              <a:gdLst>
                <a:gd name="connsiteX0" fmla="*/ 224444 w 229877"/>
                <a:gd name="connsiteY0" fmla="*/ 80862 h 229350"/>
                <a:gd name="connsiteX1" fmla="*/ 80969 w 229877"/>
                <a:gd name="connsiteY1" fmla="*/ 5065 h 229350"/>
                <a:gd name="connsiteX2" fmla="*/ 5090 w 229877"/>
                <a:gd name="connsiteY2" fmla="*/ 148387 h 229350"/>
                <a:gd name="connsiteX3" fmla="*/ 148565 w 229877"/>
                <a:gd name="connsiteY3" fmla="*/ 224184 h 229350"/>
                <a:gd name="connsiteX4" fmla="*/ 150421 w 229877"/>
                <a:gd name="connsiteY4" fmla="*/ 223592 h 229350"/>
                <a:gd name="connsiteX5" fmla="*/ 224540 w 229877"/>
                <a:gd name="connsiteY5" fmla="*/ 81188 h 229350"/>
                <a:gd name="connsiteX6" fmla="*/ 224444 w 229877"/>
                <a:gd name="connsiteY6" fmla="*/ 80862 h 22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877" h="229350">
                  <a:moveTo>
                    <a:pt x="224444" y="80862"/>
                  </a:moveTo>
                  <a:cubicBezTo>
                    <a:pt x="205776" y="20351"/>
                    <a:pt x="141545" y="-13583"/>
                    <a:pt x="80969" y="5065"/>
                  </a:cubicBezTo>
                  <a:cubicBezTo>
                    <a:pt x="20392" y="23714"/>
                    <a:pt x="-13579" y="87875"/>
                    <a:pt x="5090" y="148387"/>
                  </a:cubicBezTo>
                  <a:cubicBezTo>
                    <a:pt x="23758" y="208898"/>
                    <a:pt x="87989" y="242832"/>
                    <a:pt x="148565" y="224184"/>
                  </a:cubicBezTo>
                  <a:cubicBezTo>
                    <a:pt x="149177" y="223993"/>
                    <a:pt x="149809" y="223802"/>
                    <a:pt x="150421" y="223592"/>
                  </a:cubicBezTo>
                  <a:cubicBezTo>
                    <a:pt x="210252" y="204714"/>
                    <a:pt x="243438" y="140954"/>
                    <a:pt x="224540" y="81188"/>
                  </a:cubicBezTo>
                  <a:cubicBezTo>
                    <a:pt x="224521" y="81073"/>
                    <a:pt x="224483" y="80977"/>
                    <a:pt x="224444" y="80862"/>
                  </a:cubicBez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E64844A3-28A0-F549-83F6-329BFAB67AF3}"/>
                </a:ext>
              </a:extLst>
            </p:cNvPr>
            <p:cNvSpPr/>
            <p:nvPr/>
          </p:nvSpPr>
          <p:spPr>
            <a:xfrm>
              <a:off x="2971091" y="7836311"/>
              <a:ext cx="819561" cy="818700"/>
            </a:xfrm>
            <a:custGeom>
              <a:avLst/>
              <a:gdLst>
                <a:gd name="connsiteX0" fmla="*/ 46187 w 132776"/>
                <a:gd name="connsiteY0" fmla="*/ 3101 h 132637"/>
                <a:gd name="connsiteX1" fmla="*/ 3131 w 132776"/>
                <a:gd name="connsiteY1" fmla="*/ 86408 h 132637"/>
                <a:gd name="connsiteX2" fmla="*/ 86527 w 132776"/>
                <a:gd name="connsiteY2" fmla="*/ 129437 h 132637"/>
                <a:gd name="connsiteX3" fmla="*/ 129583 w 132776"/>
                <a:gd name="connsiteY3" fmla="*/ 46111 h 132637"/>
                <a:gd name="connsiteX4" fmla="*/ 129583 w 132776"/>
                <a:gd name="connsiteY4" fmla="*/ 46092 h 132637"/>
                <a:gd name="connsiteX5" fmla="*/ 46187 w 132776"/>
                <a:gd name="connsiteY5" fmla="*/ 3101 h 13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776" h="132637">
                  <a:moveTo>
                    <a:pt x="46187" y="3101"/>
                  </a:moveTo>
                  <a:cubicBezTo>
                    <a:pt x="11260" y="14222"/>
                    <a:pt x="-8020" y="51538"/>
                    <a:pt x="3131" y="86408"/>
                  </a:cubicBezTo>
                  <a:cubicBezTo>
                    <a:pt x="14263" y="121297"/>
                    <a:pt x="51600" y="140557"/>
                    <a:pt x="86527" y="129437"/>
                  </a:cubicBezTo>
                  <a:cubicBezTo>
                    <a:pt x="121454" y="118297"/>
                    <a:pt x="140734" y="81001"/>
                    <a:pt x="129583" y="46111"/>
                  </a:cubicBezTo>
                  <a:cubicBezTo>
                    <a:pt x="129583" y="46111"/>
                    <a:pt x="129583" y="46092"/>
                    <a:pt x="129583" y="46092"/>
                  </a:cubicBezTo>
                  <a:cubicBezTo>
                    <a:pt x="118432" y="11222"/>
                    <a:pt x="81095" y="-8019"/>
                    <a:pt x="46187" y="3101"/>
                  </a:cubicBezTo>
                  <a:close/>
                </a:path>
              </a:pathLst>
            </a:custGeom>
            <a:solidFill>
              <a:schemeClr val="bg1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B10AC321-DADB-3D47-93FF-2D9FB4C0ED87}"/>
                </a:ext>
              </a:extLst>
            </p:cNvPr>
            <p:cNvSpPr/>
            <p:nvPr/>
          </p:nvSpPr>
          <p:spPr>
            <a:xfrm>
              <a:off x="9101749" y="6288379"/>
              <a:ext cx="979932" cy="491803"/>
            </a:xfrm>
            <a:custGeom>
              <a:avLst/>
              <a:gdLst>
                <a:gd name="connsiteX0" fmla="*/ 158759 w 158758"/>
                <a:gd name="connsiteY0" fmla="*/ 53308 h 79676"/>
                <a:gd name="connsiteX1" fmla="*/ 57574 w 158758"/>
                <a:gd name="connsiteY1" fmla="*/ 79676 h 79676"/>
                <a:gd name="connsiteX2" fmla="*/ 0 w 158758"/>
                <a:gd name="connsiteY2" fmla="*/ 29234 h 79676"/>
                <a:gd name="connsiteX3" fmla="*/ 141735 w 158758"/>
                <a:gd name="connsiteY3" fmla="*/ 0 h 79676"/>
                <a:gd name="connsiteX4" fmla="*/ 158759 w 158758"/>
                <a:gd name="connsiteY4" fmla="*/ 53308 h 7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8" h="79676">
                  <a:moveTo>
                    <a:pt x="158759" y="53308"/>
                  </a:moveTo>
                  <a:lnTo>
                    <a:pt x="57574" y="79676"/>
                  </a:lnTo>
                  <a:lnTo>
                    <a:pt x="0" y="29234"/>
                  </a:lnTo>
                  <a:lnTo>
                    <a:pt x="141735" y="0"/>
                  </a:lnTo>
                  <a:lnTo>
                    <a:pt x="158759" y="53308"/>
                  </a:lnTo>
                  <a:close/>
                </a:path>
              </a:pathLst>
            </a:custGeom>
            <a:solidFill>
              <a:srgbClr val="262529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E9BBB24C-6562-7B40-863D-56D64F6502FB}"/>
                </a:ext>
              </a:extLst>
            </p:cNvPr>
            <p:cNvSpPr/>
            <p:nvPr/>
          </p:nvSpPr>
          <p:spPr>
            <a:xfrm>
              <a:off x="4557440" y="8183630"/>
              <a:ext cx="5042691" cy="1657342"/>
            </a:xfrm>
            <a:custGeom>
              <a:avLst/>
              <a:gdLst>
                <a:gd name="connsiteX0" fmla="*/ 293576 w 816961"/>
                <a:gd name="connsiteY0" fmla="*/ 260378 h 268504"/>
                <a:gd name="connsiteX1" fmla="*/ -31 w 816961"/>
                <a:gd name="connsiteY1" fmla="*/ 225794 h 268504"/>
                <a:gd name="connsiteX2" fmla="*/ 790510 w 816961"/>
                <a:gd name="connsiteY2" fmla="*/ -51 h 268504"/>
                <a:gd name="connsiteX3" fmla="*/ 816906 w 816961"/>
                <a:gd name="connsiteY3" fmla="*/ 82874 h 268504"/>
                <a:gd name="connsiteX4" fmla="*/ 293576 w 816961"/>
                <a:gd name="connsiteY4" fmla="*/ 260378 h 26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961" h="268504">
                  <a:moveTo>
                    <a:pt x="293576" y="260378"/>
                  </a:moveTo>
                  <a:cubicBezTo>
                    <a:pt x="293576" y="260378"/>
                    <a:pt x="133670" y="293433"/>
                    <a:pt x="-31" y="225794"/>
                  </a:cubicBezTo>
                  <a:lnTo>
                    <a:pt x="790510" y="-51"/>
                  </a:lnTo>
                  <a:cubicBezTo>
                    <a:pt x="790510" y="-51"/>
                    <a:pt x="817862" y="55551"/>
                    <a:pt x="816906" y="82874"/>
                  </a:cubicBezTo>
                  <a:cubicBezTo>
                    <a:pt x="755315" y="146118"/>
                    <a:pt x="502258" y="219106"/>
                    <a:pt x="293576" y="260378"/>
                  </a:cubicBez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9FCC1ECD-E131-0648-947C-B5AC1EA266B4}"/>
                </a:ext>
              </a:extLst>
            </p:cNvPr>
            <p:cNvSpPr/>
            <p:nvPr/>
          </p:nvSpPr>
          <p:spPr>
            <a:xfrm>
              <a:off x="6709766" y="8954944"/>
              <a:ext cx="526566" cy="665169"/>
            </a:xfrm>
            <a:custGeom>
              <a:avLst/>
              <a:gdLst>
                <a:gd name="connsiteX0" fmla="*/ 29425 w 85308"/>
                <a:gd name="connsiteY0" fmla="*/ 107713 h 107763"/>
                <a:gd name="connsiteX1" fmla="*/ -31 w 85308"/>
                <a:gd name="connsiteY1" fmla="*/ 15235 h 107763"/>
                <a:gd name="connsiteX2" fmla="*/ 48170 w 85308"/>
                <a:gd name="connsiteY2" fmla="*/ -51 h 107763"/>
                <a:gd name="connsiteX3" fmla="*/ 85277 w 85308"/>
                <a:gd name="connsiteY3" fmla="*/ 97395 h 107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08" h="107763">
                  <a:moveTo>
                    <a:pt x="29425" y="107713"/>
                  </a:moveTo>
                  <a:lnTo>
                    <a:pt x="-31" y="15235"/>
                  </a:lnTo>
                  <a:lnTo>
                    <a:pt x="48170" y="-51"/>
                  </a:lnTo>
                  <a:cubicBezTo>
                    <a:pt x="48170" y="-51"/>
                    <a:pt x="60411" y="80963"/>
                    <a:pt x="85277" y="9739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530A724-FDB7-214F-8600-52FBD1BDF153}"/>
                </a:ext>
              </a:extLst>
            </p:cNvPr>
            <p:cNvSpPr/>
            <p:nvPr/>
          </p:nvSpPr>
          <p:spPr>
            <a:xfrm>
              <a:off x="8857361" y="8331054"/>
              <a:ext cx="303424" cy="620350"/>
            </a:xfrm>
            <a:custGeom>
              <a:avLst/>
              <a:gdLst>
                <a:gd name="connsiteX0" fmla="*/ 49126 w 49157"/>
                <a:gd name="connsiteY0" fmla="*/ 99497 h 100502"/>
                <a:gd name="connsiteX1" fmla="*/ 29999 w 49157"/>
                <a:gd name="connsiteY1" fmla="*/ 100452 h 100502"/>
                <a:gd name="connsiteX2" fmla="*/ -31 w 49157"/>
                <a:gd name="connsiteY2" fmla="*/ 5873 h 100502"/>
                <a:gd name="connsiteX3" fmla="*/ 19096 w 49157"/>
                <a:gd name="connsiteY3" fmla="*/ -51 h 100502"/>
                <a:gd name="connsiteX4" fmla="*/ 49126 w 49157"/>
                <a:gd name="connsiteY4" fmla="*/ 99497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57" h="100502">
                  <a:moveTo>
                    <a:pt x="49126" y="99497"/>
                  </a:moveTo>
                  <a:cubicBezTo>
                    <a:pt x="41667" y="101981"/>
                    <a:pt x="33059" y="94911"/>
                    <a:pt x="29999" y="100452"/>
                  </a:cubicBezTo>
                  <a:lnTo>
                    <a:pt x="-31" y="5873"/>
                  </a:lnTo>
                  <a:lnTo>
                    <a:pt x="19096" y="-51"/>
                  </a:lnTo>
                  <a:cubicBezTo>
                    <a:pt x="19096" y="-51"/>
                    <a:pt x="38989" y="70263"/>
                    <a:pt x="49126" y="9949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519AA23E-407E-194E-84E9-124EAA63B4FA}"/>
                </a:ext>
              </a:extLst>
            </p:cNvPr>
            <p:cNvSpPr/>
            <p:nvPr/>
          </p:nvSpPr>
          <p:spPr>
            <a:xfrm>
              <a:off x="4557440" y="8174195"/>
              <a:ext cx="5127541" cy="1678644"/>
            </a:xfrm>
            <a:custGeom>
              <a:avLst/>
              <a:gdLst>
                <a:gd name="connsiteX0" fmla="*/ 539556 w 830708"/>
                <a:gd name="connsiteY0" fmla="*/ 183949 h 271956"/>
                <a:gd name="connsiteX1" fmla="*/ 298167 w 830708"/>
                <a:gd name="connsiteY1" fmla="*/ 247003 h 271956"/>
                <a:gd name="connsiteX2" fmla="*/ 298167 w 830708"/>
                <a:gd name="connsiteY2" fmla="*/ 247003 h 271956"/>
                <a:gd name="connsiteX3" fmla="*/ 56395 w 830708"/>
                <a:gd name="connsiteY3" fmla="*/ 230380 h 271956"/>
                <a:gd name="connsiteX4" fmla="*/ 784771 w 830708"/>
                <a:gd name="connsiteY4" fmla="*/ 21922 h 271956"/>
                <a:gd name="connsiteX5" fmla="*/ 808490 w 830708"/>
                <a:gd name="connsiteY5" fmla="*/ 80390 h 271956"/>
                <a:gd name="connsiteX6" fmla="*/ 539556 w 830708"/>
                <a:gd name="connsiteY6" fmla="*/ 183758 h 271956"/>
                <a:gd name="connsiteX7" fmla="*/ 545103 w 830708"/>
                <a:gd name="connsiteY7" fmla="*/ 201337 h 271956"/>
                <a:gd name="connsiteX8" fmla="*/ 830678 w 830708"/>
                <a:gd name="connsiteY8" fmla="*/ 88033 h 271956"/>
                <a:gd name="connsiteX9" fmla="*/ 795100 w 830708"/>
                <a:gd name="connsiteY9" fmla="*/ -51 h 271956"/>
                <a:gd name="connsiteX10" fmla="*/ -31 w 830708"/>
                <a:gd name="connsiteY10" fmla="*/ 227322 h 271956"/>
                <a:gd name="connsiteX11" fmla="*/ 300653 w 830708"/>
                <a:gd name="connsiteY11" fmla="*/ 265536 h 271956"/>
                <a:gd name="connsiteX12" fmla="*/ 545103 w 830708"/>
                <a:gd name="connsiteY12" fmla="*/ 201719 h 27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708" h="271956">
                  <a:moveTo>
                    <a:pt x="539556" y="183949"/>
                  </a:moveTo>
                  <a:cubicBezTo>
                    <a:pt x="460713" y="210738"/>
                    <a:pt x="380052" y="231812"/>
                    <a:pt x="298167" y="247003"/>
                  </a:cubicBezTo>
                  <a:lnTo>
                    <a:pt x="298167" y="247003"/>
                  </a:lnTo>
                  <a:cubicBezTo>
                    <a:pt x="217315" y="258868"/>
                    <a:pt x="134856" y="253212"/>
                    <a:pt x="56395" y="230380"/>
                  </a:cubicBezTo>
                  <a:lnTo>
                    <a:pt x="784771" y="21922"/>
                  </a:lnTo>
                  <a:cubicBezTo>
                    <a:pt x="792040" y="38928"/>
                    <a:pt x="801986" y="63002"/>
                    <a:pt x="808490" y="80390"/>
                  </a:cubicBezTo>
                  <a:cubicBezTo>
                    <a:pt x="767365" y="104273"/>
                    <a:pt x="663503" y="144398"/>
                    <a:pt x="539556" y="183758"/>
                  </a:cubicBezTo>
                  <a:close/>
                  <a:moveTo>
                    <a:pt x="545103" y="201337"/>
                  </a:moveTo>
                  <a:cubicBezTo>
                    <a:pt x="668858" y="163123"/>
                    <a:pt x="794909" y="114591"/>
                    <a:pt x="830678" y="88033"/>
                  </a:cubicBezTo>
                  <a:cubicBezTo>
                    <a:pt x="822453" y="62620"/>
                    <a:pt x="795100" y="-51"/>
                    <a:pt x="795100" y="-51"/>
                  </a:cubicBezTo>
                  <a:lnTo>
                    <a:pt x="-31" y="227322"/>
                  </a:lnTo>
                  <a:cubicBezTo>
                    <a:pt x="133861" y="294961"/>
                    <a:pt x="300653" y="265536"/>
                    <a:pt x="300653" y="265536"/>
                  </a:cubicBezTo>
                  <a:cubicBezTo>
                    <a:pt x="383571" y="250155"/>
                    <a:pt x="465265" y="228832"/>
                    <a:pt x="545103" y="20171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4F8DA8B9-9965-5746-8DB2-F36243A865F2}"/>
                </a:ext>
              </a:extLst>
            </p:cNvPr>
            <p:cNvSpPr/>
            <p:nvPr/>
          </p:nvSpPr>
          <p:spPr>
            <a:xfrm>
              <a:off x="5900930" y="8414762"/>
              <a:ext cx="416437" cy="166407"/>
            </a:xfrm>
            <a:custGeom>
              <a:avLst/>
              <a:gdLst>
                <a:gd name="connsiteX0" fmla="*/ 64826 w 67467"/>
                <a:gd name="connsiteY0" fmla="*/ 3393 h 26959"/>
                <a:gd name="connsiteX1" fmla="*/ 58896 w 67467"/>
                <a:gd name="connsiteY1" fmla="*/ 145 h 26959"/>
                <a:gd name="connsiteX2" fmla="*/ 3235 w 67467"/>
                <a:gd name="connsiteY2" fmla="*/ 17723 h 26959"/>
                <a:gd name="connsiteX3" fmla="*/ 175 w 67467"/>
                <a:gd name="connsiteY3" fmla="*/ 23647 h 26959"/>
                <a:gd name="connsiteX4" fmla="*/ 175 w 67467"/>
                <a:gd name="connsiteY4" fmla="*/ 23647 h 26959"/>
                <a:gd name="connsiteX5" fmla="*/ 6104 w 67467"/>
                <a:gd name="connsiteY5" fmla="*/ 26703 h 26959"/>
                <a:gd name="connsiteX6" fmla="*/ 63487 w 67467"/>
                <a:gd name="connsiteY6" fmla="*/ 11609 h 26959"/>
                <a:gd name="connsiteX7" fmla="*/ 67389 w 67467"/>
                <a:gd name="connsiteY7" fmla="*/ 6431 h 26959"/>
                <a:gd name="connsiteX8" fmla="*/ 65591 w 67467"/>
                <a:gd name="connsiteY8" fmla="*/ 3393 h 2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467" h="26959">
                  <a:moveTo>
                    <a:pt x="64826" y="3393"/>
                  </a:moveTo>
                  <a:cubicBezTo>
                    <a:pt x="64080" y="852"/>
                    <a:pt x="61440" y="-600"/>
                    <a:pt x="58896" y="145"/>
                  </a:cubicBezTo>
                  <a:lnTo>
                    <a:pt x="3235" y="17723"/>
                  </a:lnTo>
                  <a:cubicBezTo>
                    <a:pt x="768" y="18545"/>
                    <a:pt x="-571" y="21163"/>
                    <a:pt x="175" y="23647"/>
                  </a:cubicBezTo>
                  <a:lnTo>
                    <a:pt x="175" y="23647"/>
                  </a:lnTo>
                  <a:cubicBezTo>
                    <a:pt x="997" y="26111"/>
                    <a:pt x="3618" y="27449"/>
                    <a:pt x="6104" y="26703"/>
                  </a:cubicBezTo>
                  <a:lnTo>
                    <a:pt x="63487" y="11609"/>
                  </a:lnTo>
                  <a:cubicBezTo>
                    <a:pt x="65993" y="11246"/>
                    <a:pt x="67752" y="8934"/>
                    <a:pt x="67389" y="6431"/>
                  </a:cubicBezTo>
                  <a:cubicBezTo>
                    <a:pt x="67217" y="5208"/>
                    <a:pt x="66566" y="4119"/>
                    <a:pt x="65591" y="3393"/>
                  </a:cubicBezTo>
                  <a:close/>
                </a:path>
              </a:pathLst>
            </a:custGeom>
            <a:solidFill>
              <a:srgbClr val="5C5C5C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F841DE9F-DEDA-1C4B-AEE3-D4C7D493F3A6}"/>
                </a:ext>
              </a:extLst>
            </p:cNvPr>
            <p:cNvSpPr/>
            <p:nvPr/>
          </p:nvSpPr>
          <p:spPr>
            <a:xfrm>
              <a:off x="7697871" y="7846239"/>
              <a:ext cx="416127" cy="167888"/>
            </a:xfrm>
            <a:custGeom>
              <a:avLst/>
              <a:gdLst>
                <a:gd name="connsiteX0" fmla="*/ 63869 w 67416"/>
                <a:gd name="connsiteY0" fmla="*/ 3213 h 27199"/>
                <a:gd name="connsiteX1" fmla="*/ 57940 w 67416"/>
                <a:gd name="connsiteY1" fmla="*/ 155 h 27199"/>
                <a:gd name="connsiteX2" fmla="*/ 3235 w 67416"/>
                <a:gd name="connsiteY2" fmla="*/ 17734 h 27199"/>
                <a:gd name="connsiteX3" fmla="*/ 175 w 67416"/>
                <a:gd name="connsiteY3" fmla="*/ 23657 h 27199"/>
                <a:gd name="connsiteX4" fmla="*/ 175 w 67416"/>
                <a:gd name="connsiteY4" fmla="*/ 23657 h 27199"/>
                <a:gd name="connsiteX5" fmla="*/ 5722 w 67416"/>
                <a:gd name="connsiteY5" fmla="*/ 27020 h 27199"/>
                <a:gd name="connsiteX6" fmla="*/ 6104 w 67416"/>
                <a:gd name="connsiteY6" fmla="*/ 26905 h 27199"/>
                <a:gd name="connsiteX7" fmla="*/ 63487 w 67416"/>
                <a:gd name="connsiteY7" fmla="*/ 11811 h 27199"/>
                <a:gd name="connsiteX8" fmla="*/ 65591 w 67416"/>
                <a:gd name="connsiteY8" fmla="*/ 3403 h 2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416" h="27199">
                  <a:moveTo>
                    <a:pt x="63869" y="3213"/>
                  </a:moveTo>
                  <a:cubicBezTo>
                    <a:pt x="63047" y="747"/>
                    <a:pt x="60426" y="-590"/>
                    <a:pt x="57940" y="155"/>
                  </a:cubicBezTo>
                  <a:lnTo>
                    <a:pt x="3235" y="17734"/>
                  </a:lnTo>
                  <a:cubicBezTo>
                    <a:pt x="768" y="18555"/>
                    <a:pt x="-571" y="21173"/>
                    <a:pt x="175" y="23657"/>
                  </a:cubicBezTo>
                  <a:lnTo>
                    <a:pt x="175" y="23657"/>
                  </a:lnTo>
                  <a:cubicBezTo>
                    <a:pt x="787" y="26122"/>
                    <a:pt x="3273" y="27612"/>
                    <a:pt x="5722" y="27020"/>
                  </a:cubicBezTo>
                  <a:cubicBezTo>
                    <a:pt x="5855" y="26981"/>
                    <a:pt x="5989" y="26943"/>
                    <a:pt x="6104" y="26905"/>
                  </a:cubicBezTo>
                  <a:lnTo>
                    <a:pt x="63487" y="11811"/>
                  </a:lnTo>
                  <a:cubicBezTo>
                    <a:pt x="65973" y="11811"/>
                    <a:pt x="69608" y="8180"/>
                    <a:pt x="65591" y="3403"/>
                  </a:cubicBezTo>
                  <a:close/>
                </a:path>
              </a:pathLst>
            </a:custGeom>
            <a:solidFill>
              <a:srgbClr val="5C5C5C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72B50223-7960-7A4D-B48E-23113F8AADAE}"/>
                </a:ext>
              </a:extLst>
            </p:cNvPr>
            <p:cNvSpPr/>
            <p:nvPr/>
          </p:nvSpPr>
          <p:spPr>
            <a:xfrm>
              <a:off x="4717973" y="9481348"/>
              <a:ext cx="304072" cy="327582"/>
            </a:xfrm>
            <a:custGeom>
              <a:avLst/>
              <a:gdLst>
                <a:gd name="connsiteX0" fmla="*/ 43012 w 49262"/>
                <a:gd name="connsiteY0" fmla="*/ 7527 h 53071"/>
                <a:gd name="connsiteX1" fmla="*/ 49133 w 49262"/>
                <a:gd name="connsiteY1" fmla="*/ 41729 h 53071"/>
                <a:gd name="connsiteX2" fmla="*/ 35361 w 49262"/>
                <a:gd name="connsiteY2" fmla="*/ 53002 h 53071"/>
                <a:gd name="connsiteX3" fmla="*/ -25 w 49262"/>
                <a:gd name="connsiteY3" fmla="*/ 17845 h 53071"/>
                <a:gd name="connsiteX4" fmla="*/ 26180 w 49262"/>
                <a:gd name="connsiteY4" fmla="*/ 840 h 53071"/>
                <a:gd name="connsiteX5" fmla="*/ 43012 w 49262"/>
                <a:gd name="connsiteY5" fmla="*/ 7527 h 5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62" h="53071">
                  <a:moveTo>
                    <a:pt x="43012" y="7527"/>
                  </a:moveTo>
                  <a:lnTo>
                    <a:pt x="49133" y="41729"/>
                  </a:lnTo>
                  <a:cubicBezTo>
                    <a:pt x="50089" y="47843"/>
                    <a:pt x="43968" y="53384"/>
                    <a:pt x="35361" y="53002"/>
                  </a:cubicBezTo>
                  <a:cubicBezTo>
                    <a:pt x="16233" y="52047"/>
                    <a:pt x="-407" y="19565"/>
                    <a:pt x="-25" y="17845"/>
                  </a:cubicBezTo>
                  <a:cubicBezTo>
                    <a:pt x="1696" y="7910"/>
                    <a:pt x="12982" y="5043"/>
                    <a:pt x="26180" y="840"/>
                  </a:cubicBezTo>
                  <a:cubicBezTo>
                    <a:pt x="34405" y="-1644"/>
                    <a:pt x="42055" y="1222"/>
                    <a:pt x="43012" y="75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8E3065F4-9B8B-384F-ADC4-E2FDE263171D}"/>
                </a:ext>
              </a:extLst>
            </p:cNvPr>
            <p:cNvSpPr/>
            <p:nvPr/>
          </p:nvSpPr>
          <p:spPr>
            <a:xfrm>
              <a:off x="3417278" y="9342477"/>
              <a:ext cx="278222" cy="145464"/>
            </a:xfrm>
            <a:custGeom>
              <a:avLst/>
              <a:gdLst>
                <a:gd name="connsiteX0" fmla="*/ 44673 w 45074"/>
                <a:gd name="connsiteY0" fmla="*/ 4613 h 23567"/>
                <a:gd name="connsiteX1" fmla="*/ 36256 w 45074"/>
                <a:gd name="connsiteY1" fmla="*/ 219 h 23567"/>
                <a:gd name="connsiteX2" fmla="*/ 4505 w 45074"/>
                <a:gd name="connsiteY2" fmla="*/ 10345 h 23567"/>
                <a:gd name="connsiteX3" fmla="*/ 297 w 45074"/>
                <a:gd name="connsiteY3" fmla="*/ 18752 h 23567"/>
                <a:gd name="connsiteX4" fmla="*/ 297 w 45074"/>
                <a:gd name="connsiteY4" fmla="*/ 18752 h 23567"/>
                <a:gd name="connsiteX5" fmla="*/ 8311 w 45074"/>
                <a:gd name="connsiteY5" fmla="*/ 23281 h 23567"/>
                <a:gd name="connsiteX6" fmla="*/ 8713 w 45074"/>
                <a:gd name="connsiteY6" fmla="*/ 23147 h 23567"/>
                <a:gd name="connsiteX7" fmla="*/ 40273 w 45074"/>
                <a:gd name="connsiteY7" fmla="*/ 13020 h 23567"/>
                <a:gd name="connsiteX8" fmla="*/ 44807 w 45074"/>
                <a:gd name="connsiteY8" fmla="*/ 5014 h 23567"/>
                <a:gd name="connsiteX9" fmla="*/ 44673 w 45074"/>
                <a:gd name="connsiteY9" fmla="*/ 4613 h 2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74" h="23567">
                  <a:moveTo>
                    <a:pt x="44673" y="4613"/>
                  </a:moveTo>
                  <a:cubicBezTo>
                    <a:pt x="43487" y="1135"/>
                    <a:pt x="39795" y="-794"/>
                    <a:pt x="36256" y="219"/>
                  </a:cubicBezTo>
                  <a:lnTo>
                    <a:pt x="4505" y="10345"/>
                  </a:lnTo>
                  <a:cubicBezTo>
                    <a:pt x="1043" y="11530"/>
                    <a:pt x="-832" y="15275"/>
                    <a:pt x="297" y="18752"/>
                  </a:cubicBezTo>
                  <a:lnTo>
                    <a:pt x="297" y="18752"/>
                  </a:lnTo>
                  <a:cubicBezTo>
                    <a:pt x="1253" y="22211"/>
                    <a:pt x="4849" y="24236"/>
                    <a:pt x="8311" y="23281"/>
                  </a:cubicBezTo>
                  <a:cubicBezTo>
                    <a:pt x="8445" y="23242"/>
                    <a:pt x="8579" y="23185"/>
                    <a:pt x="8713" y="23147"/>
                  </a:cubicBezTo>
                  <a:lnTo>
                    <a:pt x="40273" y="13020"/>
                  </a:lnTo>
                  <a:cubicBezTo>
                    <a:pt x="43735" y="12065"/>
                    <a:pt x="45763" y="8473"/>
                    <a:pt x="44807" y="5014"/>
                  </a:cubicBezTo>
                  <a:cubicBezTo>
                    <a:pt x="44768" y="4881"/>
                    <a:pt x="44711" y="4747"/>
                    <a:pt x="44673" y="4613"/>
                  </a:cubicBezTo>
                  <a:close/>
                </a:path>
              </a:pathLst>
            </a:custGeom>
            <a:solidFill>
              <a:schemeClr val="accent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46293A18-EDD5-B544-863A-5A796FFA0B13}"/>
                </a:ext>
              </a:extLst>
            </p:cNvPr>
            <p:cNvSpPr/>
            <p:nvPr/>
          </p:nvSpPr>
          <p:spPr>
            <a:xfrm>
              <a:off x="9860908" y="7275510"/>
              <a:ext cx="507676" cy="1403462"/>
            </a:xfrm>
            <a:custGeom>
              <a:avLst/>
              <a:gdLst>
                <a:gd name="connsiteX0" fmla="*/ 75745 w 82248"/>
                <a:gd name="connsiteY0" fmla="*/ 19107 h 227373"/>
                <a:gd name="connsiteX1" fmla="*/ 82248 w 82248"/>
                <a:gd name="connsiteY1" fmla="*/ 76810 h 227373"/>
                <a:gd name="connsiteX2" fmla="*/ 21040 w 82248"/>
                <a:gd name="connsiteY2" fmla="*/ 227373 h 227373"/>
                <a:gd name="connsiteX3" fmla="*/ 0 w 82248"/>
                <a:gd name="connsiteY3" fmla="*/ 205973 h 227373"/>
                <a:gd name="connsiteX4" fmla="*/ 39785 w 82248"/>
                <a:gd name="connsiteY4" fmla="*/ 9553 h 227373"/>
                <a:gd name="connsiteX5" fmla="*/ 69624 w 82248"/>
                <a:gd name="connsiteY5" fmla="*/ 0 h 227373"/>
                <a:gd name="connsiteX6" fmla="*/ 75745 w 82248"/>
                <a:gd name="connsiteY6" fmla="*/ 19107 h 22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248" h="227373">
                  <a:moveTo>
                    <a:pt x="75745" y="19107"/>
                  </a:moveTo>
                  <a:lnTo>
                    <a:pt x="82248" y="76810"/>
                  </a:lnTo>
                  <a:lnTo>
                    <a:pt x="21040" y="227373"/>
                  </a:lnTo>
                  <a:lnTo>
                    <a:pt x="0" y="205973"/>
                  </a:lnTo>
                  <a:lnTo>
                    <a:pt x="39785" y="9553"/>
                  </a:lnTo>
                  <a:lnTo>
                    <a:pt x="69624" y="0"/>
                  </a:lnTo>
                  <a:lnTo>
                    <a:pt x="75745" y="19107"/>
                  </a:lnTo>
                  <a:close/>
                </a:path>
              </a:pathLst>
            </a:custGeom>
            <a:solidFill>
              <a:srgbClr val="DB2A24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6885AD87-B03E-7C49-8A49-41BA76CFA440}"/>
                </a:ext>
              </a:extLst>
            </p:cNvPr>
            <p:cNvSpPr/>
            <p:nvPr/>
          </p:nvSpPr>
          <p:spPr>
            <a:xfrm rot="20540998">
              <a:off x="9854343" y="6802598"/>
              <a:ext cx="291612" cy="93171"/>
            </a:xfrm>
            <a:custGeom>
              <a:avLst/>
              <a:gdLst>
                <a:gd name="connsiteX0" fmla="*/ -31 w 47244"/>
                <a:gd name="connsiteY0" fmla="*/ -51 h 15094"/>
                <a:gd name="connsiteX1" fmla="*/ 47214 w 47244"/>
                <a:gd name="connsiteY1" fmla="*/ -51 h 15094"/>
                <a:gd name="connsiteX2" fmla="*/ 47214 w 47244"/>
                <a:gd name="connsiteY2" fmla="*/ 15044 h 15094"/>
                <a:gd name="connsiteX3" fmla="*/ -31 w 47244"/>
                <a:gd name="connsiteY3" fmla="*/ 15044 h 1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" h="15094">
                  <a:moveTo>
                    <a:pt x="-31" y="-51"/>
                  </a:moveTo>
                  <a:lnTo>
                    <a:pt x="47214" y="-51"/>
                  </a:lnTo>
                  <a:lnTo>
                    <a:pt x="47214" y="15044"/>
                  </a:lnTo>
                  <a:lnTo>
                    <a:pt x="-31" y="150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1A959D85-AA25-764A-BDD8-47FF11FCDE3A}"/>
                </a:ext>
              </a:extLst>
            </p:cNvPr>
            <p:cNvSpPr/>
            <p:nvPr/>
          </p:nvSpPr>
          <p:spPr>
            <a:xfrm>
              <a:off x="1673640" y="9097644"/>
              <a:ext cx="201368" cy="458774"/>
            </a:xfrm>
            <a:custGeom>
              <a:avLst/>
              <a:gdLst>
                <a:gd name="connsiteX0" fmla="*/ 32593 w 32624"/>
                <a:gd name="connsiteY0" fmla="*/ 56124 h 74326"/>
                <a:gd name="connsiteX1" fmla="*/ 9640 w 32624"/>
                <a:gd name="connsiteY1" fmla="*/ 74276 h 74326"/>
                <a:gd name="connsiteX2" fmla="*/ 7536 w 32624"/>
                <a:gd name="connsiteY2" fmla="*/ -51 h 74326"/>
                <a:gd name="connsiteX3" fmla="*/ 7536 w 32624"/>
                <a:gd name="connsiteY3" fmla="*/ -51 h 74326"/>
                <a:gd name="connsiteX4" fmla="*/ 23412 w 32624"/>
                <a:gd name="connsiteY4" fmla="*/ 15044 h 7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4" h="74326">
                  <a:moveTo>
                    <a:pt x="32593" y="56124"/>
                  </a:moveTo>
                  <a:lnTo>
                    <a:pt x="9640" y="74276"/>
                  </a:lnTo>
                  <a:cubicBezTo>
                    <a:pt x="-2467" y="51137"/>
                    <a:pt x="-3251" y="23738"/>
                    <a:pt x="7536" y="-51"/>
                  </a:cubicBezTo>
                  <a:lnTo>
                    <a:pt x="7536" y="-51"/>
                  </a:lnTo>
                  <a:lnTo>
                    <a:pt x="23412" y="15044"/>
                  </a:lnTo>
                  <a:close/>
                </a:path>
              </a:pathLst>
            </a:custGeom>
            <a:solidFill>
              <a:schemeClr val="tx2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E20575AB-2D64-8548-B4CB-CBD5E45AF096}"/>
                </a:ext>
              </a:extLst>
            </p:cNvPr>
            <p:cNvSpPr/>
            <p:nvPr/>
          </p:nvSpPr>
          <p:spPr>
            <a:xfrm>
              <a:off x="8929377" y="9213224"/>
              <a:ext cx="199528" cy="82551"/>
            </a:xfrm>
            <a:custGeom>
              <a:avLst/>
              <a:gdLst>
                <a:gd name="connsiteX0" fmla="*/ 0 w 32325"/>
                <a:gd name="connsiteY0" fmla="*/ 11655 h 13374"/>
                <a:gd name="connsiteX1" fmla="*/ 26778 w 32325"/>
                <a:gd name="connsiteY1" fmla="*/ 13375 h 13374"/>
                <a:gd name="connsiteX2" fmla="*/ 32326 w 32325"/>
                <a:gd name="connsiteY2" fmla="*/ 0 h 13374"/>
                <a:gd name="connsiteX3" fmla="*/ 0 w 32325"/>
                <a:gd name="connsiteY3" fmla="*/ 11655 h 13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5" h="13374">
                  <a:moveTo>
                    <a:pt x="0" y="11655"/>
                  </a:moveTo>
                  <a:lnTo>
                    <a:pt x="26778" y="13375"/>
                  </a:lnTo>
                  <a:lnTo>
                    <a:pt x="32326" y="0"/>
                  </a:lnTo>
                  <a:lnTo>
                    <a:pt x="0" y="11655"/>
                  </a:lnTo>
                  <a:close/>
                </a:path>
              </a:pathLst>
            </a:custGeom>
            <a:solidFill>
              <a:srgbClr val="5F5A5E"/>
            </a:solidFill>
            <a:ln w="19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DC987A8C-AC12-514D-9618-972EA2A2E08C}"/>
              </a:ext>
            </a:extLst>
          </p:cNvPr>
          <p:cNvSpPr txBox="1"/>
          <p:nvPr/>
        </p:nvSpPr>
        <p:spPr>
          <a:xfrm>
            <a:off x="17081033" y="6363927"/>
            <a:ext cx="58113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4977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238372" y="1022190"/>
            <a:ext cx="11901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Insurance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333B05-A20C-4A40-B483-B5DA0CC3F376}"/>
              </a:ext>
            </a:extLst>
          </p:cNvPr>
          <p:cNvGrpSpPr/>
          <p:nvPr/>
        </p:nvGrpSpPr>
        <p:grpSpPr>
          <a:xfrm>
            <a:off x="9493250" y="5249923"/>
            <a:ext cx="5391150" cy="6082766"/>
            <a:chOff x="3500555" y="5990301"/>
            <a:chExt cx="4894954" cy="552291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DA590CD-B302-A947-8BEE-3A5D4782C719}"/>
                </a:ext>
              </a:extLst>
            </p:cNvPr>
            <p:cNvGrpSpPr/>
            <p:nvPr/>
          </p:nvGrpSpPr>
          <p:grpSpPr>
            <a:xfrm>
              <a:off x="3500555" y="5990301"/>
              <a:ext cx="4894954" cy="5522915"/>
              <a:chOff x="5193945" y="2452966"/>
              <a:chExt cx="1959266" cy="2210615"/>
            </a:xfrm>
            <a:solidFill>
              <a:schemeClr val="accent1"/>
            </a:solidFill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214C58D4-B3F9-2842-995B-4B90F62B1E32}"/>
                  </a:ext>
                </a:extLst>
              </p:cNvPr>
              <p:cNvSpPr/>
              <p:nvPr/>
            </p:nvSpPr>
            <p:spPr>
              <a:xfrm>
                <a:off x="5193945" y="2452966"/>
                <a:ext cx="1959266" cy="2210615"/>
              </a:xfrm>
              <a:custGeom>
                <a:avLst/>
                <a:gdLst>
                  <a:gd name="connsiteX0" fmla="*/ 978644 w 1959266"/>
                  <a:gd name="connsiteY0" fmla="*/ 33699 h 2210615"/>
                  <a:gd name="connsiteX1" fmla="*/ 986743 w 1959266"/>
                  <a:gd name="connsiteY1" fmla="*/ 33936 h 2210615"/>
                  <a:gd name="connsiteX2" fmla="*/ 987643 w 1959266"/>
                  <a:gd name="connsiteY2" fmla="*/ 33936 h 2210615"/>
                  <a:gd name="connsiteX3" fmla="*/ 995742 w 1959266"/>
                  <a:gd name="connsiteY3" fmla="*/ 35026 h 2210615"/>
                  <a:gd name="connsiteX4" fmla="*/ 996263 w 1959266"/>
                  <a:gd name="connsiteY4" fmla="*/ 35026 h 2210615"/>
                  <a:gd name="connsiteX5" fmla="*/ 1004220 w 1959266"/>
                  <a:gd name="connsiteY5" fmla="*/ 36730 h 2210615"/>
                  <a:gd name="connsiteX6" fmla="*/ 1013170 w 1959266"/>
                  <a:gd name="connsiteY6" fmla="*/ 39667 h 2210615"/>
                  <a:gd name="connsiteX7" fmla="*/ 1022643 w 1959266"/>
                  <a:gd name="connsiteY7" fmla="*/ 43598 h 2210615"/>
                  <a:gd name="connsiteX8" fmla="*/ 1023874 w 1959266"/>
                  <a:gd name="connsiteY8" fmla="*/ 43977 h 2210615"/>
                  <a:gd name="connsiteX9" fmla="*/ 1028610 w 1959266"/>
                  <a:gd name="connsiteY9" fmla="*/ 46677 h 2210615"/>
                  <a:gd name="connsiteX10" fmla="*/ 1029416 w 1959266"/>
                  <a:gd name="connsiteY10" fmla="*/ 47150 h 2210615"/>
                  <a:gd name="connsiteX11" fmla="*/ 1037420 w 1959266"/>
                  <a:gd name="connsiteY11" fmla="*/ 52170 h 2210615"/>
                  <a:gd name="connsiteX12" fmla="*/ 1037752 w 1959266"/>
                  <a:gd name="connsiteY12" fmla="*/ 52170 h 2210615"/>
                  <a:gd name="connsiteX13" fmla="*/ 1038225 w 1959266"/>
                  <a:gd name="connsiteY13" fmla="*/ 52549 h 2210615"/>
                  <a:gd name="connsiteX14" fmla="*/ 1045850 w 1959266"/>
                  <a:gd name="connsiteY14" fmla="*/ 57854 h 2210615"/>
                  <a:gd name="connsiteX15" fmla="*/ 1045850 w 1959266"/>
                  <a:gd name="connsiteY15" fmla="*/ 57854 h 2210615"/>
                  <a:gd name="connsiteX16" fmla="*/ 1045850 w 1959266"/>
                  <a:gd name="connsiteY16" fmla="*/ 57854 h 2210615"/>
                  <a:gd name="connsiteX17" fmla="*/ 1557075 w 1959266"/>
                  <a:gd name="connsiteY17" fmla="*/ 218884 h 2210615"/>
                  <a:gd name="connsiteX18" fmla="*/ 1559064 w 1959266"/>
                  <a:gd name="connsiteY18" fmla="*/ 218884 h 2210615"/>
                  <a:gd name="connsiteX19" fmla="*/ 1769303 w 1959266"/>
                  <a:gd name="connsiteY19" fmla="*/ 188147 h 2210615"/>
                  <a:gd name="connsiteX20" fmla="*/ 1798194 w 1959266"/>
                  <a:gd name="connsiteY20" fmla="*/ 183931 h 2210615"/>
                  <a:gd name="connsiteX21" fmla="*/ 1846503 w 1959266"/>
                  <a:gd name="connsiteY21" fmla="*/ 196482 h 2210615"/>
                  <a:gd name="connsiteX22" fmla="*/ 1893154 w 1959266"/>
                  <a:gd name="connsiteY22" fmla="*/ 259284 h 2210615"/>
                  <a:gd name="connsiteX23" fmla="*/ 1893154 w 1959266"/>
                  <a:gd name="connsiteY23" fmla="*/ 259615 h 2210615"/>
                  <a:gd name="connsiteX24" fmla="*/ 1924603 w 1959266"/>
                  <a:gd name="connsiteY24" fmla="*/ 630033 h 2210615"/>
                  <a:gd name="connsiteX25" fmla="*/ 1765088 w 1959266"/>
                  <a:gd name="connsiteY25" fmla="*/ 1426328 h 2210615"/>
                  <a:gd name="connsiteX26" fmla="*/ 1489631 w 1959266"/>
                  <a:gd name="connsiteY26" fmla="*/ 1836908 h 2210615"/>
                  <a:gd name="connsiteX27" fmla="*/ 1020749 w 1959266"/>
                  <a:gd name="connsiteY27" fmla="*/ 2166879 h 2210615"/>
                  <a:gd name="connsiteX28" fmla="*/ 1008956 w 1959266"/>
                  <a:gd name="connsiteY28" fmla="*/ 2171283 h 2210615"/>
                  <a:gd name="connsiteX29" fmla="*/ 1008056 w 1959266"/>
                  <a:gd name="connsiteY29" fmla="*/ 2171283 h 2210615"/>
                  <a:gd name="connsiteX30" fmla="*/ 1008056 w 1959266"/>
                  <a:gd name="connsiteY30" fmla="*/ 2171283 h 2210615"/>
                  <a:gd name="connsiteX31" fmla="*/ 1002514 w 1959266"/>
                  <a:gd name="connsiteY31" fmla="*/ 2172988 h 2210615"/>
                  <a:gd name="connsiteX32" fmla="*/ 954536 w 1959266"/>
                  <a:gd name="connsiteY32" fmla="*/ 2172988 h 2210615"/>
                  <a:gd name="connsiteX33" fmla="*/ 948806 w 1959266"/>
                  <a:gd name="connsiteY33" fmla="*/ 2171236 h 2210615"/>
                  <a:gd name="connsiteX34" fmla="*/ 948285 w 1959266"/>
                  <a:gd name="connsiteY34" fmla="*/ 2171236 h 2210615"/>
                  <a:gd name="connsiteX35" fmla="*/ 936255 w 1959266"/>
                  <a:gd name="connsiteY35" fmla="*/ 2166831 h 2210615"/>
                  <a:gd name="connsiteX36" fmla="*/ 467372 w 1959266"/>
                  <a:gd name="connsiteY36" fmla="*/ 1836813 h 2210615"/>
                  <a:gd name="connsiteX37" fmla="*/ 191916 w 1959266"/>
                  <a:gd name="connsiteY37" fmla="*/ 1426281 h 2210615"/>
                  <a:gd name="connsiteX38" fmla="*/ 32448 w 1959266"/>
                  <a:gd name="connsiteY38" fmla="*/ 629938 h 2210615"/>
                  <a:gd name="connsiteX39" fmla="*/ 63517 w 1959266"/>
                  <a:gd name="connsiteY39" fmla="*/ 261036 h 2210615"/>
                  <a:gd name="connsiteX40" fmla="*/ 63517 w 1959266"/>
                  <a:gd name="connsiteY40" fmla="*/ 260800 h 2210615"/>
                  <a:gd name="connsiteX41" fmla="*/ 63517 w 1959266"/>
                  <a:gd name="connsiteY41" fmla="*/ 260326 h 2210615"/>
                  <a:gd name="connsiteX42" fmla="*/ 63802 w 1959266"/>
                  <a:gd name="connsiteY42" fmla="*/ 259000 h 2210615"/>
                  <a:gd name="connsiteX43" fmla="*/ 110406 w 1959266"/>
                  <a:gd name="connsiteY43" fmla="*/ 196435 h 2210615"/>
                  <a:gd name="connsiteX44" fmla="*/ 158810 w 1959266"/>
                  <a:gd name="connsiteY44" fmla="*/ 183836 h 2210615"/>
                  <a:gd name="connsiteX45" fmla="*/ 187795 w 1959266"/>
                  <a:gd name="connsiteY45" fmla="*/ 188099 h 2210615"/>
                  <a:gd name="connsiteX46" fmla="*/ 397987 w 1959266"/>
                  <a:gd name="connsiteY46" fmla="*/ 218790 h 2210615"/>
                  <a:gd name="connsiteX47" fmla="*/ 399834 w 1959266"/>
                  <a:gd name="connsiteY47" fmla="*/ 218790 h 2210615"/>
                  <a:gd name="connsiteX48" fmla="*/ 911342 w 1959266"/>
                  <a:gd name="connsiteY48" fmla="*/ 57759 h 2210615"/>
                  <a:gd name="connsiteX49" fmla="*/ 911342 w 1959266"/>
                  <a:gd name="connsiteY49" fmla="*/ 57759 h 2210615"/>
                  <a:gd name="connsiteX50" fmla="*/ 911342 w 1959266"/>
                  <a:gd name="connsiteY50" fmla="*/ 57759 h 2210615"/>
                  <a:gd name="connsiteX51" fmla="*/ 919394 w 1959266"/>
                  <a:gd name="connsiteY51" fmla="*/ 52170 h 2210615"/>
                  <a:gd name="connsiteX52" fmla="*/ 928441 w 1959266"/>
                  <a:gd name="connsiteY52" fmla="*/ 46440 h 2210615"/>
                  <a:gd name="connsiteX53" fmla="*/ 929293 w 1959266"/>
                  <a:gd name="connsiteY53" fmla="*/ 45966 h 2210615"/>
                  <a:gd name="connsiteX54" fmla="*/ 933224 w 1959266"/>
                  <a:gd name="connsiteY54" fmla="*/ 43740 h 2210615"/>
                  <a:gd name="connsiteX55" fmla="*/ 933934 w 1959266"/>
                  <a:gd name="connsiteY55" fmla="*/ 43456 h 2210615"/>
                  <a:gd name="connsiteX56" fmla="*/ 934313 w 1959266"/>
                  <a:gd name="connsiteY56" fmla="*/ 43456 h 2210615"/>
                  <a:gd name="connsiteX57" fmla="*/ 943786 w 1959266"/>
                  <a:gd name="connsiteY57" fmla="*/ 39430 h 2210615"/>
                  <a:gd name="connsiteX58" fmla="*/ 952500 w 1959266"/>
                  <a:gd name="connsiteY58" fmla="*/ 36541 h 2210615"/>
                  <a:gd name="connsiteX59" fmla="*/ 960599 w 1959266"/>
                  <a:gd name="connsiteY59" fmla="*/ 34789 h 2210615"/>
                  <a:gd name="connsiteX60" fmla="*/ 961120 w 1959266"/>
                  <a:gd name="connsiteY60" fmla="*/ 34789 h 2210615"/>
                  <a:gd name="connsiteX61" fmla="*/ 961546 w 1959266"/>
                  <a:gd name="connsiteY61" fmla="*/ 34789 h 2210615"/>
                  <a:gd name="connsiteX62" fmla="*/ 969408 w 1959266"/>
                  <a:gd name="connsiteY62" fmla="*/ 33794 h 2210615"/>
                  <a:gd name="connsiteX63" fmla="*/ 970119 w 1959266"/>
                  <a:gd name="connsiteY63" fmla="*/ 33794 h 2210615"/>
                  <a:gd name="connsiteX64" fmla="*/ 978265 w 1959266"/>
                  <a:gd name="connsiteY64" fmla="*/ 33557 h 2210615"/>
                  <a:gd name="connsiteX65" fmla="*/ 978644 w 1959266"/>
                  <a:gd name="connsiteY65" fmla="*/ -164 h 2210615"/>
                  <a:gd name="connsiteX66" fmla="*/ 968224 w 1959266"/>
                  <a:gd name="connsiteY66" fmla="*/ 120 h 2210615"/>
                  <a:gd name="connsiteX67" fmla="*/ 967230 w 1959266"/>
                  <a:gd name="connsiteY67" fmla="*/ 120 h 2210615"/>
                  <a:gd name="connsiteX68" fmla="*/ 956384 w 1959266"/>
                  <a:gd name="connsiteY68" fmla="*/ 1541 h 2210615"/>
                  <a:gd name="connsiteX69" fmla="*/ 955768 w 1959266"/>
                  <a:gd name="connsiteY69" fmla="*/ 1541 h 2210615"/>
                  <a:gd name="connsiteX70" fmla="*/ 955105 w 1959266"/>
                  <a:gd name="connsiteY70" fmla="*/ 1541 h 2210615"/>
                  <a:gd name="connsiteX71" fmla="*/ 944922 w 1959266"/>
                  <a:gd name="connsiteY71" fmla="*/ 3719 h 2210615"/>
                  <a:gd name="connsiteX72" fmla="*/ 932087 w 1959266"/>
                  <a:gd name="connsiteY72" fmla="*/ 7887 h 2210615"/>
                  <a:gd name="connsiteX73" fmla="*/ 921715 w 1959266"/>
                  <a:gd name="connsiteY73" fmla="*/ 12197 h 2210615"/>
                  <a:gd name="connsiteX74" fmla="*/ 919726 w 1959266"/>
                  <a:gd name="connsiteY74" fmla="*/ 12860 h 2210615"/>
                  <a:gd name="connsiteX75" fmla="*/ 916789 w 1959266"/>
                  <a:gd name="connsiteY75" fmla="*/ 14565 h 2210615"/>
                  <a:gd name="connsiteX76" fmla="*/ 913001 w 1959266"/>
                  <a:gd name="connsiteY76" fmla="*/ 16744 h 2210615"/>
                  <a:gd name="connsiteX77" fmla="*/ 912385 w 1959266"/>
                  <a:gd name="connsiteY77" fmla="*/ 17075 h 2210615"/>
                  <a:gd name="connsiteX78" fmla="*/ 899786 w 1959266"/>
                  <a:gd name="connsiteY78" fmla="*/ 25080 h 2210615"/>
                  <a:gd name="connsiteX79" fmla="*/ 892872 w 1959266"/>
                  <a:gd name="connsiteY79" fmla="*/ 29816 h 2210615"/>
                  <a:gd name="connsiteX80" fmla="*/ 892872 w 1959266"/>
                  <a:gd name="connsiteY80" fmla="*/ 29816 h 2210615"/>
                  <a:gd name="connsiteX81" fmla="*/ 892872 w 1959266"/>
                  <a:gd name="connsiteY81" fmla="*/ 29816 h 2210615"/>
                  <a:gd name="connsiteX82" fmla="*/ 400308 w 1959266"/>
                  <a:gd name="connsiteY82" fmla="*/ 185163 h 2210615"/>
                  <a:gd name="connsiteX83" fmla="*/ 398508 w 1959266"/>
                  <a:gd name="connsiteY83" fmla="*/ 185163 h 2210615"/>
                  <a:gd name="connsiteX84" fmla="*/ 198025 w 1959266"/>
                  <a:gd name="connsiteY84" fmla="*/ 155893 h 2210615"/>
                  <a:gd name="connsiteX85" fmla="*/ 159283 w 1959266"/>
                  <a:gd name="connsiteY85" fmla="*/ 150210 h 2210615"/>
                  <a:gd name="connsiteX86" fmla="*/ 94303 w 1959266"/>
                  <a:gd name="connsiteY86" fmla="*/ 167118 h 2210615"/>
                  <a:gd name="connsiteX87" fmla="*/ 31122 w 1959266"/>
                  <a:gd name="connsiteY87" fmla="*/ 252369 h 2210615"/>
                  <a:gd name="connsiteX88" fmla="*/ 30838 w 1959266"/>
                  <a:gd name="connsiteY88" fmla="*/ 253695 h 2210615"/>
                  <a:gd name="connsiteX89" fmla="*/ 30838 w 1959266"/>
                  <a:gd name="connsiteY89" fmla="*/ 254690 h 2210615"/>
                  <a:gd name="connsiteX90" fmla="*/ 30838 w 1959266"/>
                  <a:gd name="connsiteY90" fmla="*/ 255495 h 2210615"/>
                  <a:gd name="connsiteX91" fmla="*/ -705 w 1959266"/>
                  <a:gd name="connsiteY91" fmla="*/ 630317 h 2210615"/>
                  <a:gd name="connsiteX92" fmla="*/ 161746 w 1959266"/>
                  <a:gd name="connsiteY92" fmla="*/ 1440584 h 2210615"/>
                  <a:gd name="connsiteX93" fmla="*/ 443596 w 1959266"/>
                  <a:gd name="connsiteY93" fmla="*/ 1860589 h 2210615"/>
                  <a:gd name="connsiteX94" fmla="*/ 922709 w 1959266"/>
                  <a:gd name="connsiteY94" fmla="*/ 2197900 h 2210615"/>
                  <a:gd name="connsiteX95" fmla="*/ 939144 w 1959266"/>
                  <a:gd name="connsiteY95" fmla="*/ 2204010 h 2210615"/>
                  <a:gd name="connsiteX96" fmla="*/ 947290 w 1959266"/>
                  <a:gd name="connsiteY96" fmla="*/ 2206426 h 2210615"/>
                  <a:gd name="connsiteX97" fmla="*/ 979118 w 1959266"/>
                  <a:gd name="connsiteY97" fmla="*/ 2210451 h 2210615"/>
                  <a:gd name="connsiteX98" fmla="*/ 1011465 w 1959266"/>
                  <a:gd name="connsiteY98" fmla="*/ 2206426 h 2210615"/>
                  <a:gd name="connsiteX99" fmla="*/ 1019423 w 1959266"/>
                  <a:gd name="connsiteY99" fmla="*/ 2204010 h 2210615"/>
                  <a:gd name="connsiteX100" fmla="*/ 1019423 w 1959266"/>
                  <a:gd name="connsiteY100" fmla="*/ 2204010 h 2210615"/>
                  <a:gd name="connsiteX101" fmla="*/ 1035904 w 1959266"/>
                  <a:gd name="connsiteY101" fmla="*/ 2197806 h 2210615"/>
                  <a:gd name="connsiteX102" fmla="*/ 1514923 w 1959266"/>
                  <a:gd name="connsiteY102" fmla="*/ 1860589 h 2210615"/>
                  <a:gd name="connsiteX103" fmla="*/ 1796063 w 1959266"/>
                  <a:gd name="connsiteY103" fmla="*/ 1440963 h 2210615"/>
                  <a:gd name="connsiteX104" fmla="*/ 1958561 w 1959266"/>
                  <a:gd name="connsiteY104" fmla="*/ 630743 h 2210615"/>
                  <a:gd name="connsiteX105" fmla="*/ 1926450 w 1959266"/>
                  <a:gd name="connsiteY105" fmla="*/ 253601 h 2210615"/>
                  <a:gd name="connsiteX106" fmla="*/ 1926450 w 1959266"/>
                  <a:gd name="connsiteY106" fmla="*/ 253127 h 2210615"/>
                  <a:gd name="connsiteX107" fmla="*/ 1863175 w 1959266"/>
                  <a:gd name="connsiteY107" fmla="*/ 167876 h 2210615"/>
                  <a:gd name="connsiteX108" fmla="*/ 1798288 w 1959266"/>
                  <a:gd name="connsiteY108" fmla="*/ 151015 h 2210615"/>
                  <a:gd name="connsiteX109" fmla="*/ 1759736 w 1959266"/>
                  <a:gd name="connsiteY109" fmla="*/ 156603 h 2210615"/>
                  <a:gd name="connsiteX110" fmla="*/ 1559158 w 1959266"/>
                  <a:gd name="connsiteY110" fmla="*/ 185968 h 2210615"/>
                  <a:gd name="connsiteX111" fmla="*/ 1557122 w 1959266"/>
                  <a:gd name="connsiteY111" fmla="*/ 185968 h 2210615"/>
                  <a:gd name="connsiteX112" fmla="*/ 1065127 w 1959266"/>
                  <a:gd name="connsiteY112" fmla="*/ 30763 h 2210615"/>
                  <a:gd name="connsiteX113" fmla="*/ 1065127 w 1959266"/>
                  <a:gd name="connsiteY113" fmla="*/ 30763 h 2210615"/>
                  <a:gd name="connsiteX114" fmla="*/ 1064748 w 1959266"/>
                  <a:gd name="connsiteY114" fmla="*/ 30526 h 2210615"/>
                  <a:gd name="connsiteX115" fmla="*/ 1058354 w 1959266"/>
                  <a:gd name="connsiteY115" fmla="*/ 26121 h 2210615"/>
                  <a:gd name="connsiteX116" fmla="*/ 1058070 w 1959266"/>
                  <a:gd name="connsiteY116" fmla="*/ 26121 h 2210615"/>
                  <a:gd name="connsiteX117" fmla="*/ 1057549 w 1959266"/>
                  <a:gd name="connsiteY117" fmla="*/ 25695 h 2210615"/>
                  <a:gd name="connsiteX118" fmla="*/ 1057028 w 1959266"/>
                  <a:gd name="connsiteY118" fmla="*/ 25316 h 2210615"/>
                  <a:gd name="connsiteX119" fmla="*/ 1057028 w 1959266"/>
                  <a:gd name="connsiteY119" fmla="*/ 25316 h 2210615"/>
                  <a:gd name="connsiteX120" fmla="*/ 1046087 w 1959266"/>
                  <a:gd name="connsiteY120" fmla="*/ 18449 h 2210615"/>
                  <a:gd name="connsiteX121" fmla="*/ 1045661 w 1959266"/>
                  <a:gd name="connsiteY121" fmla="*/ 18165 h 2210615"/>
                  <a:gd name="connsiteX122" fmla="*/ 1041304 w 1959266"/>
                  <a:gd name="connsiteY122" fmla="*/ 15607 h 2210615"/>
                  <a:gd name="connsiteX123" fmla="*/ 1037941 w 1959266"/>
                  <a:gd name="connsiteY123" fmla="*/ 13618 h 2210615"/>
                  <a:gd name="connsiteX124" fmla="*/ 1035194 w 1959266"/>
                  <a:gd name="connsiteY124" fmla="*/ 12765 h 2210615"/>
                  <a:gd name="connsiteX125" fmla="*/ 1025721 w 1959266"/>
                  <a:gd name="connsiteY125" fmla="*/ 8929 h 2210615"/>
                  <a:gd name="connsiteX126" fmla="*/ 1012460 w 1959266"/>
                  <a:gd name="connsiteY126" fmla="*/ 4667 h 2210615"/>
                  <a:gd name="connsiteX127" fmla="*/ 1002561 w 1959266"/>
                  <a:gd name="connsiteY127" fmla="*/ 2535 h 2210615"/>
                  <a:gd name="connsiteX128" fmla="*/ 1002041 w 1959266"/>
                  <a:gd name="connsiteY128" fmla="*/ 2535 h 2210615"/>
                  <a:gd name="connsiteX129" fmla="*/ 990721 w 1959266"/>
                  <a:gd name="connsiteY129" fmla="*/ 1020 h 2210615"/>
                  <a:gd name="connsiteX130" fmla="*/ 989158 w 1959266"/>
                  <a:gd name="connsiteY130" fmla="*/ 1020 h 2210615"/>
                  <a:gd name="connsiteX131" fmla="*/ 978833 w 1959266"/>
                  <a:gd name="connsiteY131" fmla="*/ 736 h 2210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959266" h="2210615">
                    <a:moveTo>
                      <a:pt x="978644" y="33699"/>
                    </a:moveTo>
                    <a:cubicBezTo>
                      <a:pt x="980680" y="33699"/>
                      <a:pt x="983380" y="33699"/>
                      <a:pt x="986743" y="33936"/>
                    </a:cubicBezTo>
                    <a:lnTo>
                      <a:pt x="987643" y="33936"/>
                    </a:lnTo>
                    <a:cubicBezTo>
                      <a:pt x="990342" y="33936"/>
                      <a:pt x="993042" y="34552"/>
                      <a:pt x="995742" y="35026"/>
                    </a:cubicBezTo>
                    <a:lnTo>
                      <a:pt x="996263" y="35026"/>
                    </a:lnTo>
                    <a:cubicBezTo>
                      <a:pt x="998346" y="35404"/>
                      <a:pt x="1000999" y="35925"/>
                      <a:pt x="1004220" y="36730"/>
                    </a:cubicBezTo>
                    <a:cubicBezTo>
                      <a:pt x="1007298" y="37436"/>
                      <a:pt x="1010281" y="38421"/>
                      <a:pt x="1013170" y="39667"/>
                    </a:cubicBezTo>
                    <a:cubicBezTo>
                      <a:pt x="1016391" y="40799"/>
                      <a:pt x="1019565" y="42116"/>
                      <a:pt x="1022643" y="43598"/>
                    </a:cubicBezTo>
                    <a:lnTo>
                      <a:pt x="1023874" y="43977"/>
                    </a:lnTo>
                    <a:lnTo>
                      <a:pt x="1028610" y="46677"/>
                    </a:lnTo>
                    <a:lnTo>
                      <a:pt x="1029416" y="47150"/>
                    </a:lnTo>
                    <a:cubicBezTo>
                      <a:pt x="1032210" y="48642"/>
                      <a:pt x="1034863" y="50319"/>
                      <a:pt x="1037420" y="52170"/>
                    </a:cubicBezTo>
                    <a:lnTo>
                      <a:pt x="1037752" y="52170"/>
                    </a:lnTo>
                    <a:lnTo>
                      <a:pt x="1038225" y="52549"/>
                    </a:lnTo>
                    <a:cubicBezTo>
                      <a:pt x="1038225" y="52549"/>
                      <a:pt x="1040593" y="54302"/>
                      <a:pt x="1045850" y="57854"/>
                    </a:cubicBezTo>
                    <a:lnTo>
                      <a:pt x="1045850" y="57854"/>
                    </a:lnTo>
                    <a:lnTo>
                      <a:pt x="1045850" y="57854"/>
                    </a:lnTo>
                    <a:cubicBezTo>
                      <a:pt x="1069911" y="74336"/>
                      <a:pt x="1288627" y="218884"/>
                      <a:pt x="1557075" y="218884"/>
                    </a:cubicBezTo>
                    <a:lnTo>
                      <a:pt x="1559064" y="218884"/>
                    </a:lnTo>
                    <a:cubicBezTo>
                      <a:pt x="1630249" y="218988"/>
                      <a:pt x="1701102" y="208630"/>
                      <a:pt x="1769303" y="188147"/>
                    </a:cubicBezTo>
                    <a:cubicBezTo>
                      <a:pt x="1778681" y="185352"/>
                      <a:pt x="1788390" y="183931"/>
                      <a:pt x="1798194" y="183931"/>
                    </a:cubicBezTo>
                    <a:cubicBezTo>
                      <a:pt x="1815102" y="183898"/>
                      <a:pt x="1831726" y="188217"/>
                      <a:pt x="1846503" y="196482"/>
                    </a:cubicBezTo>
                    <a:cubicBezTo>
                      <a:pt x="1870421" y="209653"/>
                      <a:pt x="1887471" y="232572"/>
                      <a:pt x="1893154" y="259284"/>
                    </a:cubicBezTo>
                    <a:lnTo>
                      <a:pt x="1893154" y="259615"/>
                    </a:lnTo>
                    <a:cubicBezTo>
                      <a:pt x="1896375" y="275482"/>
                      <a:pt x="1924603" y="420646"/>
                      <a:pt x="1924603" y="630033"/>
                    </a:cubicBezTo>
                    <a:cubicBezTo>
                      <a:pt x="1924603" y="924150"/>
                      <a:pt x="1870847" y="1192076"/>
                      <a:pt x="1765088" y="1426328"/>
                    </a:cubicBezTo>
                    <a:cubicBezTo>
                      <a:pt x="1697361" y="1577886"/>
                      <a:pt x="1604200" y="1716751"/>
                      <a:pt x="1489631" y="1836908"/>
                    </a:cubicBezTo>
                    <a:cubicBezTo>
                      <a:pt x="1360286" y="1972032"/>
                      <a:pt x="1202524" y="2083190"/>
                      <a:pt x="1020749" y="2166879"/>
                    </a:cubicBezTo>
                    <a:cubicBezTo>
                      <a:pt x="1016960" y="2168678"/>
                      <a:pt x="1012981" y="2170146"/>
                      <a:pt x="1008956" y="2171283"/>
                    </a:cubicBezTo>
                    <a:lnTo>
                      <a:pt x="1008056" y="2171283"/>
                    </a:lnTo>
                    <a:lnTo>
                      <a:pt x="1008056" y="2171283"/>
                    </a:lnTo>
                    <a:cubicBezTo>
                      <a:pt x="1006256" y="2171994"/>
                      <a:pt x="1004409" y="2172562"/>
                      <a:pt x="1002514" y="2172988"/>
                    </a:cubicBezTo>
                    <a:cubicBezTo>
                      <a:pt x="986790" y="2177061"/>
                      <a:pt x="970261" y="2177061"/>
                      <a:pt x="954536" y="2172988"/>
                    </a:cubicBezTo>
                    <a:cubicBezTo>
                      <a:pt x="952122" y="2172372"/>
                      <a:pt x="950132" y="2171709"/>
                      <a:pt x="948806" y="2171236"/>
                    </a:cubicBezTo>
                    <a:lnTo>
                      <a:pt x="948285" y="2171236"/>
                    </a:lnTo>
                    <a:cubicBezTo>
                      <a:pt x="944164" y="2170099"/>
                      <a:pt x="940139" y="2168631"/>
                      <a:pt x="936255" y="2166831"/>
                    </a:cubicBezTo>
                    <a:cubicBezTo>
                      <a:pt x="754432" y="2083048"/>
                      <a:pt x="596623" y="1971984"/>
                      <a:pt x="467372" y="1836813"/>
                    </a:cubicBezTo>
                    <a:cubicBezTo>
                      <a:pt x="352804" y="1716656"/>
                      <a:pt x="259643" y="1577839"/>
                      <a:pt x="191916" y="1426281"/>
                    </a:cubicBezTo>
                    <a:cubicBezTo>
                      <a:pt x="86156" y="1191981"/>
                      <a:pt x="32496" y="924245"/>
                      <a:pt x="32448" y="629938"/>
                    </a:cubicBezTo>
                    <a:cubicBezTo>
                      <a:pt x="32448" y="436891"/>
                      <a:pt x="56129" y="298784"/>
                      <a:pt x="63517" y="261036"/>
                    </a:cubicBezTo>
                    <a:lnTo>
                      <a:pt x="63517" y="260800"/>
                    </a:lnTo>
                    <a:lnTo>
                      <a:pt x="63517" y="260326"/>
                    </a:lnTo>
                    <a:lnTo>
                      <a:pt x="63802" y="259000"/>
                    </a:lnTo>
                    <a:cubicBezTo>
                      <a:pt x="69580" y="232397"/>
                      <a:pt x="86583" y="209583"/>
                      <a:pt x="110406" y="196435"/>
                    </a:cubicBezTo>
                    <a:cubicBezTo>
                      <a:pt x="125183" y="188161"/>
                      <a:pt x="141854" y="183827"/>
                      <a:pt x="158810" y="183836"/>
                    </a:cubicBezTo>
                    <a:cubicBezTo>
                      <a:pt x="168614" y="183832"/>
                      <a:pt x="178370" y="185267"/>
                      <a:pt x="187795" y="188099"/>
                    </a:cubicBezTo>
                    <a:cubicBezTo>
                      <a:pt x="255996" y="208555"/>
                      <a:pt x="326802" y="218899"/>
                      <a:pt x="397987" y="218790"/>
                    </a:cubicBezTo>
                    <a:lnTo>
                      <a:pt x="399834" y="218790"/>
                    </a:lnTo>
                    <a:cubicBezTo>
                      <a:pt x="668139" y="218790"/>
                      <a:pt x="887141" y="74146"/>
                      <a:pt x="911342" y="57759"/>
                    </a:cubicBezTo>
                    <a:lnTo>
                      <a:pt x="911342" y="57759"/>
                    </a:lnTo>
                    <a:lnTo>
                      <a:pt x="911342" y="57759"/>
                    </a:lnTo>
                    <a:cubicBezTo>
                      <a:pt x="916884" y="54018"/>
                      <a:pt x="919394" y="52170"/>
                      <a:pt x="919394" y="52170"/>
                    </a:cubicBezTo>
                    <a:cubicBezTo>
                      <a:pt x="922283" y="50072"/>
                      <a:pt x="925315" y="48159"/>
                      <a:pt x="928441" y="46440"/>
                    </a:cubicBezTo>
                    <a:lnTo>
                      <a:pt x="929293" y="45966"/>
                    </a:lnTo>
                    <a:lnTo>
                      <a:pt x="933224" y="43740"/>
                    </a:lnTo>
                    <a:lnTo>
                      <a:pt x="933934" y="43456"/>
                    </a:lnTo>
                    <a:lnTo>
                      <a:pt x="934313" y="43456"/>
                    </a:lnTo>
                    <a:cubicBezTo>
                      <a:pt x="937391" y="41936"/>
                      <a:pt x="940565" y="40590"/>
                      <a:pt x="943786" y="39430"/>
                    </a:cubicBezTo>
                    <a:cubicBezTo>
                      <a:pt x="946580" y="38199"/>
                      <a:pt x="949516" y="37233"/>
                      <a:pt x="952500" y="36541"/>
                    </a:cubicBezTo>
                    <a:cubicBezTo>
                      <a:pt x="955720" y="35689"/>
                      <a:pt x="958468" y="35167"/>
                      <a:pt x="960599" y="34789"/>
                    </a:cubicBezTo>
                    <a:lnTo>
                      <a:pt x="961120" y="34789"/>
                    </a:lnTo>
                    <a:lnTo>
                      <a:pt x="961546" y="34789"/>
                    </a:lnTo>
                    <a:cubicBezTo>
                      <a:pt x="964341" y="34315"/>
                      <a:pt x="966804" y="33983"/>
                      <a:pt x="969408" y="33794"/>
                    </a:cubicBezTo>
                    <a:lnTo>
                      <a:pt x="970119" y="33794"/>
                    </a:lnTo>
                    <a:cubicBezTo>
                      <a:pt x="973292" y="33557"/>
                      <a:pt x="976039" y="33557"/>
                      <a:pt x="978265" y="33557"/>
                    </a:cubicBezTo>
                    <a:close/>
                    <a:moveTo>
                      <a:pt x="978644" y="-164"/>
                    </a:moveTo>
                    <a:cubicBezTo>
                      <a:pt x="976229" y="-164"/>
                      <a:pt x="972582" y="-164"/>
                      <a:pt x="968224" y="120"/>
                    </a:cubicBezTo>
                    <a:lnTo>
                      <a:pt x="967230" y="120"/>
                    </a:lnTo>
                    <a:cubicBezTo>
                      <a:pt x="963630" y="451"/>
                      <a:pt x="960173" y="877"/>
                      <a:pt x="956384" y="1541"/>
                    </a:cubicBezTo>
                    <a:lnTo>
                      <a:pt x="955768" y="1541"/>
                    </a:lnTo>
                    <a:lnTo>
                      <a:pt x="955105" y="1541"/>
                    </a:lnTo>
                    <a:cubicBezTo>
                      <a:pt x="952737" y="1967"/>
                      <a:pt x="949232" y="2583"/>
                      <a:pt x="944922" y="3719"/>
                    </a:cubicBezTo>
                    <a:cubicBezTo>
                      <a:pt x="940565" y="4771"/>
                      <a:pt x="936255" y="6163"/>
                      <a:pt x="932087" y="7887"/>
                    </a:cubicBezTo>
                    <a:cubicBezTo>
                      <a:pt x="928535" y="9166"/>
                      <a:pt x="925077" y="10634"/>
                      <a:pt x="921715" y="12197"/>
                    </a:cubicBezTo>
                    <a:lnTo>
                      <a:pt x="919726" y="12860"/>
                    </a:lnTo>
                    <a:lnTo>
                      <a:pt x="916789" y="14565"/>
                    </a:lnTo>
                    <a:lnTo>
                      <a:pt x="913001" y="16744"/>
                    </a:lnTo>
                    <a:lnTo>
                      <a:pt x="912385" y="17075"/>
                    </a:lnTo>
                    <a:cubicBezTo>
                      <a:pt x="908027" y="19467"/>
                      <a:pt x="903812" y="22138"/>
                      <a:pt x="899786" y="25080"/>
                    </a:cubicBezTo>
                    <a:cubicBezTo>
                      <a:pt x="899313" y="25411"/>
                      <a:pt x="897134" y="26974"/>
                      <a:pt x="892872" y="29816"/>
                    </a:cubicBezTo>
                    <a:lnTo>
                      <a:pt x="892872" y="29816"/>
                    </a:lnTo>
                    <a:lnTo>
                      <a:pt x="892872" y="29816"/>
                    </a:lnTo>
                    <a:cubicBezTo>
                      <a:pt x="869475" y="45824"/>
                      <a:pt x="658572" y="185163"/>
                      <a:pt x="400308" y="185163"/>
                    </a:cubicBezTo>
                    <a:lnTo>
                      <a:pt x="398508" y="185163"/>
                    </a:lnTo>
                    <a:cubicBezTo>
                      <a:pt x="330591" y="185267"/>
                      <a:pt x="263053" y="175406"/>
                      <a:pt x="198025" y="155893"/>
                    </a:cubicBezTo>
                    <a:cubicBezTo>
                      <a:pt x="185474" y="152118"/>
                      <a:pt x="172403" y="150200"/>
                      <a:pt x="159283" y="150210"/>
                    </a:cubicBezTo>
                    <a:cubicBezTo>
                      <a:pt x="136550" y="150176"/>
                      <a:pt x="114147" y="156002"/>
                      <a:pt x="94303" y="167118"/>
                    </a:cubicBezTo>
                    <a:cubicBezTo>
                      <a:pt x="61907" y="185077"/>
                      <a:pt x="38889" y="216161"/>
                      <a:pt x="31122" y="252369"/>
                    </a:cubicBezTo>
                    <a:lnTo>
                      <a:pt x="30838" y="253695"/>
                    </a:lnTo>
                    <a:lnTo>
                      <a:pt x="30838" y="254690"/>
                    </a:lnTo>
                    <a:lnTo>
                      <a:pt x="30838" y="255495"/>
                    </a:lnTo>
                    <a:cubicBezTo>
                      <a:pt x="23213" y="295232"/>
                      <a:pt x="-705" y="435470"/>
                      <a:pt x="-705" y="630317"/>
                    </a:cubicBezTo>
                    <a:cubicBezTo>
                      <a:pt x="-705" y="929265"/>
                      <a:pt x="53998" y="1201880"/>
                      <a:pt x="161746" y="1440584"/>
                    </a:cubicBezTo>
                    <a:cubicBezTo>
                      <a:pt x="231084" y="1595647"/>
                      <a:pt x="326376" y="1737685"/>
                      <a:pt x="443596" y="1860589"/>
                    </a:cubicBezTo>
                    <a:cubicBezTo>
                      <a:pt x="575878" y="1998838"/>
                      <a:pt x="737240" y="2112318"/>
                      <a:pt x="922709" y="2197900"/>
                    </a:cubicBezTo>
                    <a:cubicBezTo>
                      <a:pt x="928014" y="2200363"/>
                      <a:pt x="933508" y="2202400"/>
                      <a:pt x="939144" y="2204010"/>
                    </a:cubicBezTo>
                    <a:cubicBezTo>
                      <a:pt x="941844" y="2204957"/>
                      <a:pt x="944591" y="2205763"/>
                      <a:pt x="947290" y="2206426"/>
                    </a:cubicBezTo>
                    <a:cubicBezTo>
                      <a:pt x="957710" y="2209078"/>
                      <a:pt x="968366" y="2210404"/>
                      <a:pt x="979118" y="2210451"/>
                    </a:cubicBezTo>
                    <a:cubicBezTo>
                      <a:pt x="990011" y="2210404"/>
                      <a:pt x="1000904" y="2209078"/>
                      <a:pt x="1011465" y="2206426"/>
                    </a:cubicBezTo>
                    <a:cubicBezTo>
                      <a:pt x="1014165" y="2205715"/>
                      <a:pt x="1016817" y="2204910"/>
                      <a:pt x="1019423" y="2204010"/>
                    </a:cubicBezTo>
                    <a:lnTo>
                      <a:pt x="1019423" y="2204010"/>
                    </a:lnTo>
                    <a:cubicBezTo>
                      <a:pt x="1025058" y="2202400"/>
                      <a:pt x="1030600" y="2200316"/>
                      <a:pt x="1035904" y="2197806"/>
                    </a:cubicBezTo>
                    <a:cubicBezTo>
                      <a:pt x="1221515" y="2112223"/>
                      <a:pt x="1382641" y="1998886"/>
                      <a:pt x="1514923" y="1860589"/>
                    </a:cubicBezTo>
                    <a:cubicBezTo>
                      <a:pt x="1631811" y="1737732"/>
                      <a:pt x="1726914" y="1595836"/>
                      <a:pt x="1796063" y="1440963"/>
                    </a:cubicBezTo>
                    <a:cubicBezTo>
                      <a:pt x="1903811" y="1202307"/>
                      <a:pt x="1958514" y="929739"/>
                      <a:pt x="1958561" y="630743"/>
                    </a:cubicBezTo>
                    <a:cubicBezTo>
                      <a:pt x="1958561" y="417994"/>
                      <a:pt x="1929718" y="269798"/>
                      <a:pt x="1926450" y="253601"/>
                    </a:cubicBezTo>
                    <a:lnTo>
                      <a:pt x="1926450" y="253127"/>
                    </a:lnTo>
                    <a:cubicBezTo>
                      <a:pt x="1918683" y="216900"/>
                      <a:pt x="1895617" y="185816"/>
                      <a:pt x="1863175" y="167876"/>
                    </a:cubicBezTo>
                    <a:cubicBezTo>
                      <a:pt x="1843330" y="156779"/>
                      <a:pt x="1821022" y="150972"/>
                      <a:pt x="1798288" y="151015"/>
                    </a:cubicBezTo>
                    <a:cubicBezTo>
                      <a:pt x="1785217" y="151020"/>
                      <a:pt x="1772239" y="152900"/>
                      <a:pt x="1759736" y="156603"/>
                    </a:cubicBezTo>
                    <a:cubicBezTo>
                      <a:pt x="1694661" y="176178"/>
                      <a:pt x="1627075" y="186072"/>
                      <a:pt x="1559158" y="185968"/>
                    </a:cubicBezTo>
                    <a:lnTo>
                      <a:pt x="1557122" y="185968"/>
                    </a:lnTo>
                    <a:cubicBezTo>
                      <a:pt x="1298905" y="185968"/>
                      <a:pt x="1088240" y="46629"/>
                      <a:pt x="1065127" y="30763"/>
                    </a:cubicBezTo>
                    <a:lnTo>
                      <a:pt x="1065127" y="30763"/>
                    </a:lnTo>
                    <a:lnTo>
                      <a:pt x="1064748" y="30526"/>
                    </a:lnTo>
                    <a:cubicBezTo>
                      <a:pt x="1060817" y="27874"/>
                      <a:pt x="1058780" y="26453"/>
                      <a:pt x="1058354" y="26121"/>
                    </a:cubicBezTo>
                    <a:lnTo>
                      <a:pt x="1058070" y="26121"/>
                    </a:lnTo>
                    <a:lnTo>
                      <a:pt x="1057549" y="25695"/>
                    </a:lnTo>
                    <a:lnTo>
                      <a:pt x="1057028" y="25316"/>
                    </a:lnTo>
                    <a:lnTo>
                      <a:pt x="1057028" y="25316"/>
                    </a:lnTo>
                    <a:cubicBezTo>
                      <a:pt x="1053523" y="22811"/>
                      <a:pt x="1049876" y="20519"/>
                      <a:pt x="1046087" y="18449"/>
                    </a:cubicBezTo>
                    <a:lnTo>
                      <a:pt x="1045661" y="18165"/>
                    </a:lnTo>
                    <a:lnTo>
                      <a:pt x="1041304" y="15607"/>
                    </a:lnTo>
                    <a:lnTo>
                      <a:pt x="1037941" y="13618"/>
                    </a:lnTo>
                    <a:lnTo>
                      <a:pt x="1035194" y="12765"/>
                    </a:lnTo>
                    <a:cubicBezTo>
                      <a:pt x="1032210" y="11392"/>
                      <a:pt x="1029131" y="10113"/>
                      <a:pt x="1025721" y="8929"/>
                    </a:cubicBezTo>
                    <a:cubicBezTo>
                      <a:pt x="1021411" y="7153"/>
                      <a:pt x="1017007" y="5728"/>
                      <a:pt x="1012460" y="4667"/>
                    </a:cubicBezTo>
                    <a:cubicBezTo>
                      <a:pt x="1008293" y="3577"/>
                      <a:pt x="1004835" y="2961"/>
                      <a:pt x="1002561" y="2535"/>
                    </a:cubicBezTo>
                    <a:lnTo>
                      <a:pt x="1002041" y="2535"/>
                    </a:lnTo>
                    <a:cubicBezTo>
                      <a:pt x="998299" y="1839"/>
                      <a:pt x="994510" y="1337"/>
                      <a:pt x="990721" y="1020"/>
                    </a:cubicBezTo>
                    <a:lnTo>
                      <a:pt x="989158" y="1020"/>
                    </a:lnTo>
                    <a:cubicBezTo>
                      <a:pt x="984848" y="736"/>
                      <a:pt x="981249" y="736"/>
                      <a:pt x="978833" y="73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820B7EB-F091-6844-8AC9-3ECD20EFFBB8}"/>
                  </a:ext>
                </a:extLst>
              </p:cNvPr>
              <p:cNvSpPr/>
              <p:nvPr/>
            </p:nvSpPr>
            <p:spPr>
              <a:xfrm>
                <a:off x="5272802" y="2532613"/>
                <a:ext cx="1801551" cy="2052999"/>
              </a:xfrm>
              <a:custGeom>
                <a:avLst/>
                <a:gdLst>
                  <a:gd name="connsiteX0" fmla="*/ 1798809 w 1801551"/>
                  <a:gd name="connsiteY0" fmla="*/ 456230 h 2052999"/>
                  <a:gd name="connsiteX1" fmla="*/ 1798005 w 1801551"/>
                  <a:gd name="connsiteY1" fmla="*/ 438565 h 2052999"/>
                  <a:gd name="connsiteX2" fmla="*/ 1797057 w 1801551"/>
                  <a:gd name="connsiteY2" fmla="*/ 421467 h 2052999"/>
                  <a:gd name="connsiteX3" fmla="*/ 1796015 w 1801551"/>
                  <a:gd name="connsiteY3" fmla="*/ 404843 h 2052999"/>
                  <a:gd name="connsiteX4" fmla="*/ 1794926 w 1801551"/>
                  <a:gd name="connsiteY4" fmla="*/ 388645 h 2052999"/>
                  <a:gd name="connsiteX5" fmla="*/ 1793742 w 1801551"/>
                  <a:gd name="connsiteY5" fmla="*/ 373063 h 2052999"/>
                  <a:gd name="connsiteX6" fmla="*/ 1793126 w 1801551"/>
                  <a:gd name="connsiteY6" fmla="*/ 365438 h 2052999"/>
                  <a:gd name="connsiteX7" fmla="*/ 1790521 w 1801551"/>
                  <a:gd name="connsiteY7" fmla="*/ 336358 h 2052999"/>
                  <a:gd name="connsiteX8" fmla="*/ 1789195 w 1801551"/>
                  <a:gd name="connsiteY8" fmla="*/ 322670 h 2052999"/>
                  <a:gd name="connsiteX9" fmla="*/ 1773661 w 1801551"/>
                  <a:gd name="connsiteY9" fmla="*/ 208007 h 2052999"/>
                  <a:gd name="connsiteX10" fmla="*/ 1773329 w 1801551"/>
                  <a:gd name="connsiteY10" fmla="*/ 206065 h 2052999"/>
                  <a:gd name="connsiteX11" fmla="*/ 1772334 w 1801551"/>
                  <a:gd name="connsiteY11" fmla="*/ 200760 h 2052999"/>
                  <a:gd name="connsiteX12" fmla="*/ 1771624 w 1801551"/>
                  <a:gd name="connsiteY12" fmla="*/ 196972 h 2052999"/>
                  <a:gd name="connsiteX13" fmla="*/ 1770818 w 1801551"/>
                  <a:gd name="connsiteY13" fmla="*/ 192614 h 2052999"/>
                  <a:gd name="connsiteX14" fmla="*/ 1770818 w 1801551"/>
                  <a:gd name="connsiteY14" fmla="*/ 191383 h 2052999"/>
                  <a:gd name="connsiteX15" fmla="*/ 1770392 w 1801551"/>
                  <a:gd name="connsiteY15" fmla="*/ 189488 h 2052999"/>
                  <a:gd name="connsiteX16" fmla="*/ 1767219 w 1801551"/>
                  <a:gd name="connsiteY16" fmla="*/ 179637 h 2052999"/>
                  <a:gd name="connsiteX17" fmla="*/ 1766035 w 1801551"/>
                  <a:gd name="connsiteY17" fmla="*/ 177364 h 2052999"/>
                  <a:gd name="connsiteX18" fmla="*/ 1763383 w 1801551"/>
                  <a:gd name="connsiteY18" fmla="*/ 172912 h 2052999"/>
                  <a:gd name="connsiteX19" fmla="*/ 1760257 w 1801551"/>
                  <a:gd name="connsiteY19" fmla="*/ 168696 h 2052999"/>
                  <a:gd name="connsiteX20" fmla="*/ 1756657 w 1801551"/>
                  <a:gd name="connsiteY20" fmla="*/ 164908 h 2052999"/>
                  <a:gd name="connsiteX21" fmla="*/ 1752679 w 1801551"/>
                  <a:gd name="connsiteY21" fmla="*/ 161403 h 2052999"/>
                  <a:gd name="connsiteX22" fmla="*/ 1748275 w 1801551"/>
                  <a:gd name="connsiteY22" fmla="*/ 158324 h 2052999"/>
                  <a:gd name="connsiteX23" fmla="*/ 1745907 w 1801551"/>
                  <a:gd name="connsiteY23" fmla="*/ 156951 h 2052999"/>
                  <a:gd name="connsiteX24" fmla="*/ 1739702 w 1801551"/>
                  <a:gd name="connsiteY24" fmla="*/ 153967 h 2052999"/>
                  <a:gd name="connsiteX25" fmla="*/ 1736528 w 1801551"/>
                  <a:gd name="connsiteY25" fmla="*/ 152830 h 2052999"/>
                  <a:gd name="connsiteX26" fmla="*/ 1733213 w 1801551"/>
                  <a:gd name="connsiteY26" fmla="*/ 151836 h 2052999"/>
                  <a:gd name="connsiteX27" fmla="*/ 1703612 w 1801551"/>
                  <a:gd name="connsiteY27" fmla="*/ 152499 h 2052999"/>
                  <a:gd name="connsiteX28" fmla="*/ 1480585 w 1801551"/>
                  <a:gd name="connsiteY28" fmla="*/ 185084 h 2052999"/>
                  <a:gd name="connsiteX29" fmla="*/ 941749 w 1801551"/>
                  <a:gd name="connsiteY29" fmla="*/ 16049 h 2052999"/>
                  <a:gd name="connsiteX30" fmla="*/ 939428 w 1801551"/>
                  <a:gd name="connsiteY30" fmla="*/ 14439 h 2052999"/>
                  <a:gd name="connsiteX31" fmla="*/ 934408 w 1801551"/>
                  <a:gd name="connsiteY31" fmla="*/ 10981 h 2052999"/>
                  <a:gd name="connsiteX32" fmla="*/ 933366 w 1801551"/>
                  <a:gd name="connsiteY32" fmla="*/ 10271 h 2052999"/>
                  <a:gd name="connsiteX33" fmla="*/ 932229 w 1801551"/>
                  <a:gd name="connsiteY33" fmla="*/ 9466 h 2052999"/>
                  <a:gd name="connsiteX34" fmla="*/ 932229 w 1801551"/>
                  <a:gd name="connsiteY34" fmla="*/ 9466 h 2052999"/>
                  <a:gd name="connsiteX35" fmla="*/ 929435 w 1801551"/>
                  <a:gd name="connsiteY35" fmla="*/ 7761 h 2052999"/>
                  <a:gd name="connsiteX36" fmla="*/ 926688 w 1801551"/>
                  <a:gd name="connsiteY36" fmla="*/ 6150 h 2052999"/>
                  <a:gd name="connsiteX37" fmla="*/ 924699 w 1801551"/>
                  <a:gd name="connsiteY37" fmla="*/ 5061 h 2052999"/>
                  <a:gd name="connsiteX38" fmla="*/ 918021 w 1801551"/>
                  <a:gd name="connsiteY38" fmla="*/ 2361 h 2052999"/>
                  <a:gd name="connsiteX39" fmla="*/ 916647 w 1801551"/>
                  <a:gd name="connsiteY39" fmla="*/ 1746 h 2052999"/>
                  <a:gd name="connsiteX40" fmla="*/ 915984 w 1801551"/>
                  <a:gd name="connsiteY40" fmla="*/ 1509 h 2052999"/>
                  <a:gd name="connsiteX41" fmla="*/ 915226 w 1801551"/>
                  <a:gd name="connsiteY41" fmla="*/ 1509 h 2052999"/>
                  <a:gd name="connsiteX42" fmla="*/ 914752 w 1801551"/>
                  <a:gd name="connsiteY42" fmla="*/ 1509 h 2052999"/>
                  <a:gd name="connsiteX43" fmla="*/ 914326 w 1801551"/>
                  <a:gd name="connsiteY43" fmla="*/ 1509 h 2052999"/>
                  <a:gd name="connsiteX44" fmla="*/ 912148 w 1801551"/>
                  <a:gd name="connsiteY44" fmla="*/ 1036 h 2052999"/>
                  <a:gd name="connsiteX45" fmla="*/ 909022 w 1801551"/>
                  <a:gd name="connsiteY45" fmla="*/ 420 h 2052999"/>
                  <a:gd name="connsiteX46" fmla="*/ 905233 w 1801551"/>
                  <a:gd name="connsiteY46" fmla="*/ -101 h 2052999"/>
                  <a:gd name="connsiteX47" fmla="*/ 900497 w 1801551"/>
                  <a:gd name="connsiteY47" fmla="*/ -101 h 2052999"/>
                  <a:gd name="connsiteX48" fmla="*/ 900070 w 1801551"/>
                  <a:gd name="connsiteY48" fmla="*/ -101 h 2052999"/>
                  <a:gd name="connsiteX49" fmla="*/ 894955 w 1801551"/>
                  <a:gd name="connsiteY49" fmla="*/ -101 h 2052999"/>
                  <a:gd name="connsiteX50" fmla="*/ 891071 w 1801551"/>
                  <a:gd name="connsiteY50" fmla="*/ 420 h 2052999"/>
                  <a:gd name="connsiteX51" fmla="*/ 884915 w 1801551"/>
                  <a:gd name="connsiteY51" fmla="*/ 1746 h 2052999"/>
                  <a:gd name="connsiteX52" fmla="*/ 882121 w 1801551"/>
                  <a:gd name="connsiteY52" fmla="*/ 2788 h 2052999"/>
                  <a:gd name="connsiteX53" fmla="*/ 875442 w 1801551"/>
                  <a:gd name="connsiteY53" fmla="*/ 5488 h 2052999"/>
                  <a:gd name="connsiteX54" fmla="*/ 873500 w 1801551"/>
                  <a:gd name="connsiteY54" fmla="*/ 6577 h 2052999"/>
                  <a:gd name="connsiteX55" fmla="*/ 867959 w 1801551"/>
                  <a:gd name="connsiteY55" fmla="*/ 9892 h 2052999"/>
                  <a:gd name="connsiteX56" fmla="*/ 858486 w 1801551"/>
                  <a:gd name="connsiteY56" fmla="*/ 16617 h 2052999"/>
                  <a:gd name="connsiteX57" fmla="*/ 319603 w 1801551"/>
                  <a:gd name="connsiteY57" fmla="*/ 185652 h 2052999"/>
                  <a:gd name="connsiteX58" fmla="*/ 96529 w 1801551"/>
                  <a:gd name="connsiteY58" fmla="*/ 153067 h 2052999"/>
                  <a:gd name="connsiteX59" fmla="*/ 54282 w 1801551"/>
                  <a:gd name="connsiteY59" fmla="*/ 157519 h 2052999"/>
                  <a:gd name="connsiteX60" fmla="*/ 29748 w 1801551"/>
                  <a:gd name="connsiteY60" fmla="*/ 190057 h 2052999"/>
                  <a:gd name="connsiteX61" fmla="*/ -705 w 1801551"/>
                  <a:gd name="connsiteY61" fmla="*/ 551665 h 2052999"/>
                  <a:gd name="connsiteX62" fmla="*/ 154736 w 1801551"/>
                  <a:gd name="connsiteY62" fmla="*/ 1329394 h 2052999"/>
                  <a:gd name="connsiteX63" fmla="*/ 877242 w 1801551"/>
                  <a:gd name="connsiteY63" fmla="*/ 2047684 h 2052999"/>
                  <a:gd name="connsiteX64" fmla="*/ 884346 w 1801551"/>
                  <a:gd name="connsiteY64" fmla="*/ 2050100 h 2052999"/>
                  <a:gd name="connsiteX65" fmla="*/ 887046 w 1801551"/>
                  <a:gd name="connsiteY65" fmla="*/ 2051047 h 2052999"/>
                  <a:gd name="connsiteX66" fmla="*/ 900070 w 1801551"/>
                  <a:gd name="connsiteY66" fmla="*/ 2052800 h 2052999"/>
                  <a:gd name="connsiteX67" fmla="*/ 900686 w 1801551"/>
                  <a:gd name="connsiteY67" fmla="*/ 2052800 h 2052999"/>
                  <a:gd name="connsiteX68" fmla="*/ 901302 w 1801551"/>
                  <a:gd name="connsiteY68" fmla="*/ 2052800 h 2052999"/>
                  <a:gd name="connsiteX69" fmla="*/ 903907 w 1801551"/>
                  <a:gd name="connsiteY69" fmla="*/ 2052800 h 2052999"/>
                  <a:gd name="connsiteX70" fmla="*/ 913379 w 1801551"/>
                  <a:gd name="connsiteY70" fmla="*/ 2051236 h 2052999"/>
                  <a:gd name="connsiteX71" fmla="*/ 916079 w 1801551"/>
                  <a:gd name="connsiteY71" fmla="*/ 2050289 h 2052999"/>
                  <a:gd name="connsiteX72" fmla="*/ 921383 w 1801551"/>
                  <a:gd name="connsiteY72" fmla="*/ 2048632 h 2052999"/>
                  <a:gd name="connsiteX73" fmla="*/ 923088 w 1801551"/>
                  <a:gd name="connsiteY73" fmla="*/ 2047874 h 2052999"/>
                  <a:gd name="connsiteX74" fmla="*/ 931850 w 1801551"/>
                  <a:gd name="connsiteY74" fmla="*/ 2043801 h 2052999"/>
                  <a:gd name="connsiteX75" fmla="*/ 940612 w 1801551"/>
                  <a:gd name="connsiteY75" fmla="*/ 2039680 h 2052999"/>
                  <a:gd name="connsiteX76" fmla="*/ 957900 w 1801551"/>
                  <a:gd name="connsiteY76" fmla="*/ 2031345 h 2052999"/>
                  <a:gd name="connsiteX77" fmla="*/ 983427 w 1801551"/>
                  <a:gd name="connsiteY77" fmla="*/ 2018604 h 2052999"/>
                  <a:gd name="connsiteX78" fmla="*/ 1020748 w 1801551"/>
                  <a:gd name="connsiteY78" fmla="*/ 1998949 h 2052999"/>
                  <a:gd name="connsiteX79" fmla="*/ 1057028 w 1801551"/>
                  <a:gd name="connsiteY79" fmla="*/ 1978631 h 2052999"/>
                  <a:gd name="connsiteX80" fmla="*/ 1057028 w 1801551"/>
                  <a:gd name="connsiteY80" fmla="*/ 1978631 h 2052999"/>
                  <a:gd name="connsiteX81" fmla="*/ 1076683 w 1801551"/>
                  <a:gd name="connsiteY81" fmla="*/ 1967074 h 2052999"/>
                  <a:gd name="connsiteX82" fmla="*/ 1133517 w 1801551"/>
                  <a:gd name="connsiteY82" fmla="*/ 1931269 h 2052999"/>
                  <a:gd name="connsiteX83" fmla="*/ 1133517 w 1801551"/>
                  <a:gd name="connsiteY83" fmla="*/ 1931269 h 2052999"/>
                  <a:gd name="connsiteX84" fmla="*/ 1162692 w 1801551"/>
                  <a:gd name="connsiteY84" fmla="*/ 1911519 h 2052999"/>
                  <a:gd name="connsiteX85" fmla="*/ 1191109 w 1801551"/>
                  <a:gd name="connsiteY85" fmla="*/ 1891295 h 2052999"/>
                  <a:gd name="connsiteX86" fmla="*/ 1191109 w 1801551"/>
                  <a:gd name="connsiteY86" fmla="*/ 1891295 h 2052999"/>
                  <a:gd name="connsiteX87" fmla="*/ 1201529 w 1801551"/>
                  <a:gd name="connsiteY87" fmla="*/ 1883623 h 2052999"/>
                  <a:gd name="connsiteX88" fmla="*/ 1221989 w 1801551"/>
                  <a:gd name="connsiteY88" fmla="*/ 1868088 h 2052999"/>
                  <a:gd name="connsiteX89" fmla="*/ 1232030 w 1801551"/>
                  <a:gd name="connsiteY89" fmla="*/ 1860226 h 2052999"/>
                  <a:gd name="connsiteX90" fmla="*/ 1245386 w 1801551"/>
                  <a:gd name="connsiteY90" fmla="*/ 1849664 h 2052999"/>
                  <a:gd name="connsiteX91" fmla="*/ 1271293 w 1801551"/>
                  <a:gd name="connsiteY91" fmla="*/ 1828304 h 2052999"/>
                  <a:gd name="connsiteX92" fmla="*/ 1271293 w 1801551"/>
                  <a:gd name="connsiteY92" fmla="*/ 1828304 h 2052999"/>
                  <a:gd name="connsiteX93" fmla="*/ 1280765 w 1801551"/>
                  <a:gd name="connsiteY93" fmla="*/ 1820158 h 2052999"/>
                  <a:gd name="connsiteX94" fmla="*/ 1308661 w 1801551"/>
                  <a:gd name="connsiteY94" fmla="*/ 1795482 h 2052999"/>
                  <a:gd name="connsiteX95" fmla="*/ 1645357 w 1801551"/>
                  <a:gd name="connsiteY95" fmla="*/ 1329584 h 2052999"/>
                  <a:gd name="connsiteX96" fmla="*/ 1800846 w 1801551"/>
                  <a:gd name="connsiteY96" fmla="*/ 551854 h 2052999"/>
                  <a:gd name="connsiteX97" fmla="*/ 1798809 w 1801551"/>
                  <a:gd name="connsiteY97" fmla="*/ 456230 h 205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1801551" h="2052999">
                    <a:moveTo>
                      <a:pt x="1798809" y="456230"/>
                    </a:moveTo>
                    <a:cubicBezTo>
                      <a:pt x="1798526" y="450263"/>
                      <a:pt x="1798241" y="444390"/>
                      <a:pt x="1798005" y="438565"/>
                    </a:cubicBezTo>
                    <a:cubicBezTo>
                      <a:pt x="1797768" y="432739"/>
                      <a:pt x="1797389" y="427103"/>
                      <a:pt x="1797057" y="421467"/>
                    </a:cubicBezTo>
                    <a:cubicBezTo>
                      <a:pt x="1796726" y="415831"/>
                      <a:pt x="1796394" y="410289"/>
                      <a:pt x="1796015" y="404843"/>
                    </a:cubicBezTo>
                    <a:cubicBezTo>
                      <a:pt x="1795637" y="399396"/>
                      <a:pt x="1795305" y="393949"/>
                      <a:pt x="1794926" y="388645"/>
                    </a:cubicBezTo>
                    <a:cubicBezTo>
                      <a:pt x="1794547" y="383340"/>
                      <a:pt x="1794168" y="378178"/>
                      <a:pt x="1793742" y="373063"/>
                    </a:cubicBezTo>
                    <a:cubicBezTo>
                      <a:pt x="1793505" y="370506"/>
                      <a:pt x="1793363" y="367948"/>
                      <a:pt x="1793126" y="365438"/>
                    </a:cubicBezTo>
                    <a:cubicBezTo>
                      <a:pt x="1792321" y="355397"/>
                      <a:pt x="1791469" y="345641"/>
                      <a:pt x="1790521" y="336358"/>
                    </a:cubicBezTo>
                    <a:cubicBezTo>
                      <a:pt x="1790048" y="331621"/>
                      <a:pt x="1789621" y="327169"/>
                      <a:pt x="1789195" y="322670"/>
                    </a:cubicBezTo>
                    <a:cubicBezTo>
                      <a:pt x="1783606" y="269104"/>
                      <a:pt x="1777402" y="229557"/>
                      <a:pt x="1773661" y="208007"/>
                    </a:cubicBezTo>
                    <a:cubicBezTo>
                      <a:pt x="1773661" y="207344"/>
                      <a:pt x="1773423" y="206681"/>
                      <a:pt x="1773329" y="206065"/>
                    </a:cubicBezTo>
                    <a:cubicBezTo>
                      <a:pt x="1772950" y="204123"/>
                      <a:pt x="1772618" y="202371"/>
                      <a:pt x="1772334" y="200760"/>
                    </a:cubicBezTo>
                    <a:cubicBezTo>
                      <a:pt x="1772050" y="199150"/>
                      <a:pt x="1771861" y="198108"/>
                      <a:pt x="1771624" y="196972"/>
                    </a:cubicBezTo>
                    <a:cubicBezTo>
                      <a:pt x="1771387" y="195835"/>
                      <a:pt x="1771055" y="193751"/>
                      <a:pt x="1770818" y="192614"/>
                    </a:cubicBezTo>
                    <a:cubicBezTo>
                      <a:pt x="1770582" y="191477"/>
                      <a:pt x="1770818" y="191762"/>
                      <a:pt x="1770818" y="191383"/>
                    </a:cubicBezTo>
                    <a:cubicBezTo>
                      <a:pt x="1770724" y="190743"/>
                      <a:pt x="1770582" y="190109"/>
                      <a:pt x="1770392" y="189488"/>
                    </a:cubicBezTo>
                    <a:cubicBezTo>
                      <a:pt x="1769682" y="186107"/>
                      <a:pt x="1768592" y="182806"/>
                      <a:pt x="1767219" y="179637"/>
                    </a:cubicBezTo>
                    <a:cubicBezTo>
                      <a:pt x="1766840" y="178879"/>
                      <a:pt x="1766461" y="178121"/>
                      <a:pt x="1766035" y="177364"/>
                    </a:cubicBezTo>
                    <a:cubicBezTo>
                      <a:pt x="1765230" y="175829"/>
                      <a:pt x="1764377" y="174342"/>
                      <a:pt x="1763383" y="172912"/>
                    </a:cubicBezTo>
                    <a:cubicBezTo>
                      <a:pt x="1762388" y="171491"/>
                      <a:pt x="1761393" y="170070"/>
                      <a:pt x="1760257" y="168696"/>
                    </a:cubicBezTo>
                    <a:cubicBezTo>
                      <a:pt x="1759120" y="167323"/>
                      <a:pt x="1757889" y="166139"/>
                      <a:pt x="1756657" y="164908"/>
                    </a:cubicBezTo>
                    <a:cubicBezTo>
                      <a:pt x="1755426" y="163676"/>
                      <a:pt x="1754005" y="162492"/>
                      <a:pt x="1752679" y="161403"/>
                    </a:cubicBezTo>
                    <a:cubicBezTo>
                      <a:pt x="1751353" y="160314"/>
                      <a:pt x="1749790" y="159271"/>
                      <a:pt x="1748275" y="158324"/>
                    </a:cubicBezTo>
                    <a:cubicBezTo>
                      <a:pt x="1747517" y="157898"/>
                      <a:pt x="1746759" y="157377"/>
                      <a:pt x="1745907" y="156951"/>
                    </a:cubicBezTo>
                    <a:cubicBezTo>
                      <a:pt x="1743917" y="155814"/>
                      <a:pt x="1741833" y="154815"/>
                      <a:pt x="1739702" y="153967"/>
                    </a:cubicBezTo>
                    <a:cubicBezTo>
                      <a:pt x="1738660" y="153526"/>
                      <a:pt x="1737618" y="153148"/>
                      <a:pt x="1736528" y="152830"/>
                    </a:cubicBezTo>
                    <a:cubicBezTo>
                      <a:pt x="1735439" y="152451"/>
                      <a:pt x="1734350" y="152167"/>
                      <a:pt x="1733213" y="151836"/>
                    </a:cubicBezTo>
                    <a:cubicBezTo>
                      <a:pt x="1723456" y="149425"/>
                      <a:pt x="1713227" y="149652"/>
                      <a:pt x="1703612" y="152499"/>
                    </a:cubicBezTo>
                    <a:cubicBezTo>
                      <a:pt x="1631290" y="174252"/>
                      <a:pt x="1556127" y="185231"/>
                      <a:pt x="1480585" y="185084"/>
                    </a:cubicBezTo>
                    <a:cubicBezTo>
                      <a:pt x="1212233" y="185794"/>
                      <a:pt x="990105" y="49202"/>
                      <a:pt x="941749" y="16049"/>
                    </a:cubicBezTo>
                    <a:lnTo>
                      <a:pt x="939428" y="14439"/>
                    </a:lnTo>
                    <a:lnTo>
                      <a:pt x="934408" y="10981"/>
                    </a:lnTo>
                    <a:lnTo>
                      <a:pt x="933366" y="10271"/>
                    </a:lnTo>
                    <a:cubicBezTo>
                      <a:pt x="933035" y="9958"/>
                      <a:pt x="932655" y="9688"/>
                      <a:pt x="932229" y="9466"/>
                    </a:cubicBezTo>
                    <a:lnTo>
                      <a:pt x="932229" y="9466"/>
                    </a:lnTo>
                    <a:cubicBezTo>
                      <a:pt x="931329" y="8841"/>
                      <a:pt x="930382" y="8272"/>
                      <a:pt x="929435" y="7761"/>
                    </a:cubicBezTo>
                    <a:lnTo>
                      <a:pt x="926688" y="6150"/>
                    </a:lnTo>
                    <a:cubicBezTo>
                      <a:pt x="925977" y="5866"/>
                      <a:pt x="925362" y="5345"/>
                      <a:pt x="924699" y="5061"/>
                    </a:cubicBezTo>
                    <a:cubicBezTo>
                      <a:pt x="922520" y="4010"/>
                      <a:pt x="920294" y="3110"/>
                      <a:pt x="918021" y="2361"/>
                    </a:cubicBezTo>
                    <a:lnTo>
                      <a:pt x="916647" y="1746"/>
                    </a:lnTo>
                    <a:lnTo>
                      <a:pt x="915984" y="1509"/>
                    </a:lnTo>
                    <a:cubicBezTo>
                      <a:pt x="915747" y="1462"/>
                      <a:pt x="915463" y="1462"/>
                      <a:pt x="915226" y="1509"/>
                    </a:cubicBezTo>
                    <a:lnTo>
                      <a:pt x="914752" y="1509"/>
                    </a:lnTo>
                    <a:lnTo>
                      <a:pt x="914326" y="1509"/>
                    </a:lnTo>
                    <a:cubicBezTo>
                      <a:pt x="913616" y="1301"/>
                      <a:pt x="912906" y="1144"/>
                      <a:pt x="912148" y="1036"/>
                    </a:cubicBezTo>
                    <a:lnTo>
                      <a:pt x="909022" y="420"/>
                    </a:lnTo>
                    <a:cubicBezTo>
                      <a:pt x="907790" y="183"/>
                      <a:pt x="906464" y="41"/>
                      <a:pt x="905233" y="-101"/>
                    </a:cubicBezTo>
                    <a:cubicBezTo>
                      <a:pt x="904002" y="-243"/>
                      <a:pt x="902107" y="-101"/>
                      <a:pt x="900497" y="-101"/>
                    </a:cubicBezTo>
                    <a:lnTo>
                      <a:pt x="900070" y="-101"/>
                    </a:lnTo>
                    <a:cubicBezTo>
                      <a:pt x="898318" y="-101"/>
                      <a:pt x="896660" y="-101"/>
                      <a:pt x="894955" y="-101"/>
                    </a:cubicBezTo>
                    <a:cubicBezTo>
                      <a:pt x="893629" y="-2"/>
                      <a:pt x="892350" y="173"/>
                      <a:pt x="891071" y="420"/>
                    </a:cubicBezTo>
                    <a:cubicBezTo>
                      <a:pt x="888988" y="737"/>
                      <a:pt x="886951" y="1182"/>
                      <a:pt x="884915" y="1746"/>
                    </a:cubicBezTo>
                    <a:cubicBezTo>
                      <a:pt x="883920" y="1973"/>
                      <a:pt x="883020" y="2324"/>
                      <a:pt x="882121" y="2788"/>
                    </a:cubicBezTo>
                    <a:cubicBezTo>
                      <a:pt x="879847" y="3527"/>
                      <a:pt x="877621" y="4431"/>
                      <a:pt x="875442" y="5488"/>
                    </a:cubicBezTo>
                    <a:cubicBezTo>
                      <a:pt x="874779" y="5772"/>
                      <a:pt x="874163" y="6293"/>
                      <a:pt x="873500" y="6577"/>
                    </a:cubicBezTo>
                    <a:cubicBezTo>
                      <a:pt x="871606" y="7562"/>
                      <a:pt x="869712" y="8670"/>
                      <a:pt x="867959" y="9892"/>
                    </a:cubicBezTo>
                    <a:cubicBezTo>
                      <a:pt x="867959" y="9892"/>
                      <a:pt x="865070" y="12024"/>
                      <a:pt x="858486" y="16617"/>
                    </a:cubicBezTo>
                    <a:cubicBezTo>
                      <a:pt x="810130" y="49771"/>
                      <a:pt x="588050" y="186363"/>
                      <a:pt x="319603" y="185652"/>
                    </a:cubicBezTo>
                    <a:cubicBezTo>
                      <a:pt x="244061" y="185789"/>
                      <a:pt x="168898" y="174811"/>
                      <a:pt x="96529" y="153067"/>
                    </a:cubicBezTo>
                    <a:cubicBezTo>
                      <a:pt x="82415" y="148748"/>
                      <a:pt x="67164" y="150358"/>
                      <a:pt x="54282" y="157519"/>
                    </a:cubicBezTo>
                    <a:cubicBezTo>
                      <a:pt x="41778" y="164306"/>
                      <a:pt x="32827" y="176170"/>
                      <a:pt x="29748" y="190057"/>
                    </a:cubicBezTo>
                    <a:cubicBezTo>
                      <a:pt x="29370" y="192377"/>
                      <a:pt x="-705" y="338063"/>
                      <a:pt x="-705" y="551665"/>
                    </a:cubicBezTo>
                    <a:cubicBezTo>
                      <a:pt x="-705" y="767256"/>
                      <a:pt x="29748" y="1052469"/>
                      <a:pt x="154736" y="1329394"/>
                    </a:cubicBezTo>
                    <a:cubicBezTo>
                      <a:pt x="279724" y="1606319"/>
                      <a:pt x="501046" y="1874435"/>
                      <a:pt x="877242" y="2047684"/>
                    </a:cubicBezTo>
                    <a:cubicBezTo>
                      <a:pt x="879515" y="2048679"/>
                      <a:pt x="881931" y="2049484"/>
                      <a:pt x="884346" y="2050100"/>
                    </a:cubicBezTo>
                    <a:cubicBezTo>
                      <a:pt x="885246" y="2050337"/>
                      <a:pt x="886099" y="2050810"/>
                      <a:pt x="887046" y="2051047"/>
                    </a:cubicBezTo>
                    <a:cubicBezTo>
                      <a:pt x="891308" y="2052136"/>
                      <a:pt x="895666" y="2052752"/>
                      <a:pt x="900070" y="2052800"/>
                    </a:cubicBezTo>
                    <a:lnTo>
                      <a:pt x="900686" y="2052800"/>
                    </a:lnTo>
                    <a:cubicBezTo>
                      <a:pt x="900876" y="2052847"/>
                      <a:pt x="901112" y="2052847"/>
                      <a:pt x="901302" y="2052800"/>
                    </a:cubicBezTo>
                    <a:cubicBezTo>
                      <a:pt x="902154" y="2052847"/>
                      <a:pt x="903054" y="2052847"/>
                      <a:pt x="903907" y="2052800"/>
                    </a:cubicBezTo>
                    <a:cubicBezTo>
                      <a:pt x="907080" y="2052563"/>
                      <a:pt x="910253" y="2052042"/>
                      <a:pt x="913379" y="2051236"/>
                    </a:cubicBezTo>
                    <a:cubicBezTo>
                      <a:pt x="914326" y="2050952"/>
                      <a:pt x="915132" y="2050573"/>
                      <a:pt x="916079" y="2050289"/>
                    </a:cubicBezTo>
                    <a:cubicBezTo>
                      <a:pt x="917784" y="2049768"/>
                      <a:pt x="919631" y="2049247"/>
                      <a:pt x="921383" y="2048632"/>
                    </a:cubicBezTo>
                    <a:lnTo>
                      <a:pt x="923088" y="2047874"/>
                    </a:lnTo>
                    <a:lnTo>
                      <a:pt x="931850" y="2043801"/>
                    </a:lnTo>
                    <a:cubicBezTo>
                      <a:pt x="934787" y="2042474"/>
                      <a:pt x="937723" y="2041054"/>
                      <a:pt x="940612" y="2039680"/>
                    </a:cubicBezTo>
                    <a:cubicBezTo>
                      <a:pt x="946438" y="2036980"/>
                      <a:pt x="952216" y="2034186"/>
                      <a:pt x="957900" y="2031345"/>
                    </a:cubicBezTo>
                    <a:cubicBezTo>
                      <a:pt x="966472" y="2027129"/>
                      <a:pt x="974997" y="2022914"/>
                      <a:pt x="983427" y="2018604"/>
                    </a:cubicBezTo>
                    <a:cubicBezTo>
                      <a:pt x="996073" y="2012305"/>
                      <a:pt x="1008482" y="2005722"/>
                      <a:pt x="1020748" y="1998949"/>
                    </a:cubicBezTo>
                    <a:cubicBezTo>
                      <a:pt x="1033015" y="1992176"/>
                      <a:pt x="1045092" y="1985404"/>
                      <a:pt x="1057028" y="1978631"/>
                    </a:cubicBezTo>
                    <a:lnTo>
                      <a:pt x="1057028" y="1978631"/>
                    </a:lnTo>
                    <a:cubicBezTo>
                      <a:pt x="1063658" y="1974842"/>
                      <a:pt x="1070194" y="1970958"/>
                      <a:pt x="1076683" y="1967074"/>
                    </a:cubicBezTo>
                    <a:cubicBezTo>
                      <a:pt x="1096149" y="1955376"/>
                      <a:pt x="1115093" y="1943441"/>
                      <a:pt x="1133517" y="1931269"/>
                    </a:cubicBezTo>
                    <a:lnTo>
                      <a:pt x="1133517" y="1931269"/>
                    </a:lnTo>
                    <a:cubicBezTo>
                      <a:pt x="1143368" y="1924733"/>
                      <a:pt x="1153125" y="1918150"/>
                      <a:pt x="1162692" y="1911519"/>
                    </a:cubicBezTo>
                    <a:cubicBezTo>
                      <a:pt x="1172259" y="1904889"/>
                      <a:pt x="1181637" y="1898116"/>
                      <a:pt x="1191109" y="1891295"/>
                    </a:cubicBezTo>
                    <a:cubicBezTo>
                      <a:pt x="1191109" y="1891295"/>
                      <a:pt x="1191109" y="1891295"/>
                      <a:pt x="1191109" y="1891295"/>
                    </a:cubicBezTo>
                    <a:lnTo>
                      <a:pt x="1201529" y="1883623"/>
                    </a:lnTo>
                    <a:cubicBezTo>
                      <a:pt x="1208396" y="1878460"/>
                      <a:pt x="1215216" y="1873251"/>
                      <a:pt x="1221989" y="1868088"/>
                    </a:cubicBezTo>
                    <a:cubicBezTo>
                      <a:pt x="1225352" y="1865483"/>
                      <a:pt x="1228714" y="1862878"/>
                      <a:pt x="1232030" y="1860226"/>
                    </a:cubicBezTo>
                    <a:cubicBezTo>
                      <a:pt x="1236766" y="1856769"/>
                      <a:pt x="1240981" y="1853217"/>
                      <a:pt x="1245386" y="1849664"/>
                    </a:cubicBezTo>
                    <a:cubicBezTo>
                      <a:pt x="1254148" y="1842655"/>
                      <a:pt x="1262768" y="1835456"/>
                      <a:pt x="1271293" y="1828304"/>
                    </a:cubicBezTo>
                    <a:lnTo>
                      <a:pt x="1271293" y="1828304"/>
                    </a:lnTo>
                    <a:lnTo>
                      <a:pt x="1280765" y="1820158"/>
                    </a:lnTo>
                    <a:cubicBezTo>
                      <a:pt x="1290237" y="1811964"/>
                      <a:pt x="1299710" y="1803770"/>
                      <a:pt x="1308661" y="1795482"/>
                    </a:cubicBezTo>
                    <a:cubicBezTo>
                      <a:pt x="1451836" y="1665095"/>
                      <a:pt x="1566500" y="1506480"/>
                      <a:pt x="1645357" y="1329584"/>
                    </a:cubicBezTo>
                    <a:cubicBezTo>
                      <a:pt x="1770392" y="1052659"/>
                      <a:pt x="1800799" y="767445"/>
                      <a:pt x="1800846" y="551854"/>
                    </a:cubicBezTo>
                    <a:cubicBezTo>
                      <a:pt x="1800751" y="517706"/>
                      <a:pt x="1799993" y="485974"/>
                      <a:pt x="1798809" y="456230"/>
                    </a:cubicBez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1C7060-4C29-0D43-A4C4-AC32E802A8C3}"/>
                </a:ext>
              </a:extLst>
            </p:cNvPr>
            <p:cNvGrpSpPr/>
            <p:nvPr/>
          </p:nvGrpSpPr>
          <p:grpSpPr>
            <a:xfrm>
              <a:off x="4602025" y="7367301"/>
              <a:ext cx="2875693" cy="2594038"/>
              <a:chOff x="7179494" y="3258121"/>
              <a:chExt cx="453104" cy="408727"/>
            </a:xfrm>
            <a:solidFill>
              <a:schemeClr val="bg1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95CE241-6268-3E4D-BFEB-3031D4FB6C99}"/>
                  </a:ext>
                </a:extLst>
              </p:cNvPr>
              <p:cNvSpPr/>
              <p:nvPr/>
            </p:nvSpPr>
            <p:spPr>
              <a:xfrm>
                <a:off x="7379941" y="3571875"/>
                <a:ext cx="14636" cy="94965"/>
              </a:xfrm>
              <a:custGeom>
                <a:avLst/>
                <a:gdLst>
                  <a:gd name="connsiteX0" fmla="*/ 7299 w 14636"/>
                  <a:gd name="connsiteY0" fmla="*/ 94946 h 94965"/>
                  <a:gd name="connsiteX1" fmla="*/ -20 w 14636"/>
                  <a:gd name="connsiteY1" fmla="*/ 87803 h 94965"/>
                  <a:gd name="connsiteX2" fmla="*/ -20 w 14636"/>
                  <a:gd name="connsiteY2" fmla="*/ 87612 h 94965"/>
                  <a:gd name="connsiteX3" fmla="*/ -20 w 14636"/>
                  <a:gd name="connsiteY3" fmla="*/ 7316 h 94965"/>
                  <a:gd name="connsiteX4" fmla="*/ 7299 w 14636"/>
                  <a:gd name="connsiteY4" fmla="*/ -18 h 94965"/>
                  <a:gd name="connsiteX5" fmla="*/ 14617 w 14636"/>
                  <a:gd name="connsiteY5" fmla="*/ 7316 h 94965"/>
                  <a:gd name="connsiteX6" fmla="*/ 14617 w 14636"/>
                  <a:gd name="connsiteY6" fmla="*/ 87612 h 94965"/>
                  <a:gd name="connsiteX7" fmla="*/ 7299 w 14636"/>
                  <a:gd name="connsiteY7" fmla="*/ 94946 h 9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6" h="94965">
                    <a:moveTo>
                      <a:pt x="7299" y="94946"/>
                    </a:moveTo>
                    <a:cubicBezTo>
                      <a:pt x="3307" y="95003"/>
                      <a:pt x="37" y="91803"/>
                      <a:pt x="-20" y="87803"/>
                    </a:cubicBezTo>
                    <a:cubicBezTo>
                      <a:pt x="-20" y="87736"/>
                      <a:pt x="-20" y="87679"/>
                      <a:pt x="-20" y="87612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87612"/>
                    </a:lnTo>
                    <a:cubicBezTo>
                      <a:pt x="14617" y="91660"/>
                      <a:pt x="11338" y="94946"/>
                      <a:pt x="7299" y="94946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25B0A53-D473-D84A-9670-682918BEBA01}"/>
                  </a:ext>
                </a:extLst>
              </p:cNvPr>
              <p:cNvSpPr/>
              <p:nvPr/>
            </p:nvSpPr>
            <p:spPr>
              <a:xfrm>
                <a:off x="7348862" y="3497103"/>
                <a:ext cx="14636" cy="71818"/>
              </a:xfrm>
              <a:custGeom>
                <a:avLst/>
                <a:gdLst>
                  <a:gd name="connsiteX0" fmla="*/ 7299 w 14636"/>
                  <a:gd name="connsiteY0" fmla="*/ 71800 h 71818"/>
                  <a:gd name="connsiteX1" fmla="*/ -20 w 14636"/>
                  <a:gd name="connsiteY1" fmla="*/ 64466 h 71818"/>
                  <a:gd name="connsiteX2" fmla="*/ -20 w 14636"/>
                  <a:gd name="connsiteY2" fmla="*/ 7316 h 71818"/>
                  <a:gd name="connsiteX3" fmla="*/ 7299 w 14636"/>
                  <a:gd name="connsiteY3" fmla="*/ -18 h 71818"/>
                  <a:gd name="connsiteX4" fmla="*/ 14617 w 14636"/>
                  <a:gd name="connsiteY4" fmla="*/ 7316 h 71818"/>
                  <a:gd name="connsiteX5" fmla="*/ 14617 w 14636"/>
                  <a:gd name="connsiteY5" fmla="*/ 64466 h 71818"/>
                  <a:gd name="connsiteX6" fmla="*/ 7299 w 14636"/>
                  <a:gd name="connsiteY6" fmla="*/ 71800 h 7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36" h="71818">
                    <a:moveTo>
                      <a:pt x="7299" y="71800"/>
                    </a:moveTo>
                    <a:cubicBezTo>
                      <a:pt x="3259" y="71800"/>
                      <a:pt x="-20" y="68515"/>
                      <a:pt x="-20" y="64466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64466"/>
                    </a:lnTo>
                    <a:cubicBezTo>
                      <a:pt x="14569" y="68495"/>
                      <a:pt x="11319" y="71753"/>
                      <a:pt x="7299" y="7180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3F0D4087-E5D5-1340-B1D9-E62B00C2953A}"/>
                  </a:ext>
                </a:extLst>
              </p:cNvPr>
              <p:cNvSpPr/>
              <p:nvPr/>
            </p:nvSpPr>
            <p:spPr>
              <a:xfrm>
                <a:off x="7326241" y="3488150"/>
                <a:ext cx="68336" cy="178689"/>
              </a:xfrm>
              <a:custGeom>
                <a:avLst/>
                <a:gdLst>
                  <a:gd name="connsiteX0" fmla="*/ 60998 w 68336"/>
                  <a:gd name="connsiteY0" fmla="*/ 178671 h 178689"/>
                  <a:gd name="connsiteX1" fmla="*/ 29919 w 68336"/>
                  <a:gd name="connsiteY1" fmla="*/ 178671 h 178689"/>
                  <a:gd name="connsiteX2" fmla="*/ 22601 w 68336"/>
                  <a:gd name="connsiteY2" fmla="*/ 171527 h 178689"/>
                  <a:gd name="connsiteX3" fmla="*/ 22601 w 68336"/>
                  <a:gd name="connsiteY3" fmla="*/ 171337 h 178689"/>
                  <a:gd name="connsiteX4" fmla="*/ 22601 w 68336"/>
                  <a:gd name="connsiteY4" fmla="*/ 80754 h 178689"/>
                  <a:gd name="connsiteX5" fmla="*/ 17753 w 68336"/>
                  <a:gd name="connsiteY5" fmla="*/ 80754 h 178689"/>
                  <a:gd name="connsiteX6" fmla="*/ -20 w 68336"/>
                  <a:gd name="connsiteY6" fmla="*/ 62942 h 178689"/>
                  <a:gd name="connsiteX7" fmla="*/ -20 w 68336"/>
                  <a:gd name="connsiteY7" fmla="*/ 7316 h 178689"/>
                  <a:gd name="connsiteX8" fmla="*/ 7299 w 68336"/>
                  <a:gd name="connsiteY8" fmla="*/ -18 h 178689"/>
                  <a:gd name="connsiteX9" fmla="*/ 14617 w 68336"/>
                  <a:gd name="connsiteY9" fmla="*/ 7316 h 178689"/>
                  <a:gd name="connsiteX10" fmla="*/ 14617 w 68336"/>
                  <a:gd name="connsiteY10" fmla="*/ 62942 h 178689"/>
                  <a:gd name="connsiteX11" fmla="*/ 17753 w 68336"/>
                  <a:gd name="connsiteY11" fmla="*/ 66086 h 178689"/>
                  <a:gd name="connsiteX12" fmla="*/ 29919 w 68336"/>
                  <a:gd name="connsiteY12" fmla="*/ 66086 h 178689"/>
                  <a:gd name="connsiteX13" fmla="*/ 37237 w 68336"/>
                  <a:gd name="connsiteY13" fmla="*/ 73420 h 178689"/>
                  <a:gd name="connsiteX14" fmla="*/ 37237 w 68336"/>
                  <a:gd name="connsiteY14" fmla="*/ 164003 h 178689"/>
                  <a:gd name="connsiteX15" fmla="*/ 60998 w 68336"/>
                  <a:gd name="connsiteY15" fmla="*/ 164003 h 178689"/>
                  <a:gd name="connsiteX16" fmla="*/ 68317 w 68336"/>
                  <a:gd name="connsiteY16" fmla="*/ 171337 h 178689"/>
                  <a:gd name="connsiteX17" fmla="*/ 60998 w 68336"/>
                  <a:gd name="connsiteY17" fmla="*/ 178671 h 178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336" h="178689">
                    <a:moveTo>
                      <a:pt x="60998" y="178671"/>
                    </a:moveTo>
                    <a:lnTo>
                      <a:pt x="29919" y="178671"/>
                    </a:lnTo>
                    <a:cubicBezTo>
                      <a:pt x="25927" y="178728"/>
                      <a:pt x="22658" y="175528"/>
                      <a:pt x="22601" y="171527"/>
                    </a:cubicBezTo>
                    <a:cubicBezTo>
                      <a:pt x="22601" y="171461"/>
                      <a:pt x="22601" y="171404"/>
                      <a:pt x="22601" y="171337"/>
                    </a:cubicBezTo>
                    <a:lnTo>
                      <a:pt x="22601" y="80754"/>
                    </a:lnTo>
                    <a:lnTo>
                      <a:pt x="17753" y="80754"/>
                    </a:lnTo>
                    <a:cubicBezTo>
                      <a:pt x="7935" y="80754"/>
                      <a:pt x="-20" y="72782"/>
                      <a:pt x="-20" y="62942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62942"/>
                    </a:lnTo>
                    <a:cubicBezTo>
                      <a:pt x="14617" y="64676"/>
                      <a:pt x="16024" y="66086"/>
                      <a:pt x="17753" y="66086"/>
                    </a:cubicBezTo>
                    <a:lnTo>
                      <a:pt x="29919" y="66086"/>
                    </a:lnTo>
                    <a:cubicBezTo>
                      <a:pt x="33958" y="66086"/>
                      <a:pt x="37237" y="69372"/>
                      <a:pt x="37237" y="73420"/>
                    </a:cubicBezTo>
                    <a:lnTo>
                      <a:pt x="37237" y="164003"/>
                    </a:lnTo>
                    <a:lnTo>
                      <a:pt x="60998" y="164003"/>
                    </a:lnTo>
                    <a:cubicBezTo>
                      <a:pt x="65038" y="164003"/>
                      <a:pt x="68317" y="167289"/>
                      <a:pt x="68317" y="171337"/>
                    </a:cubicBezTo>
                    <a:cubicBezTo>
                      <a:pt x="68317" y="175385"/>
                      <a:pt x="65038" y="178671"/>
                      <a:pt x="60998" y="17867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65580A4-89E9-5E47-B160-6CB8AC4214B8}"/>
                  </a:ext>
                </a:extLst>
              </p:cNvPr>
              <p:cNvSpPr/>
              <p:nvPr/>
            </p:nvSpPr>
            <p:spPr>
              <a:xfrm>
                <a:off x="7326241" y="3456908"/>
                <a:ext cx="113766" cy="14668"/>
              </a:xfrm>
              <a:custGeom>
                <a:avLst/>
                <a:gdLst>
                  <a:gd name="connsiteX0" fmla="*/ 106429 w 113766"/>
                  <a:gd name="connsiteY0" fmla="*/ 14651 h 14668"/>
                  <a:gd name="connsiteX1" fmla="*/ 7299 w 113766"/>
                  <a:gd name="connsiteY1" fmla="*/ 14651 h 14668"/>
                  <a:gd name="connsiteX2" fmla="*/ -20 w 113766"/>
                  <a:gd name="connsiteY2" fmla="*/ 7316 h 14668"/>
                  <a:gd name="connsiteX3" fmla="*/ 7299 w 113766"/>
                  <a:gd name="connsiteY3" fmla="*/ -18 h 14668"/>
                  <a:gd name="connsiteX4" fmla="*/ 106429 w 113766"/>
                  <a:gd name="connsiteY4" fmla="*/ -18 h 14668"/>
                  <a:gd name="connsiteX5" fmla="*/ 113747 w 113766"/>
                  <a:gd name="connsiteY5" fmla="*/ 7316 h 14668"/>
                  <a:gd name="connsiteX6" fmla="*/ 106429 w 113766"/>
                  <a:gd name="connsiteY6" fmla="*/ 14651 h 14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766" h="14668">
                    <a:moveTo>
                      <a:pt x="106429" y="14651"/>
                    </a:moveTo>
                    <a:lnTo>
                      <a:pt x="7299" y="14651"/>
                    </a:lnTo>
                    <a:cubicBezTo>
                      <a:pt x="3259" y="14651"/>
                      <a:pt x="-20" y="11364"/>
                      <a:pt x="-20" y="7316"/>
                    </a:cubicBezTo>
                    <a:cubicBezTo>
                      <a:pt x="-20" y="3268"/>
                      <a:pt x="3259" y="-18"/>
                      <a:pt x="7299" y="-18"/>
                    </a:cubicBezTo>
                    <a:lnTo>
                      <a:pt x="106429" y="-18"/>
                    </a:lnTo>
                    <a:cubicBezTo>
                      <a:pt x="110468" y="-18"/>
                      <a:pt x="113747" y="3268"/>
                      <a:pt x="113747" y="7316"/>
                    </a:cubicBezTo>
                    <a:cubicBezTo>
                      <a:pt x="113747" y="11364"/>
                      <a:pt x="110468" y="14651"/>
                      <a:pt x="106429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1D66B1FC-3432-2448-A9C6-0BC13125BEF9}"/>
                  </a:ext>
                </a:extLst>
              </p:cNvPr>
              <p:cNvSpPr/>
              <p:nvPr/>
            </p:nvSpPr>
            <p:spPr>
              <a:xfrm>
                <a:off x="7379941" y="3459289"/>
                <a:ext cx="68241" cy="207559"/>
              </a:xfrm>
              <a:custGeom>
                <a:avLst/>
                <a:gdLst>
                  <a:gd name="connsiteX0" fmla="*/ 38378 w 68241"/>
                  <a:gd name="connsiteY0" fmla="*/ 207532 h 207559"/>
                  <a:gd name="connsiteX1" fmla="*/ 7299 w 68241"/>
                  <a:gd name="connsiteY1" fmla="*/ 207532 h 207559"/>
                  <a:gd name="connsiteX2" fmla="*/ -20 w 68241"/>
                  <a:gd name="connsiteY2" fmla="*/ 200197 h 207559"/>
                  <a:gd name="connsiteX3" fmla="*/ 7299 w 68241"/>
                  <a:gd name="connsiteY3" fmla="*/ 192863 h 207559"/>
                  <a:gd name="connsiteX4" fmla="*/ 31060 w 68241"/>
                  <a:gd name="connsiteY4" fmla="*/ 192863 h 207559"/>
                  <a:gd name="connsiteX5" fmla="*/ 31060 w 68241"/>
                  <a:gd name="connsiteY5" fmla="*/ 102280 h 207559"/>
                  <a:gd name="connsiteX6" fmla="*/ 38188 w 68241"/>
                  <a:gd name="connsiteY6" fmla="*/ 94946 h 207559"/>
                  <a:gd name="connsiteX7" fmla="*/ 38378 w 68241"/>
                  <a:gd name="connsiteY7" fmla="*/ 94946 h 207559"/>
                  <a:gd name="connsiteX8" fmla="*/ 50544 w 68241"/>
                  <a:gd name="connsiteY8" fmla="*/ 94946 h 207559"/>
                  <a:gd name="connsiteX9" fmla="*/ 53585 w 68241"/>
                  <a:gd name="connsiteY9" fmla="*/ 91898 h 207559"/>
                  <a:gd name="connsiteX10" fmla="*/ 53585 w 68241"/>
                  <a:gd name="connsiteY10" fmla="*/ 91803 h 207559"/>
                  <a:gd name="connsiteX11" fmla="*/ 53585 w 68241"/>
                  <a:gd name="connsiteY11" fmla="*/ 7316 h 207559"/>
                  <a:gd name="connsiteX12" fmla="*/ 60903 w 68241"/>
                  <a:gd name="connsiteY12" fmla="*/ -18 h 207559"/>
                  <a:gd name="connsiteX13" fmla="*/ 68222 w 68241"/>
                  <a:gd name="connsiteY13" fmla="*/ 7316 h 207559"/>
                  <a:gd name="connsiteX14" fmla="*/ 68222 w 68241"/>
                  <a:gd name="connsiteY14" fmla="*/ 91803 h 207559"/>
                  <a:gd name="connsiteX15" fmla="*/ 50544 w 68241"/>
                  <a:gd name="connsiteY15" fmla="*/ 109615 h 207559"/>
                  <a:gd name="connsiteX16" fmla="*/ 45981 w 68241"/>
                  <a:gd name="connsiteY16" fmla="*/ 109615 h 207559"/>
                  <a:gd name="connsiteX17" fmla="*/ 45981 w 68241"/>
                  <a:gd name="connsiteY17" fmla="*/ 200197 h 207559"/>
                  <a:gd name="connsiteX18" fmla="*/ 38672 w 68241"/>
                  <a:gd name="connsiteY18" fmla="*/ 207541 h 207559"/>
                  <a:gd name="connsiteX19" fmla="*/ 38378 w 68241"/>
                  <a:gd name="connsiteY19" fmla="*/ 207532 h 207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8241" h="207559">
                    <a:moveTo>
                      <a:pt x="38378" y="207532"/>
                    </a:moveTo>
                    <a:lnTo>
                      <a:pt x="7299" y="207532"/>
                    </a:lnTo>
                    <a:cubicBezTo>
                      <a:pt x="3259" y="207532"/>
                      <a:pt x="-20" y="204246"/>
                      <a:pt x="-20" y="200197"/>
                    </a:cubicBezTo>
                    <a:cubicBezTo>
                      <a:pt x="-20" y="196149"/>
                      <a:pt x="3259" y="192863"/>
                      <a:pt x="7299" y="192863"/>
                    </a:cubicBezTo>
                    <a:lnTo>
                      <a:pt x="31060" y="192863"/>
                    </a:lnTo>
                    <a:lnTo>
                      <a:pt x="31060" y="102280"/>
                    </a:lnTo>
                    <a:cubicBezTo>
                      <a:pt x="31003" y="98280"/>
                      <a:pt x="34196" y="95003"/>
                      <a:pt x="38188" y="94946"/>
                    </a:cubicBezTo>
                    <a:cubicBezTo>
                      <a:pt x="38254" y="94946"/>
                      <a:pt x="38311" y="94946"/>
                      <a:pt x="38378" y="94946"/>
                    </a:cubicBezTo>
                    <a:lnTo>
                      <a:pt x="50544" y="94946"/>
                    </a:lnTo>
                    <a:cubicBezTo>
                      <a:pt x="52226" y="94946"/>
                      <a:pt x="53585" y="93584"/>
                      <a:pt x="53585" y="91898"/>
                    </a:cubicBezTo>
                    <a:cubicBezTo>
                      <a:pt x="53585" y="91870"/>
                      <a:pt x="53585" y="91832"/>
                      <a:pt x="53585" y="91803"/>
                    </a:cubicBezTo>
                    <a:lnTo>
                      <a:pt x="53585" y="7316"/>
                    </a:lnTo>
                    <a:cubicBezTo>
                      <a:pt x="53585" y="3268"/>
                      <a:pt x="56864" y="-18"/>
                      <a:pt x="60903" y="-18"/>
                    </a:cubicBezTo>
                    <a:cubicBezTo>
                      <a:pt x="64943" y="-18"/>
                      <a:pt x="68222" y="3268"/>
                      <a:pt x="68222" y="7316"/>
                    </a:cubicBezTo>
                    <a:lnTo>
                      <a:pt x="68222" y="91803"/>
                    </a:lnTo>
                    <a:cubicBezTo>
                      <a:pt x="68222" y="101604"/>
                      <a:pt x="60323" y="109558"/>
                      <a:pt x="50544" y="109615"/>
                    </a:cubicBezTo>
                    <a:lnTo>
                      <a:pt x="45981" y="109615"/>
                    </a:lnTo>
                    <a:lnTo>
                      <a:pt x="45981" y="200197"/>
                    </a:lnTo>
                    <a:cubicBezTo>
                      <a:pt x="45981" y="204246"/>
                      <a:pt x="42712" y="207532"/>
                      <a:pt x="38672" y="207541"/>
                    </a:cubicBezTo>
                    <a:cubicBezTo>
                      <a:pt x="38568" y="207541"/>
                      <a:pt x="38473" y="207532"/>
                      <a:pt x="38378" y="207532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E54A8C18-D870-7248-B1E8-CBD36D51C4B6}"/>
                  </a:ext>
                </a:extLst>
              </p:cNvPr>
              <p:cNvSpPr/>
              <p:nvPr/>
            </p:nvSpPr>
            <p:spPr>
              <a:xfrm>
                <a:off x="7411020" y="3497103"/>
                <a:ext cx="14636" cy="71818"/>
              </a:xfrm>
              <a:custGeom>
                <a:avLst/>
                <a:gdLst>
                  <a:gd name="connsiteX0" fmla="*/ 7299 w 14636"/>
                  <a:gd name="connsiteY0" fmla="*/ 71800 h 71818"/>
                  <a:gd name="connsiteX1" fmla="*/ -20 w 14636"/>
                  <a:gd name="connsiteY1" fmla="*/ 64466 h 71818"/>
                  <a:gd name="connsiteX2" fmla="*/ -20 w 14636"/>
                  <a:gd name="connsiteY2" fmla="*/ 7316 h 71818"/>
                  <a:gd name="connsiteX3" fmla="*/ 7299 w 14636"/>
                  <a:gd name="connsiteY3" fmla="*/ -18 h 71818"/>
                  <a:gd name="connsiteX4" fmla="*/ 14617 w 14636"/>
                  <a:gd name="connsiteY4" fmla="*/ 7316 h 71818"/>
                  <a:gd name="connsiteX5" fmla="*/ 14617 w 14636"/>
                  <a:gd name="connsiteY5" fmla="*/ 64466 h 71818"/>
                  <a:gd name="connsiteX6" fmla="*/ 7299 w 14636"/>
                  <a:gd name="connsiteY6" fmla="*/ 71800 h 7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36" h="71818">
                    <a:moveTo>
                      <a:pt x="7299" y="71800"/>
                    </a:moveTo>
                    <a:cubicBezTo>
                      <a:pt x="3259" y="71800"/>
                      <a:pt x="-20" y="68515"/>
                      <a:pt x="-20" y="64466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64466"/>
                    </a:lnTo>
                    <a:cubicBezTo>
                      <a:pt x="14570" y="68495"/>
                      <a:pt x="11319" y="71753"/>
                      <a:pt x="7299" y="71800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A1B5577E-D04A-5D43-B8A5-21E4CDC4F5C3}"/>
                  </a:ext>
                </a:extLst>
              </p:cNvPr>
              <p:cNvSpPr/>
              <p:nvPr/>
            </p:nvSpPr>
            <p:spPr>
              <a:xfrm>
                <a:off x="7356940" y="3393186"/>
                <a:ext cx="60637" cy="60769"/>
              </a:xfrm>
              <a:custGeom>
                <a:avLst/>
                <a:gdLst>
                  <a:gd name="connsiteX0" fmla="*/ 30299 w 60637"/>
                  <a:gd name="connsiteY0" fmla="*/ 60751 h 60769"/>
                  <a:gd name="connsiteX1" fmla="*/ -20 w 60637"/>
                  <a:gd name="connsiteY1" fmla="*/ 30367 h 60769"/>
                  <a:gd name="connsiteX2" fmla="*/ 30299 w 60637"/>
                  <a:gd name="connsiteY2" fmla="*/ -18 h 60769"/>
                  <a:gd name="connsiteX3" fmla="*/ 60618 w 60637"/>
                  <a:gd name="connsiteY3" fmla="*/ 30367 h 60769"/>
                  <a:gd name="connsiteX4" fmla="*/ 30299 w 60637"/>
                  <a:gd name="connsiteY4" fmla="*/ 60751 h 60769"/>
                  <a:gd name="connsiteX5" fmla="*/ 30299 w 60637"/>
                  <a:gd name="connsiteY5" fmla="*/ 14651 h 60769"/>
                  <a:gd name="connsiteX6" fmla="*/ 14617 w 60637"/>
                  <a:gd name="connsiteY6" fmla="*/ 30367 h 60769"/>
                  <a:gd name="connsiteX7" fmla="*/ 30299 w 60637"/>
                  <a:gd name="connsiteY7" fmla="*/ 46083 h 60769"/>
                  <a:gd name="connsiteX8" fmla="*/ 45981 w 60637"/>
                  <a:gd name="connsiteY8" fmla="*/ 30367 h 60769"/>
                  <a:gd name="connsiteX9" fmla="*/ 30299 w 60637"/>
                  <a:gd name="connsiteY9" fmla="*/ 14651 h 60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637" h="60769">
                    <a:moveTo>
                      <a:pt x="30299" y="60751"/>
                    </a:moveTo>
                    <a:cubicBezTo>
                      <a:pt x="13553" y="60751"/>
                      <a:pt x="-20" y="47150"/>
                      <a:pt x="-20" y="30367"/>
                    </a:cubicBezTo>
                    <a:cubicBezTo>
                      <a:pt x="-20" y="13584"/>
                      <a:pt x="13553" y="-18"/>
                      <a:pt x="30299" y="-18"/>
                    </a:cubicBezTo>
                    <a:cubicBezTo>
                      <a:pt x="47046" y="-18"/>
                      <a:pt x="60618" y="13584"/>
                      <a:pt x="60618" y="30367"/>
                    </a:cubicBezTo>
                    <a:cubicBezTo>
                      <a:pt x="60618" y="47150"/>
                      <a:pt x="47046" y="60751"/>
                      <a:pt x="30299" y="60751"/>
                    </a:cubicBezTo>
                    <a:close/>
                    <a:moveTo>
                      <a:pt x="30299" y="14651"/>
                    </a:moveTo>
                    <a:cubicBezTo>
                      <a:pt x="21641" y="14651"/>
                      <a:pt x="14617" y="21689"/>
                      <a:pt x="14617" y="30367"/>
                    </a:cubicBezTo>
                    <a:cubicBezTo>
                      <a:pt x="14617" y="39044"/>
                      <a:pt x="21641" y="46083"/>
                      <a:pt x="30299" y="46083"/>
                    </a:cubicBezTo>
                    <a:cubicBezTo>
                      <a:pt x="38958" y="46083"/>
                      <a:pt x="45981" y="39044"/>
                      <a:pt x="45981" y="30367"/>
                    </a:cubicBezTo>
                    <a:cubicBezTo>
                      <a:pt x="45934" y="21709"/>
                      <a:pt x="38939" y="14698"/>
                      <a:pt x="30299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52A318FD-C637-8046-8B3D-B21AC945D834}"/>
                  </a:ext>
                </a:extLst>
              </p:cNvPr>
              <p:cNvSpPr/>
              <p:nvPr/>
            </p:nvSpPr>
            <p:spPr>
              <a:xfrm>
                <a:off x="7252915" y="3527507"/>
                <a:ext cx="14639" cy="139331"/>
              </a:xfrm>
              <a:custGeom>
                <a:avLst/>
                <a:gdLst>
                  <a:gd name="connsiteX0" fmla="*/ 7251 w 14639"/>
                  <a:gd name="connsiteY0" fmla="*/ 139314 h 139331"/>
                  <a:gd name="connsiteX1" fmla="*/ 28 w 14639"/>
                  <a:gd name="connsiteY1" fmla="*/ 132075 h 139331"/>
                  <a:gd name="connsiteX2" fmla="*/ 28 w 14639"/>
                  <a:gd name="connsiteY2" fmla="*/ 131980 h 139331"/>
                  <a:gd name="connsiteX3" fmla="*/ 28 w 14639"/>
                  <a:gd name="connsiteY3" fmla="*/ 8155 h 139331"/>
                  <a:gd name="connsiteX4" fmla="*/ 6462 w 14639"/>
                  <a:gd name="connsiteY4" fmla="*/ 30 h 139331"/>
                  <a:gd name="connsiteX5" fmla="*/ 14570 w 14639"/>
                  <a:gd name="connsiteY5" fmla="*/ 6488 h 139331"/>
                  <a:gd name="connsiteX6" fmla="*/ 14570 w 14639"/>
                  <a:gd name="connsiteY6" fmla="*/ 8155 h 139331"/>
                  <a:gd name="connsiteX7" fmla="*/ 14570 w 14639"/>
                  <a:gd name="connsiteY7" fmla="*/ 131980 h 139331"/>
                  <a:gd name="connsiteX8" fmla="*/ 7441 w 14639"/>
                  <a:gd name="connsiteY8" fmla="*/ 139314 h 139331"/>
                  <a:gd name="connsiteX9" fmla="*/ 7251 w 14639"/>
                  <a:gd name="connsiteY9" fmla="*/ 139314 h 13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9" h="139331">
                    <a:moveTo>
                      <a:pt x="7251" y="139314"/>
                    </a:moveTo>
                    <a:cubicBezTo>
                      <a:pt x="3260" y="139314"/>
                      <a:pt x="28" y="136075"/>
                      <a:pt x="28" y="132075"/>
                    </a:cubicBezTo>
                    <a:cubicBezTo>
                      <a:pt x="28" y="132046"/>
                      <a:pt x="28" y="132008"/>
                      <a:pt x="28" y="131980"/>
                    </a:cubicBezTo>
                    <a:lnTo>
                      <a:pt x="28" y="8155"/>
                    </a:lnTo>
                    <a:cubicBezTo>
                      <a:pt x="-428" y="4135"/>
                      <a:pt x="2452" y="497"/>
                      <a:pt x="6462" y="30"/>
                    </a:cubicBezTo>
                    <a:cubicBezTo>
                      <a:pt x="10483" y="-428"/>
                      <a:pt x="14114" y="2459"/>
                      <a:pt x="14570" y="6488"/>
                    </a:cubicBezTo>
                    <a:cubicBezTo>
                      <a:pt x="14636" y="7040"/>
                      <a:pt x="14636" y="7602"/>
                      <a:pt x="14570" y="8155"/>
                    </a:cubicBezTo>
                    <a:lnTo>
                      <a:pt x="14570" y="131980"/>
                    </a:lnTo>
                    <a:cubicBezTo>
                      <a:pt x="14627" y="135980"/>
                      <a:pt x="11433" y="139257"/>
                      <a:pt x="7441" y="139314"/>
                    </a:cubicBezTo>
                    <a:cubicBezTo>
                      <a:pt x="7375" y="139314"/>
                      <a:pt x="7318" y="139314"/>
                      <a:pt x="7251" y="139314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0F09BE75-9F60-944E-9E28-B1CD9096ABCF}"/>
                  </a:ext>
                </a:extLst>
              </p:cNvPr>
              <p:cNvSpPr/>
              <p:nvPr/>
            </p:nvSpPr>
            <p:spPr>
              <a:xfrm>
                <a:off x="7209528" y="3411759"/>
                <a:ext cx="14637" cy="103727"/>
              </a:xfrm>
              <a:custGeom>
                <a:avLst/>
                <a:gdLst>
                  <a:gd name="connsiteX0" fmla="*/ 7299 w 14637"/>
                  <a:gd name="connsiteY0" fmla="*/ 103709 h 103727"/>
                  <a:gd name="connsiteX1" fmla="*/ -20 w 14637"/>
                  <a:gd name="connsiteY1" fmla="*/ 96375 h 103727"/>
                  <a:gd name="connsiteX2" fmla="*/ -20 w 14637"/>
                  <a:gd name="connsiteY2" fmla="*/ 7316 h 103727"/>
                  <a:gd name="connsiteX3" fmla="*/ 7299 w 14637"/>
                  <a:gd name="connsiteY3" fmla="*/ -18 h 103727"/>
                  <a:gd name="connsiteX4" fmla="*/ 14617 w 14637"/>
                  <a:gd name="connsiteY4" fmla="*/ 7316 h 103727"/>
                  <a:gd name="connsiteX5" fmla="*/ 14617 w 14637"/>
                  <a:gd name="connsiteY5" fmla="*/ 96375 h 103727"/>
                  <a:gd name="connsiteX6" fmla="*/ 7489 w 14637"/>
                  <a:gd name="connsiteY6" fmla="*/ 103709 h 103727"/>
                  <a:gd name="connsiteX7" fmla="*/ 7299 w 14637"/>
                  <a:gd name="connsiteY7" fmla="*/ 103709 h 10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7" h="103727">
                    <a:moveTo>
                      <a:pt x="7299" y="103709"/>
                    </a:moveTo>
                    <a:cubicBezTo>
                      <a:pt x="3259" y="103709"/>
                      <a:pt x="-20" y="100423"/>
                      <a:pt x="-20" y="9637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96375"/>
                    </a:lnTo>
                    <a:cubicBezTo>
                      <a:pt x="14674" y="100376"/>
                      <a:pt x="11481" y="103652"/>
                      <a:pt x="7489" y="103709"/>
                    </a:cubicBezTo>
                    <a:cubicBezTo>
                      <a:pt x="7422" y="103709"/>
                      <a:pt x="7365" y="103709"/>
                      <a:pt x="7299" y="103709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AFD39711-305F-3042-B99F-E109DFB13116}"/>
                  </a:ext>
                </a:extLst>
              </p:cNvPr>
              <p:cNvSpPr/>
              <p:nvPr/>
            </p:nvSpPr>
            <p:spPr>
              <a:xfrm>
                <a:off x="7179494" y="3349561"/>
                <a:ext cx="161288" cy="317277"/>
              </a:xfrm>
              <a:custGeom>
                <a:avLst/>
                <a:gdLst>
                  <a:gd name="connsiteX0" fmla="*/ 124012 w 161288"/>
                  <a:gd name="connsiteY0" fmla="*/ 317260 h 317277"/>
                  <a:gd name="connsiteX1" fmla="*/ 37332 w 161288"/>
                  <a:gd name="connsiteY1" fmla="*/ 317260 h 317277"/>
                  <a:gd name="connsiteX2" fmla="*/ 30014 w 161288"/>
                  <a:gd name="connsiteY2" fmla="*/ 309926 h 317277"/>
                  <a:gd name="connsiteX3" fmla="*/ 30014 w 161288"/>
                  <a:gd name="connsiteY3" fmla="*/ 165908 h 317277"/>
                  <a:gd name="connsiteX4" fmla="*/ 22411 w 161288"/>
                  <a:gd name="connsiteY4" fmla="*/ 165908 h 317277"/>
                  <a:gd name="connsiteX5" fmla="*/ -20 w 161288"/>
                  <a:gd name="connsiteY5" fmla="*/ 143524 h 317277"/>
                  <a:gd name="connsiteX6" fmla="*/ -20 w 161288"/>
                  <a:gd name="connsiteY6" fmla="*/ 52655 h 317277"/>
                  <a:gd name="connsiteX7" fmla="*/ 52539 w 161288"/>
                  <a:gd name="connsiteY7" fmla="*/ -18 h 317277"/>
                  <a:gd name="connsiteX8" fmla="*/ 108710 w 161288"/>
                  <a:gd name="connsiteY8" fmla="*/ -18 h 317277"/>
                  <a:gd name="connsiteX9" fmla="*/ 161269 w 161288"/>
                  <a:gd name="connsiteY9" fmla="*/ 52655 h 317277"/>
                  <a:gd name="connsiteX10" fmla="*/ 161269 w 161288"/>
                  <a:gd name="connsiteY10" fmla="*/ 143524 h 317277"/>
                  <a:gd name="connsiteX11" fmla="*/ 138839 w 161288"/>
                  <a:gd name="connsiteY11" fmla="*/ 165908 h 317277"/>
                  <a:gd name="connsiteX12" fmla="*/ 131235 w 161288"/>
                  <a:gd name="connsiteY12" fmla="*/ 165908 h 317277"/>
                  <a:gd name="connsiteX13" fmla="*/ 131235 w 161288"/>
                  <a:gd name="connsiteY13" fmla="*/ 310211 h 317277"/>
                  <a:gd name="connsiteX14" fmla="*/ 124012 w 161288"/>
                  <a:gd name="connsiteY14" fmla="*/ 317260 h 317277"/>
                  <a:gd name="connsiteX15" fmla="*/ 44746 w 161288"/>
                  <a:gd name="connsiteY15" fmla="*/ 302591 h 317277"/>
                  <a:gd name="connsiteX16" fmla="*/ 116694 w 161288"/>
                  <a:gd name="connsiteY16" fmla="*/ 302591 h 317277"/>
                  <a:gd name="connsiteX17" fmla="*/ 116694 w 161288"/>
                  <a:gd name="connsiteY17" fmla="*/ 158288 h 317277"/>
                  <a:gd name="connsiteX18" fmla="*/ 124012 w 161288"/>
                  <a:gd name="connsiteY18" fmla="*/ 150953 h 317277"/>
                  <a:gd name="connsiteX19" fmla="*/ 138934 w 161288"/>
                  <a:gd name="connsiteY19" fmla="*/ 150953 h 317277"/>
                  <a:gd name="connsiteX20" fmla="*/ 146727 w 161288"/>
                  <a:gd name="connsiteY20" fmla="*/ 143333 h 317277"/>
                  <a:gd name="connsiteX21" fmla="*/ 146727 w 161288"/>
                  <a:gd name="connsiteY21" fmla="*/ 143238 h 317277"/>
                  <a:gd name="connsiteX22" fmla="*/ 146727 w 161288"/>
                  <a:gd name="connsiteY22" fmla="*/ 52370 h 317277"/>
                  <a:gd name="connsiteX23" fmla="*/ 108710 w 161288"/>
                  <a:gd name="connsiteY23" fmla="*/ 14270 h 317277"/>
                  <a:gd name="connsiteX24" fmla="*/ 52539 w 161288"/>
                  <a:gd name="connsiteY24" fmla="*/ 14270 h 317277"/>
                  <a:gd name="connsiteX25" fmla="*/ 14522 w 161288"/>
                  <a:gd name="connsiteY25" fmla="*/ 52370 h 317277"/>
                  <a:gd name="connsiteX26" fmla="*/ 14522 w 161288"/>
                  <a:gd name="connsiteY26" fmla="*/ 143238 h 317277"/>
                  <a:gd name="connsiteX27" fmla="*/ 22221 w 161288"/>
                  <a:gd name="connsiteY27" fmla="*/ 150953 h 317277"/>
                  <a:gd name="connsiteX28" fmla="*/ 22316 w 161288"/>
                  <a:gd name="connsiteY28" fmla="*/ 150953 h 317277"/>
                  <a:gd name="connsiteX29" fmla="*/ 37332 w 161288"/>
                  <a:gd name="connsiteY29" fmla="*/ 150953 h 317277"/>
                  <a:gd name="connsiteX30" fmla="*/ 44651 w 161288"/>
                  <a:gd name="connsiteY30" fmla="*/ 158288 h 31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1288" h="317277">
                    <a:moveTo>
                      <a:pt x="124012" y="317260"/>
                    </a:moveTo>
                    <a:lnTo>
                      <a:pt x="37332" y="317260"/>
                    </a:lnTo>
                    <a:cubicBezTo>
                      <a:pt x="33293" y="317260"/>
                      <a:pt x="30014" y="313974"/>
                      <a:pt x="30014" y="309926"/>
                    </a:cubicBezTo>
                    <a:lnTo>
                      <a:pt x="30014" y="165908"/>
                    </a:lnTo>
                    <a:lnTo>
                      <a:pt x="22411" y="165908"/>
                    </a:lnTo>
                    <a:cubicBezTo>
                      <a:pt x="10055" y="165908"/>
                      <a:pt x="37" y="155897"/>
                      <a:pt x="-20" y="143524"/>
                    </a:cubicBezTo>
                    <a:lnTo>
                      <a:pt x="-20" y="52655"/>
                    </a:lnTo>
                    <a:cubicBezTo>
                      <a:pt x="37" y="23585"/>
                      <a:pt x="23532" y="39"/>
                      <a:pt x="52539" y="-18"/>
                    </a:cubicBezTo>
                    <a:lnTo>
                      <a:pt x="108710" y="-18"/>
                    </a:lnTo>
                    <a:cubicBezTo>
                      <a:pt x="137717" y="39"/>
                      <a:pt x="161222" y="23585"/>
                      <a:pt x="161269" y="52655"/>
                    </a:cubicBezTo>
                    <a:lnTo>
                      <a:pt x="161269" y="143524"/>
                    </a:lnTo>
                    <a:cubicBezTo>
                      <a:pt x="161222" y="155897"/>
                      <a:pt x="151185" y="165908"/>
                      <a:pt x="138839" y="165908"/>
                    </a:cubicBezTo>
                    <a:lnTo>
                      <a:pt x="131235" y="165908"/>
                    </a:lnTo>
                    <a:lnTo>
                      <a:pt x="131235" y="310211"/>
                    </a:lnTo>
                    <a:cubicBezTo>
                      <a:pt x="131083" y="314117"/>
                      <a:pt x="127909" y="317212"/>
                      <a:pt x="124012" y="317260"/>
                    </a:cubicBezTo>
                    <a:close/>
                    <a:moveTo>
                      <a:pt x="44746" y="302591"/>
                    </a:moveTo>
                    <a:lnTo>
                      <a:pt x="116694" y="302591"/>
                    </a:lnTo>
                    <a:lnTo>
                      <a:pt x="116694" y="158288"/>
                    </a:lnTo>
                    <a:cubicBezTo>
                      <a:pt x="116694" y="154239"/>
                      <a:pt x="119973" y="150953"/>
                      <a:pt x="124012" y="150953"/>
                    </a:cubicBezTo>
                    <a:lnTo>
                      <a:pt x="138934" y="150953"/>
                    </a:lnTo>
                    <a:cubicBezTo>
                      <a:pt x="143182" y="151011"/>
                      <a:pt x="146670" y="147591"/>
                      <a:pt x="146727" y="143333"/>
                    </a:cubicBezTo>
                    <a:cubicBezTo>
                      <a:pt x="146727" y="143305"/>
                      <a:pt x="146727" y="143267"/>
                      <a:pt x="146727" y="143238"/>
                    </a:cubicBezTo>
                    <a:lnTo>
                      <a:pt x="146727" y="52370"/>
                    </a:lnTo>
                    <a:cubicBezTo>
                      <a:pt x="146727" y="31329"/>
                      <a:pt x="129705" y="14270"/>
                      <a:pt x="108710" y="14270"/>
                    </a:cubicBezTo>
                    <a:lnTo>
                      <a:pt x="52539" y="14270"/>
                    </a:lnTo>
                    <a:cubicBezTo>
                      <a:pt x="31544" y="14270"/>
                      <a:pt x="14522" y="31329"/>
                      <a:pt x="14522" y="52370"/>
                    </a:cubicBezTo>
                    <a:lnTo>
                      <a:pt x="14522" y="143238"/>
                    </a:lnTo>
                    <a:cubicBezTo>
                      <a:pt x="14522" y="147496"/>
                      <a:pt x="17972" y="150953"/>
                      <a:pt x="22221" y="150953"/>
                    </a:cubicBezTo>
                    <a:cubicBezTo>
                      <a:pt x="22249" y="150953"/>
                      <a:pt x="22287" y="150953"/>
                      <a:pt x="22316" y="150953"/>
                    </a:cubicBezTo>
                    <a:lnTo>
                      <a:pt x="37332" y="150953"/>
                    </a:lnTo>
                    <a:cubicBezTo>
                      <a:pt x="41372" y="150953"/>
                      <a:pt x="44651" y="154239"/>
                      <a:pt x="44651" y="15828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967AE78D-C18F-4B4D-9C20-5978F92F29C8}"/>
                  </a:ext>
                </a:extLst>
              </p:cNvPr>
              <p:cNvSpPr/>
              <p:nvPr/>
            </p:nvSpPr>
            <p:spPr>
              <a:xfrm>
                <a:off x="7296207" y="3411759"/>
                <a:ext cx="14636" cy="103728"/>
              </a:xfrm>
              <a:custGeom>
                <a:avLst/>
                <a:gdLst>
                  <a:gd name="connsiteX0" fmla="*/ 7299 w 14636"/>
                  <a:gd name="connsiteY0" fmla="*/ 103709 h 103728"/>
                  <a:gd name="connsiteX1" fmla="*/ -20 w 14636"/>
                  <a:gd name="connsiteY1" fmla="*/ 96566 h 103728"/>
                  <a:gd name="connsiteX2" fmla="*/ -20 w 14636"/>
                  <a:gd name="connsiteY2" fmla="*/ 96375 h 103728"/>
                  <a:gd name="connsiteX3" fmla="*/ -20 w 14636"/>
                  <a:gd name="connsiteY3" fmla="*/ 7316 h 103728"/>
                  <a:gd name="connsiteX4" fmla="*/ 7299 w 14636"/>
                  <a:gd name="connsiteY4" fmla="*/ -18 h 103728"/>
                  <a:gd name="connsiteX5" fmla="*/ 14617 w 14636"/>
                  <a:gd name="connsiteY5" fmla="*/ 7316 h 103728"/>
                  <a:gd name="connsiteX6" fmla="*/ 14617 w 14636"/>
                  <a:gd name="connsiteY6" fmla="*/ 96375 h 103728"/>
                  <a:gd name="connsiteX7" fmla="*/ 7299 w 14636"/>
                  <a:gd name="connsiteY7" fmla="*/ 103709 h 10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6" h="103728">
                    <a:moveTo>
                      <a:pt x="7299" y="103709"/>
                    </a:moveTo>
                    <a:cubicBezTo>
                      <a:pt x="3307" y="103767"/>
                      <a:pt x="37" y="100566"/>
                      <a:pt x="-20" y="96566"/>
                    </a:cubicBezTo>
                    <a:cubicBezTo>
                      <a:pt x="-20" y="96499"/>
                      <a:pt x="-20" y="96442"/>
                      <a:pt x="-20" y="9637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96375"/>
                    </a:lnTo>
                    <a:cubicBezTo>
                      <a:pt x="14617" y="100423"/>
                      <a:pt x="11338" y="103709"/>
                      <a:pt x="7299" y="103709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F7E324B-8129-C24A-975B-8C21C85D8609}"/>
                  </a:ext>
                </a:extLst>
              </p:cNvPr>
              <p:cNvSpPr/>
              <p:nvPr/>
            </p:nvSpPr>
            <p:spPr>
              <a:xfrm>
                <a:off x="7219982" y="3258121"/>
                <a:ext cx="80406" cy="80581"/>
              </a:xfrm>
              <a:custGeom>
                <a:avLst/>
                <a:gdLst>
                  <a:gd name="connsiteX0" fmla="*/ 40184 w 80406"/>
                  <a:gd name="connsiteY0" fmla="*/ 80564 h 80581"/>
                  <a:gd name="connsiteX1" fmla="*/ -20 w 80406"/>
                  <a:gd name="connsiteY1" fmla="*/ 40273 h 80581"/>
                  <a:gd name="connsiteX2" fmla="*/ 40184 w 80406"/>
                  <a:gd name="connsiteY2" fmla="*/ -18 h 80581"/>
                  <a:gd name="connsiteX3" fmla="*/ 80387 w 80406"/>
                  <a:gd name="connsiteY3" fmla="*/ 40273 h 80581"/>
                  <a:gd name="connsiteX4" fmla="*/ 40184 w 80406"/>
                  <a:gd name="connsiteY4" fmla="*/ 80564 h 80581"/>
                  <a:gd name="connsiteX5" fmla="*/ 40184 w 80406"/>
                  <a:gd name="connsiteY5" fmla="*/ 14651 h 80581"/>
                  <a:gd name="connsiteX6" fmla="*/ 14617 w 80406"/>
                  <a:gd name="connsiteY6" fmla="*/ 40273 h 80581"/>
                  <a:gd name="connsiteX7" fmla="*/ 40184 w 80406"/>
                  <a:gd name="connsiteY7" fmla="*/ 65895 h 80581"/>
                  <a:gd name="connsiteX8" fmla="*/ 65751 w 80406"/>
                  <a:gd name="connsiteY8" fmla="*/ 40273 h 80581"/>
                  <a:gd name="connsiteX9" fmla="*/ 40184 w 80406"/>
                  <a:gd name="connsiteY9" fmla="*/ 14651 h 80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406" h="80581">
                    <a:moveTo>
                      <a:pt x="40184" y="80564"/>
                    </a:moveTo>
                    <a:cubicBezTo>
                      <a:pt x="17982" y="80564"/>
                      <a:pt x="-20" y="62523"/>
                      <a:pt x="-20" y="40273"/>
                    </a:cubicBezTo>
                    <a:cubicBezTo>
                      <a:pt x="-20" y="18022"/>
                      <a:pt x="17982" y="-18"/>
                      <a:pt x="40184" y="-18"/>
                    </a:cubicBezTo>
                    <a:cubicBezTo>
                      <a:pt x="62386" y="-18"/>
                      <a:pt x="80387" y="18022"/>
                      <a:pt x="80387" y="40273"/>
                    </a:cubicBezTo>
                    <a:cubicBezTo>
                      <a:pt x="80387" y="62523"/>
                      <a:pt x="62386" y="80564"/>
                      <a:pt x="40184" y="80564"/>
                    </a:cubicBezTo>
                    <a:close/>
                    <a:moveTo>
                      <a:pt x="40184" y="14651"/>
                    </a:moveTo>
                    <a:cubicBezTo>
                      <a:pt x="26061" y="14651"/>
                      <a:pt x="14617" y="26119"/>
                      <a:pt x="14617" y="40273"/>
                    </a:cubicBezTo>
                    <a:cubicBezTo>
                      <a:pt x="14617" y="54427"/>
                      <a:pt x="26061" y="65895"/>
                      <a:pt x="40184" y="65895"/>
                    </a:cubicBezTo>
                    <a:cubicBezTo>
                      <a:pt x="54307" y="65895"/>
                      <a:pt x="65751" y="54427"/>
                      <a:pt x="65751" y="40273"/>
                    </a:cubicBezTo>
                    <a:cubicBezTo>
                      <a:pt x="65751" y="26119"/>
                      <a:pt x="54307" y="14651"/>
                      <a:pt x="40184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E0631AD-03FE-7742-809C-BB82A8469486}"/>
                  </a:ext>
                </a:extLst>
              </p:cNvPr>
              <p:cNvSpPr/>
              <p:nvPr/>
            </p:nvSpPr>
            <p:spPr>
              <a:xfrm>
                <a:off x="7487625" y="3260598"/>
                <a:ext cx="76034" cy="76200"/>
              </a:xfrm>
              <a:custGeom>
                <a:avLst/>
                <a:gdLst>
                  <a:gd name="connsiteX0" fmla="*/ 37998 w 76034"/>
                  <a:gd name="connsiteY0" fmla="*/ 76182 h 76200"/>
                  <a:gd name="connsiteX1" fmla="*/ -20 w 76034"/>
                  <a:gd name="connsiteY1" fmla="*/ 38082 h 76200"/>
                  <a:gd name="connsiteX2" fmla="*/ 37998 w 76034"/>
                  <a:gd name="connsiteY2" fmla="*/ -18 h 76200"/>
                  <a:gd name="connsiteX3" fmla="*/ 76015 w 76034"/>
                  <a:gd name="connsiteY3" fmla="*/ 38082 h 76200"/>
                  <a:gd name="connsiteX4" fmla="*/ 37998 w 76034"/>
                  <a:gd name="connsiteY4" fmla="*/ 76182 h 76200"/>
                  <a:gd name="connsiteX5" fmla="*/ 37998 w 76034"/>
                  <a:gd name="connsiteY5" fmla="*/ 15508 h 76200"/>
                  <a:gd name="connsiteX6" fmla="*/ 14997 w 76034"/>
                  <a:gd name="connsiteY6" fmla="*/ 38558 h 76200"/>
                  <a:gd name="connsiteX7" fmla="*/ 37998 w 76034"/>
                  <a:gd name="connsiteY7" fmla="*/ 61609 h 76200"/>
                  <a:gd name="connsiteX8" fmla="*/ 60998 w 76034"/>
                  <a:gd name="connsiteY8" fmla="*/ 38558 h 76200"/>
                  <a:gd name="connsiteX9" fmla="*/ 37998 w 76034"/>
                  <a:gd name="connsiteY9" fmla="*/ 15508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034" h="76200">
                    <a:moveTo>
                      <a:pt x="37998" y="76182"/>
                    </a:moveTo>
                    <a:cubicBezTo>
                      <a:pt x="17003" y="76182"/>
                      <a:pt x="-20" y="59123"/>
                      <a:pt x="-20" y="38082"/>
                    </a:cubicBezTo>
                    <a:cubicBezTo>
                      <a:pt x="-20" y="17041"/>
                      <a:pt x="17003" y="-18"/>
                      <a:pt x="37998" y="-18"/>
                    </a:cubicBezTo>
                    <a:cubicBezTo>
                      <a:pt x="58993" y="-18"/>
                      <a:pt x="76015" y="17041"/>
                      <a:pt x="76015" y="38082"/>
                    </a:cubicBezTo>
                    <a:cubicBezTo>
                      <a:pt x="76015" y="59123"/>
                      <a:pt x="58993" y="76182"/>
                      <a:pt x="37998" y="76182"/>
                    </a:cubicBezTo>
                    <a:close/>
                    <a:moveTo>
                      <a:pt x="37998" y="15508"/>
                    </a:moveTo>
                    <a:cubicBezTo>
                      <a:pt x="25291" y="15508"/>
                      <a:pt x="14997" y="25823"/>
                      <a:pt x="14997" y="38558"/>
                    </a:cubicBezTo>
                    <a:cubicBezTo>
                      <a:pt x="14997" y="51293"/>
                      <a:pt x="25291" y="61609"/>
                      <a:pt x="37998" y="61609"/>
                    </a:cubicBezTo>
                    <a:cubicBezTo>
                      <a:pt x="50705" y="61609"/>
                      <a:pt x="60998" y="51293"/>
                      <a:pt x="60998" y="38558"/>
                    </a:cubicBezTo>
                    <a:cubicBezTo>
                      <a:pt x="60998" y="25823"/>
                      <a:pt x="50705" y="15508"/>
                      <a:pt x="37998" y="15508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2DA9702-E265-534D-9BB7-7064E1AB60E5}"/>
                  </a:ext>
                </a:extLst>
              </p:cNvPr>
              <p:cNvSpPr/>
              <p:nvPr/>
            </p:nvSpPr>
            <p:spPr>
              <a:xfrm>
                <a:off x="7480877" y="3542252"/>
                <a:ext cx="91241" cy="124587"/>
              </a:xfrm>
              <a:custGeom>
                <a:avLst/>
                <a:gdLst>
                  <a:gd name="connsiteX0" fmla="*/ 83904 w 91241"/>
                  <a:gd name="connsiteY0" fmla="*/ 124569 h 124587"/>
                  <a:gd name="connsiteX1" fmla="*/ 7299 w 91241"/>
                  <a:gd name="connsiteY1" fmla="*/ 124569 h 124587"/>
                  <a:gd name="connsiteX2" fmla="*/ -20 w 91241"/>
                  <a:gd name="connsiteY2" fmla="*/ 117425 h 124587"/>
                  <a:gd name="connsiteX3" fmla="*/ -20 w 91241"/>
                  <a:gd name="connsiteY3" fmla="*/ 117235 h 124587"/>
                  <a:gd name="connsiteX4" fmla="*/ -20 w 91241"/>
                  <a:gd name="connsiteY4" fmla="*/ 7316 h 124587"/>
                  <a:gd name="connsiteX5" fmla="*/ 7299 w 91241"/>
                  <a:gd name="connsiteY5" fmla="*/ -18 h 124587"/>
                  <a:gd name="connsiteX6" fmla="*/ 83904 w 91241"/>
                  <a:gd name="connsiteY6" fmla="*/ -18 h 124587"/>
                  <a:gd name="connsiteX7" fmla="*/ 91222 w 91241"/>
                  <a:gd name="connsiteY7" fmla="*/ 7316 h 124587"/>
                  <a:gd name="connsiteX8" fmla="*/ 91222 w 91241"/>
                  <a:gd name="connsiteY8" fmla="*/ 117235 h 124587"/>
                  <a:gd name="connsiteX9" fmla="*/ 83904 w 91241"/>
                  <a:gd name="connsiteY9" fmla="*/ 124569 h 124587"/>
                  <a:gd name="connsiteX10" fmla="*/ 14522 w 91241"/>
                  <a:gd name="connsiteY10" fmla="*/ 109901 h 124587"/>
                  <a:gd name="connsiteX11" fmla="*/ 76585 w 91241"/>
                  <a:gd name="connsiteY11" fmla="*/ 109901 h 124587"/>
                  <a:gd name="connsiteX12" fmla="*/ 76585 w 91241"/>
                  <a:gd name="connsiteY12" fmla="*/ 14651 h 124587"/>
                  <a:gd name="connsiteX13" fmla="*/ 14522 w 91241"/>
                  <a:gd name="connsiteY13" fmla="*/ 14651 h 1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1241" h="124587">
                    <a:moveTo>
                      <a:pt x="83904" y="124569"/>
                    </a:moveTo>
                    <a:lnTo>
                      <a:pt x="7299" y="124569"/>
                    </a:lnTo>
                    <a:cubicBezTo>
                      <a:pt x="3307" y="124626"/>
                      <a:pt x="38" y="121426"/>
                      <a:pt x="-20" y="117425"/>
                    </a:cubicBezTo>
                    <a:cubicBezTo>
                      <a:pt x="-20" y="117359"/>
                      <a:pt x="-20" y="117302"/>
                      <a:pt x="-20" y="11723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lnTo>
                      <a:pt x="83904" y="-18"/>
                    </a:lnTo>
                    <a:cubicBezTo>
                      <a:pt x="87924" y="30"/>
                      <a:pt x="91175" y="3287"/>
                      <a:pt x="91222" y="7316"/>
                    </a:cubicBezTo>
                    <a:lnTo>
                      <a:pt x="91222" y="117235"/>
                    </a:lnTo>
                    <a:cubicBezTo>
                      <a:pt x="91222" y="121283"/>
                      <a:pt x="87943" y="124569"/>
                      <a:pt x="83904" y="124569"/>
                    </a:cubicBezTo>
                    <a:close/>
                    <a:moveTo>
                      <a:pt x="14522" y="109901"/>
                    </a:moveTo>
                    <a:lnTo>
                      <a:pt x="76585" y="109901"/>
                    </a:lnTo>
                    <a:lnTo>
                      <a:pt x="76585" y="14651"/>
                    </a:lnTo>
                    <a:lnTo>
                      <a:pt x="14522" y="14651"/>
                    </a:ln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4D651BA8-5AB9-5B4E-AE6F-059FEDEBF536}"/>
                  </a:ext>
                </a:extLst>
              </p:cNvPr>
              <p:cNvSpPr/>
              <p:nvPr/>
            </p:nvSpPr>
            <p:spPr>
              <a:xfrm>
                <a:off x="7519179" y="3542252"/>
                <a:ext cx="14636" cy="124587"/>
              </a:xfrm>
              <a:custGeom>
                <a:avLst/>
                <a:gdLst>
                  <a:gd name="connsiteX0" fmla="*/ 7299 w 14636"/>
                  <a:gd name="connsiteY0" fmla="*/ 124569 h 124587"/>
                  <a:gd name="connsiteX1" fmla="*/ -20 w 14636"/>
                  <a:gd name="connsiteY1" fmla="*/ 117425 h 124587"/>
                  <a:gd name="connsiteX2" fmla="*/ -20 w 14636"/>
                  <a:gd name="connsiteY2" fmla="*/ 117235 h 124587"/>
                  <a:gd name="connsiteX3" fmla="*/ -20 w 14636"/>
                  <a:gd name="connsiteY3" fmla="*/ 7316 h 124587"/>
                  <a:gd name="connsiteX4" fmla="*/ 7299 w 14636"/>
                  <a:gd name="connsiteY4" fmla="*/ -18 h 124587"/>
                  <a:gd name="connsiteX5" fmla="*/ 14617 w 14636"/>
                  <a:gd name="connsiteY5" fmla="*/ 7316 h 124587"/>
                  <a:gd name="connsiteX6" fmla="*/ 14617 w 14636"/>
                  <a:gd name="connsiteY6" fmla="*/ 117235 h 124587"/>
                  <a:gd name="connsiteX7" fmla="*/ 7299 w 14636"/>
                  <a:gd name="connsiteY7" fmla="*/ 124569 h 1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36" h="124587">
                    <a:moveTo>
                      <a:pt x="7299" y="124569"/>
                    </a:moveTo>
                    <a:cubicBezTo>
                      <a:pt x="3307" y="124626"/>
                      <a:pt x="38" y="121426"/>
                      <a:pt x="-20" y="117425"/>
                    </a:cubicBezTo>
                    <a:cubicBezTo>
                      <a:pt x="-20" y="117359"/>
                      <a:pt x="-20" y="117302"/>
                      <a:pt x="-20" y="117235"/>
                    </a:cubicBezTo>
                    <a:lnTo>
                      <a:pt x="-20" y="7316"/>
                    </a:lnTo>
                    <a:cubicBezTo>
                      <a:pt x="-20" y="3268"/>
                      <a:pt x="3259" y="-18"/>
                      <a:pt x="7299" y="-18"/>
                    </a:cubicBezTo>
                    <a:cubicBezTo>
                      <a:pt x="11338" y="-18"/>
                      <a:pt x="14617" y="3268"/>
                      <a:pt x="14617" y="7316"/>
                    </a:cubicBezTo>
                    <a:lnTo>
                      <a:pt x="14617" y="117235"/>
                    </a:lnTo>
                    <a:cubicBezTo>
                      <a:pt x="14617" y="121283"/>
                      <a:pt x="11338" y="124569"/>
                      <a:pt x="7299" y="124569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FBD2CD5-DEFE-EE44-8454-3CE15D818F68}"/>
                  </a:ext>
                </a:extLst>
              </p:cNvPr>
              <p:cNvSpPr/>
              <p:nvPr/>
            </p:nvSpPr>
            <p:spPr>
              <a:xfrm>
                <a:off x="7418926" y="3339750"/>
                <a:ext cx="213672" cy="217171"/>
              </a:xfrm>
              <a:custGeom>
                <a:avLst/>
                <a:gdLst>
                  <a:gd name="connsiteX0" fmla="*/ 172276 w 213672"/>
                  <a:gd name="connsiteY0" fmla="*/ 217152 h 217171"/>
                  <a:gd name="connsiteX1" fmla="*/ 41211 w 213672"/>
                  <a:gd name="connsiteY1" fmla="*/ 217152 h 217171"/>
                  <a:gd name="connsiteX2" fmla="*/ 35699 w 213672"/>
                  <a:gd name="connsiteY2" fmla="*/ 214580 h 217171"/>
                  <a:gd name="connsiteX3" fmla="*/ 33988 w 213672"/>
                  <a:gd name="connsiteY3" fmla="*/ 208770 h 217171"/>
                  <a:gd name="connsiteX4" fmla="*/ 49575 w 213672"/>
                  <a:gd name="connsiteY4" fmla="*/ 106853 h 217171"/>
                  <a:gd name="connsiteX5" fmla="*/ 41211 w 213672"/>
                  <a:gd name="connsiteY5" fmla="*/ 122569 h 217171"/>
                  <a:gd name="connsiteX6" fmla="*/ 11510 w 213672"/>
                  <a:gd name="connsiteY6" fmla="*/ 131646 h 217171"/>
                  <a:gd name="connsiteX7" fmla="*/ 4715 w 213672"/>
                  <a:gd name="connsiteY7" fmla="*/ 125998 h 217171"/>
                  <a:gd name="connsiteX8" fmla="*/ 2814 w 213672"/>
                  <a:gd name="connsiteY8" fmla="*/ 101138 h 217171"/>
                  <a:gd name="connsiteX9" fmla="*/ 44823 w 213672"/>
                  <a:gd name="connsiteY9" fmla="*/ 15413 h 217171"/>
                  <a:gd name="connsiteX10" fmla="*/ 69439 w 213672"/>
                  <a:gd name="connsiteY10" fmla="*/ -18 h 217171"/>
                  <a:gd name="connsiteX11" fmla="*/ 74286 w 213672"/>
                  <a:gd name="connsiteY11" fmla="*/ -18 h 217171"/>
                  <a:gd name="connsiteX12" fmla="*/ 87973 w 213672"/>
                  <a:gd name="connsiteY12" fmla="*/ 5792 h 217171"/>
                  <a:gd name="connsiteX13" fmla="*/ 106411 w 213672"/>
                  <a:gd name="connsiteY13" fmla="*/ 13508 h 217171"/>
                  <a:gd name="connsiteX14" fmla="*/ 107076 w 213672"/>
                  <a:gd name="connsiteY14" fmla="*/ 13508 h 217171"/>
                  <a:gd name="connsiteX15" fmla="*/ 125515 w 213672"/>
                  <a:gd name="connsiteY15" fmla="*/ 5792 h 217171"/>
                  <a:gd name="connsiteX16" fmla="*/ 139106 w 213672"/>
                  <a:gd name="connsiteY16" fmla="*/ -18 h 217171"/>
                  <a:gd name="connsiteX17" fmla="*/ 144048 w 213672"/>
                  <a:gd name="connsiteY17" fmla="*/ -18 h 217171"/>
                  <a:gd name="connsiteX18" fmla="*/ 168665 w 213672"/>
                  <a:gd name="connsiteY18" fmla="*/ 15413 h 217171"/>
                  <a:gd name="connsiteX19" fmla="*/ 210959 w 213672"/>
                  <a:gd name="connsiteY19" fmla="*/ 101804 h 217171"/>
                  <a:gd name="connsiteX20" fmla="*/ 204401 w 213672"/>
                  <a:gd name="connsiteY20" fmla="*/ 130379 h 217171"/>
                  <a:gd name="connsiteX21" fmla="*/ 187008 w 213672"/>
                  <a:gd name="connsiteY21" fmla="*/ 133904 h 217171"/>
                  <a:gd name="connsiteX22" fmla="*/ 171896 w 213672"/>
                  <a:gd name="connsiteY22" fmla="*/ 122283 h 217171"/>
                  <a:gd name="connsiteX23" fmla="*/ 163817 w 213672"/>
                  <a:gd name="connsiteY23" fmla="*/ 107138 h 217171"/>
                  <a:gd name="connsiteX24" fmla="*/ 179499 w 213672"/>
                  <a:gd name="connsiteY24" fmla="*/ 209056 h 217171"/>
                  <a:gd name="connsiteX25" fmla="*/ 177789 w 213672"/>
                  <a:gd name="connsiteY25" fmla="*/ 214866 h 217171"/>
                  <a:gd name="connsiteX26" fmla="*/ 172276 w 213672"/>
                  <a:gd name="connsiteY26" fmla="*/ 217152 h 217171"/>
                  <a:gd name="connsiteX27" fmla="*/ 106696 w 213672"/>
                  <a:gd name="connsiteY27" fmla="*/ 202484 h 217171"/>
                  <a:gd name="connsiteX28" fmla="*/ 163722 w 213672"/>
                  <a:gd name="connsiteY28" fmla="*/ 202484 h 217171"/>
                  <a:gd name="connsiteX29" fmla="*/ 142908 w 213672"/>
                  <a:gd name="connsiteY29" fmla="*/ 66848 h 217171"/>
                  <a:gd name="connsiteX30" fmla="*/ 149029 w 213672"/>
                  <a:gd name="connsiteY30" fmla="*/ 58485 h 217171"/>
                  <a:gd name="connsiteX31" fmla="*/ 156594 w 213672"/>
                  <a:gd name="connsiteY31" fmla="*/ 62276 h 217171"/>
                  <a:gd name="connsiteX32" fmla="*/ 185107 w 213672"/>
                  <a:gd name="connsiteY32" fmla="*/ 115044 h 217171"/>
                  <a:gd name="connsiteX33" fmla="*/ 190524 w 213672"/>
                  <a:gd name="connsiteY33" fmla="*/ 119330 h 217171"/>
                  <a:gd name="connsiteX34" fmla="*/ 196132 w 213672"/>
                  <a:gd name="connsiteY34" fmla="*/ 118187 h 217171"/>
                  <a:gd name="connsiteX35" fmla="*/ 198318 w 213672"/>
                  <a:gd name="connsiteY35" fmla="*/ 108662 h 217171"/>
                  <a:gd name="connsiteX36" fmla="*/ 155834 w 213672"/>
                  <a:gd name="connsiteY36" fmla="*/ 21890 h 217171"/>
                  <a:gd name="connsiteX37" fmla="*/ 144333 w 213672"/>
                  <a:gd name="connsiteY37" fmla="*/ 14651 h 217171"/>
                  <a:gd name="connsiteX38" fmla="*/ 139391 w 213672"/>
                  <a:gd name="connsiteY38" fmla="*/ 14651 h 217171"/>
                  <a:gd name="connsiteX39" fmla="*/ 135874 w 213672"/>
                  <a:gd name="connsiteY39" fmla="*/ 16365 h 217171"/>
                  <a:gd name="connsiteX40" fmla="*/ 78183 w 213672"/>
                  <a:gd name="connsiteY40" fmla="*/ 16365 h 217171"/>
                  <a:gd name="connsiteX41" fmla="*/ 74571 w 213672"/>
                  <a:gd name="connsiteY41" fmla="*/ 14651 h 217171"/>
                  <a:gd name="connsiteX42" fmla="*/ 69724 w 213672"/>
                  <a:gd name="connsiteY42" fmla="*/ 14651 h 217171"/>
                  <a:gd name="connsiteX43" fmla="*/ 58224 w 213672"/>
                  <a:gd name="connsiteY43" fmla="*/ 21890 h 217171"/>
                  <a:gd name="connsiteX44" fmla="*/ 16120 w 213672"/>
                  <a:gd name="connsiteY44" fmla="*/ 107615 h 217171"/>
                  <a:gd name="connsiteX45" fmla="*/ 16120 w 213672"/>
                  <a:gd name="connsiteY45" fmla="*/ 116473 h 217171"/>
                  <a:gd name="connsiteX46" fmla="*/ 26403 w 213672"/>
                  <a:gd name="connsiteY46" fmla="*/ 117673 h 217171"/>
                  <a:gd name="connsiteX47" fmla="*/ 28285 w 213672"/>
                  <a:gd name="connsiteY47" fmla="*/ 115425 h 217171"/>
                  <a:gd name="connsiteX48" fmla="*/ 56798 w 213672"/>
                  <a:gd name="connsiteY48" fmla="*/ 61990 h 217171"/>
                  <a:gd name="connsiteX49" fmla="*/ 66806 w 213672"/>
                  <a:gd name="connsiteY49" fmla="*/ 59332 h 217171"/>
                  <a:gd name="connsiteX50" fmla="*/ 70390 w 213672"/>
                  <a:gd name="connsiteY50" fmla="*/ 66562 h 217171"/>
                  <a:gd name="connsiteX51" fmla="*/ 49670 w 213672"/>
                  <a:gd name="connsiteY51" fmla="*/ 202198 h 21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13672" h="217171">
                    <a:moveTo>
                      <a:pt x="172276" y="217152"/>
                    </a:moveTo>
                    <a:lnTo>
                      <a:pt x="41211" y="217152"/>
                    </a:lnTo>
                    <a:cubicBezTo>
                      <a:pt x="39092" y="217123"/>
                      <a:pt x="37086" y="216190"/>
                      <a:pt x="35699" y="214580"/>
                    </a:cubicBezTo>
                    <a:cubicBezTo>
                      <a:pt x="34311" y="212990"/>
                      <a:pt x="33684" y="210866"/>
                      <a:pt x="33988" y="208770"/>
                    </a:cubicBezTo>
                    <a:lnTo>
                      <a:pt x="49575" y="106853"/>
                    </a:lnTo>
                    <a:lnTo>
                      <a:pt x="41211" y="122569"/>
                    </a:lnTo>
                    <a:cubicBezTo>
                      <a:pt x="35509" y="133294"/>
                      <a:pt x="22212" y="137352"/>
                      <a:pt x="11510" y="131646"/>
                    </a:cubicBezTo>
                    <a:cubicBezTo>
                      <a:pt x="8887" y="130236"/>
                      <a:pt x="6577" y="128322"/>
                      <a:pt x="4715" y="125998"/>
                    </a:cubicBezTo>
                    <a:cubicBezTo>
                      <a:pt x="-817" y="118835"/>
                      <a:pt x="-1568" y="109062"/>
                      <a:pt x="2814" y="101138"/>
                    </a:cubicBezTo>
                    <a:lnTo>
                      <a:pt x="44823" y="15413"/>
                    </a:lnTo>
                    <a:cubicBezTo>
                      <a:pt x="49442" y="6002"/>
                      <a:pt x="58975" y="30"/>
                      <a:pt x="69439" y="-18"/>
                    </a:cubicBezTo>
                    <a:lnTo>
                      <a:pt x="74286" y="-18"/>
                    </a:lnTo>
                    <a:cubicBezTo>
                      <a:pt x="79428" y="77"/>
                      <a:pt x="84323" y="2163"/>
                      <a:pt x="87973" y="5792"/>
                    </a:cubicBezTo>
                    <a:cubicBezTo>
                      <a:pt x="93133" y="10288"/>
                      <a:pt x="99597" y="12993"/>
                      <a:pt x="106411" y="13508"/>
                    </a:cubicBezTo>
                    <a:lnTo>
                      <a:pt x="107076" y="13508"/>
                    </a:lnTo>
                    <a:cubicBezTo>
                      <a:pt x="113881" y="12974"/>
                      <a:pt x="120344" y="10269"/>
                      <a:pt x="125515" y="5792"/>
                    </a:cubicBezTo>
                    <a:cubicBezTo>
                      <a:pt x="129136" y="2182"/>
                      <a:pt x="134002" y="106"/>
                      <a:pt x="139106" y="-18"/>
                    </a:cubicBezTo>
                    <a:lnTo>
                      <a:pt x="144048" y="-18"/>
                    </a:lnTo>
                    <a:cubicBezTo>
                      <a:pt x="154503" y="49"/>
                      <a:pt x="164026" y="6021"/>
                      <a:pt x="168665" y="15413"/>
                    </a:cubicBezTo>
                    <a:lnTo>
                      <a:pt x="210959" y="101804"/>
                    </a:lnTo>
                    <a:cubicBezTo>
                      <a:pt x="216300" y="111625"/>
                      <a:pt x="213487" y="123893"/>
                      <a:pt x="204401" y="130379"/>
                    </a:cubicBezTo>
                    <a:cubicBezTo>
                      <a:pt x="199411" y="134075"/>
                      <a:pt x="193043" y="135361"/>
                      <a:pt x="187008" y="133904"/>
                    </a:cubicBezTo>
                    <a:cubicBezTo>
                      <a:pt x="180545" y="132370"/>
                      <a:pt x="175051" y="128141"/>
                      <a:pt x="171896" y="122283"/>
                    </a:cubicBezTo>
                    <a:lnTo>
                      <a:pt x="163817" y="107138"/>
                    </a:lnTo>
                    <a:lnTo>
                      <a:pt x="179499" y="209056"/>
                    </a:lnTo>
                    <a:cubicBezTo>
                      <a:pt x="179804" y="211151"/>
                      <a:pt x="179176" y="213275"/>
                      <a:pt x="177789" y="214866"/>
                    </a:cubicBezTo>
                    <a:cubicBezTo>
                      <a:pt x="176353" y="216371"/>
                      <a:pt x="174348" y="217200"/>
                      <a:pt x="172276" y="217152"/>
                    </a:cubicBezTo>
                    <a:close/>
                    <a:moveTo>
                      <a:pt x="106696" y="202484"/>
                    </a:moveTo>
                    <a:lnTo>
                      <a:pt x="163722" y="202484"/>
                    </a:lnTo>
                    <a:lnTo>
                      <a:pt x="142908" y="66848"/>
                    </a:lnTo>
                    <a:cubicBezTo>
                      <a:pt x="142299" y="62847"/>
                      <a:pt x="145037" y="59104"/>
                      <a:pt x="149029" y="58485"/>
                    </a:cubicBezTo>
                    <a:cubicBezTo>
                      <a:pt x="152098" y="58018"/>
                      <a:pt x="155130" y="59532"/>
                      <a:pt x="156594" y="62276"/>
                    </a:cubicBezTo>
                    <a:lnTo>
                      <a:pt x="185107" y="115044"/>
                    </a:lnTo>
                    <a:cubicBezTo>
                      <a:pt x="186190" y="117206"/>
                      <a:pt x="188177" y="118778"/>
                      <a:pt x="190524" y="119330"/>
                    </a:cubicBezTo>
                    <a:cubicBezTo>
                      <a:pt x="192473" y="119826"/>
                      <a:pt x="194535" y="119406"/>
                      <a:pt x="196132" y="118187"/>
                    </a:cubicBezTo>
                    <a:cubicBezTo>
                      <a:pt x="199211" y="116063"/>
                      <a:pt x="200162" y="111929"/>
                      <a:pt x="198318" y="108662"/>
                    </a:cubicBezTo>
                    <a:lnTo>
                      <a:pt x="155834" y="21890"/>
                    </a:lnTo>
                    <a:cubicBezTo>
                      <a:pt x="153695" y="17470"/>
                      <a:pt x="149228" y="14670"/>
                      <a:pt x="144333" y="14651"/>
                    </a:cubicBezTo>
                    <a:lnTo>
                      <a:pt x="139391" y="14651"/>
                    </a:lnTo>
                    <a:cubicBezTo>
                      <a:pt x="138051" y="14765"/>
                      <a:pt x="136797" y="15374"/>
                      <a:pt x="135874" y="16365"/>
                    </a:cubicBezTo>
                    <a:cubicBezTo>
                      <a:pt x="119860" y="32138"/>
                      <a:pt x="94198" y="32138"/>
                      <a:pt x="78183" y="16365"/>
                    </a:cubicBezTo>
                    <a:cubicBezTo>
                      <a:pt x="77242" y="15355"/>
                      <a:pt x="75950" y="14736"/>
                      <a:pt x="74571" y="14651"/>
                    </a:cubicBezTo>
                    <a:lnTo>
                      <a:pt x="69724" y="14651"/>
                    </a:lnTo>
                    <a:cubicBezTo>
                      <a:pt x="64829" y="14670"/>
                      <a:pt x="60362" y="17470"/>
                      <a:pt x="58224" y="21890"/>
                    </a:cubicBezTo>
                    <a:lnTo>
                      <a:pt x="16120" y="107615"/>
                    </a:lnTo>
                    <a:cubicBezTo>
                      <a:pt x="14343" y="110301"/>
                      <a:pt x="14343" y="113787"/>
                      <a:pt x="16120" y="116473"/>
                    </a:cubicBezTo>
                    <a:cubicBezTo>
                      <a:pt x="18629" y="119645"/>
                      <a:pt x="23229" y="120188"/>
                      <a:pt x="26403" y="117673"/>
                    </a:cubicBezTo>
                    <a:cubicBezTo>
                      <a:pt x="27173" y="117054"/>
                      <a:pt x="27810" y="116292"/>
                      <a:pt x="28285" y="115425"/>
                    </a:cubicBezTo>
                    <a:lnTo>
                      <a:pt x="56798" y="61990"/>
                    </a:lnTo>
                    <a:cubicBezTo>
                      <a:pt x="58832" y="58485"/>
                      <a:pt x="63309" y="57303"/>
                      <a:pt x="66806" y="59332"/>
                    </a:cubicBezTo>
                    <a:cubicBezTo>
                      <a:pt x="69335" y="60809"/>
                      <a:pt x="70741" y="63647"/>
                      <a:pt x="70390" y="66562"/>
                    </a:cubicBezTo>
                    <a:lnTo>
                      <a:pt x="49670" y="202198"/>
                    </a:ln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B3181643-309C-2B47-B2F7-800D8D38FC03}"/>
                  </a:ext>
                </a:extLst>
              </p:cNvPr>
              <p:cNvSpPr/>
              <p:nvPr/>
            </p:nvSpPr>
            <p:spPr>
              <a:xfrm>
                <a:off x="7209528" y="3488150"/>
                <a:ext cx="101221" cy="14668"/>
              </a:xfrm>
              <a:custGeom>
                <a:avLst/>
                <a:gdLst>
                  <a:gd name="connsiteX0" fmla="*/ 93978 w 101221"/>
                  <a:gd name="connsiteY0" fmla="*/ 14651 h 14668"/>
                  <a:gd name="connsiteX1" fmla="*/ 7299 w 101221"/>
                  <a:gd name="connsiteY1" fmla="*/ 14651 h 14668"/>
                  <a:gd name="connsiteX2" fmla="*/ -20 w 101221"/>
                  <a:gd name="connsiteY2" fmla="*/ 7316 h 14668"/>
                  <a:gd name="connsiteX3" fmla="*/ 7299 w 101221"/>
                  <a:gd name="connsiteY3" fmla="*/ -18 h 14668"/>
                  <a:gd name="connsiteX4" fmla="*/ 93883 w 101221"/>
                  <a:gd name="connsiteY4" fmla="*/ -18 h 14668"/>
                  <a:gd name="connsiteX5" fmla="*/ 101202 w 101221"/>
                  <a:gd name="connsiteY5" fmla="*/ 7316 h 14668"/>
                  <a:gd name="connsiteX6" fmla="*/ 93883 w 101221"/>
                  <a:gd name="connsiteY6" fmla="*/ 14651 h 14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221" h="14668">
                    <a:moveTo>
                      <a:pt x="93978" y="14651"/>
                    </a:moveTo>
                    <a:lnTo>
                      <a:pt x="7299" y="14651"/>
                    </a:lnTo>
                    <a:cubicBezTo>
                      <a:pt x="3259" y="14651"/>
                      <a:pt x="-20" y="11364"/>
                      <a:pt x="-20" y="7316"/>
                    </a:cubicBezTo>
                    <a:cubicBezTo>
                      <a:pt x="-20" y="3268"/>
                      <a:pt x="3259" y="-18"/>
                      <a:pt x="7299" y="-18"/>
                    </a:cubicBezTo>
                    <a:lnTo>
                      <a:pt x="93883" y="-18"/>
                    </a:lnTo>
                    <a:cubicBezTo>
                      <a:pt x="97923" y="-18"/>
                      <a:pt x="101202" y="3268"/>
                      <a:pt x="101202" y="7316"/>
                    </a:cubicBezTo>
                    <a:cubicBezTo>
                      <a:pt x="101202" y="11364"/>
                      <a:pt x="97923" y="14651"/>
                      <a:pt x="93883" y="14651"/>
                    </a:cubicBezTo>
                    <a:close/>
                  </a:path>
                </a:pathLst>
              </a:custGeom>
              <a:grpFill/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9B89592-BE10-604D-9C6F-11D87C649D96}"/>
              </a:ext>
            </a:extLst>
          </p:cNvPr>
          <p:cNvSpPr txBox="1"/>
          <p:nvPr/>
        </p:nvSpPr>
        <p:spPr>
          <a:xfrm>
            <a:off x="15910162" y="5930196"/>
            <a:ext cx="571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Universal Life Insurance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5746BB-0E6B-7046-B9AC-6B29A7FA527C}"/>
              </a:ext>
            </a:extLst>
          </p:cNvPr>
          <p:cNvSpPr txBox="1"/>
          <p:nvPr/>
        </p:nvSpPr>
        <p:spPr>
          <a:xfrm>
            <a:off x="15910162" y="6539216"/>
            <a:ext cx="6583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Most businesses already know that social media platforms play an important role in online marketing.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9B5A5F-DD6F-924E-831A-79089ED343BA}"/>
              </a:ext>
            </a:extLst>
          </p:cNvPr>
          <p:cNvSpPr txBox="1"/>
          <p:nvPr/>
        </p:nvSpPr>
        <p:spPr>
          <a:xfrm>
            <a:off x="15544562" y="8658400"/>
            <a:ext cx="5713599" cy="60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Whole Life Insurance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521E05-1264-5547-807A-ADE1B6788134}"/>
              </a:ext>
            </a:extLst>
          </p:cNvPr>
          <p:cNvSpPr txBox="1"/>
          <p:nvPr/>
        </p:nvSpPr>
        <p:spPr>
          <a:xfrm>
            <a:off x="15544562" y="9267420"/>
            <a:ext cx="6583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Most businesses already know that social media platforms play an important role in online marketing.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B2F618-0405-1947-9277-718C3DB0680A}"/>
              </a:ext>
            </a:extLst>
          </p:cNvPr>
          <p:cNvSpPr txBox="1"/>
          <p:nvPr/>
        </p:nvSpPr>
        <p:spPr>
          <a:xfrm flipH="1">
            <a:off x="2749488" y="5930197"/>
            <a:ext cx="571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Term Life Insurance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57C1EF9-7AAF-814E-BEE5-87A90AD50D24}"/>
              </a:ext>
            </a:extLst>
          </p:cNvPr>
          <p:cNvSpPr txBox="1"/>
          <p:nvPr/>
        </p:nvSpPr>
        <p:spPr>
          <a:xfrm flipH="1">
            <a:off x="1882465" y="6539217"/>
            <a:ext cx="6580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Most businesses already know that social media platforms play an important role in online marketing.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648DA4-D4AD-6F4D-92D2-264F514581EB}"/>
              </a:ext>
            </a:extLst>
          </p:cNvPr>
          <p:cNvSpPr txBox="1"/>
          <p:nvPr/>
        </p:nvSpPr>
        <p:spPr>
          <a:xfrm flipH="1">
            <a:off x="3122523" y="8658401"/>
            <a:ext cx="571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Whole Life Insurance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808531A-70B4-2D42-8849-EE838E3697BE}"/>
              </a:ext>
            </a:extLst>
          </p:cNvPr>
          <p:cNvSpPr txBox="1"/>
          <p:nvPr/>
        </p:nvSpPr>
        <p:spPr>
          <a:xfrm flipH="1">
            <a:off x="2255500" y="9267421"/>
            <a:ext cx="6580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342466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9">
      <a:dk1>
        <a:srgbClr val="737572"/>
      </a:dk1>
      <a:lt1>
        <a:srgbClr val="FFFFFF"/>
      </a:lt1>
      <a:dk2>
        <a:srgbClr val="363E48"/>
      </a:dk2>
      <a:lt2>
        <a:srgbClr val="FFFFFF"/>
      </a:lt2>
      <a:accent1>
        <a:srgbClr val="6672FF"/>
      </a:accent1>
      <a:accent2>
        <a:srgbClr val="FDBB47"/>
      </a:accent2>
      <a:accent3>
        <a:srgbClr val="2C33BD"/>
      </a:accent3>
      <a:accent4>
        <a:srgbClr val="FD901A"/>
      </a:accent4>
      <a:accent5>
        <a:srgbClr val="BBCAD2"/>
      </a:accent5>
      <a:accent6>
        <a:srgbClr val="6672FF"/>
      </a:accent6>
      <a:hlink>
        <a:srgbClr val="BD392F"/>
      </a:hlink>
      <a:folHlink>
        <a:srgbClr val="9BBA5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123396</TotalTime>
  <Words>1958</Words>
  <Application>Microsoft Macintosh PowerPoint</Application>
  <PresentationFormat>Custom</PresentationFormat>
  <Paragraphs>295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Lato</vt:lpstr>
      <vt:lpstr>Lato Light</vt:lpstr>
      <vt:lpstr>Lato Regular</vt:lpstr>
      <vt:lpstr>Montserrat</vt:lpstr>
      <vt:lpstr>Montserrat Light</vt:lpstr>
      <vt:lpstr>Poppins</vt:lpstr>
      <vt:lpstr>Poppins Medium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20084</cp:revision>
  <dcterms:created xsi:type="dcterms:W3CDTF">2014-11-12T21:47:38Z</dcterms:created>
  <dcterms:modified xsi:type="dcterms:W3CDTF">2020-05-28T19:19:56Z</dcterms:modified>
  <cp:category/>
</cp:coreProperties>
</file>