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86" r:id="rId3"/>
    <p:sldId id="4385" r:id="rId4"/>
    <p:sldId id="4388" r:id="rId5"/>
    <p:sldId id="4387" r:id="rId6"/>
    <p:sldId id="4389" r:id="rId7"/>
    <p:sldId id="4390" r:id="rId8"/>
    <p:sldId id="4391" r:id="rId9"/>
    <p:sldId id="4396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2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53-B34D-A352-05EBCE9DF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353-B34D-A352-05EBCE9DF6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353-B34D-A352-05EBCE9DF6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353-B34D-A352-05EBCE9DF6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3-B34D-A352-05EBCE9DF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D2-9043-AAC5-0705A0CABA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ymbol val="circle"/>
            <c:size val="10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D2-9043-AAC5-0705A0CABA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>
              <a:solidFill>
                <a:schemeClr val="accent3"/>
              </a:solidFill>
            </a:ln>
          </c:spPr>
          <c:marker>
            <c:symbol val="circle"/>
            <c:size val="10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D2-9043-AAC5-0705A0CABA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8100">
              <a:solidFill>
                <a:schemeClr val="accent4"/>
              </a:solidFill>
            </a:ln>
          </c:spPr>
          <c:marker>
            <c:symbol val="circle"/>
            <c:size val="10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D2-9043-AAC5-0705A0CAB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41-384A-A010-E15384716F6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41-384A-A010-E15384716F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41-384A-A010-E15384716F6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41-384A-A010-E15384716F6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99-5B45-9DC6-F98D0FEBAE7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99-5B45-9DC6-F98D0FEBAE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99-5B45-9DC6-F98D0FEBAE7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99-5B45-9DC6-F98D0FEBAE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70-DD4E-94E8-D88B07DBA76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70-DD4E-94E8-D88B07DBA7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70-DD4E-94E8-D88B07DBA76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70-DD4E-94E8-D88B07DBA7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7-D74A-882C-A35706E6A6E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7-D74A-882C-A35706E6A6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7-D74A-882C-A35706E6A6E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07-D74A-882C-A35706E6A6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52-E84B-B06C-E3C4DE72CA7E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52-E84B-B06C-E3C4DE72CA7E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52-E84B-B06C-E3C4DE72CA7E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52-E84B-B06C-E3C4DE72CA7E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52-E84B-B06C-E3C4DE72C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52-E84B-B06C-E3C4DE72CA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52-E84B-B06C-E3C4DE72CA7E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52-E84B-B06C-E3C4DE72CA7E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52-E84B-B06C-E3C4DE72CA7E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52-E84B-B06C-E3C4DE72CA7E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52-E84B-B06C-E3C4DE72C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52-E84B-B06C-E3C4DE72CA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4-8F41-8809-F741C9258BE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4-8F41-8809-F741C9258B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C4-8F41-8809-F741C9258BE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C4-8F41-8809-F741C9258BE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06-644B-A7A2-ABF0B4A3D24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06-644B-A7A2-ABF0B4A3D2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06-644B-A7A2-ABF0B4A3D2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06-644B-A7A2-ABF0B4A3D2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C6-794A-8016-7B1923B24B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C6-794A-8016-7B1923B24BA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C6-794A-8016-7B1923B24BA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C6-794A-8016-7B1923B24BA1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C6-794A-8016-7B1923B24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52-E84B-B06C-E3C4DE72CA7E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52-E84B-B06C-E3C4DE72CA7E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52-E84B-B06C-E3C4DE72CA7E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52-E84B-B06C-E3C4DE72CA7E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52-E84B-B06C-E3C4DE72C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52-E84B-B06C-E3C4DE72CA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D-2845-951B-336CCFA072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D-2845-951B-336CCFA072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FD-2845-951B-336CCFA07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75150533043800638"/>
          <c:y val="5.9561818335540966E-2"/>
          <c:w val="0.22084269194300701"/>
          <c:h val="4.35373745498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2-B447-980D-C13FDD5C86F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B447-980D-C13FDD5C86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2-B447-980D-C13FDD5C86F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B2-B447-980D-C13FDD5C86F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2-B447-980D-C13FDD5C86F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B447-980D-C13FDD5C86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2-B447-980D-C13FDD5C86F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B2-B447-980D-C13FDD5C86F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2-B447-980D-C13FDD5C86F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2-B447-980D-C13FDD5C86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2-B447-980D-C13FDD5C86F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B2-B447-980D-C13FDD5C86F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43B-D44C-B15F-14EFF4E2E383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43B-D44C-B15F-14EFF4E2E383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43B-D44C-B15F-14EFF4E2E383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43B-D44C-B15F-14EFF4E2E383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43B-D44C-B15F-14EFF4E2E3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3B-D44C-B15F-14EFF4E2E38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F1D-7346-A3A5-A62FD766F905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F1D-7346-A3A5-A62FD766F905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F1D-7346-A3A5-A62FD766F905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F1D-7346-A3A5-A62FD766F905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F1D-7346-A3A5-A62FD766F9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1D-7346-A3A5-A62FD766F9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3F3-AC4F-A2A0-BF7022E1A6D2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F3-AC4F-A2A0-BF7022E1A6D2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F3-AC4F-A2A0-BF7022E1A6D2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3F3-AC4F-A2A0-BF7022E1A6D2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3F3-AC4F-A2A0-BF7022E1A6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F3-AC4F-A2A0-BF7022E1A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973-1244-809C-90B4DD7D7C07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973-1244-809C-90B4DD7D7C07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973-1244-809C-90B4DD7D7C07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973-1244-809C-90B4DD7D7C07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973-1244-809C-90B4DD7D7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73-1244-809C-90B4DD7D7C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FF-EE41-B122-CA888855A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FF-EE41-B122-CA888855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52-E84B-B06C-E3C4DE72CA7E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52-E84B-B06C-E3C4DE72CA7E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52-E84B-B06C-E3C4DE72CA7E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52-E84B-B06C-E3C4DE72CA7E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52-E84B-B06C-E3C4DE72C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52-E84B-B06C-E3C4DE72CA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4-8F41-8809-F741C9258BE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4-8F41-8809-F741C9258B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C4-8F41-8809-F741C9258BE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C4-8F41-8809-F741C9258BE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06-644B-A7A2-ABF0B4A3D24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06-644B-A7A2-ABF0B4A3D2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06-644B-A7A2-ABF0B4A3D2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06-644B-A7A2-ABF0B4A3D2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06-644B-A7A2-ABF0B4A3D24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06-644B-A7A2-ABF0B4A3D2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06-644B-A7A2-ABF0B4A3D2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06-644B-A7A2-ABF0B4A3D2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4-8F41-8809-F741C9258BE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4-8F41-8809-F741C9258B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C4-8F41-8809-F741C9258BE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C4-8F41-8809-F741C9258BE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4C-6747-A16D-E7852D43D2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4C-6747-A16D-E7852D43D2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4C-6747-A16D-E7852D43D24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4C-6747-A16D-E7852D43D242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4C-6747-A16D-E7852D43D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C7-974A-B481-1CA84A0A0DCA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chemeClr val="accent3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FC7-974A-B481-1CA84A0A0DCA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chemeClr val="accent4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FC7-974A-B481-1CA84A0A0D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"$"#,##0.00_);[Red]\("$"#,##0.00\)</c:formatCode>
                <c:ptCount val="5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  <c:pt idx="4">
                  <c:v>10.9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7FC7-974A-B481-1CA84A0A0D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6E7B1-36F1-834F-BCB9-2FB0ECE32676}"/>
              </a:ext>
            </a:extLst>
          </p:cNvPr>
          <p:cNvSpPr/>
          <p:nvPr/>
        </p:nvSpPr>
        <p:spPr>
          <a:xfrm>
            <a:off x="15049024" y="8001000"/>
            <a:ext cx="8652224" cy="50117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8B701D-A631-5548-ADEF-2D6B4D6CF84A}"/>
              </a:ext>
            </a:extLst>
          </p:cNvPr>
          <p:cNvGrpSpPr/>
          <p:nvPr/>
        </p:nvGrpSpPr>
        <p:grpSpPr>
          <a:xfrm>
            <a:off x="20674787" y="9072897"/>
            <a:ext cx="2582523" cy="2867965"/>
            <a:chOff x="19791257" y="3833567"/>
            <a:chExt cx="2652510" cy="2867965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3C220978-351B-DD43-AC93-43C108D52526}"/>
                </a:ext>
              </a:extLst>
            </p:cNvPr>
            <p:cNvSpPr txBox="1">
              <a:spLocks/>
            </p:cNvSpPr>
            <p:nvPr/>
          </p:nvSpPr>
          <p:spPr>
            <a:xfrm>
              <a:off x="20436850" y="4559424"/>
              <a:ext cx="2006917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987EB1-890C-6E47-88B9-202A019497B3}"/>
                </a:ext>
              </a:extLst>
            </p:cNvPr>
            <p:cNvSpPr/>
            <p:nvPr/>
          </p:nvSpPr>
          <p:spPr>
            <a:xfrm>
              <a:off x="19791257" y="4717291"/>
              <a:ext cx="468059" cy="4240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F8593DD4-E018-2B48-A2F5-713536DAEBBC}"/>
                </a:ext>
              </a:extLst>
            </p:cNvPr>
            <p:cNvSpPr txBox="1">
              <a:spLocks/>
            </p:cNvSpPr>
            <p:nvPr/>
          </p:nvSpPr>
          <p:spPr>
            <a:xfrm>
              <a:off x="20436850" y="3833567"/>
              <a:ext cx="2006915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58699D-D923-8845-BBC3-152A1EC63F07}"/>
                </a:ext>
              </a:extLst>
            </p:cNvPr>
            <p:cNvSpPr/>
            <p:nvPr/>
          </p:nvSpPr>
          <p:spPr>
            <a:xfrm>
              <a:off x="19791257" y="3991441"/>
              <a:ext cx="468059" cy="4240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B1A344F4-E2F5-D446-8908-5172465A1C1A}"/>
                </a:ext>
              </a:extLst>
            </p:cNvPr>
            <p:cNvSpPr txBox="1">
              <a:spLocks/>
            </p:cNvSpPr>
            <p:nvPr/>
          </p:nvSpPr>
          <p:spPr>
            <a:xfrm>
              <a:off x="20436850" y="5285281"/>
              <a:ext cx="2006915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969BBE-EB95-A14D-8E4A-8F026802DA54}"/>
                </a:ext>
              </a:extLst>
            </p:cNvPr>
            <p:cNvSpPr/>
            <p:nvPr/>
          </p:nvSpPr>
          <p:spPr>
            <a:xfrm>
              <a:off x="19791257" y="5443148"/>
              <a:ext cx="468059" cy="4240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20D83DCC-5863-CB4B-8F5C-FDAD376D3C3C}"/>
                </a:ext>
              </a:extLst>
            </p:cNvPr>
            <p:cNvSpPr txBox="1">
              <a:spLocks/>
            </p:cNvSpPr>
            <p:nvPr/>
          </p:nvSpPr>
          <p:spPr>
            <a:xfrm>
              <a:off x="20436850" y="6011138"/>
              <a:ext cx="2006915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EC2073-6545-3B4A-A7CF-C6B504FBF9A2}"/>
                </a:ext>
              </a:extLst>
            </p:cNvPr>
            <p:cNvSpPr/>
            <p:nvPr/>
          </p:nvSpPr>
          <p:spPr>
            <a:xfrm>
              <a:off x="19791257" y="6169005"/>
              <a:ext cx="468059" cy="4240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34" name="Chart 21">
            <a:extLst>
              <a:ext uri="{FF2B5EF4-FFF2-40B4-BE49-F238E27FC236}">
                <a16:creationId xmlns:a16="http://schemas.microsoft.com/office/drawing/2014/main" id="{9C768A73-A858-834B-B49B-C16337243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302691"/>
              </p:ext>
            </p:extLst>
          </p:nvPr>
        </p:nvGraphicFramePr>
        <p:xfrm>
          <a:off x="15507649" y="8410938"/>
          <a:ext cx="4330105" cy="423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CD0AF3F-2EA9-1B43-958A-8B380A47549B}"/>
              </a:ext>
            </a:extLst>
          </p:cNvPr>
          <p:cNvSpPr/>
          <p:nvPr/>
        </p:nvSpPr>
        <p:spPr>
          <a:xfrm>
            <a:off x="7862713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EB8BA-F626-5342-AB9C-60BB94ACDB33}"/>
              </a:ext>
            </a:extLst>
          </p:cNvPr>
          <p:cNvSpPr txBox="1"/>
          <p:nvPr/>
        </p:nvSpPr>
        <p:spPr>
          <a:xfrm>
            <a:off x="8419926" y="8321651"/>
            <a:ext cx="2893918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Software Sales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C3DF86-8855-3149-AD1B-E01AA77A9F4B}"/>
              </a:ext>
            </a:extLst>
          </p:cNvPr>
          <p:cNvSpPr/>
          <p:nvPr/>
        </p:nvSpPr>
        <p:spPr>
          <a:xfrm>
            <a:off x="8419926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+1250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487F64C1-19CF-834E-B261-C98A9FA4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60011"/>
              </p:ext>
            </p:extLst>
          </p:nvPr>
        </p:nvGraphicFramePr>
        <p:xfrm>
          <a:off x="8419926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89802951-5273-8840-A8B9-12EEE87448ED}"/>
              </a:ext>
            </a:extLst>
          </p:cNvPr>
          <p:cNvSpPr/>
          <p:nvPr/>
        </p:nvSpPr>
        <p:spPr>
          <a:xfrm>
            <a:off x="676402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A37AD-F2FC-6640-A122-756A8814C58C}"/>
              </a:ext>
            </a:extLst>
          </p:cNvPr>
          <p:cNvSpPr txBox="1"/>
          <p:nvPr/>
        </p:nvSpPr>
        <p:spPr>
          <a:xfrm>
            <a:off x="1233615" y="832165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Report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734B2F-9B9E-7941-AFB6-BDFC12E16577}"/>
              </a:ext>
            </a:extLst>
          </p:cNvPr>
          <p:cNvSpPr/>
          <p:nvPr/>
        </p:nvSpPr>
        <p:spPr>
          <a:xfrm>
            <a:off x="1233615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+970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2A913275-8F70-DD47-9534-CD102328A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49446"/>
              </p:ext>
            </p:extLst>
          </p:nvPr>
        </p:nvGraphicFramePr>
        <p:xfrm>
          <a:off x="1233615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B81F368B-BDA4-5D4F-815F-C68888EAD3D3}"/>
              </a:ext>
            </a:extLst>
          </p:cNvPr>
          <p:cNvSpPr/>
          <p:nvPr/>
        </p:nvSpPr>
        <p:spPr>
          <a:xfrm>
            <a:off x="676402" y="3125721"/>
            <a:ext cx="16511218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46CC9-D6B5-1049-B882-A3941E6BB930}"/>
              </a:ext>
            </a:extLst>
          </p:cNvPr>
          <p:cNvGrpSpPr/>
          <p:nvPr/>
        </p:nvGrpSpPr>
        <p:grpSpPr>
          <a:xfrm>
            <a:off x="1067285" y="3735894"/>
            <a:ext cx="3794441" cy="3557220"/>
            <a:chOff x="1258420" y="3735894"/>
            <a:chExt cx="3794441" cy="3557220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DB3A3018-06E2-7243-8196-ECDE1671E0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8556904"/>
                </p:ext>
              </p:extLst>
            </p:nvPr>
          </p:nvGraphicFramePr>
          <p:xfrm>
            <a:off x="1258420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78D753-CDD8-1146-B8B1-2914E0210A51}"/>
                </a:ext>
              </a:extLst>
            </p:cNvPr>
            <p:cNvGrpSpPr/>
            <p:nvPr/>
          </p:nvGrpSpPr>
          <p:grpSpPr>
            <a:xfrm>
              <a:off x="1756733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E1AFB16-ED6E-9440-862E-AE81582679B9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CFB23C4-6C72-3444-A64F-710D6FD4FEBE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232F326-7FFA-B942-8A21-34C8C661A4D2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27B01399-DB1B-5543-B7AB-B0620C9C2868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671E0C-A5B8-5C46-BDC6-6EEC66DADE65}"/>
              </a:ext>
            </a:extLst>
          </p:cNvPr>
          <p:cNvGrpSpPr/>
          <p:nvPr/>
        </p:nvGrpSpPr>
        <p:grpSpPr>
          <a:xfrm>
            <a:off x="5019351" y="3735894"/>
            <a:ext cx="3794441" cy="3557220"/>
            <a:chOff x="5572954" y="3735894"/>
            <a:chExt cx="3794441" cy="3557220"/>
          </a:xfrm>
        </p:grpSpPr>
        <p:graphicFrame>
          <p:nvGraphicFramePr>
            <p:cNvPr id="73" name="Chart 72">
              <a:extLst>
                <a:ext uri="{FF2B5EF4-FFF2-40B4-BE49-F238E27FC236}">
                  <a16:creationId xmlns:a16="http://schemas.microsoft.com/office/drawing/2014/main" id="{558E5B62-CD95-7F43-BDEE-4ACF4CB188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6170246"/>
                </p:ext>
              </p:extLst>
            </p:nvPr>
          </p:nvGraphicFramePr>
          <p:xfrm>
            <a:off x="5572954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0B44E5-198A-9047-8EA8-CDEE4A8E5CF0}"/>
                </a:ext>
              </a:extLst>
            </p:cNvPr>
            <p:cNvGrpSpPr/>
            <p:nvPr/>
          </p:nvGrpSpPr>
          <p:grpSpPr>
            <a:xfrm>
              <a:off x="6063492" y="4813425"/>
              <a:ext cx="2434495" cy="1209434"/>
              <a:chOff x="7025680" y="14211989"/>
              <a:chExt cx="2434495" cy="120943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9BC2947-006F-5946-9212-09E74F25A91C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1A1A01-DA35-A64D-8DF9-142C760C8A91}"/>
                    </a:ext>
                  </a:extLst>
                </p:cNvPr>
                <p:cNvSpPr txBox="1"/>
                <p:nvPr/>
              </p:nvSpPr>
              <p:spPr>
                <a:xfrm>
                  <a:off x="9914569" y="10966967"/>
                  <a:ext cx="219346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75B0E9-36C0-084F-869F-F59F311657D8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3676338E-C6F4-D445-B886-F03B1DDD86C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05D457-0DAD-E846-A187-CAA35B1469E7}"/>
              </a:ext>
            </a:extLst>
          </p:cNvPr>
          <p:cNvGrpSpPr/>
          <p:nvPr/>
        </p:nvGrpSpPr>
        <p:grpSpPr>
          <a:xfrm>
            <a:off x="8971417" y="3735894"/>
            <a:ext cx="3794441" cy="3557220"/>
            <a:chOff x="10078623" y="3735894"/>
            <a:chExt cx="3794441" cy="3557220"/>
          </a:xfrm>
        </p:grpSpPr>
        <p:graphicFrame>
          <p:nvGraphicFramePr>
            <p:cNvPr id="83" name="Chart 82">
              <a:extLst>
                <a:ext uri="{FF2B5EF4-FFF2-40B4-BE49-F238E27FC236}">
                  <a16:creationId xmlns:a16="http://schemas.microsoft.com/office/drawing/2014/main" id="{5D98C2CB-EF51-7B48-B6CA-BD943F7061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2159275"/>
                </p:ext>
              </p:extLst>
            </p:nvPr>
          </p:nvGraphicFramePr>
          <p:xfrm>
            <a:off x="10078623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B364E6-3B60-1041-81B4-FD46A4D18E31}"/>
                </a:ext>
              </a:extLst>
            </p:cNvPr>
            <p:cNvGrpSpPr/>
            <p:nvPr/>
          </p:nvGrpSpPr>
          <p:grpSpPr>
            <a:xfrm>
              <a:off x="10490091" y="4894785"/>
              <a:ext cx="2434495" cy="1209434"/>
              <a:chOff x="11188605" y="14211989"/>
              <a:chExt cx="2434495" cy="120943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796CE35-5020-2D4B-8825-22AF61A3B5E5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0FEAD7B-5285-4B45-9466-679D86834EF8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7ED33B7-5195-4146-83D0-A678D08C3A3B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563479DA-9C26-CD4F-80B9-F14294B50E1C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C46C146-8241-344A-AFB8-0C7882292E31}"/>
              </a:ext>
            </a:extLst>
          </p:cNvPr>
          <p:cNvSpPr/>
          <p:nvPr/>
        </p:nvSpPr>
        <p:spPr>
          <a:xfrm>
            <a:off x="17599088" y="3125721"/>
            <a:ext cx="6102160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81F1C2-4FBA-9743-9431-C4550799F49C}"/>
              </a:ext>
            </a:extLst>
          </p:cNvPr>
          <p:cNvGrpSpPr/>
          <p:nvPr/>
        </p:nvGrpSpPr>
        <p:grpSpPr>
          <a:xfrm>
            <a:off x="12923483" y="3735894"/>
            <a:ext cx="3794441" cy="3557220"/>
            <a:chOff x="1258420" y="3735894"/>
            <a:chExt cx="3794441" cy="3557220"/>
          </a:xfrm>
        </p:grpSpPr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989C7083-31DE-A942-B493-CA7420E650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425122"/>
                </p:ext>
              </p:extLst>
            </p:nvPr>
          </p:nvGraphicFramePr>
          <p:xfrm>
            <a:off x="1258420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3597BAD-FD9D-914D-9E05-4B13089C2E39}"/>
                </a:ext>
              </a:extLst>
            </p:cNvPr>
            <p:cNvGrpSpPr/>
            <p:nvPr/>
          </p:nvGrpSpPr>
          <p:grpSpPr>
            <a:xfrm>
              <a:off x="1756733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AC3B8E8B-6A12-F745-8B71-5DB060B05B0F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B463F6B-860E-5A4F-A02E-D8171D3C7C31}"/>
                    </a:ext>
                  </a:extLst>
                </p:cNvPr>
                <p:cNvSpPr txBox="1"/>
                <p:nvPr/>
              </p:nvSpPr>
              <p:spPr>
                <a:xfrm>
                  <a:off x="10002669" y="10966967"/>
                  <a:ext cx="210536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Downloads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CC11188-B12E-C848-BF49-FE0438037FC7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243F09D5-2BC6-AD43-B9EB-5BB9B41936E6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91ED85-D598-4D47-8089-898404013AE9}"/>
              </a:ext>
            </a:extLst>
          </p:cNvPr>
          <p:cNvGrpSpPr/>
          <p:nvPr/>
        </p:nvGrpSpPr>
        <p:grpSpPr>
          <a:xfrm>
            <a:off x="18314295" y="3920844"/>
            <a:ext cx="4671746" cy="2981575"/>
            <a:chOff x="2402642" y="7773224"/>
            <a:chExt cx="4671746" cy="29815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344625-E7EE-614E-86C7-6F0F4D07A320}"/>
                </a:ext>
              </a:extLst>
            </p:cNvPr>
            <p:cNvSpPr txBox="1"/>
            <p:nvPr/>
          </p:nvSpPr>
          <p:spPr>
            <a:xfrm>
              <a:off x="2402642" y="7773224"/>
              <a:ext cx="46717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D6C996C-263F-7E45-AC12-64ACE02FFABE}"/>
                </a:ext>
              </a:extLst>
            </p:cNvPr>
            <p:cNvSpPr txBox="1"/>
            <p:nvPr/>
          </p:nvSpPr>
          <p:spPr>
            <a:xfrm>
              <a:off x="2576631" y="8938917"/>
              <a:ext cx="4323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87F0C436-26BA-884B-B738-937421AF9A17}"/>
              </a:ext>
            </a:extLst>
          </p:cNvPr>
          <p:cNvSpPr txBox="1"/>
          <p:nvPr/>
        </p:nvSpPr>
        <p:spPr>
          <a:xfrm>
            <a:off x="9191885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699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E81731B-FD69-7041-8DBE-79BF9960EC8D}"/>
              </a:ext>
            </a:extLst>
          </p:cNvPr>
          <p:cNvGrpSpPr/>
          <p:nvPr/>
        </p:nvGrpSpPr>
        <p:grpSpPr>
          <a:xfrm>
            <a:off x="2383432" y="3842609"/>
            <a:ext cx="2434495" cy="1209434"/>
            <a:chOff x="9673536" y="10966967"/>
            <a:chExt cx="2434495" cy="120943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D8F3B5-6C29-9545-BDFF-C5096C702BE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32CA5E-F4F7-2F48-B041-3A5FF7C9E77E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110.58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" name="Triangle 7">
            <a:extLst>
              <a:ext uri="{FF2B5EF4-FFF2-40B4-BE49-F238E27FC236}">
                <a16:creationId xmlns:a16="http://schemas.microsoft.com/office/drawing/2014/main" id="{838413F6-C21C-2246-B0A3-C59B21249750}"/>
              </a:ext>
            </a:extLst>
          </p:cNvPr>
          <p:cNvSpPr/>
          <p:nvPr/>
        </p:nvSpPr>
        <p:spPr>
          <a:xfrm rot="10800000">
            <a:off x="4314391" y="4528686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DD89A7-CF63-4F41-B4FB-81BE7C865D69}"/>
              </a:ext>
            </a:extLst>
          </p:cNvPr>
          <p:cNvGrpSpPr/>
          <p:nvPr/>
        </p:nvGrpSpPr>
        <p:grpSpPr>
          <a:xfrm>
            <a:off x="6546357" y="3842609"/>
            <a:ext cx="2434495" cy="1209434"/>
            <a:chOff x="9673536" y="10966967"/>
            <a:chExt cx="2434495" cy="120943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F12848-8FEB-EC48-9633-C6FA8D9B75B6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AF19B8-F5A0-5E4B-83D6-65640FE644F8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459.10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6" name="Triangle 65">
            <a:extLst>
              <a:ext uri="{FF2B5EF4-FFF2-40B4-BE49-F238E27FC236}">
                <a16:creationId xmlns:a16="http://schemas.microsoft.com/office/drawing/2014/main" id="{011D2B47-7D50-6F4C-9747-AF40EE4FF354}"/>
              </a:ext>
            </a:extLst>
          </p:cNvPr>
          <p:cNvSpPr/>
          <p:nvPr/>
        </p:nvSpPr>
        <p:spPr>
          <a:xfrm>
            <a:off x="8477316" y="4528686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DF8EDC-80B6-A04E-A8D0-3C884F1DBA6C}"/>
              </a:ext>
            </a:extLst>
          </p:cNvPr>
          <p:cNvGrpSpPr/>
          <p:nvPr/>
        </p:nvGrpSpPr>
        <p:grpSpPr>
          <a:xfrm>
            <a:off x="10709282" y="3842609"/>
            <a:ext cx="2434495" cy="1209434"/>
            <a:chOff x="9673536" y="10966967"/>
            <a:chExt cx="2434495" cy="120943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249656-FD1D-DB43-B433-238DC59CD944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1B9F75C-779C-CF4A-BCF0-1BC553CD4B69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89.14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0" name="Triangle 79">
            <a:extLst>
              <a:ext uri="{FF2B5EF4-FFF2-40B4-BE49-F238E27FC236}">
                <a16:creationId xmlns:a16="http://schemas.microsoft.com/office/drawing/2014/main" id="{D7DB2032-252C-5B43-9C80-F28760A3043A}"/>
              </a:ext>
            </a:extLst>
          </p:cNvPr>
          <p:cNvSpPr/>
          <p:nvPr/>
        </p:nvSpPr>
        <p:spPr>
          <a:xfrm rot="10800000">
            <a:off x="12640241" y="4528686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8E1E13D-8983-6E4E-B059-C3744602B3C5}"/>
              </a:ext>
            </a:extLst>
          </p:cNvPr>
          <p:cNvGrpSpPr/>
          <p:nvPr/>
        </p:nvGrpSpPr>
        <p:grpSpPr>
          <a:xfrm>
            <a:off x="14872207" y="3842609"/>
            <a:ext cx="2434495" cy="1209434"/>
            <a:chOff x="9673536" y="10966967"/>
            <a:chExt cx="2434495" cy="120943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B3E4F4-5A7A-0B4C-9D8F-2364422FCFDE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3D705D-9D92-7D4B-862E-7834FAB1D7E0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256.90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5" name="Triangle 84">
            <a:extLst>
              <a:ext uri="{FF2B5EF4-FFF2-40B4-BE49-F238E27FC236}">
                <a16:creationId xmlns:a16="http://schemas.microsoft.com/office/drawing/2014/main" id="{4156BBC3-C9BD-BC49-B154-1C07F3F4840C}"/>
              </a:ext>
            </a:extLst>
          </p:cNvPr>
          <p:cNvSpPr/>
          <p:nvPr/>
        </p:nvSpPr>
        <p:spPr>
          <a:xfrm>
            <a:off x="16803166" y="4528686"/>
            <a:ext cx="413115" cy="35613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ACB6259-8E5C-C441-9B53-2DFC79EF161E}"/>
              </a:ext>
            </a:extLst>
          </p:cNvPr>
          <p:cNvGrpSpPr/>
          <p:nvPr/>
        </p:nvGrpSpPr>
        <p:grpSpPr>
          <a:xfrm>
            <a:off x="19035132" y="3842609"/>
            <a:ext cx="2434495" cy="1209434"/>
            <a:chOff x="9673536" y="10966967"/>
            <a:chExt cx="2434495" cy="120943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7F6F35-9AB0-AD48-A0F7-BAFC116DF259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7D812E-23AE-4E49-8C1D-74DF1EA072F8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23.50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0" name="Triangle 89">
            <a:extLst>
              <a:ext uri="{FF2B5EF4-FFF2-40B4-BE49-F238E27FC236}">
                <a16:creationId xmlns:a16="http://schemas.microsoft.com/office/drawing/2014/main" id="{0D3B3E5B-0F92-344B-AA78-714A968CCC77}"/>
              </a:ext>
            </a:extLst>
          </p:cNvPr>
          <p:cNvSpPr/>
          <p:nvPr/>
        </p:nvSpPr>
        <p:spPr>
          <a:xfrm rot="10800000">
            <a:off x="20966091" y="4528686"/>
            <a:ext cx="413115" cy="35613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AC2753-36A4-3B46-95AE-1DEFC8114E81}"/>
              </a:ext>
            </a:extLst>
          </p:cNvPr>
          <p:cNvCxnSpPr/>
          <p:nvPr/>
        </p:nvCxnSpPr>
        <p:spPr>
          <a:xfrm>
            <a:off x="1900989" y="5775158"/>
            <a:ext cx="20525874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61B9224E-136B-104F-8E5D-F9F420B8A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880801"/>
              </p:ext>
            </p:extLst>
          </p:nvPr>
        </p:nvGraphicFramePr>
        <p:xfrm>
          <a:off x="1861336" y="7857877"/>
          <a:ext cx="10056344" cy="482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5C3E314C-EE82-B442-A4F1-1C8C893A6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360967"/>
              </p:ext>
            </p:extLst>
          </p:nvPr>
        </p:nvGraphicFramePr>
        <p:xfrm>
          <a:off x="13716000" y="7857878"/>
          <a:ext cx="8710863" cy="482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89EC2976-425A-5643-991D-3094F4AD68BA}"/>
              </a:ext>
            </a:extLst>
          </p:cNvPr>
          <p:cNvSpPr txBox="1"/>
          <p:nvPr/>
        </p:nvSpPr>
        <p:spPr>
          <a:xfrm>
            <a:off x="1900989" y="6490485"/>
            <a:ext cx="4645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B9E999-0541-DD49-8F16-299ADD24F8D5}"/>
              </a:ext>
            </a:extLst>
          </p:cNvPr>
          <p:cNvSpPr txBox="1"/>
          <p:nvPr/>
        </p:nvSpPr>
        <p:spPr>
          <a:xfrm>
            <a:off x="13716000" y="6490485"/>
            <a:ext cx="4645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FE23BBAD-BDAB-294C-88EA-7DF36E33F47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6B01E900-2520-D140-848F-A66D32728918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29D71CD3-8B9E-2042-AA46-BA82D66058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55F05C-1C2D-D645-8E93-35BDCC7FF16D}"/>
              </a:ext>
            </a:extLst>
          </p:cNvPr>
          <p:cNvGrpSpPr/>
          <p:nvPr/>
        </p:nvGrpSpPr>
        <p:grpSpPr>
          <a:xfrm>
            <a:off x="1774788" y="11476857"/>
            <a:ext cx="2434495" cy="1209434"/>
            <a:chOff x="2383432" y="11476857"/>
            <a:chExt cx="2434495" cy="120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4E07E84-D309-A248-9F59-85973C2B2E52}"/>
                </a:ext>
              </a:extLst>
            </p:cNvPr>
            <p:cNvGrpSpPr/>
            <p:nvPr/>
          </p:nvGrpSpPr>
          <p:grpSpPr>
            <a:xfrm>
              <a:off x="2383432" y="11476857"/>
              <a:ext cx="2434495" cy="1209434"/>
              <a:chOff x="9673536" y="10966967"/>
              <a:chExt cx="2434495" cy="120943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76163D-CE31-CB41-BA64-CAEA0F98E3BE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A0F4335-E18C-7548-97F4-375CC4A2BC2B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7CCE94EB-1EAE-194C-BC53-D755B820D540}"/>
                </a:ext>
              </a:extLst>
            </p:cNvPr>
            <p:cNvSpPr/>
            <p:nvPr/>
          </p:nvSpPr>
          <p:spPr>
            <a:xfrm rot="10800000">
              <a:off x="4314391" y="12162934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CDBE-E33D-734F-B4D8-8A9F28B3113A}"/>
              </a:ext>
            </a:extLst>
          </p:cNvPr>
          <p:cNvGrpSpPr/>
          <p:nvPr/>
        </p:nvGrpSpPr>
        <p:grpSpPr>
          <a:xfrm>
            <a:off x="8074433" y="11476857"/>
            <a:ext cx="2434495" cy="1209434"/>
            <a:chOff x="6912117" y="11476857"/>
            <a:chExt cx="2434495" cy="12094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DAE3DF6-E076-0F4F-8ADC-76B705D6C1D2}"/>
                </a:ext>
              </a:extLst>
            </p:cNvPr>
            <p:cNvGrpSpPr/>
            <p:nvPr/>
          </p:nvGrpSpPr>
          <p:grpSpPr>
            <a:xfrm>
              <a:off x="6912117" y="11476857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250F12D-4F8F-AD43-9564-0159633A449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BB791D0-DE71-6D44-B553-34949827D07C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EB00E6DF-AE25-254C-9B47-57D6E29A5D6F}"/>
                </a:ext>
              </a:extLst>
            </p:cNvPr>
            <p:cNvSpPr/>
            <p:nvPr/>
          </p:nvSpPr>
          <p:spPr>
            <a:xfrm>
              <a:off x="8843076" y="12162934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F8CEA-9B0B-774D-A09B-27E6658208F3}"/>
              </a:ext>
            </a:extLst>
          </p:cNvPr>
          <p:cNvGrpSpPr/>
          <p:nvPr/>
        </p:nvGrpSpPr>
        <p:grpSpPr>
          <a:xfrm>
            <a:off x="14316929" y="11476857"/>
            <a:ext cx="2434495" cy="1209434"/>
            <a:chOff x="11075042" y="11476857"/>
            <a:chExt cx="2434495" cy="12094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D6F81B-E144-5E4C-85EE-0DFBF687FC8A}"/>
                </a:ext>
              </a:extLst>
            </p:cNvPr>
            <p:cNvGrpSpPr/>
            <p:nvPr/>
          </p:nvGrpSpPr>
          <p:grpSpPr>
            <a:xfrm>
              <a:off x="11075042" y="11476857"/>
              <a:ext cx="2434495" cy="1209434"/>
              <a:chOff x="9673536" y="10966967"/>
              <a:chExt cx="2434495" cy="120943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DCA168C-210B-514F-B30E-8BD8BA8E097E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557194B-DB45-1C4A-86ED-F0C062B23C43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A60BD5DE-6865-7347-9DB9-5E26E215C9E8}"/>
                </a:ext>
              </a:extLst>
            </p:cNvPr>
            <p:cNvSpPr/>
            <p:nvPr/>
          </p:nvSpPr>
          <p:spPr>
            <a:xfrm rot="10800000">
              <a:off x="13006001" y="12162934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A87F4B-E499-AD40-8CBD-8266424A6536}"/>
              </a:ext>
            </a:extLst>
          </p:cNvPr>
          <p:cNvGrpSpPr/>
          <p:nvPr/>
        </p:nvGrpSpPr>
        <p:grpSpPr>
          <a:xfrm>
            <a:off x="20168367" y="11476857"/>
            <a:ext cx="2434495" cy="1209434"/>
            <a:chOff x="15237967" y="11476857"/>
            <a:chExt cx="2434495" cy="120943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DFD88FF-1E55-8E4F-A4BA-A1B716E629CE}"/>
                </a:ext>
              </a:extLst>
            </p:cNvPr>
            <p:cNvGrpSpPr/>
            <p:nvPr/>
          </p:nvGrpSpPr>
          <p:grpSpPr>
            <a:xfrm>
              <a:off x="15237967" y="11476857"/>
              <a:ext cx="2434495" cy="1209434"/>
              <a:chOff x="9673536" y="10966967"/>
              <a:chExt cx="2434495" cy="120943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F04BEDE-0036-5A4C-937B-DA05D633834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8FA59D2-E654-AD43-A15A-4EDF284F7A97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7DA9EBBA-59D9-0342-ABAC-61C942F5C73E}"/>
                </a:ext>
              </a:extLst>
            </p:cNvPr>
            <p:cNvSpPr/>
            <p:nvPr/>
          </p:nvSpPr>
          <p:spPr>
            <a:xfrm>
              <a:off x="17168926" y="12162934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00F78E-E092-604C-9280-D1B9936A3E99}"/>
              </a:ext>
            </a:extLst>
          </p:cNvPr>
          <p:cNvCxnSpPr/>
          <p:nvPr/>
        </p:nvCxnSpPr>
        <p:spPr>
          <a:xfrm>
            <a:off x="2076988" y="10809242"/>
            <a:ext cx="20525874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49F5DB58-6165-EB4F-A400-BFD546050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406553"/>
              </p:ext>
            </p:extLst>
          </p:nvPr>
        </p:nvGraphicFramePr>
        <p:xfrm>
          <a:off x="2076988" y="3946688"/>
          <a:ext cx="7941744" cy="602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DE7B4EED-0CEA-434E-AE18-2E83F82835FB}"/>
              </a:ext>
            </a:extLst>
          </p:cNvPr>
          <p:cNvSpPr/>
          <p:nvPr/>
        </p:nvSpPr>
        <p:spPr>
          <a:xfrm>
            <a:off x="10750819" y="3865397"/>
            <a:ext cx="11852043" cy="60286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180F89C9-85AE-0E43-9A7A-7C2379198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12683"/>
              </p:ext>
            </p:extLst>
          </p:nvPr>
        </p:nvGraphicFramePr>
        <p:xfrm>
          <a:off x="11006848" y="4229567"/>
          <a:ext cx="2528114" cy="237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206CB26F-1033-C84C-A672-749ECE60C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40702"/>
              </p:ext>
            </p:extLst>
          </p:nvPr>
        </p:nvGraphicFramePr>
        <p:xfrm>
          <a:off x="16636339" y="4229567"/>
          <a:ext cx="2528114" cy="237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AA776786-278C-FA4C-802F-4F4D483B0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41282"/>
              </p:ext>
            </p:extLst>
          </p:nvPr>
        </p:nvGraphicFramePr>
        <p:xfrm>
          <a:off x="11006848" y="7159812"/>
          <a:ext cx="2528114" cy="237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8" name="Chart 137">
            <a:extLst>
              <a:ext uri="{FF2B5EF4-FFF2-40B4-BE49-F238E27FC236}">
                <a16:creationId xmlns:a16="http://schemas.microsoft.com/office/drawing/2014/main" id="{AD092C41-A252-0647-9CB1-352E72DCE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839155"/>
              </p:ext>
            </p:extLst>
          </p:nvPr>
        </p:nvGraphicFramePr>
        <p:xfrm>
          <a:off x="16636339" y="7159812"/>
          <a:ext cx="2528114" cy="237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4" name="Rectangle 143">
            <a:extLst>
              <a:ext uri="{FF2B5EF4-FFF2-40B4-BE49-F238E27FC236}">
                <a16:creationId xmlns:a16="http://schemas.microsoft.com/office/drawing/2014/main" id="{4E756D3E-DE6B-1743-BA27-4A13C9FC378C}"/>
              </a:ext>
            </a:extLst>
          </p:cNvPr>
          <p:cNvSpPr/>
          <p:nvPr/>
        </p:nvSpPr>
        <p:spPr>
          <a:xfrm>
            <a:off x="11627730" y="5091432"/>
            <a:ext cx="128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DC09E51-D88A-D84F-8207-5A43CBE4F2B7}"/>
              </a:ext>
            </a:extLst>
          </p:cNvPr>
          <p:cNvSpPr/>
          <p:nvPr/>
        </p:nvSpPr>
        <p:spPr>
          <a:xfrm>
            <a:off x="17299640" y="5091432"/>
            <a:ext cx="128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45%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6EB14AB-DD19-814D-8065-7A8DAFF333EA}"/>
              </a:ext>
            </a:extLst>
          </p:cNvPr>
          <p:cNvSpPr/>
          <p:nvPr/>
        </p:nvSpPr>
        <p:spPr>
          <a:xfrm>
            <a:off x="11627730" y="8051200"/>
            <a:ext cx="128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6507502-C97C-4A43-B704-996EFC8CB922}"/>
              </a:ext>
            </a:extLst>
          </p:cNvPr>
          <p:cNvSpPr/>
          <p:nvPr/>
        </p:nvSpPr>
        <p:spPr>
          <a:xfrm>
            <a:off x="17299640" y="8051200"/>
            <a:ext cx="128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10%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C13F22-4E68-FC4B-86B8-419037AB5DED}"/>
              </a:ext>
            </a:extLst>
          </p:cNvPr>
          <p:cNvSpPr txBox="1"/>
          <p:nvPr/>
        </p:nvSpPr>
        <p:spPr>
          <a:xfrm>
            <a:off x="13464629" y="4487856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566F6C-9DAF-004A-B1F4-07CC28CD1EAD}"/>
              </a:ext>
            </a:extLst>
          </p:cNvPr>
          <p:cNvSpPr txBox="1"/>
          <p:nvPr/>
        </p:nvSpPr>
        <p:spPr>
          <a:xfrm>
            <a:off x="13464629" y="7459196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2D660C-0B64-1D41-9A6C-DDCC4476D27C}"/>
              </a:ext>
            </a:extLst>
          </p:cNvPr>
          <p:cNvSpPr txBox="1"/>
          <p:nvPr/>
        </p:nvSpPr>
        <p:spPr>
          <a:xfrm>
            <a:off x="19164453" y="4487856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E5D6A8-50B6-E340-B1B1-5A3AF11B609F}"/>
              </a:ext>
            </a:extLst>
          </p:cNvPr>
          <p:cNvSpPr txBox="1"/>
          <p:nvPr/>
        </p:nvSpPr>
        <p:spPr>
          <a:xfrm>
            <a:off x="19164453" y="7459196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7D8DE9FD-B7D1-1846-8E6F-8CEA7CEB754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D8D36F94-98F3-5C42-B47E-E6F6A4EF79A6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C10FAF93-0670-8146-912B-9A8F79BE886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95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6E7B1-36F1-834F-BCB9-2FB0ECE32676}"/>
              </a:ext>
            </a:extLst>
          </p:cNvPr>
          <p:cNvSpPr/>
          <p:nvPr/>
        </p:nvSpPr>
        <p:spPr>
          <a:xfrm>
            <a:off x="15049024" y="8001000"/>
            <a:ext cx="8652224" cy="50117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AF3F-2EA9-1B43-958A-8B380A47549B}"/>
              </a:ext>
            </a:extLst>
          </p:cNvPr>
          <p:cNvSpPr/>
          <p:nvPr/>
        </p:nvSpPr>
        <p:spPr>
          <a:xfrm>
            <a:off x="7862713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EB8BA-F626-5342-AB9C-60BB94ACDB33}"/>
              </a:ext>
            </a:extLst>
          </p:cNvPr>
          <p:cNvSpPr txBox="1"/>
          <p:nvPr/>
        </p:nvSpPr>
        <p:spPr>
          <a:xfrm>
            <a:off x="8419926" y="832165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C3DF86-8855-3149-AD1B-E01AA77A9F4B}"/>
              </a:ext>
            </a:extLst>
          </p:cNvPr>
          <p:cNvSpPr/>
          <p:nvPr/>
        </p:nvSpPr>
        <p:spPr>
          <a:xfrm>
            <a:off x="8419926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+1250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487F64C1-19CF-834E-B261-C98A9FA44740}"/>
              </a:ext>
            </a:extLst>
          </p:cNvPr>
          <p:cNvGraphicFramePr/>
          <p:nvPr/>
        </p:nvGraphicFramePr>
        <p:xfrm>
          <a:off x="8419926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89802951-5273-8840-A8B9-12EEE87448ED}"/>
              </a:ext>
            </a:extLst>
          </p:cNvPr>
          <p:cNvSpPr/>
          <p:nvPr/>
        </p:nvSpPr>
        <p:spPr>
          <a:xfrm>
            <a:off x="676402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A37AD-F2FC-6640-A122-756A8814C58C}"/>
              </a:ext>
            </a:extLst>
          </p:cNvPr>
          <p:cNvSpPr txBox="1"/>
          <p:nvPr/>
        </p:nvSpPr>
        <p:spPr>
          <a:xfrm>
            <a:off x="1233615" y="832165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734B2F-9B9E-7941-AFB6-BDFC12E16577}"/>
              </a:ext>
            </a:extLst>
          </p:cNvPr>
          <p:cNvSpPr/>
          <p:nvPr/>
        </p:nvSpPr>
        <p:spPr>
          <a:xfrm>
            <a:off x="1233615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+970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2A913275-8F70-DD47-9534-CD102328A06F}"/>
              </a:ext>
            </a:extLst>
          </p:cNvPr>
          <p:cNvGraphicFramePr/>
          <p:nvPr/>
        </p:nvGraphicFramePr>
        <p:xfrm>
          <a:off x="1233615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B81F368B-BDA4-5D4F-815F-C68888EAD3D3}"/>
              </a:ext>
            </a:extLst>
          </p:cNvPr>
          <p:cNvSpPr/>
          <p:nvPr/>
        </p:nvSpPr>
        <p:spPr>
          <a:xfrm>
            <a:off x="7190030" y="3125721"/>
            <a:ext cx="16511218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46CC9-D6B5-1049-B882-A3941E6BB930}"/>
              </a:ext>
            </a:extLst>
          </p:cNvPr>
          <p:cNvGrpSpPr/>
          <p:nvPr/>
        </p:nvGrpSpPr>
        <p:grpSpPr>
          <a:xfrm>
            <a:off x="15397528" y="8811669"/>
            <a:ext cx="3794441" cy="3557220"/>
            <a:chOff x="1258420" y="3735894"/>
            <a:chExt cx="3794441" cy="3557220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DB3A3018-06E2-7243-8196-ECDE1671E0E4}"/>
                </a:ext>
              </a:extLst>
            </p:cNvPr>
            <p:cNvGraphicFramePr/>
            <p:nvPr/>
          </p:nvGraphicFramePr>
          <p:xfrm>
            <a:off x="1258420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78D753-CDD8-1146-B8B1-2914E0210A51}"/>
                </a:ext>
              </a:extLst>
            </p:cNvPr>
            <p:cNvGrpSpPr/>
            <p:nvPr/>
          </p:nvGrpSpPr>
          <p:grpSpPr>
            <a:xfrm>
              <a:off x="1756733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E1AFB16-ED6E-9440-862E-AE81582679B9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CFB23C4-6C72-3444-A64F-710D6FD4FEBE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232F326-7FFA-B942-8A21-34C8C661A4D2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27B01399-DB1B-5543-B7AB-B0620C9C2868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671E0C-A5B8-5C46-BDC6-6EEC66DADE65}"/>
              </a:ext>
            </a:extLst>
          </p:cNvPr>
          <p:cNvGrpSpPr/>
          <p:nvPr/>
        </p:nvGrpSpPr>
        <p:grpSpPr>
          <a:xfrm>
            <a:off x="19349594" y="8811669"/>
            <a:ext cx="3794441" cy="3557220"/>
            <a:chOff x="5572954" y="3735894"/>
            <a:chExt cx="3794441" cy="3557220"/>
          </a:xfrm>
        </p:grpSpPr>
        <p:graphicFrame>
          <p:nvGraphicFramePr>
            <p:cNvPr id="73" name="Chart 72">
              <a:extLst>
                <a:ext uri="{FF2B5EF4-FFF2-40B4-BE49-F238E27FC236}">
                  <a16:creationId xmlns:a16="http://schemas.microsoft.com/office/drawing/2014/main" id="{558E5B62-CD95-7F43-BDEE-4ACF4CB18831}"/>
                </a:ext>
              </a:extLst>
            </p:cNvPr>
            <p:cNvGraphicFramePr/>
            <p:nvPr/>
          </p:nvGraphicFramePr>
          <p:xfrm>
            <a:off x="5572954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0B44E5-198A-9047-8EA8-CDEE4A8E5CF0}"/>
                </a:ext>
              </a:extLst>
            </p:cNvPr>
            <p:cNvGrpSpPr/>
            <p:nvPr/>
          </p:nvGrpSpPr>
          <p:grpSpPr>
            <a:xfrm>
              <a:off x="6063492" y="4813425"/>
              <a:ext cx="2434495" cy="1209434"/>
              <a:chOff x="7025680" y="14211989"/>
              <a:chExt cx="2434495" cy="120943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9BC2947-006F-5946-9212-09E74F25A91C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1A1A01-DA35-A64D-8DF9-142C760C8A91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75B0E9-36C0-084F-869F-F59F311657D8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3676338E-C6F4-D445-B886-F03B1DDD86C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C46C146-8241-344A-AFB8-0C7882292E31}"/>
              </a:ext>
            </a:extLst>
          </p:cNvPr>
          <p:cNvSpPr/>
          <p:nvPr/>
        </p:nvSpPr>
        <p:spPr>
          <a:xfrm>
            <a:off x="676402" y="3125721"/>
            <a:ext cx="6102160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91ED85-D598-4D47-8089-898404013AE9}"/>
              </a:ext>
            </a:extLst>
          </p:cNvPr>
          <p:cNvGrpSpPr/>
          <p:nvPr/>
        </p:nvGrpSpPr>
        <p:grpSpPr>
          <a:xfrm>
            <a:off x="1391609" y="3920844"/>
            <a:ext cx="4671746" cy="2981575"/>
            <a:chOff x="2402642" y="7773224"/>
            <a:chExt cx="4671746" cy="29815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344625-E7EE-614E-86C7-6F0F4D07A320}"/>
                </a:ext>
              </a:extLst>
            </p:cNvPr>
            <p:cNvSpPr txBox="1"/>
            <p:nvPr/>
          </p:nvSpPr>
          <p:spPr>
            <a:xfrm>
              <a:off x="2402642" y="7773224"/>
              <a:ext cx="46717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D6C996C-263F-7E45-AC12-64ACE02FFABE}"/>
                </a:ext>
              </a:extLst>
            </p:cNvPr>
            <p:cNvSpPr txBox="1"/>
            <p:nvPr/>
          </p:nvSpPr>
          <p:spPr>
            <a:xfrm>
              <a:off x="2576631" y="8938917"/>
              <a:ext cx="4323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3F3F5414-E4C4-5B46-97CA-197948533417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C10F7196-96F7-F44F-BBFF-D5BB5644C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7422"/>
              </p:ext>
            </p:extLst>
          </p:nvPr>
        </p:nvGraphicFramePr>
        <p:xfrm>
          <a:off x="7863747" y="3681046"/>
          <a:ext cx="15163783" cy="335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437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96BD348-C790-0449-92AC-7EC3A2A84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446077"/>
              </p:ext>
            </p:extLst>
          </p:nvPr>
        </p:nvGraphicFramePr>
        <p:xfrm>
          <a:off x="7232073" y="8472245"/>
          <a:ext cx="15625639" cy="443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941E30-101A-2549-9C28-F237D7E4537B}"/>
              </a:ext>
            </a:extLst>
          </p:cNvPr>
          <p:cNvCxnSpPr>
            <a:cxnSpLocks/>
          </p:cNvCxnSpPr>
          <p:nvPr/>
        </p:nvCxnSpPr>
        <p:spPr>
          <a:xfrm>
            <a:off x="6536267" y="9186446"/>
            <a:ext cx="0" cy="3721174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69275-88C3-144C-A213-A1951B324CFF}"/>
              </a:ext>
            </a:extLst>
          </p:cNvPr>
          <p:cNvGrpSpPr/>
          <p:nvPr/>
        </p:nvGrpSpPr>
        <p:grpSpPr>
          <a:xfrm>
            <a:off x="1600194" y="9212048"/>
            <a:ext cx="1045288" cy="1045285"/>
            <a:chOff x="4319588" y="2492375"/>
            <a:chExt cx="287338" cy="287338"/>
          </a:xfrm>
          <a:solidFill>
            <a:schemeClr val="tx2"/>
          </a:solidFill>
        </p:grpSpPr>
        <p:sp>
          <p:nvSpPr>
            <p:cNvPr id="48" name="Freeform 372">
              <a:extLst>
                <a:ext uri="{FF2B5EF4-FFF2-40B4-BE49-F238E27FC236}">
                  <a16:creationId xmlns:a16="http://schemas.microsoft.com/office/drawing/2014/main" id="{B969FABB-7DA3-3547-800F-CFAC14CC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3">
              <a:extLst>
                <a:ext uri="{FF2B5EF4-FFF2-40B4-BE49-F238E27FC236}">
                  <a16:creationId xmlns:a16="http://schemas.microsoft.com/office/drawing/2014/main" id="{25F83F9E-2B05-1748-A3F3-72EE697B8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F7E221-13EA-494D-B7D7-041DF37B2595}"/>
              </a:ext>
            </a:extLst>
          </p:cNvPr>
          <p:cNvGrpSpPr/>
          <p:nvPr/>
        </p:nvGrpSpPr>
        <p:grpSpPr>
          <a:xfrm>
            <a:off x="1519934" y="11375993"/>
            <a:ext cx="1193736" cy="1141151"/>
            <a:chOff x="4833935" y="3983047"/>
            <a:chExt cx="360361" cy="344489"/>
          </a:xfrm>
          <a:solidFill>
            <a:schemeClr val="tx2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258DAEA-3EB4-AE4B-89EA-BE8AD34D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BA4EDE6-D84F-3B44-BACC-39A846552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101CD58-0DD2-1A43-89D9-691303C480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1E43254-BE9D-3546-B885-ABF3BB1A7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5C2533-FC94-C64F-8408-36752209BCDD}"/>
              </a:ext>
            </a:extLst>
          </p:cNvPr>
          <p:cNvGrpSpPr/>
          <p:nvPr/>
        </p:nvGrpSpPr>
        <p:grpSpPr>
          <a:xfrm>
            <a:off x="3171954" y="9245915"/>
            <a:ext cx="2694087" cy="1209434"/>
            <a:chOff x="10954108" y="9526443"/>
            <a:chExt cx="2694087" cy="120943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96157C-F4FE-3341-8367-FC33D203F911}"/>
                </a:ext>
              </a:extLst>
            </p:cNvPr>
            <p:cNvSpPr txBox="1"/>
            <p:nvPr/>
          </p:nvSpPr>
          <p:spPr>
            <a:xfrm>
              <a:off x="11274682" y="952644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372885-E5FB-7846-AF7C-2D4A37B4813C}"/>
                </a:ext>
              </a:extLst>
            </p:cNvPr>
            <p:cNvSpPr/>
            <p:nvPr/>
          </p:nvSpPr>
          <p:spPr>
            <a:xfrm>
              <a:off x="10954108" y="10089546"/>
              <a:ext cx="2694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D6C6D9-16BE-274A-B65D-36903B40A4AF}"/>
              </a:ext>
            </a:extLst>
          </p:cNvPr>
          <p:cNvGrpSpPr/>
          <p:nvPr/>
        </p:nvGrpSpPr>
        <p:grpSpPr>
          <a:xfrm>
            <a:off x="3171954" y="11423369"/>
            <a:ext cx="2694087" cy="1209434"/>
            <a:chOff x="10954108" y="9526443"/>
            <a:chExt cx="2694087" cy="12094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C1D1CD-24D1-9844-8886-CE15E93EC88C}"/>
                </a:ext>
              </a:extLst>
            </p:cNvPr>
            <p:cNvSpPr txBox="1"/>
            <p:nvPr/>
          </p:nvSpPr>
          <p:spPr>
            <a:xfrm>
              <a:off x="11274682" y="952644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16A69A-F1BD-C744-A7A7-86B9BDFF5DF5}"/>
                </a:ext>
              </a:extLst>
            </p:cNvPr>
            <p:cNvSpPr/>
            <p:nvPr/>
          </p:nvSpPr>
          <p:spPr>
            <a:xfrm>
              <a:off x="10954108" y="10089546"/>
              <a:ext cx="2694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$340.7K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887002E-C7D9-EC46-A4D3-B3AA7428A335}"/>
              </a:ext>
            </a:extLst>
          </p:cNvPr>
          <p:cNvSpPr/>
          <p:nvPr/>
        </p:nvSpPr>
        <p:spPr>
          <a:xfrm>
            <a:off x="1519934" y="3361761"/>
            <a:ext cx="4369445" cy="42943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1A19228D-A7D4-E84F-A429-568CDEFEB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284393"/>
              </p:ext>
            </p:extLst>
          </p:nvPr>
        </p:nvGraphicFramePr>
        <p:xfrm>
          <a:off x="1817378" y="3735894"/>
          <a:ext cx="3794441" cy="355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C8ED6A20-07AB-0F43-9192-2BB8F1809F99}"/>
              </a:ext>
            </a:extLst>
          </p:cNvPr>
          <p:cNvGrpSpPr/>
          <p:nvPr/>
        </p:nvGrpSpPr>
        <p:grpSpPr>
          <a:xfrm>
            <a:off x="2315691" y="4813425"/>
            <a:ext cx="2434495" cy="1209434"/>
            <a:chOff x="2383432" y="3842609"/>
            <a:chExt cx="2434495" cy="120943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5B5D91A-FCA0-9943-AFA1-47DE0DD9FF1D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70961C-48A9-814D-B257-668BE772A2B6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007467-8B0A-4F46-A5E5-A752F9C40F24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1DD11189-0661-744D-87C0-6646E57E2DA3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7279EE7-4571-8748-8B43-18DB8DB61D36}"/>
              </a:ext>
            </a:extLst>
          </p:cNvPr>
          <p:cNvSpPr/>
          <p:nvPr/>
        </p:nvSpPr>
        <p:spPr>
          <a:xfrm>
            <a:off x="6536267" y="3361761"/>
            <a:ext cx="4369445" cy="42943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Chart 128">
            <a:extLst>
              <a:ext uri="{FF2B5EF4-FFF2-40B4-BE49-F238E27FC236}">
                <a16:creationId xmlns:a16="http://schemas.microsoft.com/office/drawing/2014/main" id="{7AC5B03B-0B9B-DC4B-8FB8-2A9ECC31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346340"/>
              </p:ext>
            </p:extLst>
          </p:nvPr>
        </p:nvGraphicFramePr>
        <p:xfrm>
          <a:off x="6833711" y="3735894"/>
          <a:ext cx="3794441" cy="355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B46EBE9-44FA-F44A-9EA5-8B77DE172436}"/>
              </a:ext>
            </a:extLst>
          </p:cNvPr>
          <p:cNvGrpSpPr/>
          <p:nvPr/>
        </p:nvGrpSpPr>
        <p:grpSpPr>
          <a:xfrm>
            <a:off x="7332024" y="4813425"/>
            <a:ext cx="2434495" cy="1209434"/>
            <a:chOff x="2383432" y="3842609"/>
            <a:chExt cx="2434495" cy="120943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271F174-8ED2-9D44-92F3-ED2475C57DCA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9E5359B-7459-C34B-913B-9005FA722C5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06009A2-4894-9942-96B8-F718D53D74EE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33" name="Triangle 132">
              <a:extLst>
                <a:ext uri="{FF2B5EF4-FFF2-40B4-BE49-F238E27FC236}">
                  <a16:creationId xmlns:a16="http://schemas.microsoft.com/office/drawing/2014/main" id="{D816F447-590D-064E-8792-B437076867DB}"/>
                </a:ext>
              </a:extLst>
            </p:cNvPr>
            <p:cNvSpPr/>
            <p:nvPr/>
          </p:nvSpPr>
          <p:spPr>
            <a:xfrm>
              <a:off x="4314391" y="452868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532792-138C-A04E-9181-D62C60C9A18D}"/>
              </a:ext>
            </a:extLst>
          </p:cNvPr>
          <p:cNvGrpSpPr/>
          <p:nvPr/>
        </p:nvGrpSpPr>
        <p:grpSpPr>
          <a:xfrm>
            <a:off x="11552600" y="3361761"/>
            <a:ext cx="4369445" cy="4294326"/>
            <a:chOff x="1669494" y="3361761"/>
            <a:chExt cx="4369445" cy="429432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CF974F5-966D-8942-B9F1-D155D2C20261}"/>
                </a:ext>
              </a:extLst>
            </p:cNvPr>
            <p:cNvSpPr/>
            <p:nvPr/>
          </p:nvSpPr>
          <p:spPr>
            <a:xfrm>
              <a:off x="1669494" y="3361761"/>
              <a:ext cx="4369445" cy="429432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0E558D8-F38A-B54E-9FA2-3C6CE5DEA199}"/>
                </a:ext>
              </a:extLst>
            </p:cNvPr>
            <p:cNvGrpSpPr/>
            <p:nvPr/>
          </p:nvGrpSpPr>
          <p:grpSpPr>
            <a:xfrm>
              <a:off x="1966938" y="3735894"/>
              <a:ext cx="3794441" cy="3557220"/>
              <a:chOff x="1258420" y="3735894"/>
              <a:chExt cx="3794441" cy="3557220"/>
            </a:xfrm>
          </p:grpSpPr>
          <p:graphicFrame>
            <p:nvGraphicFramePr>
              <p:cNvPr id="140" name="Chart 139">
                <a:extLst>
                  <a:ext uri="{FF2B5EF4-FFF2-40B4-BE49-F238E27FC236}">
                    <a16:creationId xmlns:a16="http://schemas.microsoft.com/office/drawing/2014/main" id="{A4860857-C3A6-DA4B-B0BC-94C1E83375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21693171"/>
                  </p:ext>
                </p:extLst>
              </p:nvPr>
            </p:nvGraphicFramePr>
            <p:xfrm>
              <a:off x="1258420" y="3735894"/>
              <a:ext cx="3794441" cy="35572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282C5FBD-C87D-B346-A1A6-3193DDFDD8DD}"/>
                  </a:ext>
                </a:extLst>
              </p:cNvPr>
              <p:cNvGrpSpPr/>
              <p:nvPr/>
            </p:nvGrpSpPr>
            <p:grpSpPr>
              <a:xfrm>
                <a:off x="1756733" y="4813425"/>
                <a:ext cx="2434495" cy="1209434"/>
                <a:chOff x="2383432" y="3842609"/>
                <a:chExt cx="2434495" cy="1209434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0D234DD-898D-EE44-A9F1-CED84B348B5D}"/>
                    </a:ext>
                  </a:extLst>
                </p:cNvPr>
                <p:cNvGrpSpPr/>
                <p:nvPr/>
              </p:nvGrpSpPr>
              <p:grpSpPr>
                <a:xfrm>
                  <a:off x="2383432" y="3842609"/>
                  <a:ext cx="2434495" cy="1209434"/>
                  <a:chOff x="9673536" y="10966967"/>
                  <a:chExt cx="2434495" cy="1209434"/>
                </a:xfrm>
              </p:grpSpPr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FD6B5C38-F91F-444A-BBEC-91DFDF913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139" y="10966967"/>
                    <a:ext cx="1860892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Develop</a:t>
                    </a: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47CD7EB9-4EAF-1642-9DA9-F1147286BADC}"/>
                      </a:ext>
                    </a:extLst>
                  </p:cNvPr>
                  <p:cNvSpPr/>
                  <p:nvPr/>
                </p:nvSpPr>
                <p:spPr>
                  <a:xfrm>
                    <a:off x="9673536" y="11530070"/>
                    <a:ext cx="186089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110.58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43" name="Triangle 142">
                  <a:extLst>
                    <a:ext uri="{FF2B5EF4-FFF2-40B4-BE49-F238E27FC236}">
                      <a16:creationId xmlns:a16="http://schemas.microsoft.com/office/drawing/2014/main" id="{BA3C602F-BA27-CC4F-A141-07BD5A4D2C1D}"/>
                    </a:ext>
                  </a:extLst>
                </p:cNvPr>
                <p:cNvSpPr/>
                <p:nvPr/>
              </p:nvSpPr>
              <p:spPr>
                <a:xfrm rot="10800000">
                  <a:off x="4314391" y="4528686"/>
                  <a:ext cx="413115" cy="356134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D5AAC-56DB-D24A-8AC0-492EC90B6510}"/>
              </a:ext>
            </a:extLst>
          </p:cNvPr>
          <p:cNvGrpSpPr/>
          <p:nvPr/>
        </p:nvGrpSpPr>
        <p:grpSpPr>
          <a:xfrm>
            <a:off x="16420358" y="3361761"/>
            <a:ext cx="6437354" cy="4294326"/>
            <a:chOff x="676402" y="8001000"/>
            <a:chExt cx="6783506" cy="501176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B5584E9-8D41-574B-B347-608C0D67A75B}"/>
                </a:ext>
              </a:extLst>
            </p:cNvPr>
            <p:cNvSpPr/>
            <p:nvPr/>
          </p:nvSpPr>
          <p:spPr>
            <a:xfrm>
              <a:off x="676402" y="8001000"/>
              <a:ext cx="6783506" cy="50117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DE949E-4878-7746-A4BA-A17A371F43F4}"/>
                </a:ext>
              </a:extLst>
            </p:cNvPr>
            <p:cNvSpPr txBox="1"/>
            <p:nvPr/>
          </p:nvSpPr>
          <p:spPr>
            <a:xfrm>
              <a:off x="1233614" y="8321651"/>
              <a:ext cx="4060673" cy="65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Something Here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0AD5621-BA2D-A64E-BB80-C9F6BADFBF33}"/>
                </a:ext>
              </a:extLst>
            </p:cNvPr>
            <p:cNvSpPr/>
            <p:nvPr/>
          </p:nvSpPr>
          <p:spPr>
            <a:xfrm>
              <a:off x="1233615" y="8884754"/>
              <a:ext cx="2623004" cy="826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+1570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aphicFrame>
          <p:nvGraphicFramePr>
            <p:cNvPr id="157" name="Chart 156">
              <a:extLst>
                <a:ext uri="{FF2B5EF4-FFF2-40B4-BE49-F238E27FC236}">
                  <a16:creationId xmlns:a16="http://schemas.microsoft.com/office/drawing/2014/main" id="{524C8F96-1301-5649-A37A-10897760F1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8301811"/>
                </p:ext>
              </p:extLst>
            </p:nvPr>
          </p:nvGraphicFramePr>
          <p:xfrm>
            <a:off x="1233615" y="9736794"/>
            <a:ext cx="5792065" cy="28712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CA1983BD-6F74-3143-92FC-5921176E295A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25673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5AB4583-A634-B749-B5D9-1240B0EDA3E7}"/>
              </a:ext>
            </a:extLst>
          </p:cNvPr>
          <p:cNvSpPr/>
          <p:nvPr/>
        </p:nvSpPr>
        <p:spPr>
          <a:xfrm>
            <a:off x="15049024" y="8625840"/>
            <a:ext cx="8652224" cy="444788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565AC6-5F29-6449-8B8F-3A9F63F241DD}"/>
              </a:ext>
            </a:extLst>
          </p:cNvPr>
          <p:cNvSpPr/>
          <p:nvPr/>
        </p:nvSpPr>
        <p:spPr>
          <a:xfrm>
            <a:off x="7862713" y="8625840"/>
            <a:ext cx="6783506" cy="444788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83BCF4-74F7-6749-92B1-B4240A348877}"/>
              </a:ext>
            </a:extLst>
          </p:cNvPr>
          <p:cNvSpPr/>
          <p:nvPr/>
        </p:nvSpPr>
        <p:spPr>
          <a:xfrm>
            <a:off x="676402" y="8625840"/>
            <a:ext cx="6783506" cy="444788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9608D-9A69-694E-82B9-1D8A2B16C3C7}"/>
              </a:ext>
            </a:extLst>
          </p:cNvPr>
          <p:cNvGrpSpPr/>
          <p:nvPr/>
        </p:nvGrpSpPr>
        <p:grpSpPr>
          <a:xfrm>
            <a:off x="3428718" y="9104516"/>
            <a:ext cx="1278874" cy="1278874"/>
            <a:chOff x="3241678" y="8667849"/>
            <a:chExt cx="1652954" cy="16529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CB6292-6E6F-9142-B66E-B546C6069CE8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0644DC2-2AB3-964A-B090-92DD78666F36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83" name="Freeform 372">
                <a:extLst>
                  <a:ext uri="{FF2B5EF4-FFF2-40B4-BE49-F238E27FC236}">
                    <a16:creationId xmlns:a16="http://schemas.microsoft.com/office/drawing/2014/main" id="{C4E7D523-0E28-F744-AD02-249114B1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73">
                <a:extLst>
                  <a:ext uri="{FF2B5EF4-FFF2-40B4-BE49-F238E27FC236}">
                    <a16:creationId xmlns:a16="http://schemas.microsoft.com/office/drawing/2014/main" id="{06273FCA-4D6E-4245-9A7D-E2ADFF922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F42EE7-6870-F64D-A8C0-2B641BF3A2ED}"/>
              </a:ext>
            </a:extLst>
          </p:cNvPr>
          <p:cNvGrpSpPr/>
          <p:nvPr/>
        </p:nvGrpSpPr>
        <p:grpSpPr>
          <a:xfrm>
            <a:off x="10615029" y="9104516"/>
            <a:ext cx="1278874" cy="1278874"/>
            <a:chOff x="10427989" y="8667849"/>
            <a:chExt cx="1652954" cy="165295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71450E-F23F-3D47-85BF-DEF448AEA48B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8948F79-DED6-824E-8351-EA4E42F6538B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84964995-0F23-4F49-BB18-0A04BAFDC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4F131EB-8FF8-8D40-98EA-FB2750E54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1121AE7F-E13C-5E44-965A-317840E7B4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9027CB4F-8303-354A-95C4-ED90902273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880E14A-1672-3A44-8CED-79398FB516D9}"/>
              </a:ext>
            </a:extLst>
          </p:cNvPr>
          <p:cNvSpPr txBox="1"/>
          <p:nvPr/>
        </p:nvSpPr>
        <p:spPr>
          <a:xfrm>
            <a:off x="1401371" y="10547651"/>
            <a:ext cx="533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904F58-F080-4243-979B-8DD84E7037DD}"/>
              </a:ext>
            </a:extLst>
          </p:cNvPr>
          <p:cNvSpPr txBox="1"/>
          <p:nvPr/>
        </p:nvSpPr>
        <p:spPr>
          <a:xfrm>
            <a:off x="8587434" y="10547651"/>
            <a:ext cx="533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CD81B2F-052A-F049-A109-6A9623AAA0AC}"/>
              </a:ext>
            </a:extLst>
          </p:cNvPr>
          <p:cNvGrpSpPr/>
          <p:nvPr/>
        </p:nvGrpSpPr>
        <p:grpSpPr>
          <a:xfrm>
            <a:off x="9634300" y="11818993"/>
            <a:ext cx="3240332" cy="754124"/>
            <a:chOff x="10568658" y="9345479"/>
            <a:chExt cx="3240332" cy="75412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41A0CCA-992A-9B47-A7CE-5F5A23D6B6AE}"/>
                </a:ext>
              </a:extLst>
            </p:cNvPr>
            <p:cNvSpPr/>
            <p:nvPr/>
          </p:nvSpPr>
          <p:spPr>
            <a:xfrm>
              <a:off x="10568658" y="9345479"/>
              <a:ext cx="3240332" cy="75412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C5E11DC-29D8-4242-8B53-9205AD41BD69}"/>
                </a:ext>
              </a:extLst>
            </p:cNvPr>
            <p:cNvSpPr txBox="1"/>
            <p:nvPr/>
          </p:nvSpPr>
          <p:spPr>
            <a:xfrm>
              <a:off x="10984006" y="9522485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1929FB-8E03-5341-97F9-362BB7AB7073}"/>
              </a:ext>
            </a:extLst>
          </p:cNvPr>
          <p:cNvGrpSpPr/>
          <p:nvPr/>
        </p:nvGrpSpPr>
        <p:grpSpPr>
          <a:xfrm>
            <a:off x="2453863" y="11818993"/>
            <a:ext cx="3240332" cy="754124"/>
            <a:chOff x="10568658" y="9345479"/>
            <a:chExt cx="3240332" cy="75412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EBBAD10B-D75F-C144-8643-3FE58FF7602E}"/>
                </a:ext>
              </a:extLst>
            </p:cNvPr>
            <p:cNvSpPr/>
            <p:nvPr/>
          </p:nvSpPr>
          <p:spPr>
            <a:xfrm>
              <a:off x="10568658" y="9345479"/>
              <a:ext cx="3240332" cy="75412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76A908E-C32B-2B49-BE5B-EDBAB9419C06}"/>
                </a:ext>
              </a:extLst>
            </p:cNvPr>
            <p:cNvSpPr txBox="1"/>
            <p:nvPr/>
          </p:nvSpPr>
          <p:spPr>
            <a:xfrm>
              <a:off x="10984006" y="9522485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8BC580-762E-4B42-B8DB-8899C006CD9F}"/>
              </a:ext>
            </a:extLst>
          </p:cNvPr>
          <p:cNvGrpSpPr/>
          <p:nvPr/>
        </p:nvGrpSpPr>
        <p:grpSpPr>
          <a:xfrm>
            <a:off x="15625423" y="8851373"/>
            <a:ext cx="7499425" cy="3859653"/>
            <a:chOff x="1233614" y="8748371"/>
            <a:chExt cx="7499425" cy="385965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D7CDE27-C328-204E-8739-B41B7691E53E}"/>
                </a:ext>
              </a:extLst>
            </p:cNvPr>
            <p:cNvSpPr txBox="1"/>
            <p:nvPr/>
          </p:nvSpPr>
          <p:spPr>
            <a:xfrm>
              <a:off x="1233614" y="8748371"/>
              <a:ext cx="4044635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Revenue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962E914-C63D-2841-88D9-9501E920F106}"/>
                </a:ext>
              </a:extLst>
            </p:cNvPr>
            <p:cNvSpPr/>
            <p:nvPr/>
          </p:nvSpPr>
          <p:spPr>
            <a:xfrm>
              <a:off x="1233615" y="9311474"/>
              <a:ext cx="26230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+970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aphicFrame>
          <p:nvGraphicFramePr>
            <p:cNvPr id="107" name="Chart 106">
              <a:extLst>
                <a:ext uri="{FF2B5EF4-FFF2-40B4-BE49-F238E27FC236}">
                  <a16:creationId xmlns:a16="http://schemas.microsoft.com/office/drawing/2014/main" id="{DF063ADC-F50C-FE45-ACE5-72009BF4E3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6129269"/>
                </p:ext>
              </p:extLst>
            </p:nvPr>
          </p:nvGraphicFramePr>
          <p:xfrm>
            <a:off x="1233615" y="9736794"/>
            <a:ext cx="7499424" cy="28712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E2C25A-6EC2-3E43-9938-730817FD6076}"/>
              </a:ext>
            </a:extLst>
          </p:cNvPr>
          <p:cNvSpPr/>
          <p:nvPr/>
        </p:nvSpPr>
        <p:spPr>
          <a:xfrm>
            <a:off x="676401" y="3339273"/>
            <a:ext cx="10815003" cy="47870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5F60B45-224B-3541-B652-1D0B7623C3BE}"/>
              </a:ext>
            </a:extLst>
          </p:cNvPr>
          <p:cNvSpPr/>
          <p:nvPr/>
        </p:nvSpPr>
        <p:spPr>
          <a:xfrm>
            <a:off x="1018172" y="401670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Most Viewed Item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616207-6132-7F4D-B133-9A8D4130C80A}"/>
              </a:ext>
            </a:extLst>
          </p:cNvPr>
          <p:cNvGrpSpPr/>
          <p:nvPr/>
        </p:nvGrpSpPr>
        <p:grpSpPr>
          <a:xfrm>
            <a:off x="1018171" y="4953926"/>
            <a:ext cx="9961870" cy="2538644"/>
            <a:chOff x="1018171" y="4953926"/>
            <a:chExt cx="9961870" cy="25386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79EBE1-6600-CB4D-86E6-9D03AE11C3EE}"/>
                </a:ext>
              </a:extLst>
            </p:cNvPr>
            <p:cNvSpPr txBox="1"/>
            <p:nvPr/>
          </p:nvSpPr>
          <p:spPr>
            <a:xfrm>
              <a:off x="1018171" y="4953926"/>
              <a:ext cx="6844542" cy="253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74B368-C51F-B248-B7C9-FAD158DC3163}"/>
                </a:ext>
              </a:extLst>
            </p:cNvPr>
            <p:cNvGrpSpPr/>
            <p:nvPr/>
          </p:nvGrpSpPr>
          <p:grpSpPr>
            <a:xfrm>
              <a:off x="8204069" y="5319592"/>
              <a:ext cx="2775972" cy="400112"/>
              <a:chOff x="10800838" y="9522485"/>
              <a:chExt cx="2775972" cy="400112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D38B9E6F-2A48-F24B-B915-E9E05CA0DF00}"/>
                  </a:ext>
                </a:extLst>
              </p:cNvPr>
              <p:cNvSpPr/>
              <p:nvPr/>
            </p:nvSpPr>
            <p:spPr>
              <a:xfrm>
                <a:off x="10800838" y="9522485"/>
                <a:ext cx="2775972" cy="4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3150F90-E8AF-A34B-ADC7-A48E474FD1FC}"/>
                  </a:ext>
                </a:extLst>
              </p:cNvPr>
              <p:cNvSpPr txBox="1"/>
              <p:nvPr/>
            </p:nvSpPr>
            <p:spPr>
              <a:xfrm>
                <a:off x="11248502" y="9522485"/>
                <a:ext cx="1880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DEVELOP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52161A2-A6B0-D547-80B7-712B9C8728FA}"/>
                </a:ext>
              </a:extLst>
            </p:cNvPr>
            <p:cNvGrpSpPr/>
            <p:nvPr/>
          </p:nvGrpSpPr>
          <p:grpSpPr>
            <a:xfrm>
              <a:off x="8204069" y="6192428"/>
              <a:ext cx="2775972" cy="400112"/>
              <a:chOff x="10800838" y="9522485"/>
              <a:chExt cx="2775972" cy="400112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2F6EA617-0A04-074C-8F57-62F015DCBC47}"/>
                  </a:ext>
                </a:extLst>
              </p:cNvPr>
              <p:cNvSpPr/>
              <p:nvPr/>
            </p:nvSpPr>
            <p:spPr>
              <a:xfrm>
                <a:off x="10800838" y="9522485"/>
                <a:ext cx="2775972" cy="4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D99AFAF-E3EB-AA48-BF53-C9675D1C3CE0}"/>
                  </a:ext>
                </a:extLst>
              </p:cNvPr>
              <p:cNvSpPr txBox="1"/>
              <p:nvPr/>
            </p:nvSpPr>
            <p:spPr>
              <a:xfrm>
                <a:off x="11257320" y="9522485"/>
                <a:ext cx="1863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ANALYZE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C49D259-26EE-C14B-8889-7FC74E17D8C0}"/>
                </a:ext>
              </a:extLst>
            </p:cNvPr>
            <p:cNvGrpSpPr/>
            <p:nvPr/>
          </p:nvGrpSpPr>
          <p:grpSpPr>
            <a:xfrm>
              <a:off x="8204069" y="7065262"/>
              <a:ext cx="2775972" cy="400112"/>
              <a:chOff x="10800838" y="9522485"/>
              <a:chExt cx="2775972" cy="400112"/>
            </a:xfrm>
          </p:grpSpPr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48B313D7-C1DF-854D-A62B-86FDF5396795}"/>
                  </a:ext>
                </a:extLst>
              </p:cNvPr>
              <p:cNvSpPr/>
              <p:nvPr/>
            </p:nvSpPr>
            <p:spPr>
              <a:xfrm>
                <a:off x="10800838" y="9522485"/>
                <a:ext cx="2775972" cy="40011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6F7DD64-624A-7F47-9864-D7DAD505DC47}"/>
                  </a:ext>
                </a:extLst>
              </p:cNvPr>
              <p:cNvSpPr txBox="1"/>
              <p:nvPr/>
            </p:nvSpPr>
            <p:spPr>
              <a:xfrm>
                <a:off x="11218047" y="9522485"/>
                <a:ext cx="1941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IDENTIFY</a:t>
                </a:r>
              </a:p>
            </p:txBody>
          </p: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4B52D59-7EF9-7842-A5B0-13000F0B63DF}"/>
              </a:ext>
            </a:extLst>
          </p:cNvPr>
          <p:cNvSpPr/>
          <p:nvPr/>
        </p:nvSpPr>
        <p:spPr>
          <a:xfrm>
            <a:off x="11829681" y="3339273"/>
            <a:ext cx="11871567" cy="47870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EDA7A1-6405-8B40-9462-6F8FAB400913}"/>
              </a:ext>
            </a:extLst>
          </p:cNvPr>
          <p:cNvGrpSpPr/>
          <p:nvPr/>
        </p:nvGrpSpPr>
        <p:grpSpPr>
          <a:xfrm>
            <a:off x="12894128" y="3902966"/>
            <a:ext cx="4298424" cy="3957444"/>
            <a:chOff x="12894128" y="3902966"/>
            <a:chExt cx="4298424" cy="3957444"/>
          </a:xfrm>
        </p:grpSpPr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4C69C4B7-4F06-0E4F-AAAB-2203B1A36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128" y="3902966"/>
              <a:ext cx="4298424" cy="2130073"/>
            </a:xfrm>
            <a:custGeom>
              <a:avLst/>
              <a:gdLst>
                <a:gd name="T0" fmla="*/ 8416 w 8417"/>
                <a:gd name="T1" fmla="*/ 4169 h 4170"/>
                <a:gd name="T2" fmla="*/ 8416 w 8417"/>
                <a:gd name="T3" fmla="*/ 4169 h 4170"/>
                <a:gd name="T4" fmla="*/ 8090 w 8417"/>
                <a:gd name="T5" fmla="*/ 4169 h 4170"/>
                <a:gd name="T6" fmla="*/ 4929 w 8417"/>
                <a:gd name="T7" fmla="*/ 387 h 4170"/>
                <a:gd name="T8" fmla="*/ 4216 w 8417"/>
                <a:gd name="T9" fmla="*/ 325 h 4170"/>
                <a:gd name="T10" fmla="*/ 4200 w 8417"/>
                <a:gd name="T11" fmla="*/ 325 h 4170"/>
                <a:gd name="T12" fmla="*/ 3642 w 8417"/>
                <a:gd name="T13" fmla="*/ 356 h 4170"/>
                <a:gd name="T14" fmla="*/ 2743 w 8417"/>
                <a:gd name="T15" fmla="*/ 604 h 4170"/>
                <a:gd name="T16" fmla="*/ 1767 w 8417"/>
                <a:gd name="T17" fmla="*/ 1193 h 4170"/>
                <a:gd name="T18" fmla="*/ 961 w 8417"/>
                <a:gd name="T19" fmla="*/ 2076 h 4170"/>
                <a:gd name="T20" fmla="*/ 604 w 8417"/>
                <a:gd name="T21" fmla="*/ 2758 h 4170"/>
                <a:gd name="T22" fmla="*/ 450 w 8417"/>
                <a:gd name="T23" fmla="*/ 3254 h 4170"/>
                <a:gd name="T24" fmla="*/ 326 w 8417"/>
                <a:gd name="T25" fmla="*/ 4169 h 4170"/>
                <a:gd name="T26" fmla="*/ 0 w 8417"/>
                <a:gd name="T27" fmla="*/ 4169 h 4170"/>
                <a:gd name="T28" fmla="*/ 186 w 8417"/>
                <a:gd name="T29" fmla="*/ 2991 h 4170"/>
                <a:gd name="T30" fmla="*/ 357 w 8417"/>
                <a:gd name="T31" fmla="*/ 2510 h 4170"/>
                <a:gd name="T32" fmla="*/ 728 w 8417"/>
                <a:gd name="T33" fmla="*/ 1844 h 4170"/>
                <a:gd name="T34" fmla="*/ 1534 w 8417"/>
                <a:gd name="T35" fmla="*/ 960 h 4170"/>
                <a:gd name="T36" fmla="*/ 2496 w 8417"/>
                <a:gd name="T37" fmla="*/ 372 h 4170"/>
                <a:gd name="T38" fmla="*/ 3363 w 8417"/>
                <a:gd name="T39" fmla="*/ 92 h 4170"/>
                <a:gd name="T40" fmla="*/ 3890 w 8417"/>
                <a:gd name="T41" fmla="*/ 15 h 4170"/>
                <a:gd name="T42" fmla="*/ 4216 w 8417"/>
                <a:gd name="T43" fmla="*/ 0 h 4170"/>
                <a:gd name="T44" fmla="*/ 4557 w 8417"/>
                <a:gd name="T45" fmla="*/ 15 h 4170"/>
                <a:gd name="T46" fmla="*/ 8416 w 8417"/>
                <a:gd name="T47" fmla="*/ 4169 h 4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17" h="4170">
                  <a:moveTo>
                    <a:pt x="8416" y="4169"/>
                  </a:moveTo>
                  <a:lnTo>
                    <a:pt x="8416" y="4169"/>
                  </a:lnTo>
                  <a:cubicBezTo>
                    <a:pt x="8090" y="4169"/>
                    <a:pt x="8090" y="4169"/>
                    <a:pt x="8090" y="4169"/>
                  </a:cubicBezTo>
                  <a:cubicBezTo>
                    <a:pt x="8075" y="2293"/>
                    <a:pt x="6726" y="728"/>
                    <a:pt x="4929" y="387"/>
                  </a:cubicBezTo>
                  <a:cubicBezTo>
                    <a:pt x="4696" y="340"/>
                    <a:pt x="4464" y="325"/>
                    <a:pt x="4216" y="325"/>
                  </a:cubicBezTo>
                  <a:cubicBezTo>
                    <a:pt x="4200" y="325"/>
                    <a:pt x="4200" y="325"/>
                    <a:pt x="4200" y="325"/>
                  </a:cubicBezTo>
                  <a:cubicBezTo>
                    <a:pt x="4014" y="325"/>
                    <a:pt x="3828" y="340"/>
                    <a:pt x="3642" y="356"/>
                  </a:cubicBezTo>
                  <a:cubicBezTo>
                    <a:pt x="3332" y="402"/>
                    <a:pt x="3022" y="496"/>
                    <a:pt x="2743" y="604"/>
                  </a:cubicBezTo>
                  <a:cubicBezTo>
                    <a:pt x="2387" y="759"/>
                    <a:pt x="2062" y="945"/>
                    <a:pt x="1767" y="1193"/>
                  </a:cubicBezTo>
                  <a:cubicBezTo>
                    <a:pt x="1457" y="1441"/>
                    <a:pt x="1178" y="1736"/>
                    <a:pt x="961" y="2076"/>
                  </a:cubicBezTo>
                  <a:cubicBezTo>
                    <a:pt x="822" y="2293"/>
                    <a:pt x="698" y="2510"/>
                    <a:pt x="604" y="2758"/>
                  </a:cubicBezTo>
                  <a:cubicBezTo>
                    <a:pt x="543" y="2913"/>
                    <a:pt x="481" y="3084"/>
                    <a:pt x="450" y="3254"/>
                  </a:cubicBezTo>
                  <a:cubicBezTo>
                    <a:pt x="372" y="3549"/>
                    <a:pt x="326" y="3859"/>
                    <a:pt x="326" y="4169"/>
                  </a:cubicBezTo>
                  <a:cubicBezTo>
                    <a:pt x="0" y="4169"/>
                    <a:pt x="0" y="4169"/>
                    <a:pt x="0" y="4169"/>
                  </a:cubicBezTo>
                  <a:cubicBezTo>
                    <a:pt x="16" y="3766"/>
                    <a:pt x="78" y="3363"/>
                    <a:pt x="186" y="2991"/>
                  </a:cubicBezTo>
                  <a:cubicBezTo>
                    <a:pt x="233" y="2836"/>
                    <a:pt x="295" y="2665"/>
                    <a:pt x="357" y="2510"/>
                  </a:cubicBezTo>
                  <a:cubicBezTo>
                    <a:pt x="465" y="2278"/>
                    <a:pt x="589" y="2045"/>
                    <a:pt x="728" y="1844"/>
                  </a:cubicBezTo>
                  <a:cubicBezTo>
                    <a:pt x="961" y="1518"/>
                    <a:pt x="1224" y="1208"/>
                    <a:pt x="1534" y="960"/>
                  </a:cubicBezTo>
                  <a:cubicBezTo>
                    <a:pt x="1829" y="728"/>
                    <a:pt x="2154" y="526"/>
                    <a:pt x="2496" y="372"/>
                  </a:cubicBezTo>
                  <a:cubicBezTo>
                    <a:pt x="2774" y="248"/>
                    <a:pt x="3069" y="154"/>
                    <a:pt x="3363" y="92"/>
                  </a:cubicBezTo>
                  <a:cubicBezTo>
                    <a:pt x="3534" y="46"/>
                    <a:pt x="3704" y="30"/>
                    <a:pt x="3890" y="15"/>
                  </a:cubicBezTo>
                  <a:cubicBezTo>
                    <a:pt x="3999" y="0"/>
                    <a:pt x="4107" y="0"/>
                    <a:pt x="4216" y="0"/>
                  </a:cubicBezTo>
                  <a:cubicBezTo>
                    <a:pt x="4324" y="0"/>
                    <a:pt x="4448" y="0"/>
                    <a:pt x="4557" y="15"/>
                  </a:cubicBezTo>
                  <a:cubicBezTo>
                    <a:pt x="6711" y="186"/>
                    <a:pt x="8400" y="1983"/>
                    <a:pt x="8416" y="416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D456A0E2-411C-3A43-AC78-E1ECCDFD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0751" y="4067337"/>
              <a:ext cx="3965178" cy="1963450"/>
            </a:xfrm>
            <a:custGeom>
              <a:avLst/>
              <a:gdLst>
                <a:gd name="T0" fmla="*/ 1937 w 7765"/>
                <a:gd name="T1" fmla="*/ 3844 h 3845"/>
                <a:gd name="T2" fmla="*/ 1937 w 7765"/>
                <a:gd name="T3" fmla="*/ 3844 h 3845"/>
                <a:gd name="T4" fmla="*/ 3890 w 7765"/>
                <a:gd name="T5" fmla="*/ 1937 h 3845"/>
                <a:gd name="T6" fmla="*/ 5827 w 7765"/>
                <a:gd name="T7" fmla="*/ 3844 h 3845"/>
                <a:gd name="T8" fmla="*/ 7764 w 7765"/>
                <a:gd name="T9" fmla="*/ 3844 h 3845"/>
                <a:gd name="T10" fmla="*/ 3890 w 7765"/>
                <a:gd name="T11" fmla="*/ 0 h 3845"/>
                <a:gd name="T12" fmla="*/ 0 w 7765"/>
                <a:gd name="T13" fmla="*/ 3844 h 3845"/>
                <a:gd name="T14" fmla="*/ 1937 w 7765"/>
                <a:gd name="T15" fmla="*/ 3844 h 3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5" h="3845">
                  <a:moveTo>
                    <a:pt x="1937" y="3844"/>
                  </a:moveTo>
                  <a:lnTo>
                    <a:pt x="1937" y="3844"/>
                  </a:lnTo>
                  <a:cubicBezTo>
                    <a:pt x="1952" y="2790"/>
                    <a:pt x="2820" y="1937"/>
                    <a:pt x="3890" y="1937"/>
                  </a:cubicBezTo>
                  <a:cubicBezTo>
                    <a:pt x="4944" y="1937"/>
                    <a:pt x="5812" y="2790"/>
                    <a:pt x="5827" y="3844"/>
                  </a:cubicBezTo>
                  <a:cubicBezTo>
                    <a:pt x="7764" y="3844"/>
                    <a:pt x="7764" y="3844"/>
                    <a:pt x="7764" y="3844"/>
                  </a:cubicBezTo>
                  <a:cubicBezTo>
                    <a:pt x="7749" y="1720"/>
                    <a:pt x="6028" y="0"/>
                    <a:pt x="3890" y="0"/>
                  </a:cubicBezTo>
                  <a:cubicBezTo>
                    <a:pt x="1751" y="0"/>
                    <a:pt x="15" y="1720"/>
                    <a:pt x="0" y="3844"/>
                  </a:cubicBezTo>
                  <a:lnTo>
                    <a:pt x="1937" y="38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7404616A-BFFC-3541-9F47-B4F20729D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0751" y="4898201"/>
              <a:ext cx="1170865" cy="1132586"/>
            </a:xfrm>
            <a:custGeom>
              <a:avLst/>
              <a:gdLst>
                <a:gd name="T0" fmla="*/ 0 w 2294"/>
                <a:gd name="T1" fmla="*/ 2217 h 2218"/>
                <a:gd name="T2" fmla="*/ 0 w 2294"/>
                <a:gd name="T3" fmla="*/ 2217 h 2218"/>
                <a:gd name="T4" fmla="*/ 1937 w 2294"/>
                <a:gd name="T5" fmla="*/ 2217 h 2218"/>
                <a:gd name="T6" fmla="*/ 2293 w 2294"/>
                <a:gd name="T7" fmla="*/ 1147 h 2218"/>
                <a:gd name="T8" fmla="*/ 712 w 2294"/>
                <a:gd name="T9" fmla="*/ 0 h 2218"/>
                <a:gd name="T10" fmla="*/ 0 w 2294"/>
                <a:gd name="T11" fmla="*/ 2217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4" h="2218">
                  <a:moveTo>
                    <a:pt x="0" y="2217"/>
                  </a:moveTo>
                  <a:lnTo>
                    <a:pt x="0" y="2217"/>
                  </a:lnTo>
                  <a:cubicBezTo>
                    <a:pt x="1937" y="2217"/>
                    <a:pt x="1937" y="2217"/>
                    <a:pt x="1937" y="2217"/>
                  </a:cubicBezTo>
                  <a:cubicBezTo>
                    <a:pt x="1952" y="1829"/>
                    <a:pt x="2076" y="1457"/>
                    <a:pt x="2293" y="1147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278" y="636"/>
                    <a:pt x="0" y="1395"/>
                    <a:pt x="0" y="22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7C0AD25D-5DCE-824B-ACC3-382E934A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813" y="4891445"/>
              <a:ext cx="1170865" cy="1139342"/>
            </a:xfrm>
            <a:custGeom>
              <a:avLst/>
              <a:gdLst>
                <a:gd name="T0" fmla="*/ 0 w 2295"/>
                <a:gd name="T1" fmla="*/ 1147 h 2233"/>
                <a:gd name="T2" fmla="*/ 0 w 2295"/>
                <a:gd name="T3" fmla="*/ 1147 h 2233"/>
                <a:gd name="T4" fmla="*/ 357 w 2295"/>
                <a:gd name="T5" fmla="*/ 2232 h 2233"/>
                <a:gd name="T6" fmla="*/ 2294 w 2295"/>
                <a:gd name="T7" fmla="*/ 2232 h 2233"/>
                <a:gd name="T8" fmla="*/ 1582 w 2295"/>
                <a:gd name="T9" fmla="*/ 0 h 2233"/>
                <a:gd name="T10" fmla="*/ 0 w 2295"/>
                <a:gd name="T11" fmla="*/ 1147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5" h="2233">
                  <a:moveTo>
                    <a:pt x="0" y="1147"/>
                  </a:moveTo>
                  <a:lnTo>
                    <a:pt x="0" y="1147"/>
                  </a:lnTo>
                  <a:cubicBezTo>
                    <a:pt x="218" y="1457"/>
                    <a:pt x="357" y="1829"/>
                    <a:pt x="357" y="2232"/>
                  </a:cubicBezTo>
                  <a:cubicBezTo>
                    <a:pt x="2294" y="2232"/>
                    <a:pt x="2294" y="2232"/>
                    <a:pt x="2294" y="2232"/>
                  </a:cubicBezTo>
                  <a:cubicBezTo>
                    <a:pt x="2294" y="1410"/>
                    <a:pt x="2031" y="635"/>
                    <a:pt x="1582" y="0"/>
                  </a:cubicBezTo>
                  <a:lnTo>
                    <a:pt x="0" y="1147"/>
                  </a:ln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B244C895-534F-9041-B442-49682450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4202" y="4164159"/>
              <a:ext cx="1274441" cy="1290202"/>
            </a:xfrm>
            <a:custGeom>
              <a:avLst/>
              <a:gdLst>
                <a:gd name="T0" fmla="*/ 0 w 2496"/>
                <a:gd name="T1" fmla="*/ 1844 h 2527"/>
                <a:gd name="T2" fmla="*/ 0 w 2496"/>
                <a:gd name="T3" fmla="*/ 1844 h 2527"/>
                <a:gd name="T4" fmla="*/ 930 w 2496"/>
                <a:gd name="T5" fmla="*/ 2526 h 2527"/>
                <a:gd name="T6" fmla="*/ 2495 w 2496"/>
                <a:gd name="T7" fmla="*/ 1379 h 2527"/>
                <a:gd name="T8" fmla="*/ 589 w 2496"/>
                <a:gd name="T9" fmla="*/ 0 h 2527"/>
                <a:gd name="T10" fmla="*/ 0 w 2496"/>
                <a:gd name="T11" fmla="*/ 1844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2527">
                  <a:moveTo>
                    <a:pt x="0" y="1844"/>
                  </a:moveTo>
                  <a:lnTo>
                    <a:pt x="0" y="1844"/>
                  </a:lnTo>
                  <a:cubicBezTo>
                    <a:pt x="372" y="1984"/>
                    <a:pt x="697" y="2216"/>
                    <a:pt x="930" y="2526"/>
                  </a:cubicBezTo>
                  <a:cubicBezTo>
                    <a:pt x="2495" y="1379"/>
                    <a:pt x="2495" y="1379"/>
                    <a:pt x="2495" y="1379"/>
                  </a:cubicBezTo>
                  <a:cubicBezTo>
                    <a:pt x="2030" y="744"/>
                    <a:pt x="1364" y="263"/>
                    <a:pt x="589" y="0"/>
                  </a:cubicBezTo>
                  <a:lnTo>
                    <a:pt x="0" y="1844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E4613555-6B6A-5F4B-8E4C-E7462E866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8037" y="4170913"/>
              <a:ext cx="1267686" cy="1283448"/>
            </a:xfrm>
            <a:custGeom>
              <a:avLst/>
              <a:gdLst>
                <a:gd name="T0" fmla="*/ 1565 w 2481"/>
                <a:gd name="T1" fmla="*/ 2511 h 2512"/>
                <a:gd name="T2" fmla="*/ 1565 w 2481"/>
                <a:gd name="T3" fmla="*/ 2511 h 2512"/>
                <a:gd name="T4" fmla="*/ 2480 w 2481"/>
                <a:gd name="T5" fmla="*/ 1845 h 2512"/>
                <a:gd name="T6" fmla="*/ 1875 w 2481"/>
                <a:gd name="T7" fmla="*/ 0 h 2512"/>
                <a:gd name="T8" fmla="*/ 0 w 2481"/>
                <a:gd name="T9" fmla="*/ 1380 h 2512"/>
                <a:gd name="T10" fmla="*/ 1565 w 2481"/>
                <a:gd name="T11" fmla="*/ 2511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2512">
                  <a:moveTo>
                    <a:pt x="1565" y="2511"/>
                  </a:moveTo>
                  <a:lnTo>
                    <a:pt x="1565" y="2511"/>
                  </a:lnTo>
                  <a:cubicBezTo>
                    <a:pt x="1798" y="2217"/>
                    <a:pt x="2108" y="1969"/>
                    <a:pt x="2480" y="1845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116" y="264"/>
                    <a:pt x="465" y="744"/>
                    <a:pt x="0" y="1380"/>
                  </a:cubicBezTo>
                  <a:lnTo>
                    <a:pt x="1565" y="2511"/>
                  </a:ln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861F795E-9C38-F745-8E58-E9BDA02B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6516" y="4067337"/>
              <a:ext cx="1195634" cy="1038017"/>
            </a:xfrm>
            <a:custGeom>
              <a:avLst/>
              <a:gdLst>
                <a:gd name="T0" fmla="*/ 605 w 2342"/>
                <a:gd name="T1" fmla="*/ 2030 h 2031"/>
                <a:gd name="T2" fmla="*/ 605 w 2342"/>
                <a:gd name="T3" fmla="*/ 2030 h 2031"/>
                <a:gd name="T4" fmla="*/ 1194 w 2342"/>
                <a:gd name="T5" fmla="*/ 1937 h 2031"/>
                <a:gd name="T6" fmla="*/ 1752 w 2342"/>
                <a:gd name="T7" fmla="*/ 2015 h 2031"/>
                <a:gd name="T8" fmla="*/ 2341 w 2342"/>
                <a:gd name="T9" fmla="*/ 171 h 2031"/>
                <a:gd name="T10" fmla="*/ 1194 w 2342"/>
                <a:gd name="T11" fmla="*/ 0 h 2031"/>
                <a:gd name="T12" fmla="*/ 0 w 2342"/>
                <a:gd name="T13" fmla="*/ 186 h 2031"/>
                <a:gd name="T14" fmla="*/ 605 w 2342"/>
                <a:gd name="T15" fmla="*/ 203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2" h="2031">
                  <a:moveTo>
                    <a:pt x="605" y="2030"/>
                  </a:moveTo>
                  <a:lnTo>
                    <a:pt x="605" y="2030"/>
                  </a:lnTo>
                  <a:cubicBezTo>
                    <a:pt x="791" y="1968"/>
                    <a:pt x="992" y="1937"/>
                    <a:pt x="1194" y="1937"/>
                  </a:cubicBezTo>
                  <a:cubicBezTo>
                    <a:pt x="1380" y="1937"/>
                    <a:pt x="1566" y="1968"/>
                    <a:pt x="1752" y="2015"/>
                  </a:cubicBezTo>
                  <a:cubicBezTo>
                    <a:pt x="2341" y="171"/>
                    <a:pt x="2341" y="171"/>
                    <a:pt x="2341" y="171"/>
                  </a:cubicBezTo>
                  <a:cubicBezTo>
                    <a:pt x="1984" y="62"/>
                    <a:pt x="1597" y="0"/>
                    <a:pt x="1194" y="0"/>
                  </a:cubicBezTo>
                  <a:cubicBezTo>
                    <a:pt x="775" y="0"/>
                    <a:pt x="388" y="62"/>
                    <a:pt x="0" y="186"/>
                  </a:cubicBezTo>
                  <a:lnTo>
                    <a:pt x="605" y="2030"/>
                  </a:ln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E34A4F2D-2353-4747-83A0-64592113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230" y="5049062"/>
              <a:ext cx="1994973" cy="981725"/>
            </a:xfrm>
            <a:custGeom>
              <a:avLst/>
              <a:gdLst>
                <a:gd name="T0" fmla="*/ 279 w 3906"/>
                <a:gd name="T1" fmla="*/ 1922 h 1923"/>
                <a:gd name="T2" fmla="*/ 279 w 3906"/>
                <a:gd name="T3" fmla="*/ 1922 h 1923"/>
                <a:gd name="T4" fmla="*/ 1953 w 3906"/>
                <a:gd name="T5" fmla="*/ 294 h 1923"/>
                <a:gd name="T6" fmla="*/ 3611 w 3906"/>
                <a:gd name="T7" fmla="*/ 1922 h 1923"/>
                <a:gd name="T8" fmla="*/ 3905 w 3906"/>
                <a:gd name="T9" fmla="*/ 1922 h 1923"/>
                <a:gd name="T10" fmla="*/ 3905 w 3906"/>
                <a:gd name="T11" fmla="*/ 1922 h 1923"/>
                <a:gd name="T12" fmla="*/ 3317 w 3906"/>
                <a:gd name="T13" fmla="*/ 573 h 1923"/>
                <a:gd name="T14" fmla="*/ 1953 w 3906"/>
                <a:gd name="T15" fmla="*/ 0 h 1923"/>
                <a:gd name="T16" fmla="*/ 573 w 3906"/>
                <a:gd name="T17" fmla="*/ 573 h 1923"/>
                <a:gd name="T18" fmla="*/ 0 w 3906"/>
                <a:gd name="T19" fmla="*/ 1922 h 1923"/>
                <a:gd name="T20" fmla="*/ 0 w 3906"/>
                <a:gd name="T21" fmla="*/ 1922 h 1923"/>
                <a:gd name="T22" fmla="*/ 279 w 3906"/>
                <a:gd name="T23" fmla="*/ 1922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6" h="1923">
                  <a:moveTo>
                    <a:pt x="279" y="1922"/>
                  </a:moveTo>
                  <a:lnTo>
                    <a:pt x="279" y="1922"/>
                  </a:lnTo>
                  <a:cubicBezTo>
                    <a:pt x="294" y="1023"/>
                    <a:pt x="1054" y="294"/>
                    <a:pt x="1953" y="294"/>
                  </a:cubicBezTo>
                  <a:cubicBezTo>
                    <a:pt x="2852" y="294"/>
                    <a:pt x="3595" y="1023"/>
                    <a:pt x="3611" y="1922"/>
                  </a:cubicBezTo>
                  <a:cubicBezTo>
                    <a:pt x="3905" y="1922"/>
                    <a:pt x="3905" y="1922"/>
                    <a:pt x="3905" y="1922"/>
                  </a:cubicBezTo>
                  <a:lnTo>
                    <a:pt x="3905" y="1922"/>
                  </a:lnTo>
                  <a:cubicBezTo>
                    <a:pt x="3890" y="1410"/>
                    <a:pt x="3689" y="930"/>
                    <a:pt x="3317" y="573"/>
                  </a:cubicBezTo>
                  <a:cubicBezTo>
                    <a:pt x="2945" y="201"/>
                    <a:pt x="2464" y="0"/>
                    <a:pt x="1953" y="0"/>
                  </a:cubicBezTo>
                  <a:cubicBezTo>
                    <a:pt x="1426" y="0"/>
                    <a:pt x="945" y="201"/>
                    <a:pt x="573" y="573"/>
                  </a:cubicBezTo>
                  <a:cubicBezTo>
                    <a:pt x="217" y="930"/>
                    <a:pt x="0" y="1410"/>
                    <a:pt x="0" y="1922"/>
                  </a:cubicBezTo>
                  <a:lnTo>
                    <a:pt x="0" y="1922"/>
                  </a:lnTo>
                  <a:lnTo>
                    <a:pt x="279" y="192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64">
              <a:extLst>
                <a:ext uri="{FF2B5EF4-FFF2-40B4-BE49-F238E27FC236}">
                  <a16:creationId xmlns:a16="http://schemas.microsoft.com/office/drawing/2014/main" id="{CFD8896B-513C-7345-A30E-5706971CD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1948" y="5548931"/>
              <a:ext cx="1803581" cy="713778"/>
            </a:xfrm>
            <a:custGeom>
              <a:avLst/>
              <a:gdLst>
                <a:gd name="T0" fmla="*/ 3518 w 3534"/>
                <a:gd name="T1" fmla="*/ 78 h 1396"/>
                <a:gd name="T2" fmla="*/ 3518 w 3534"/>
                <a:gd name="T3" fmla="*/ 78 h 1396"/>
                <a:gd name="T4" fmla="*/ 3409 w 3534"/>
                <a:gd name="T5" fmla="*/ 16 h 1396"/>
                <a:gd name="T6" fmla="*/ 914 w 3534"/>
                <a:gd name="T7" fmla="*/ 760 h 1396"/>
                <a:gd name="T8" fmla="*/ 620 w 3534"/>
                <a:gd name="T9" fmla="*/ 698 h 1396"/>
                <a:gd name="T10" fmla="*/ 403 w 3534"/>
                <a:gd name="T11" fmla="*/ 930 h 1396"/>
                <a:gd name="T12" fmla="*/ 62 w 3534"/>
                <a:gd name="T13" fmla="*/ 977 h 1396"/>
                <a:gd name="T14" fmla="*/ 15 w 3534"/>
                <a:gd name="T15" fmla="*/ 1054 h 1396"/>
                <a:gd name="T16" fmla="*/ 62 w 3534"/>
                <a:gd name="T17" fmla="*/ 1194 h 1396"/>
                <a:gd name="T18" fmla="*/ 108 w 3534"/>
                <a:gd name="T19" fmla="*/ 1333 h 1396"/>
                <a:gd name="T20" fmla="*/ 201 w 3534"/>
                <a:gd name="T21" fmla="*/ 1364 h 1396"/>
                <a:gd name="T22" fmla="*/ 496 w 3534"/>
                <a:gd name="T23" fmla="*/ 1209 h 1396"/>
                <a:gd name="T24" fmla="*/ 806 w 3534"/>
                <a:gd name="T25" fmla="*/ 1271 h 1396"/>
                <a:gd name="T26" fmla="*/ 1007 w 3534"/>
                <a:gd name="T27" fmla="*/ 1039 h 1396"/>
                <a:gd name="T28" fmla="*/ 3471 w 3534"/>
                <a:gd name="T29" fmla="*/ 171 h 1396"/>
                <a:gd name="T30" fmla="*/ 3518 w 3534"/>
                <a:gd name="T31" fmla="*/ 78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4" h="1396">
                  <a:moveTo>
                    <a:pt x="3518" y="78"/>
                  </a:moveTo>
                  <a:lnTo>
                    <a:pt x="3518" y="78"/>
                  </a:lnTo>
                  <a:cubicBezTo>
                    <a:pt x="3503" y="31"/>
                    <a:pt x="3456" y="0"/>
                    <a:pt x="3409" y="16"/>
                  </a:cubicBezTo>
                  <a:cubicBezTo>
                    <a:pt x="914" y="760"/>
                    <a:pt x="914" y="760"/>
                    <a:pt x="914" y="760"/>
                  </a:cubicBezTo>
                  <a:cubicBezTo>
                    <a:pt x="837" y="682"/>
                    <a:pt x="728" y="651"/>
                    <a:pt x="620" y="698"/>
                  </a:cubicBezTo>
                  <a:cubicBezTo>
                    <a:pt x="496" y="729"/>
                    <a:pt x="434" y="822"/>
                    <a:pt x="403" y="930"/>
                  </a:cubicBezTo>
                  <a:cubicBezTo>
                    <a:pt x="62" y="977"/>
                    <a:pt x="62" y="977"/>
                    <a:pt x="62" y="977"/>
                  </a:cubicBezTo>
                  <a:cubicBezTo>
                    <a:pt x="31" y="977"/>
                    <a:pt x="0" y="1023"/>
                    <a:pt x="15" y="1054"/>
                  </a:cubicBezTo>
                  <a:cubicBezTo>
                    <a:pt x="62" y="1194"/>
                    <a:pt x="62" y="1194"/>
                    <a:pt x="62" y="1194"/>
                  </a:cubicBezTo>
                  <a:cubicBezTo>
                    <a:pt x="108" y="1333"/>
                    <a:pt x="108" y="1333"/>
                    <a:pt x="108" y="1333"/>
                  </a:cubicBezTo>
                  <a:cubicBezTo>
                    <a:pt x="124" y="1380"/>
                    <a:pt x="155" y="1395"/>
                    <a:pt x="201" y="1364"/>
                  </a:cubicBezTo>
                  <a:cubicBezTo>
                    <a:pt x="496" y="1209"/>
                    <a:pt x="496" y="1209"/>
                    <a:pt x="496" y="1209"/>
                  </a:cubicBezTo>
                  <a:cubicBezTo>
                    <a:pt x="573" y="1287"/>
                    <a:pt x="697" y="1318"/>
                    <a:pt x="806" y="1271"/>
                  </a:cubicBezTo>
                  <a:cubicBezTo>
                    <a:pt x="914" y="1240"/>
                    <a:pt x="992" y="1147"/>
                    <a:pt x="1007" y="1039"/>
                  </a:cubicBezTo>
                  <a:cubicBezTo>
                    <a:pt x="3471" y="171"/>
                    <a:pt x="3471" y="171"/>
                    <a:pt x="3471" y="171"/>
                  </a:cubicBezTo>
                  <a:cubicBezTo>
                    <a:pt x="3518" y="171"/>
                    <a:pt x="3533" y="109"/>
                    <a:pt x="3518" y="7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C9655EC-1F5F-C74A-8434-48C356BBA2D3}"/>
                </a:ext>
              </a:extLst>
            </p:cNvPr>
            <p:cNvGrpSpPr/>
            <p:nvPr/>
          </p:nvGrpSpPr>
          <p:grpSpPr>
            <a:xfrm>
              <a:off x="13676636" y="6430452"/>
              <a:ext cx="2694087" cy="1429958"/>
              <a:chOff x="18384277" y="4841740"/>
              <a:chExt cx="2694087" cy="1429958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B3CA931-E7E0-A54E-A770-B2649D91E269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ED86CF8-BC5E-1B4E-9E6C-9A4DFDEC5DCA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F60C72-C604-2349-980D-F0C53D703A4F}"/>
              </a:ext>
            </a:extLst>
          </p:cNvPr>
          <p:cNvGrpSpPr/>
          <p:nvPr/>
        </p:nvGrpSpPr>
        <p:grpSpPr>
          <a:xfrm>
            <a:off x="18338375" y="3902966"/>
            <a:ext cx="4298424" cy="3957444"/>
            <a:chOff x="18338375" y="3902966"/>
            <a:chExt cx="4298424" cy="3957444"/>
          </a:xfrm>
        </p:grpSpPr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E51BD95F-03D6-B04D-A9E3-BDFD60B2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8375" y="3902966"/>
              <a:ext cx="4298424" cy="2130073"/>
            </a:xfrm>
            <a:custGeom>
              <a:avLst/>
              <a:gdLst>
                <a:gd name="T0" fmla="*/ 8416 w 8417"/>
                <a:gd name="T1" fmla="*/ 4169 h 4170"/>
                <a:gd name="T2" fmla="*/ 8416 w 8417"/>
                <a:gd name="T3" fmla="*/ 4169 h 4170"/>
                <a:gd name="T4" fmla="*/ 8090 w 8417"/>
                <a:gd name="T5" fmla="*/ 4169 h 4170"/>
                <a:gd name="T6" fmla="*/ 4929 w 8417"/>
                <a:gd name="T7" fmla="*/ 387 h 4170"/>
                <a:gd name="T8" fmla="*/ 4216 w 8417"/>
                <a:gd name="T9" fmla="*/ 325 h 4170"/>
                <a:gd name="T10" fmla="*/ 4200 w 8417"/>
                <a:gd name="T11" fmla="*/ 325 h 4170"/>
                <a:gd name="T12" fmla="*/ 3642 w 8417"/>
                <a:gd name="T13" fmla="*/ 356 h 4170"/>
                <a:gd name="T14" fmla="*/ 2743 w 8417"/>
                <a:gd name="T15" fmla="*/ 604 h 4170"/>
                <a:gd name="T16" fmla="*/ 1767 w 8417"/>
                <a:gd name="T17" fmla="*/ 1193 h 4170"/>
                <a:gd name="T18" fmla="*/ 961 w 8417"/>
                <a:gd name="T19" fmla="*/ 2076 h 4170"/>
                <a:gd name="T20" fmla="*/ 604 w 8417"/>
                <a:gd name="T21" fmla="*/ 2758 h 4170"/>
                <a:gd name="T22" fmla="*/ 450 w 8417"/>
                <a:gd name="T23" fmla="*/ 3254 h 4170"/>
                <a:gd name="T24" fmla="*/ 326 w 8417"/>
                <a:gd name="T25" fmla="*/ 4169 h 4170"/>
                <a:gd name="T26" fmla="*/ 0 w 8417"/>
                <a:gd name="T27" fmla="*/ 4169 h 4170"/>
                <a:gd name="T28" fmla="*/ 186 w 8417"/>
                <a:gd name="T29" fmla="*/ 2991 h 4170"/>
                <a:gd name="T30" fmla="*/ 357 w 8417"/>
                <a:gd name="T31" fmla="*/ 2510 h 4170"/>
                <a:gd name="T32" fmla="*/ 728 w 8417"/>
                <a:gd name="T33" fmla="*/ 1844 h 4170"/>
                <a:gd name="T34" fmla="*/ 1534 w 8417"/>
                <a:gd name="T35" fmla="*/ 960 h 4170"/>
                <a:gd name="T36" fmla="*/ 2496 w 8417"/>
                <a:gd name="T37" fmla="*/ 372 h 4170"/>
                <a:gd name="T38" fmla="*/ 3363 w 8417"/>
                <a:gd name="T39" fmla="*/ 92 h 4170"/>
                <a:gd name="T40" fmla="*/ 3890 w 8417"/>
                <a:gd name="T41" fmla="*/ 15 h 4170"/>
                <a:gd name="T42" fmla="*/ 4216 w 8417"/>
                <a:gd name="T43" fmla="*/ 0 h 4170"/>
                <a:gd name="T44" fmla="*/ 4557 w 8417"/>
                <a:gd name="T45" fmla="*/ 15 h 4170"/>
                <a:gd name="T46" fmla="*/ 8416 w 8417"/>
                <a:gd name="T47" fmla="*/ 4169 h 4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17" h="4170">
                  <a:moveTo>
                    <a:pt x="8416" y="4169"/>
                  </a:moveTo>
                  <a:lnTo>
                    <a:pt x="8416" y="4169"/>
                  </a:lnTo>
                  <a:cubicBezTo>
                    <a:pt x="8090" y="4169"/>
                    <a:pt x="8090" y="4169"/>
                    <a:pt x="8090" y="4169"/>
                  </a:cubicBezTo>
                  <a:cubicBezTo>
                    <a:pt x="8075" y="2293"/>
                    <a:pt x="6726" y="728"/>
                    <a:pt x="4929" y="387"/>
                  </a:cubicBezTo>
                  <a:cubicBezTo>
                    <a:pt x="4696" y="340"/>
                    <a:pt x="4464" y="325"/>
                    <a:pt x="4216" y="325"/>
                  </a:cubicBezTo>
                  <a:cubicBezTo>
                    <a:pt x="4200" y="325"/>
                    <a:pt x="4200" y="325"/>
                    <a:pt x="4200" y="325"/>
                  </a:cubicBezTo>
                  <a:cubicBezTo>
                    <a:pt x="4014" y="325"/>
                    <a:pt x="3828" y="340"/>
                    <a:pt x="3642" y="356"/>
                  </a:cubicBezTo>
                  <a:cubicBezTo>
                    <a:pt x="3332" y="402"/>
                    <a:pt x="3022" y="496"/>
                    <a:pt x="2743" y="604"/>
                  </a:cubicBezTo>
                  <a:cubicBezTo>
                    <a:pt x="2387" y="759"/>
                    <a:pt x="2062" y="945"/>
                    <a:pt x="1767" y="1193"/>
                  </a:cubicBezTo>
                  <a:cubicBezTo>
                    <a:pt x="1457" y="1441"/>
                    <a:pt x="1178" y="1736"/>
                    <a:pt x="961" y="2076"/>
                  </a:cubicBezTo>
                  <a:cubicBezTo>
                    <a:pt x="822" y="2293"/>
                    <a:pt x="698" y="2510"/>
                    <a:pt x="604" y="2758"/>
                  </a:cubicBezTo>
                  <a:cubicBezTo>
                    <a:pt x="543" y="2913"/>
                    <a:pt x="481" y="3084"/>
                    <a:pt x="450" y="3254"/>
                  </a:cubicBezTo>
                  <a:cubicBezTo>
                    <a:pt x="372" y="3549"/>
                    <a:pt x="326" y="3859"/>
                    <a:pt x="326" y="4169"/>
                  </a:cubicBezTo>
                  <a:cubicBezTo>
                    <a:pt x="0" y="4169"/>
                    <a:pt x="0" y="4169"/>
                    <a:pt x="0" y="4169"/>
                  </a:cubicBezTo>
                  <a:cubicBezTo>
                    <a:pt x="16" y="3766"/>
                    <a:pt x="78" y="3363"/>
                    <a:pt x="186" y="2991"/>
                  </a:cubicBezTo>
                  <a:cubicBezTo>
                    <a:pt x="233" y="2836"/>
                    <a:pt x="295" y="2665"/>
                    <a:pt x="357" y="2510"/>
                  </a:cubicBezTo>
                  <a:cubicBezTo>
                    <a:pt x="465" y="2278"/>
                    <a:pt x="589" y="2045"/>
                    <a:pt x="728" y="1844"/>
                  </a:cubicBezTo>
                  <a:cubicBezTo>
                    <a:pt x="961" y="1518"/>
                    <a:pt x="1224" y="1208"/>
                    <a:pt x="1534" y="960"/>
                  </a:cubicBezTo>
                  <a:cubicBezTo>
                    <a:pt x="1829" y="728"/>
                    <a:pt x="2154" y="526"/>
                    <a:pt x="2496" y="372"/>
                  </a:cubicBezTo>
                  <a:cubicBezTo>
                    <a:pt x="2774" y="248"/>
                    <a:pt x="3069" y="154"/>
                    <a:pt x="3363" y="92"/>
                  </a:cubicBezTo>
                  <a:cubicBezTo>
                    <a:pt x="3534" y="46"/>
                    <a:pt x="3704" y="30"/>
                    <a:pt x="3890" y="15"/>
                  </a:cubicBezTo>
                  <a:cubicBezTo>
                    <a:pt x="3999" y="0"/>
                    <a:pt x="4107" y="0"/>
                    <a:pt x="4216" y="0"/>
                  </a:cubicBezTo>
                  <a:cubicBezTo>
                    <a:pt x="4324" y="0"/>
                    <a:pt x="4448" y="0"/>
                    <a:pt x="4557" y="15"/>
                  </a:cubicBezTo>
                  <a:cubicBezTo>
                    <a:pt x="6711" y="186"/>
                    <a:pt x="8400" y="1983"/>
                    <a:pt x="8416" y="416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E80843CC-6A19-BF45-993F-018BF7BA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4998" y="4067337"/>
              <a:ext cx="3965178" cy="1963450"/>
            </a:xfrm>
            <a:custGeom>
              <a:avLst/>
              <a:gdLst>
                <a:gd name="T0" fmla="*/ 1937 w 7765"/>
                <a:gd name="T1" fmla="*/ 3844 h 3845"/>
                <a:gd name="T2" fmla="*/ 1937 w 7765"/>
                <a:gd name="T3" fmla="*/ 3844 h 3845"/>
                <a:gd name="T4" fmla="*/ 3890 w 7765"/>
                <a:gd name="T5" fmla="*/ 1937 h 3845"/>
                <a:gd name="T6" fmla="*/ 5827 w 7765"/>
                <a:gd name="T7" fmla="*/ 3844 h 3845"/>
                <a:gd name="T8" fmla="*/ 7764 w 7765"/>
                <a:gd name="T9" fmla="*/ 3844 h 3845"/>
                <a:gd name="T10" fmla="*/ 3890 w 7765"/>
                <a:gd name="T11" fmla="*/ 0 h 3845"/>
                <a:gd name="T12" fmla="*/ 0 w 7765"/>
                <a:gd name="T13" fmla="*/ 3844 h 3845"/>
                <a:gd name="T14" fmla="*/ 1937 w 7765"/>
                <a:gd name="T15" fmla="*/ 3844 h 3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5" h="3845">
                  <a:moveTo>
                    <a:pt x="1937" y="3844"/>
                  </a:moveTo>
                  <a:lnTo>
                    <a:pt x="1937" y="3844"/>
                  </a:lnTo>
                  <a:cubicBezTo>
                    <a:pt x="1952" y="2790"/>
                    <a:pt x="2820" y="1937"/>
                    <a:pt x="3890" y="1937"/>
                  </a:cubicBezTo>
                  <a:cubicBezTo>
                    <a:pt x="4944" y="1937"/>
                    <a:pt x="5812" y="2790"/>
                    <a:pt x="5827" y="3844"/>
                  </a:cubicBezTo>
                  <a:cubicBezTo>
                    <a:pt x="7764" y="3844"/>
                    <a:pt x="7764" y="3844"/>
                    <a:pt x="7764" y="3844"/>
                  </a:cubicBezTo>
                  <a:cubicBezTo>
                    <a:pt x="7749" y="1720"/>
                    <a:pt x="6028" y="0"/>
                    <a:pt x="3890" y="0"/>
                  </a:cubicBezTo>
                  <a:cubicBezTo>
                    <a:pt x="1751" y="0"/>
                    <a:pt x="15" y="1720"/>
                    <a:pt x="0" y="3844"/>
                  </a:cubicBezTo>
                  <a:lnTo>
                    <a:pt x="1937" y="38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F807F66E-6474-C14A-AAF8-6A475F2E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4998" y="4898201"/>
              <a:ext cx="1170865" cy="1132586"/>
            </a:xfrm>
            <a:custGeom>
              <a:avLst/>
              <a:gdLst>
                <a:gd name="T0" fmla="*/ 0 w 2294"/>
                <a:gd name="T1" fmla="*/ 2217 h 2218"/>
                <a:gd name="T2" fmla="*/ 0 w 2294"/>
                <a:gd name="T3" fmla="*/ 2217 h 2218"/>
                <a:gd name="T4" fmla="*/ 1937 w 2294"/>
                <a:gd name="T5" fmla="*/ 2217 h 2218"/>
                <a:gd name="T6" fmla="*/ 2293 w 2294"/>
                <a:gd name="T7" fmla="*/ 1147 h 2218"/>
                <a:gd name="T8" fmla="*/ 712 w 2294"/>
                <a:gd name="T9" fmla="*/ 0 h 2218"/>
                <a:gd name="T10" fmla="*/ 0 w 2294"/>
                <a:gd name="T11" fmla="*/ 2217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4" h="2218">
                  <a:moveTo>
                    <a:pt x="0" y="2217"/>
                  </a:moveTo>
                  <a:lnTo>
                    <a:pt x="0" y="2217"/>
                  </a:lnTo>
                  <a:cubicBezTo>
                    <a:pt x="1937" y="2217"/>
                    <a:pt x="1937" y="2217"/>
                    <a:pt x="1937" y="2217"/>
                  </a:cubicBezTo>
                  <a:cubicBezTo>
                    <a:pt x="1952" y="1829"/>
                    <a:pt x="2076" y="1457"/>
                    <a:pt x="2293" y="1147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278" y="636"/>
                    <a:pt x="0" y="1395"/>
                    <a:pt x="0" y="2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59">
              <a:extLst>
                <a:ext uri="{FF2B5EF4-FFF2-40B4-BE49-F238E27FC236}">
                  <a16:creationId xmlns:a16="http://schemas.microsoft.com/office/drawing/2014/main" id="{882B9F89-9EFF-8B47-8205-FEDF12D5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060" y="4891445"/>
              <a:ext cx="1170865" cy="1139342"/>
            </a:xfrm>
            <a:custGeom>
              <a:avLst/>
              <a:gdLst>
                <a:gd name="T0" fmla="*/ 0 w 2295"/>
                <a:gd name="T1" fmla="*/ 1147 h 2233"/>
                <a:gd name="T2" fmla="*/ 0 w 2295"/>
                <a:gd name="T3" fmla="*/ 1147 h 2233"/>
                <a:gd name="T4" fmla="*/ 357 w 2295"/>
                <a:gd name="T5" fmla="*/ 2232 h 2233"/>
                <a:gd name="T6" fmla="*/ 2294 w 2295"/>
                <a:gd name="T7" fmla="*/ 2232 h 2233"/>
                <a:gd name="T8" fmla="*/ 1582 w 2295"/>
                <a:gd name="T9" fmla="*/ 0 h 2233"/>
                <a:gd name="T10" fmla="*/ 0 w 2295"/>
                <a:gd name="T11" fmla="*/ 1147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5" h="2233">
                  <a:moveTo>
                    <a:pt x="0" y="1147"/>
                  </a:moveTo>
                  <a:lnTo>
                    <a:pt x="0" y="1147"/>
                  </a:lnTo>
                  <a:cubicBezTo>
                    <a:pt x="218" y="1457"/>
                    <a:pt x="357" y="1829"/>
                    <a:pt x="357" y="2232"/>
                  </a:cubicBezTo>
                  <a:cubicBezTo>
                    <a:pt x="2294" y="2232"/>
                    <a:pt x="2294" y="2232"/>
                    <a:pt x="2294" y="2232"/>
                  </a:cubicBezTo>
                  <a:cubicBezTo>
                    <a:pt x="2294" y="1410"/>
                    <a:pt x="2031" y="635"/>
                    <a:pt x="1582" y="0"/>
                  </a:cubicBezTo>
                  <a:lnTo>
                    <a:pt x="0" y="1147"/>
                  </a:lnTo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60">
              <a:extLst>
                <a:ext uri="{FF2B5EF4-FFF2-40B4-BE49-F238E27FC236}">
                  <a16:creationId xmlns:a16="http://schemas.microsoft.com/office/drawing/2014/main" id="{E1C397A5-FC6F-DE4C-AB43-CE31CF30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8449" y="4164159"/>
              <a:ext cx="1274441" cy="1290202"/>
            </a:xfrm>
            <a:custGeom>
              <a:avLst/>
              <a:gdLst>
                <a:gd name="T0" fmla="*/ 0 w 2496"/>
                <a:gd name="T1" fmla="*/ 1844 h 2527"/>
                <a:gd name="T2" fmla="*/ 0 w 2496"/>
                <a:gd name="T3" fmla="*/ 1844 h 2527"/>
                <a:gd name="T4" fmla="*/ 930 w 2496"/>
                <a:gd name="T5" fmla="*/ 2526 h 2527"/>
                <a:gd name="T6" fmla="*/ 2495 w 2496"/>
                <a:gd name="T7" fmla="*/ 1379 h 2527"/>
                <a:gd name="T8" fmla="*/ 589 w 2496"/>
                <a:gd name="T9" fmla="*/ 0 h 2527"/>
                <a:gd name="T10" fmla="*/ 0 w 2496"/>
                <a:gd name="T11" fmla="*/ 1844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2527">
                  <a:moveTo>
                    <a:pt x="0" y="1844"/>
                  </a:moveTo>
                  <a:lnTo>
                    <a:pt x="0" y="1844"/>
                  </a:lnTo>
                  <a:cubicBezTo>
                    <a:pt x="372" y="1984"/>
                    <a:pt x="697" y="2216"/>
                    <a:pt x="930" y="2526"/>
                  </a:cubicBezTo>
                  <a:cubicBezTo>
                    <a:pt x="2495" y="1379"/>
                    <a:pt x="2495" y="1379"/>
                    <a:pt x="2495" y="1379"/>
                  </a:cubicBezTo>
                  <a:cubicBezTo>
                    <a:pt x="2030" y="744"/>
                    <a:pt x="1364" y="263"/>
                    <a:pt x="589" y="0"/>
                  </a:cubicBezTo>
                  <a:lnTo>
                    <a:pt x="0" y="1844"/>
                  </a:lnTo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1">
              <a:extLst>
                <a:ext uri="{FF2B5EF4-FFF2-40B4-BE49-F238E27FC236}">
                  <a16:creationId xmlns:a16="http://schemas.microsoft.com/office/drawing/2014/main" id="{0EC542F1-FBA3-E342-99B8-675E2FA0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284" y="4170913"/>
              <a:ext cx="1267686" cy="1283448"/>
            </a:xfrm>
            <a:custGeom>
              <a:avLst/>
              <a:gdLst>
                <a:gd name="T0" fmla="*/ 1565 w 2481"/>
                <a:gd name="T1" fmla="*/ 2511 h 2512"/>
                <a:gd name="T2" fmla="*/ 1565 w 2481"/>
                <a:gd name="T3" fmla="*/ 2511 h 2512"/>
                <a:gd name="T4" fmla="*/ 2480 w 2481"/>
                <a:gd name="T5" fmla="*/ 1845 h 2512"/>
                <a:gd name="T6" fmla="*/ 1875 w 2481"/>
                <a:gd name="T7" fmla="*/ 0 h 2512"/>
                <a:gd name="T8" fmla="*/ 0 w 2481"/>
                <a:gd name="T9" fmla="*/ 1380 h 2512"/>
                <a:gd name="T10" fmla="*/ 1565 w 2481"/>
                <a:gd name="T11" fmla="*/ 2511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2512">
                  <a:moveTo>
                    <a:pt x="1565" y="2511"/>
                  </a:moveTo>
                  <a:lnTo>
                    <a:pt x="1565" y="2511"/>
                  </a:lnTo>
                  <a:cubicBezTo>
                    <a:pt x="1798" y="2217"/>
                    <a:pt x="2108" y="1969"/>
                    <a:pt x="2480" y="1845"/>
                  </a:cubicBezTo>
                  <a:cubicBezTo>
                    <a:pt x="1875" y="0"/>
                    <a:pt x="1875" y="0"/>
                    <a:pt x="1875" y="0"/>
                  </a:cubicBezTo>
                  <a:cubicBezTo>
                    <a:pt x="1116" y="264"/>
                    <a:pt x="465" y="744"/>
                    <a:pt x="0" y="1380"/>
                  </a:cubicBezTo>
                  <a:lnTo>
                    <a:pt x="1565" y="2511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62">
              <a:extLst>
                <a:ext uri="{FF2B5EF4-FFF2-40B4-BE49-F238E27FC236}">
                  <a16:creationId xmlns:a16="http://schemas.microsoft.com/office/drawing/2014/main" id="{65A1FD47-0DA7-0541-BCF4-36D1A829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0763" y="4067337"/>
              <a:ext cx="1195634" cy="1038017"/>
            </a:xfrm>
            <a:custGeom>
              <a:avLst/>
              <a:gdLst>
                <a:gd name="T0" fmla="*/ 605 w 2342"/>
                <a:gd name="T1" fmla="*/ 2030 h 2031"/>
                <a:gd name="T2" fmla="*/ 605 w 2342"/>
                <a:gd name="T3" fmla="*/ 2030 h 2031"/>
                <a:gd name="T4" fmla="*/ 1194 w 2342"/>
                <a:gd name="T5" fmla="*/ 1937 h 2031"/>
                <a:gd name="T6" fmla="*/ 1752 w 2342"/>
                <a:gd name="T7" fmla="*/ 2015 h 2031"/>
                <a:gd name="T8" fmla="*/ 2341 w 2342"/>
                <a:gd name="T9" fmla="*/ 171 h 2031"/>
                <a:gd name="T10" fmla="*/ 1194 w 2342"/>
                <a:gd name="T11" fmla="*/ 0 h 2031"/>
                <a:gd name="T12" fmla="*/ 0 w 2342"/>
                <a:gd name="T13" fmla="*/ 186 h 2031"/>
                <a:gd name="T14" fmla="*/ 605 w 2342"/>
                <a:gd name="T15" fmla="*/ 203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2" h="2031">
                  <a:moveTo>
                    <a:pt x="605" y="2030"/>
                  </a:moveTo>
                  <a:lnTo>
                    <a:pt x="605" y="2030"/>
                  </a:lnTo>
                  <a:cubicBezTo>
                    <a:pt x="791" y="1968"/>
                    <a:pt x="992" y="1937"/>
                    <a:pt x="1194" y="1937"/>
                  </a:cubicBezTo>
                  <a:cubicBezTo>
                    <a:pt x="1380" y="1937"/>
                    <a:pt x="1566" y="1968"/>
                    <a:pt x="1752" y="2015"/>
                  </a:cubicBezTo>
                  <a:cubicBezTo>
                    <a:pt x="2341" y="171"/>
                    <a:pt x="2341" y="171"/>
                    <a:pt x="2341" y="171"/>
                  </a:cubicBezTo>
                  <a:cubicBezTo>
                    <a:pt x="1984" y="62"/>
                    <a:pt x="1597" y="0"/>
                    <a:pt x="1194" y="0"/>
                  </a:cubicBezTo>
                  <a:cubicBezTo>
                    <a:pt x="775" y="0"/>
                    <a:pt x="388" y="62"/>
                    <a:pt x="0" y="186"/>
                  </a:cubicBezTo>
                  <a:lnTo>
                    <a:pt x="605" y="2030"/>
                  </a:ln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63">
              <a:extLst>
                <a:ext uri="{FF2B5EF4-FFF2-40B4-BE49-F238E27FC236}">
                  <a16:creationId xmlns:a16="http://schemas.microsoft.com/office/drawing/2014/main" id="{A9430C60-E7FE-9241-8C2C-89292B3D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3477" y="5049062"/>
              <a:ext cx="1994973" cy="981725"/>
            </a:xfrm>
            <a:custGeom>
              <a:avLst/>
              <a:gdLst>
                <a:gd name="T0" fmla="*/ 279 w 3906"/>
                <a:gd name="T1" fmla="*/ 1922 h 1923"/>
                <a:gd name="T2" fmla="*/ 279 w 3906"/>
                <a:gd name="T3" fmla="*/ 1922 h 1923"/>
                <a:gd name="T4" fmla="*/ 1953 w 3906"/>
                <a:gd name="T5" fmla="*/ 294 h 1923"/>
                <a:gd name="T6" fmla="*/ 3611 w 3906"/>
                <a:gd name="T7" fmla="*/ 1922 h 1923"/>
                <a:gd name="T8" fmla="*/ 3905 w 3906"/>
                <a:gd name="T9" fmla="*/ 1922 h 1923"/>
                <a:gd name="T10" fmla="*/ 3905 w 3906"/>
                <a:gd name="T11" fmla="*/ 1922 h 1923"/>
                <a:gd name="T12" fmla="*/ 3317 w 3906"/>
                <a:gd name="T13" fmla="*/ 573 h 1923"/>
                <a:gd name="T14" fmla="*/ 1953 w 3906"/>
                <a:gd name="T15" fmla="*/ 0 h 1923"/>
                <a:gd name="T16" fmla="*/ 573 w 3906"/>
                <a:gd name="T17" fmla="*/ 573 h 1923"/>
                <a:gd name="T18" fmla="*/ 0 w 3906"/>
                <a:gd name="T19" fmla="*/ 1922 h 1923"/>
                <a:gd name="T20" fmla="*/ 0 w 3906"/>
                <a:gd name="T21" fmla="*/ 1922 h 1923"/>
                <a:gd name="T22" fmla="*/ 279 w 3906"/>
                <a:gd name="T23" fmla="*/ 1922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6" h="1923">
                  <a:moveTo>
                    <a:pt x="279" y="1922"/>
                  </a:moveTo>
                  <a:lnTo>
                    <a:pt x="279" y="1922"/>
                  </a:lnTo>
                  <a:cubicBezTo>
                    <a:pt x="294" y="1023"/>
                    <a:pt x="1054" y="294"/>
                    <a:pt x="1953" y="294"/>
                  </a:cubicBezTo>
                  <a:cubicBezTo>
                    <a:pt x="2852" y="294"/>
                    <a:pt x="3595" y="1023"/>
                    <a:pt x="3611" y="1922"/>
                  </a:cubicBezTo>
                  <a:cubicBezTo>
                    <a:pt x="3905" y="1922"/>
                    <a:pt x="3905" y="1922"/>
                    <a:pt x="3905" y="1922"/>
                  </a:cubicBezTo>
                  <a:lnTo>
                    <a:pt x="3905" y="1922"/>
                  </a:lnTo>
                  <a:cubicBezTo>
                    <a:pt x="3890" y="1410"/>
                    <a:pt x="3689" y="930"/>
                    <a:pt x="3317" y="573"/>
                  </a:cubicBezTo>
                  <a:cubicBezTo>
                    <a:pt x="2945" y="201"/>
                    <a:pt x="2464" y="0"/>
                    <a:pt x="1953" y="0"/>
                  </a:cubicBezTo>
                  <a:cubicBezTo>
                    <a:pt x="1426" y="0"/>
                    <a:pt x="945" y="201"/>
                    <a:pt x="573" y="573"/>
                  </a:cubicBezTo>
                  <a:cubicBezTo>
                    <a:pt x="217" y="930"/>
                    <a:pt x="0" y="1410"/>
                    <a:pt x="0" y="1922"/>
                  </a:cubicBezTo>
                  <a:lnTo>
                    <a:pt x="0" y="1922"/>
                  </a:lnTo>
                  <a:lnTo>
                    <a:pt x="279" y="1922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64">
              <a:extLst>
                <a:ext uri="{FF2B5EF4-FFF2-40B4-BE49-F238E27FC236}">
                  <a16:creationId xmlns:a16="http://schemas.microsoft.com/office/drawing/2014/main" id="{BCDEB642-A00E-1248-AE8C-0C4A88FEC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72430">
              <a:off x="19259305" y="5230435"/>
              <a:ext cx="1803581" cy="713778"/>
            </a:xfrm>
            <a:custGeom>
              <a:avLst/>
              <a:gdLst>
                <a:gd name="T0" fmla="*/ 3518 w 3534"/>
                <a:gd name="T1" fmla="*/ 78 h 1396"/>
                <a:gd name="T2" fmla="*/ 3518 w 3534"/>
                <a:gd name="T3" fmla="*/ 78 h 1396"/>
                <a:gd name="T4" fmla="*/ 3409 w 3534"/>
                <a:gd name="T5" fmla="*/ 16 h 1396"/>
                <a:gd name="T6" fmla="*/ 914 w 3534"/>
                <a:gd name="T7" fmla="*/ 760 h 1396"/>
                <a:gd name="T8" fmla="*/ 620 w 3534"/>
                <a:gd name="T9" fmla="*/ 698 h 1396"/>
                <a:gd name="T10" fmla="*/ 403 w 3534"/>
                <a:gd name="T11" fmla="*/ 930 h 1396"/>
                <a:gd name="T12" fmla="*/ 62 w 3534"/>
                <a:gd name="T13" fmla="*/ 977 h 1396"/>
                <a:gd name="T14" fmla="*/ 15 w 3534"/>
                <a:gd name="T15" fmla="*/ 1054 h 1396"/>
                <a:gd name="T16" fmla="*/ 62 w 3534"/>
                <a:gd name="T17" fmla="*/ 1194 h 1396"/>
                <a:gd name="T18" fmla="*/ 108 w 3534"/>
                <a:gd name="T19" fmla="*/ 1333 h 1396"/>
                <a:gd name="T20" fmla="*/ 201 w 3534"/>
                <a:gd name="T21" fmla="*/ 1364 h 1396"/>
                <a:gd name="T22" fmla="*/ 496 w 3534"/>
                <a:gd name="T23" fmla="*/ 1209 h 1396"/>
                <a:gd name="T24" fmla="*/ 806 w 3534"/>
                <a:gd name="T25" fmla="*/ 1271 h 1396"/>
                <a:gd name="T26" fmla="*/ 1007 w 3534"/>
                <a:gd name="T27" fmla="*/ 1039 h 1396"/>
                <a:gd name="T28" fmla="*/ 3471 w 3534"/>
                <a:gd name="T29" fmla="*/ 171 h 1396"/>
                <a:gd name="T30" fmla="*/ 3518 w 3534"/>
                <a:gd name="T31" fmla="*/ 78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34" h="1396">
                  <a:moveTo>
                    <a:pt x="3518" y="78"/>
                  </a:moveTo>
                  <a:lnTo>
                    <a:pt x="3518" y="78"/>
                  </a:lnTo>
                  <a:cubicBezTo>
                    <a:pt x="3503" y="31"/>
                    <a:pt x="3456" y="0"/>
                    <a:pt x="3409" y="16"/>
                  </a:cubicBezTo>
                  <a:cubicBezTo>
                    <a:pt x="914" y="760"/>
                    <a:pt x="914" y="760"/>
                    <a:pt x="914" y="760"/>
                  </a:cubicBezTo>
                  <a:cubicBezTo>
                    <a:pt x="837" y="682"/>
                    <a:pt x="728" y="651"/>
                    <a:pt x="620" y="698"/>
                  </a:cubicBezTo>
                  <a:cubicBezTo>
                    <a:pt x="496" y="729"/>
                    <a:pt x="434" y="822"/>
                    <a:pt x="403" y="930"/>
                  </a:cubicBezTo>
                  <a:cubicBezTo>
                    <a:pt x="62" y="977"/>
                    <a:pt x="62" y="977"/>
                    <a:pt x="62" y="977"/>
                  </a:cubicBezTo>
                  <a:cubicBezTo>
                    <a:pt x="31" y="977"/>
                    <a:pt x="0" y="1023"/>
                    <a:pt x="15" y="1054"/>
                  </a:cubicBezTo>
                  <a:cubicBezTo>
                    <a:pt x="62" y="1194"/>
                    <a:pt x="62" y="1194"/>
                    <a:pt x="62" y="1194"/>
                  </a:cubicBezTo>
                  <a:cubicBezTo>
                    <a:pt x="108" y="1333"/>
                    <a:pt x="108" y="1333"/>
                    <a:pt x="108" y="1333"/>
                  </a:cubicBezTo>
                  <a:cubicBezTo>
                    <a:pt x="124" y="1380"/>
                    <a:pt x="155" y="1395"/>
                    <a:pt x="201" y="1364"/>
                  </a:cubicBezTo>
                  <a:cubicBezTo>
                    <a:pt x="496" y="1209"/>
                    <a:pt x="496" y="1209"/>
                    <a:pt x="496" y="1209"/>
                  </a:cubicBezTo>
                  <a:cubicBezTo>
                    <a:pt x="573" y="1287"/>
                    <a:pt x="697" y="1318"/>
                    <a:pt x="806" y="1271"/>
                  </a:cubicBezTo>
                  <a:cubicBezTo>
                    <a:pt x="914" y="1240"/>
                    <a:pt x="992" y="1147"/>
                    <a:pt x="1007" y="1039"/>
                  </a:cubicBezTo>
                  <a:cubicBezTo>
                    <a:pt x="3471" y="171"/>
                    <a:pt x="3471" y="171"/>
                    <a:pt x="3471" y="171"/>
                  </a:cubicBezTo>
                  <a:cubicBezTo>
                    <a:pt x="3518" y="171"/>
                    <a:pt x="3533" y="109"/>
                    <a:pt x="3518" y="78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C66DB7E-6C7E-0245-8ACE-768D6613B1BA}"/>
                </a:ext>
              </a:extLst>
            </p:cNvPr>
            <p:cNvGrpSpPr/>
            <p:nvPr/>
          </p:nvGrpSpPr>
          <p:grpSpPr>
            <a:xfrm>
              <a:off x="19211124" y="6430452"/>
              <a:ext cx="2694087" cy="1429958"/>
              <a:chOff x="18384277" y="4841740"/>
              <a:chExt cx="2694087" cy="1429958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746AF2-6A45-464B-B0C0-44133AB2BBC8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50A0EC9-D965-F24C-9E51-BF239226154C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75" name="CuadroTexto 350">
            <a:extLst>
              <a:ext uri="{FF2B5EF4-FFF2-40B4-BE49-F238E27FC236}">
                <a16:creationId xmlns:a16="http://schemas.microsoft.com/office/drawing/2014/main" id="{DBDC38CB-4B3A-544A-A7CE-21640AE00700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243345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A4F90116-7C7E-A04D-AF82-8BACF3F2D06F}"/>
              </a:ext>
            </a:extLst>
          </p:cNvPr>
          <p:cNvSpPr/>
          <p:nvPr/>
        </p:nvSpPr>
        <p:spPr>
          <a:xfrm>
            <a:off x="1035631" y="8291679"/>
            <a:ext cx="7814456" cy="47870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E2C25A-6EC2-3E43-9938-730817FD6076}"/>
              </a:ext>
            </a:extLst>
          </p:cNvPr>
          <p:cNvSpPr/>
          <p:nvPr/>
        </p:nvSpPr>
        <p:spPr>
          <a:xfrm>
            <a:off x="1035631" y="3339273"/>
            <a:ext cx="7814456" cy="44500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4C522-62EB-404E-9796-9F6BD3F068E1}"/>
              </a:ext>
            </a:extLst>
          </p:cNvPr>
          <p:cNvGrpSpPr/>
          <p:nvPr/>
        </p:nvGrpSpPr>
        <p:grpSpPr>
          <a:xfrm>
            <a:off x="1520588" y="4016709"/>
            <a:ext cx="6844542" cy="2883391"/>
            <a:chOff x="1018171" y="4016709"/>
            <a:chExt cx="6844542" cy="288339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0B45-224B-3541-B652-1D0B7623C3BE}"/>
                </a:ext>
              </a:extLst>
            </p:cNvPr>
            <p:cNvSpPr/>
            <p:nvPr/>
          </p:nvSpPr>
          <p:spPr>
            <a:xfrm>
              <a:off x="1018172" y="4016709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79EBE1-6600-CB4D-86E6-9D03AE11C3EE}"/>
                </a:ext>
              </a:extLst>
            </p:cNvPr>
            <p:cNvSpPr txBox="1"/>
            <p:nvPr/>
          </p:nvSpPr>
          <p:spPr>
            <a:xfrm>
              <a:off x="1018171" y="4953926"/>
              <a:ext cx="684454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there..</a:t>
              </a: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4B52D59-7EF9-7842-A5B0-13000F0B63DF}"/>
              </a:ext>
            </a:extLst>
          </p:cNvPr>
          <p:cNvSpPr/>
          <p:nvPr/>
        </p:nvSpPr>
        <p:spPr>
          <a:xfrm>
            <a:off x="9335045" y="3339273"/>
            <a:ext cx="14366204" cy="9739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58AD2-81B4-5944-929B-51CB4829664C}"/>
              </a:ext>
            </a:extLst>
          </p:cNvPr>
          <p:cNvGrpSpPr/>
          <p:nvPr/>
        </p:nvGrpSpPr>
        <p:grpSpPr>
          <a:xfrm>
            <a:off x="10258212" y="4105200"/>
            <a:ext cx="12647064" cy="3269787"/>
            <a:chOff x="10209997" y="3885393"/>
            <a:chExt cx="12647064" cy="32697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F9FE91-AB90-F044-B999-E902D42B1320}"/>
                </a:ext>
              </a:extLst>
            </p:cNvPr>
            <p:cNvGrpSpPr/>
            <p:nvPr/>
          </p:nvGrpSpPr>
          <p:grpSpPr>
            <a:xfrm>
              <a:off x="10209997" y="3885393"/>
              <a:ext cx="5648028" cy="3269787"/>
              <a:chOff x="10209997" y="3885393"/>
              <a:chExt cx="5648028" cy="3269787"/>
            </a:xfrm>
          </p:grpSpPr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223FC25E-06E9-074B-A1F8-E7F6018B4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4630" y="5010965"/>
                <a:ext cx="804785" cy="1570173"/>
              </a:xfrm>
              <a:custGeom>
                <a:avLst/>
                <a:gdLst>
                  <a:gd name="T0" fmla="*/ 295 w 1892"/>
                  <a:gd name="T1" fmla="*/ 3688 h 3689"/>
                  <a:gd name="T2" fmla="*/ 295 w 1892"/>
                  <a:gd name="T3" fmla="*/ 3688 h 3689"/>
                  <a:gd name="T4" fmla="*/ 1891 w 1892"/>
                  <a:gd name="T5" fmla="*/ 0 h 3689"/>
                  <a:gd name="T6" fmla="*/ 0 w 1892"/>
                  <a:gd name="T7" fmla="*/ 3549 h 3689"/>
                  <a:gd name="T8" fmla="*/ 295 w 1892"/>
                  <a:gd name="T9" fmla="*/ 3688 h 3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2" h="3689">
                    <a:moveTo>
                      <a:pt x="295" y="3688"/>
                    </a:moveTo>
                    <a:lnTo>
                      <a:pt x="295" y="3688"/>
                    </a:lnTo>
                    <a:cubicBezTo>
                      <a:pt x="1891" y="0"/>
                      <a:pt x="1891" y="0"/>
                      <a:pt x="1891" y="0"/>
                    </a:cubicBezTo>
                    <a:cubicBezTo>
                      <a:pt x="0" y="3549"/>
                      <a:pt x="0" y="3549"/>
                      <a:pt x="0" y="3549"/>
                    </a:cubicBezTo>
                    <a:cubicBezTo>
                      <a:pt x="124" y="3549"/>
                      <a:pt x="233" y="3611"/>
                      <a:pt x="295" y="3688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211148E7-E4D4-4743-97C8-5A584ADF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3858" y="6772485"/>
                <a:ext cx="303905" cy="382695"/>
              </a:xfrm>
              <a:custGeom>
                <a:avLst/>
                <a:gdLst>
                  <a:gd name="T0" fmla="*/ 372 w 714"/>
                  <a:gd name="T1" fmla="*/ 0 h 900"/>
                  <a:gd name="T2" fmla="*/ 372 w 714"/>
                  <a:gd name="T3" fmla="*/ 0 h 900"/>
                  <a:gd name="T4" fmla="*/ 0 w 714"/>
                  <a:gd name="T5" fmla="*/ 682 h 900"/>
                  <a:gd name="T6" fmla="*/ 264 w 714"/>
                  <a:gd name="T7" fmla="*/ 682 h 900"/>
                  <a:gd name="T8" fmla="*/ 403 w 714"/>
                  <a:gd name="T9" fmla="*/ 899 h 900"/>
                  <a:gd name="T10" fmla="*/ 713 w 714"/>
                  <a:gd name="T11" fmla="*/ 155 h 900"/>
                  <a:gd name="T12" fmla="*/ 682 w 714"/>
                  <a:gd name="T13" fmla="*/ 155 h 900"/>
                  <a:gd name="T14" fmla="*/ 372 w 714"/>
                  <a:gd name="T15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4" h="900">
                    <a:moveTo>
                      <a:pt x="372" y="0"/>
                    </a:moveTo>
                    <a:lnTo>
                      <a:pt x="372" y="0"/>
                    </a:lnTo>
                    <a:cubicBezTo>
                      <a:pt x="0" y="682"/>
                      <a:pt x="0" y="682"/>
                      <a:pt x="0" y="682"/>
                    </a:cubicBezTo>
                    <a:cubicBezTo>
                      <a:pt x="264" y="682"/>
                      <a:pt x="264" y="682"/>
                      <a:pt x="264" y="682"/>
                    </a:cubicBezTo>
                    <a:cubicBezTo>
                      <a:pt x="403" y="899"/>
                      <a:pt x="403" y="899"/>
                      <a:pt x="403" y="899"/>
                    </a:cubicBezTo>
                    <a:cubicBezTo>
                      <a:pt x="713" y="155"/>
                      <a:pt x="713" y="155"/>
                      <a:pt x="713" y="155"/>
                    </a:cubicBezTo>
                    <a:cubicBezTo>
                      <a:pt x="698" y="155"/>
                      <a:pt x="698" y="155"/>
                      <a:pt x="682" y="155"/>
                    </a:cubicBezTo>
                    <a:cubicBezTo>
                      <a:pt x="558" y="155"/>
                      <a:pt x="434" y="93"/>
                      <a:pt x="372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4A0B8427-D029-4D48-B0CE-3572A3969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5175" y="6521107"/>
                <a:ext cx="317036" cy="317037"/>
              </a:xfrm>
              <a:custGeom>
                <a:avLst/>
                <a:gdLst>
                  <a:gd name="T0" fmla="*/ 372 w 745"/>
                  <a:gd name="T1" fmla="*/ 0 h 745"/>
                  <a:gd name="T2" fmla="*/ 372 w 745"/>
                  <a:gd name="T3" fmla="*/ 0 h 745"/>
                  <a:gd name="T4" fmla="*/ 0 w 745"/>
                  <a:gd name="T5" fmla="*/ 372 h 745"/>
                  <a:gd name="T6" fmla="*/ 372 w 745"/>
                  <a:gd name="T7" fmla="*/ 744 h 745"/>
                  <a:gd name="T8" fmla="*/ 744 w 745"/>
                  <a:gd name="T9" fmla="*/ 372 h 745"/>
                  <a:gd name="T10" fmla="*/ 372 w 745"/>
                  <a:gd name="T11" fmla="*/ 0 h 745"/>
                  <a:gd name="T12" fmla="*/ 372 w 745"/>
                  <a:gd name="T13" fmla="*/ 558 h 745"/>
                  <a:gd name="T14" fmla="*/ 372 w 745"/>
                  <a:gd name="T15" fmla="*/ 558 h 745"/>
                  <a:gd name="T16" fmla="*/ 186 w 745"/>
                  <a:gd name="T17" fmla="*/ 372 h 745"/>
                  <a:gd name="T18" fmla="*/ 372 w 745"/>
                  <a:gd name="T19" fmla="*/ 201 h 745"/>
                  <a:gd name="T20" fmla="*/ 543 w 745"/>
                  <a:gd name="T21" fmla="*/ 372 h 745"/>
                  <a:gd name="T22" fmla="*/ 372 w 745"/>
                  <a:gd name="T23" fmla="*/ 558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45">
                    <a:moveTo>
                      <a:pt x="372" y="0"/>
                    </a:moveTo>
                    <a:lnTo>
                      <a:pt x="372" y="0"/>
                    </a:lnTo>
                    <a:cubicBezTo>
                      <a:pt x="171" y="0"/>
                      <a:pt x="0" y="170"/>
                      <a:pt x="0" y="372"/>
                    </a:cubicBezTo>
                    <a:cubicBezTo>
                      <a:pt x="0" y="589"/>
                      <a:pt x="171" y="744"/>
                      <a:pt x="372" y="744"/>
                    </a:cubicBezTo>
                    <a:cubicBezTo>
                      <a:pt x="574" y="744"/>
                      <a:pt x="744" y="589"/>
                      <a:pt x="744" y="372"/>
                    </a:cubicBezTo>
                    <a:cubicBezTo>
                      <a:pt x="744" y="170"/>
                      <a:pt x="574" y="0"/>
                      <a:pt x="372" y="0"/>
                    </a:cubicBezTo>
                    <a:close/>
                    <a:moveTo>
                      <a:pt x="372" y="558"/>
                    </a:moveTo>
                    <a:lnTo>
                      <a:pt x="372" y="558"/>
                    </a:lnTo>
                    <a:cubicBezTo>
                      <a:pt x="279" y="558"/>
                      <a:pt x="186" y="480"/>
                      <a:pt x="186" y="372"/>
                    </a:cubicBezTo>
                    <a:cubicBezTo>
                      <a:pt x="186" y="279"/>
                      <a:pt x="279" y="201"/>
                      <a:pt x="372" y="201"/>
                    </a:cubicBezTo>
                    <a:cubicBezTo>
                      <a:pt x="465" y="201"/>
                      <a:pt x="543" y="279"/>
                      <a:pt x="543" y="372"/>
                    </a:cubicBezTo>
                    <a:cubicBezTo>
                      <a:pt x="543" y="480"/>
                      <a:pt x="465" y="558"/>
                      <a:pt x="372" y="55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F547F6B-0730-884B-AEB1-C1B48C497BDB}"/>
                  </a:ext>
                </a:extLst>
              </p:cNvPr>
              <p:cNvGrpSpPr/>
              <p:nvPr/>
            </p:nvGrpSpPr>
            <p:grpSpPr>
              <a:xfrm>
                <a:off x="10762228" y="4418163"/>
                <a:ext cx="4543563" cy="1748389"/>
                <a:chOff x="2486025" y="4056063"/>
                <a:chExt cx="3844925" cy="1479550"/>
              </a:xfrm>
              <a:solidFill>
                <a:schemeClr val="bg1">
                  <a:lumMod val="50000"/>
                  <a:alpha val="10000"/>
                </a:schemeClr>
              </a:solidFill>
            </p:grpSpPr>
            <p:sp>
              <p:nvSpPr>
                <p:cNvPr id="79" name="Freeform 37">
                  <a:extLst>
                    <a:ext uri="{FF2B5EF4-FFF2-40B4-BE49-F238E27FC236}">
                      <a16:creationId xmlns:a16="http://schemas.microsoft.com/office/drawing/2014/main" id="{7778B8FF-3A57-D14A-8470-CD2F11BFC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7388" y="4056063"/>
                  <a:ext cx="842962" cy="434975"/>
                </a:xfrm>
                <a:custGeom>
                  <a:avLst/>
                  <a:gdLst>
                    <a:gd name="T0" fmla="*/ 2310 w 2342"/>
                    <a:gd name="T1" fmla="*/ 0 h 1210"/>
                    <a:gd name="T2" fmla="*/ 2310 w 2342"/>
                    <a:gd name="T3" fmla="*/ 0 h 1210"/>
                    <a:gd name="T4" fmla="*/ 0 w 2342"/>
                    <a:gd name="T5" fmla="*/ 992 h 1210"/>
                    <a:gd name="T6" fmla="*/ 186 w 2342"/>
                    <a:gd name="T7" fmla="*/ 1209 h 1210"/>
                    <a:gd name="T8" fmla="*/ 2341 w 2342"/>
                    <a:gd name="T9" fmla="*/ 279 h 1210"/>
                    <a:gd name="T10" fmla="*/ 2310 w 2342"/>
                    <a:gd name="T11" fmla="*/ 31 h 1210"/>
                    <a:gd name="T12" fmla="*/ 2310 w 2342"/>
                    <a:gd name="T13" fmla="*/ 0 h 1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42" h="1210">
                      <a:moveTo>
                        <a:pt x="2310" y="0"/>
                      </a:moveTo>
                      <a:lnTo>
                        <a:pt x="2310" y="0"/>
                      </a:lnTo>
                      <a:cubicBezTo>
                        <a:pt x="1473" y="140"/>
                        <a:pt x="682" y="480"/>
                        <a:pt x="0" y="992"/>
                      </a:cubicBezTo>
                      <a:cubicBezTo>
                        <a:pt x="62" y="1054"/>
                        <a:pt x="140" y="1131"/>
                        <a:pt x="186" y="1209"/>
                      </a:cubicBezTo>
                      <a:cubicBezTo>
                        <a:pt x="822" y="728"/>
                        <a:pt x="1550" y="418"/>
                        <a:pt x="2341" y="279"/>
                      </a:cubicBezTo>
                      <a:cubicBezTo>
                        <a:pt x="2310" y="202"/>
                        <a:pt x="2310" y="124"/>
                        <a:pt x="2310" y="31"/>
                      </a:cubicBezTo>
                      <a:cubicBezTo>
                        <a:pt x="2310" y="16"/>
                        <a:pt x="2310" y="0"/>
                        <a:pt x="23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38">
                  <a:extLst>
                    <a:ext uri="{FF2B5EF4-FFF2-40B4-BE49-F238E27FC236}">
                      <a16:creationId xmlns:a16="http://schemas.microsoft.com/office/drawing/2014/main" id="{18C76BB4-6196-CC4B-BF44-F0203D3E4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4875" y="4910138"/>
                  <a:ext cx="346075" cy="625475"/>
                </a:xfrm>
                <a:custGeom>
                  <a:avLst/>
                  <a:gdLst>
                    <a:gd name="T0" fmla="*/ 216 w 961"/>
                    <a:gd name="T1" fmla="*/ 0 h 1737"/>
                    <a:gd name="T2" fmla="*/ 216 w 961"/>
                    <a:gd name="T3" fmla="*/ 0 h 1737"/>
                    <a:gd name="T4" fmla="*/ 0 w 961"/>
                    <a:gd name="T5" fmla="*/ 186 h 1737"/>
                    <a:gd name="T6" fmla="*/ 682 w 961"/>
                    <a:gd name="T7" fmla="*/ 1736 h 1737"/>
                    <a:gd name="T8" fmla="*/ 960 w 961"/>
                    <a:gd name="T9" fmla="*/ 1689 h 1737"/>
                    <a:gd name="T10" fmla="*/ 216 w 961"/>
                    <a:gd name="T11" fmla="*/ 0 h 1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1" h="1737">
                      <a:moveTo>
                        <a:pt x="216" y="0"/>
                      </a:moveTo>
                      <a:lnTo>
                        <a:pt x="216" y="0"/>
                      </a:lnTo>
                      <a:cubicBezTo>
                        <a:pt x="154" y="78"/>
                        <a:pt x="77" y="140"/>
                        <a:pt x="0" y="186"/>
                      </a:cubicBezTo>
                      <a:cubicBezTo>
                        <a:pt x="310" y="666"/>
                        <a:pt x="542" y="1178"/>
                        <a:pt x="682" y="1736"/>
                      </a:cubicBezTo>
                      <a:cubicBezTo>
                        <a:pt x="774" y="1705"/>
                        <a:pt x="868" y="1689"/>
                        <a:pt x="960" y="1689"/>
                      </a:cubicBezTo>
                      <a:cubicBezTo>
                        <a:pt x="806" y="1085"/>
                        <a:pt x="558" y="512"/>
                        <a:pt x="21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39">
                  <a:extLst>
                    <a:ext uri="{FF2B5EF4-FFF2-40B4-BE49-F238E27FC236}">
                      <a16:creationId xmlns:a16="http://schemas.microsoft.com/office/drawing/2014/main" id="{EA5B4D60-ECD2-2E4E-9979-676E141D7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1388" y="4056063"/>
                  <a:ext cx="825500" cy="423862"/>
                </a:xfrm>
                <a:custGeom>
                  <a:avLst/>
                  <a:gdLst>
                    <a:gd name="T0" fmla="*/ 2292 w 2293"/>
                    <a:gd name="T1" fmla="*/ 961 h 1179"/>
                    <a:gd name="T2" fmla="*/ 2292 w 2293"/>
                    <a:gd name="T3" fmla="*/ 961 h 1179"/>
                    <a:gd name="T4" fmla="*/ 30 w 2293"/>
                    <a:gd name="T5" fmla="*/ 0 h 1179"/>
                    <a:gd name="T6" fmla="*/ 30 w 2293"/>
                    <a:gd name="T7" fmla="*/ 31 h 1179"/>
                    <a:gd name="T8" fmla="*/ 0 w 2293"/>
                    <a:gd name="T9" fmla="*/ 279 h 1179"/>
                    <a:gd name="T10" fmla="*/ 2091 w 2293"/>
                    <a:gd name="T11" fmla="*/ 1178 h 1179"/>
                    <a:gd name="T12" fmla="*/ 2292 w 2293"/>
                    <a:gd name="T13" fmla="*/ 961 h 1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93" h="1179">
                      <a:moveTo>
                        <a:pt x="2292" y="961"/>
                      </a:moveTo>
                      <a:lnTo>
                        <a:pt x="2292" y="961"/>
                      </a:lnTo>
                      <a:cubicBezTo>
                        <a:pt x="1626" y="465"/>
                        <a:pt x="852" y="140"/>
                        <a:pt x="30" y="0"/>
                      </a:cubicBezTo>
                      <a:cubicBezTo>
                        <a:pt x="30" y="0"/>
                        <a:pt x="30" y="16"/>
                        <a:pt x="30" y="31"/>
                      </a:cubicBezTo>
                      <a:cubicBezTo>
                        <a:pt x="30" y="124"/>
                        <a:pt x="15" y="202"/>
                        <a:pt x="0" y="279"/>
                      </a:cubicBezTo>
                      <a:cubicBezTo>
                        <a:pt x="759" y="418"/>
                        <a:pt x="1471" y="713"/>
                        <a:pt x="2091" y="1178"/>
                      </a:cubicBezTo>
                      <a:cubicBezTo>
                        <a:pt x="2153" y="1100"/>
                        <a:pt x="2215" y="1023"/>
                        <a:pt x="2292" y="96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40">
                  <a:extLst>
                    <a:ext uri="{FF2B5EF4-FFF2-40B4-BE49-F238E27FC236}">
                      <a16:creationId xmlns:a16="http://schemas.microsoft.com/office/drawing/2014/main" id="{A1B200A0-85FD-3744-84A9-31E95DFE3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6025" y="4926013"/>
                  <a:ext cx="341313" cy="608012"/>
                </a:xfrm>
                <a:custGeom>
                  <a:avLst/>
                  <a:gdLst>
                    <a:gd name="T0" fmla="*/ 729 w 947"/>
                    <a:gd name="T1" fmla="*/ 0 h 1691"/>
                    <a:gd name="T2" fmla="*/ 729 w 947"/>
                    <a:gd name="T3" fmla="*/ 0 h 1691"/>
                    <a:gd name="T4" fmla="*/ 0 w 947"/>
                    <a:gd name="T5" fmla="*/ 1643 h 1691"/>
                    <a:gd name="T6" fmla="*/ 295 w 947"/>
                    <a:gd name="T7" fmla="*/ 1690 h 1691"/>
                    <a:gd name="T8" fmla="*/ 946 w 947"/>
                    <a:gd name="T9" fmla="*/ 171 h 1691"/>
                    <a:gd name="T10" fmla="*/ 729 w 947"/>
                    <a:gd name="T11" fmla="*/ 0 h 1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47" h="1691">
                      <a:moveTo>
                        <a:pt x="729" y="0"/>
                      </a:moveTo>
                      <a:lnTo>
                        <a:pt x="729" y="0"/>
                      </a:lnTo>
                      <a:cubicBezTo>
                        <a:pt x="388" y="512"/>
                        <a:pt x="156" y="1054"/>
                        <a:pt x="0" y="1643"/>
                      </a:cubicBezTo>
                      <a:cubicBezTo>
                        <a:pt x="109" y="1643"/>
                        <a:pt x="202" y="1659"/>
                        <a:pt x="295" y="1690"/>
                      </a:cubicBezTo>
                      <a:cubicBezTo>
                        <a:pt x="419" y="1148"/>
                        <a:pt x="651" y="636"/>
                        <a:pt x="946" y="171"/>
                      </a:cubicBezTo>
                      <a:cubicBezTo>
                        <a:pt x="868" y="124"/>
                        <a:pt x="791" y="62"/>
                        <a:pt x="72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Freeform 41">
                <a:extLst>
                  <a:ext uri="{FF2B5EF4-FFF2-40B4-BE49-F238E27FC236}">
                    <a16:creationId xmlns:a16="http://schemas.microsoft.com/office/drawing/2014/main" id="{13327C2C-A6DC-364E-8B99-340700323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9997" y="6015775"/>
                <a:ext cx="1091332" cy="1091332"/>
              </a:xfrm>
              <a:custGeom>
                <a:avLst/>
                <a:gdLst>
                  <a:gd name="T0" fmla="*/ 977 w 1954"/>
                  <a:gd name="T1" fmla="*/ 0 h 1954"/>
                  <a:gd name="T2" fmla="*/ 977 w 1954"/>
                  <a:gd name="T3" fmla="*/ 0 h 1954"/>
                  <a:gd name="T4" fmla="*/ 0 w 1954"/>
                  <a:gd name="T5" fmla="*/ 977 h 1954"/>
                  <a:gd name="T6" fmla="*/ 977 w 1954"/>
                  <a:gd name="T7" fmla="*/ 1953 h 1954"/>
                  <a:gd name="T8" fmla="*/ 1953 w 1954"/>
                  <a:gd name="T9" fmla="*/ 977 h 1954"/>
                  <a:gd name="T10" fmla="*/ 977 w 1954"/>
                  <a:gd name="T11" fmla="*/ 0 h 1954"/>
                  <a:gd name="T12" fmla="*/ 977 w 1954"/>
                  <a:gd name="T13" fmla="*/ 1690 h 1954"/>
                  <a:gd name="T14" fmla="*/ 977 w 1954"/>
                  <a:gd name="T15" fmla="*/ 1690 h 1954"/>
                  <a:gd name="T16" fmla="*/ 264 w 1954"/>
                  <a:gd name="T17" fmla="*/ 977 h 1954"/>
                  <a:gd name="T18" fmla="*/ 977 w 1954"/>
                  <a:gd name="T19" fmla="*/ 264 h 1954"/>
                  <a:gd name="T20" fmla="*/ 1690 w 1954"/>
                  <a:gd name="T21" fmla="*/ 977 h 1954"/>
                  <a:gd name="T22" fmla="*/ 977 w 1954"/>
                  <a:gd name="T23" fmla="*/ 169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4" h="1954">
                    <a:moveTo>
                      <a:pt x="977" y="0"/>
                    </a:moveTo>
                    <a:lnTo>
                      <a:pt x="977" y="0"/>
                    </a:lnTo>
                    <a:cubicBezTo>
                      <a:pt x="434" y="0"/>
                      <a:pt x="0" y="434"/>
                      <a:pt x="0" y="977"/>
                    </a:cubicBezTo>
                    <a:cubicBezTo>
                      <a:pt x="0" y="1519"/>
                      <a:pt x="434" y="1953"/>
                      <a:pt x="977" y="1953"/>
                    </a:cubicBezTo>
                    <a:cubicBezTo>
                      <a:pt x="1519" y="1953"/>
                      <a:pt x="1953" y="1519"/>
                      <a:pt x="1953" y="977"/>
                    </a:cubicBezTo>
                    <a:cubicBezTo>
                      <a:pt x="1953" y="434"/>
                      <a:pt x="1519" y="0"/>
                      <a:pt x="977" y="0"/>
                    </a:cubicBezTo>
                    <a:close/>
                    <a:moveTo>
                      <a:pt x="977" y="1690"/>
                    </a:moveTo>
                    <a:lnTo>
                      <a:pt x="977" y="1690"/>
                    </a:lnTo>
                    <a:cubicBezTo>
                      <a:pt x="590" y="1690"/>
                      <a:pt x="264" y="1364"/>
                      <a:pt x="264" y="977"/>
                    </a:cubicBezTo>
                    <a:cubicBezTo>
                      <a:pt x="264" y="589"/>
                      <a:pt x="590" y="264"/>
                      <a:pt x="977" y="264"/>
                    </a:cubicBezTo>
                    <a:cubicBezTo>
                      <a:pt x="1380" y="264"/>
                      <a:pt x="1690" y="589"/>
                      <a:pt x="1690" y="977"/>
                    </a:cubicBezTo>
                    <a:cubicBezTo>
                      <a:pt x="1690" y="1364"/>
                      <a:pt x="1380" y="1690"/>
                      <a:pt x="977" y="1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6B59263E-B4EC-024E-B312-B5A0D5E5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158" y="3885393"/>
                <a:ext cx="1091332" cy="1101184"/>
              </a:xfrm>
              <a:custGeom>
                <a:avLst/>
                <a:gdLst>
                  <a:gd name="T0" fmla="*/ 976 w 1953"/>
                  <a:gd name="T1" fmla="*/ 0 h 1969"/>
                  <a:gd name="T2" fmla="*/ 976 w 1953"/>
                  <a:gd name="T3" fmla="*/ 0 h 1969"/>
                  <a:gd name="T4" fmla="*/ 0 w 1953"/>
                  <a:gd name="T5" fmla="*/ 976 h 1969"/>
                  <a:gd name="T6" fmla="*/ 976 w 1953"/>
                  <a:gd name="T7" fmla="*/ 1968 h 1969"/>
                  <a:gd name="T8" fmla="*/ 1952 w 1953"/>
                  <a:gd name="T9" fmla="*/ 976 h 1969"/>
                  <a:gd name="T10" fmla="*/ 976 w 1953"/>
                  <a:gd name="T11" fmla="*/ 0 h 1969"/>
                  <a:gd name="T12" fmla="*/ 976 w 1953"/>
                  <a:gd name="T13" fmla="*/ 1689 h 1969"/>
                  <a:gd name="T14" fmla="*/ 976 w 1953"/>
                  <a:gd name="T15" fmla="*/ 1689 h 1969"/>
                  <a:gd name="T16" fmla="*/ 263 w 1953"/>
                  <a:gd name="T17" fmla="*/ 976 h 1969"/>
                  <a:gd name="T18" fmla="*/ 976 w 1953"/>
                  <a:gd name="T19" fmla="*/ 279 h 1969"/>
                  <a:gd name="T20" fmla="*/ 1689 w 1953"/>
                  <a:gd name="T21" fmla="*/ 976 h 1969"/>
                  <a:gd name="T22" fmla="*/ 976 w 1953"/>
                  <a:gd name="T23" fmla="*/ 1689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3" h="1969">
                    <a:moveTo>
                      <a:pt x="976" y="0"/>
                    </a:moveTo>
                    <a:lnTo>
                      <a:pt x="976" y="0"/>
                    </a:lnTo>
                    <a:cubicBezTo>
                      <a:pt x="434" y="0"/>
                      <a:pt x="0" y="449"/>
                      <a:pt x="0" y="976"/>
                    </a:cubicBezTo>
                    <a:cubicBezTo>
                      <a:pt x="0" y="1519"/>
                      <a:pt x="434" y="1968"/>
                      <a:pt x="976" y="1968"/>
                    </a:cubicBezTo>
                    <a:cubicBezTo>
                      <a:pt x="1519" y="1968"/>
                      <a:pt x="1952" y="1519"/>
                      <a:pt x="1952" y="976"/>
                    </a:cubicBezTo>
                    <a:cubicBezTo>
                      <a:pt x="1952" y="449"/>
                      <a:pt x="1519" y="0"/>
                      <a:pt x="976" y="0"/>
                    </a:cubicBezTo>
                    <a:close/>
                    <a:moveTo>
                      <a:pt x="976" y="1689"/>
                    </a:moveTo>
                    <a:lnTo>
                      <a:pt x="976" y="1689"/>
                    </a:lnTo>
                    <a:cubicBezTo>
                      <a:pt x="573" y="1689"/>
                      <a:pt x="263" y="1379"/>
                      <a:pt x="263" y="976"/>
                    </a:cubicBezTo>
                    <a:cubicBezTo>
                      <a:pt x="263" y="589"/>
                      <a:pt x="573" y="279"/>
                      <a:pt x="976" y="279"/>
                    </a:cubicBezTo>
                    <a:cubicBezTo>
                      <a:pt x="1364" y="279"/>
                      <a:pt x="1689" y="589"/>
                      <a:pt x="1689" y="976"/>
                    </a:cubicBezTo>
                    <a:cubicBezTo>
                      <a:pt x="1689" y="1379"/>
                      <a:pt x="1364" y="1689"/>
                      <a:pt x="976" y="16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43">
                <a:extLst>
                  <a:ext uri="{FF2B5EF4-FFF2-40B4-BE49-F238E27FC236}">
                    <a16:creationId xmlns:a16="http://schemas.microsoft.com/office/drawing/2014/main" id="{A02E2D02-5842-FD49-9058-BB0E84A44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3434" y="4609512"/>
                <a:ext cx="1091334" cy="1101182"/>
              </a:xfrm>
              <a:custGeom>
                <a:avLst/>
                <a:gdLst>
                  <a:gd name="T0" fmla="*/ 976 w 1954"/>
                  <a:gd name="T1" fmla="*/ 0 h 1969"/>
                  <a:gd name="T2" fmla="*/ 976 w 1954"/>
                  <a:gd name="T3" fmla="*/ 0 h 1969"/>
                  <a:gd name="T4" fmla="*/ 0 w 1954"/>
                  <a:gd name="T5" fmla="*/ 992 h 1969"/>
                  <a:gd name="T6" fmla="*/ 976 w 1954"/>
                  <a:gd name="T7" fmla="*/ 1968 h 1969"/>
                  <a:gd name="T8" fmla="*/ 1953 w 1954"/>
                  <a:gd name="T9" fmla="*/ 992 h 1969"/>
                  <a:gd name="T10" fmla="*/ 976 w 1954"/>
                  <a:gd name="T11" fmla="*/ 0 h 1969"/>
                  <a:gd name="T12" fmla="*/ 976 w 1954"/>
                  <a:gd name="T13" fmla="*/ 1690 h 1969"/>
                  <a:gd name="T14" fmla="*/ 976 w 1954"/>
                  <a:gd name="T15" fmla="*/ 1690 h 1969"/>
                  <a:gd name="T16" fmla="*/ 263 w 1954"/>
                  <a:gd name="T17" fmla="*/ 992 h 1969"/>
                  <a:gd name="T18" fmla="*/ 976 w 1954"/>
                  <a:gd name="T19" fmla="*/ 279 h 1969"/>
                  <a:gd name="T20" fmla="*/ 1689 w 1954"/>
                  <a:gd name="T21" fmla="*/ 992 h 1969"/>
                  <a:gd name="T22" fmla="*/ 976 w 1954"/>
                  <a:gd name="T23" fmla="*/ 1690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4" h="1969">
                    <a:moveTo>
                      <a:pt x="976" y="0"/>
                    </a:moveTo>
                    <a:lnTo>
                      <a:pt x="976" y="0"/>
                    </a:lnTo>
                    <a:cubicBezTo>
                      <a:pt x="434" y="0"/>
                      <a:pt x="0" y="450"/>
                      <a:pt x="0" y="992"/>
                    </a:cubicBezTo>
                    <a:cubicBezTo>
                      <a:pt x="0" y="1519"/>
                      <a:pt x="434" y="1968"/>
                      <a:pt x="976" y="1968"/>
                    </a:cubicBezTo>
                    <a:cubicBezTo>
                      <a:pt x="1519" y="1968"/>
                      <a:pt x="1953" y="1519"/>
                      <a:pt x="1953" y="992"/>
                    </a:cubicBezTo>
                    <a:cubicBezTo>
                      <a:pt x="1953" y="450"/>
                      <a:pt x="1519" y="0"/>
                      <a:pt x="976" y="0"/>
                    </a:cubicBezTo>
                    <a:close/>
                    <a:moveTo>
                      <a:pt x="976" y="1690"/>
                    </a:moveTo>
                    <a:lnTo>
                      <a:pt x="976" y="1690"/>
                    </a:lnTo>
                    <a:cubicBezTo>
                      <a:pt x="589" y="1690"/>
                      <a:pt x="263" y="1380"/>
                      <a:pt x="263" y="992"/>
                    </a:cubicBezTo>
                    <a:cubicBezTo>
                      <a:pt x="263" y="589"/>
                      <a:pt x="589" y="279"/>
                      <a:pt x="976" y="279"/>
                    </a:cubicBezTo>
                    <a:cubicBezTo>
                      <a:pt x="1379" y="279"/>
                      <a:pt x="1689" y="589"/>
                      <a:pt x="1689" y="992"/>
                    </a:cubicBezTo>
                    <a:cubicBezTo>
                      <a:pt x="1689" y="1380"/>
                      <a:pt x="1379" y="1690"/>
                      <a:pt x="976" y="1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44">
                <a:extLst>
                  <a:ext uri="{FF2B5EF4-FFF2-40B4-BE49-F238E27FC236}">
                    <a16:creationId xmlns:a16="http://schemas.microsoft.com/office/drawing/2014/main" id="{B0FEC7F7-569F-7A4E-B231-A92CC0550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8312" y="4609511"/>
                <a:ext cx="1101186" cy="1101184"/>
              </a:xfrm>
              <a:custGeom>
                <a:avLst/>
                <a:gdLst>
                  <a:gd name="T0" fmla="*/ 976 w 1969"/>
                  <a:gd name="T1" fmla="*/ 0 h 1969"/>
                  <a:gd name="T2" fmla="*/ 976 w 1969"/>
                  <a:gd name="T3" fmla="*/ 0 h 1969"/>
                  <a:gd name="T4" fmla="*/ 0 w 1969"/>
                  <a:gd name="T5" fmla="*/ 992 h 1969"/>
                  <a:gd name="T6" fmla="*/ 976 w 1969"/>
                  <a:gd name="T7" fmla="*/ 1968 h 1969"/>
                  <a:gd name="T8" fmla="*/ 1968 w 1969"/>
                  <a:gd name="T9" fmla="*/ 992 h 1969"/>
                  <a:gd name="T10" fmla="*/ 976 w 1969"/>
                  <a:gd name="T11" fmla="*/ 0 h 1969"/>
                  <a:gd name="T12" fmla="*/ 976 w 1969"/>
                  <a:gd name="T13" fmla="*/ 1690 h 1969"/>
                  <a:gd name="T14" fmla="*/ 976 w 1969"/>
                  <a:gd name="T15" fmla="*/ 1690 h 1969"/>
                  <a:gd name="T16" fmla="*/ 279 w 1969"/>
                  <a:gd name="T17" fmla="*/ 992 h 1969"/>
                  <a:gd name="T18" fmla="*/ 976 w 1969"/>
                  <a:gd name="T19" fmla="*/ 279 h 1969"/>
                  <a:gd name="T20" fmla="*/ 1689 w 1969"/>
                  <a:gd name="T21" fmla="*/ 992 h 1969"/>
                  <a:gd name="T22" fmla="*/ 976 w 1969"/>
                  <a:gd name="T23" fmla="*/ 1690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9" h="1969">
                    <a:moveTo>
                      <a:pt x="976" y="0"/>
                    </a:moveTo>
                    <a:lnTo>
                      <a:pt x="976" y="0"/>
                    </a:lnTo>
                    <a:cubicBezTo>
                      <a:pt x="449" y="0"/>
                      <a:pt x="0" y="450"/>
                      <a:pt x="0" y="992"/>
                    </a:cubicBezTo>
                    <a:cubicBezTo>
                      <a:pt x="0" y="1519"/>
                      <a:pt x="449" y="1968"/>
                      <a:pt x="976" y="1968"/>
                    </a:cubicBezTo>
                    <a:cubicBezTo>
                      <a:pt x="1519" y="1968"/>
                      <a:pt x="1968" y="1519"/>
                      <a:pt x="1968" y="992"/>
                    </a:cubicBezTo>
                    <a:cubicBezTo>
                      <a:pt x="1968" y="450"/>
                      <a:pt x="1519" y="0"/>
                      <a:pt x="976" y="0"/>
                    </a:cubicBezTo>
                    <a:close/>
                    <a:moveTo>
                      <a:pt x="976" y="1690"/>
                    </a:moveTo>
                    <a:lnTo>
                      <a:pt x="976" y="1690"/>
                    </a:lnTo>
                    <a:cubicBezTo>
                      <a:pt x="589" y="1690"/>
                      <a:pt x="279" y="1380"/>
                      <a:pt x="279" y="992"/>
                    </a:cubicBezTo>
                    <a:cubicBezTo>
                      <a:pt x="279" y="589"/>
                      <a:pt x="589" y="279"/>
                      <a:pt x="976" y="279"/>
                    </a:cubicBezTo>
                    <a:cubicBezTo>
                      <a:pt x="1379" y="279"/>
                      <a:pt x="1689" y="589"/>
                      <a:pt x="1689" y="992"/>
                    </a:cubicBezTo>
                    <a:cubicBezTo>
                      <a:pt x="1689" y="1380"/>
                      <a:pt x="1379" y="1690"/>
                      <a:pt x="976" y="16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45">
                <a:extLst>
                  <a:ext uri="{FF2B5EF4-FFF2-40B4-BE49-F238E27FC236}">
                    <a16:creationId xmlns:a16="http://schemas.microsoft.com/office/drawing/2014/main" id="{46190783-36A2-254D-A775-B50E28482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6691" y="6015775"/>
                <a:ext cx="1091334" cy="1091332"/>
              </a:xfrm>
              <a:custGeom>
                <a:avLst/>
                <a:gdLst>
                  <a:gd name="T0" fmla="*/ 976 w 1953"/>
                  <a:gd name="T1" fmla="*/ 0 h 1954"/>
                  <a:gd name="T2" fmla="*/ 976 w 1953"/>
                  <a:gd name="T3" fmla="*/ 0 h 1954"/>
                  <a:gd name="T4" fmla="*/ 0 w 1953"/>
                  <a:gd name="T5" fmla="*/ 977 h 1954"/>
                  <a:gd name="T6" fmla="*/ 976 w 1953"/>
                  <a:gd name="T7" fmla="*/ 1953 h 1954"/>
                  <a:gd name="T8" fmla="*/ 1952 w 1953"/>
                  <a:gd name="T9" fmla="*/ 977 h 1954"/>
                  <a:gd name="T10" fmla="*/ 976 w 1953"/>
                  <a:gd name="T11" fmla="*/ 0 h 1954"/>
                  <a:gd name="T12" fmla="*/ 976 w 1953"/>
                  <a:gd name="T13" fmla="*/ 1690 h 1954"/>
                  <a:gd name="T14" fmla="*/ 976 w 1953"/>
                  <a:gd name="T15" fmla="*/ 1690 h 1954"/>
                  <a:gd name="T16" fmla="*/ 263 w 1953"/>
                  <a:gd name="T17" fmla="*/ 977 h 1954"/>
                  <a:gd name="T18" fmla="*/ 976 w 1953"/>
                  <a:gd name="T19" fmla="*/ 264 h 1954"/>
                  <a:gd name="T20" fmla="*/ 1689 w 1953"/>
                  <a:gd name="T21" fmla="*/ 977 h 1954"/>
                  <a:gd name="T22" fmla="*/ 976 w 1953"/>
                  <a:gd name="T23" fmla="*/ 169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3" h="1954">
                    <a:moveTo>
                      <a:pt x="976" y="0"/>
                    </a:moveTo>
                    <a:lnTo>
                      <a:pt x="976" y="0"/>
                    </a:lnTo>
                    <a:cubicBezTo>
                      <a:pt x="434" y="0"/>
                      <a:pt x="0" y="434"/>
                      <a:pt x="0" y="977"/>
                    </a:cubicBezTo>
                    <a:cubicBezTo>
                      <a:pt x="0" y="1519"/>
                      <a:pt x="434" y="1953"/>
                      <a:pt x="976" y="1953"/>
                    </a:cubicBezTo>
                    <a:cubicBezTo>
                      <a:pt x="1518" y="1953"/>
                      <a:pt x="1952" y="1519"/>
                      <a:pt x="1952" y="977"/>
                    </a:cubicBezTo>
                    <a:cubicBezTo>
                      <a:pt x="1952" y="434"/>
                      <a:pt x="1518" y="0"/>
                      <a:pt x="976" y="0"/>
                    </a:cubicBezTo>
                    <a:close/>
                    <a:moveTo>
                      <a:pt x="976" y="1690"/>
                    </a:moveTo>
                    <a:lnTo>
                      <a:pt x="976" y="1690"/>
                    </a:lnTo>
                    <a:cubicBezTo>
                      <a:pt x="588" y="1690"/>
                      <a:pt x="263" y="1364"/>
                      <a:pt x="263" y="977"/>
                    </a:cubicBezTo>
                    <a:cubicBezTo>
                      <a:pt x="263" y="589"/>
                      <a:pt x="588" y="264"/>
                      <a:pt x="976" y="264"/>
                    </a:cubicBezTo>
                    <a:cubicBezTo>
                      <a:pt x="1364" y="264"/>
                      <a:pt x="1689" y="589"/>
                      <a:pt x="1689" y="977"/>
                    </a:cubicBezTo>
                    <a:cubicBezTo>
                      <a:pt x="1689" y="1364"/>
                      <a:pt x="1364" y="1690"/>
                      <a:pt x="976" y="16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6956FFF-5747-2C4C-A259-5F5A4726E597}"/>
                  </a:ext>
                </a:extLst>
              </p:cNvPr>
              <p:cNvSpPr/>
              <p:nvPr/>
            </p:nvSpPr>
            <p:spPr>
              <a:xfrm>
                <a:off x="10404399" y="6285758"/>
                <a:ext cx="731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CD0EDEC-5C09-9E40-987B-9EAF2DA2F740}"/>
                  </a:ext>
                </a:extLst>
              </p:cNvPr>
              <p:cNvSpPr/>
              <p:nvPr/>
            </p:nvSpPr>
            <p:spPr>
              <a:xfrm>
                <a:off x="11009880" y="4901801"/>
                <a:ext cx="731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5B7457B-FFBD-6948-81D9-B250FF8C92E5}"/>
                  </a:ext>
                </a:extLst>
              </p:cNvPr>
              <p:cNvSpPr/>
              <p:nvPr/>
            </p:nvSpPr>
            <p:spPr>
              <a:xfrm>
                <a:off x="12678042" y="4172753"/>
                <a:ext cx="731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9834E45-8AD1-6A4B-B8FB-41243DFE3512}"/>
                  </a:ext>
                </a:extLst>
              </p:cNvPr>
              <p:cNvSpPr/>
              <p:nvPr/>
            </p:nvSpPr>
            <p:spPr>
              <a:xfrm>
                <a:off x="14309134" y="4901801"/>
                <a:ext cx="731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E0ED496-58D2-D04C-BD10-52B88ED04784}"/>
                  </a:ext>
                </a:extLst>
              </p:cNvPr>
              <p:cNvSpPr/>
              <p:nvPr/>
            </p:nvSpPr>
            <p:spPr>
              <a:xfrm>
                <a:off x="14951685" y="6285758"/>
                <a:ext cx="7318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</a:t>
                </a:r>
                <a:endPara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111BEE2-D892-3C4E-B884-45C867E2D08E}"/>
                </a:ext>
              </a:extLst>
            </p:cNvPr>
            <p:cNvGrpSpPr/>
            <p:nvPr/>
          </p:nvGrpSpPr>
          <p:grpSpPr>
            <a:xfrm rot="18824298">
              <a:off x="19290400" y="5028120"/>
              <a:ext cx="1095557" cy="2144215"/>
              <a:chOff x="19732894" y="5010965"/>
              <a:chExt cx="1095557" cy="2144215"/>
            </a:xfrm>
          </p:grpSpPr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8294FAF9-A424-ED47-8148-7EA4BF4F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23666" y="5010965"/>
                <a:ext cx="804785" cy="1570173"/>
              </a:xfrm>
              <a:custGeom>
                <a:avLst/>
                <a:gdLst>
                  <a:gd name="T0" fmla="*/ 295 w 1892"/>
                  <a:gd name="T1" fmla="*/ 3688 h 3689"/>
                  <a:gd name="T2" fmla="*/ 295 w 1892"/>
                  <a:gd name="T3" fmla="*/ 3688 h 3689"/>
                  <a:gd name="T4" fmla="*/ 1891 w 1892"/>
                  <a:gd name="T5" fmla="*/ 0 h 3689"/>
                  <a:gd name="T6" fmla="*/ 0 w 1892"/>
                  <a:gd name="T7" fmla="*/ 3549 h 3689"/>
                  <a:gd name="T8" fmla="*/ 295 w 1892"/>
                  <a:gd name="T9" fmla="*/ 3688 h 3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2" h="3689">
                    <a:moveTo>
                      <a:pt x="295" y="3688"/>
                    </a:moveTo>
                    <a:lnTo>
                      <a:pt x="295" y="3688"/>
                    </a:lnTo>
                    <a:cubicBezTo>
                      <a:pt x="1891" y="0"/>
                      <a:pt x="1891" y="0"/>
                      <a:pt x="1891" y="0"/>
                    </a:cubicBezTo>
                    <a:cubicBezTo>
                      <a:pt x="0" y="3549"/>
                      <a:pt x="0" y="3549"/>
                      <a:pt x="0" y="3549"/>
                    </a:cubicBezTo>
                    <a:cubicBezTo>
                      <a:pt x="124" y="3549"/>
                      <a:pt x="233" y="3611"/>
                      <a:pt x="295" y="3688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F7EEAD5F-CE17-E44C-9A60-9E1E5157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2894" y="6772485"/>
                <a:ext cx="303905" cy="382695"/>
              </a:xfrm>
              <a:custGeom>
                <a:avLst/>
                <a:gdLst>
                  <a:gd name="T0" fmla="*/ 372 w 714"/>
                  <a:gd name="T1" fmla="*/ 0 h 900"/>
                  <a:gd name="T2" fmla="*/ 372 w 714"/>
                  <a:gd name="T3" fmla="*/ 0 h 900"/>
                  <a:gd name="T4" fmla="*/ 0 w 714"/>
                  <a:gd name="T5" fmla="*/ 682 h 900"/>
                  <a:gd name="T6" fmla="*/ 264 w 714"/>
                  <a:gd name="T7" fmla="*/ 682 h 900"/>
                  <a:gd name="T8" fmla="*/ 403 w 714"/>
                  <a:gd name="T9" fmla="*/ 899 h 900"/>
                  <a:gd name="T10" fmla="*/ 713 w 714"/>
                  <a:gd name="T11" fmla="*/ 155 h 900"/>
                  <a:gd name="T12" fmla="*/ 682 w 714"/>
                  <a:gd name="T13" fmla="*/ 155 h 900"/>
                  <a:gd name="T14" fmla="*/ 372 w 714"/>
                  <a:gd name="T15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4" h="900">
                    <a:moveTo>
                      <a:pt x="372" y="0"/>
                    </a:moveTo>
                    <a:lnTo>
                      <a:pt x="372" y="0"/>
                    </a:lnTo>
                    <a:cubicBezTo>
                      <a:pt x="0" y="682"/>
                      <a:pt x="0" y="682"/>
                      <a:pt x="0" y="682"/>
                    </a:cubicBezTo>
                    <a:cubicBezTo>
                      <a:pt x="264" y="682"/>
                      <a:pt x="264" y="682"/>
                      <a:pt x="264" y="682"/>
                    </a:cubicBezTo>
                    <a:cubicBezTo>
                      <a:pt x="403" y="899"/>
                      <a:pt x="403" y="899"/>
                      <a:pt x="403" y="899"/>
                    </a:cubicBezTo>
                    <a:cubicBezTo>
                      <a:pt x="713" y="155"/>
                      <a:pt x="713" y="155"/>
                      <a:pt x="713" y="155"/>
                    </a:cubicBezTo>
                    <a:cubicBezTo>
                      <a:pt x="698" y="155"/>
                      <a:pt x="698" y="155"/>
                      <a:pt x="682" y="155"/>
                    </a:cubicBezTo>
                    <a:cubicBezTo>
                      <a:pt x="558" y="155"/>
                      <a:pt x="434" y="93"/>
                      <a:pt x="372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36">
                <a:extLst>
                  <a:ext uri="{FF2B5EF4-FFF2-40B4-BE49-F238E27FC236}">
                    <a16:creationId xmlns:a16="http://schemas.microsoft.com/office/drawing/2014/main" id="{07D7918A-9659-5F4A-95AD-EB9C92731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4211" y="6521107"/>
                <a:ext cx="317036" cy="317037"/>
              </a:xfrm>
              <a:custGeom>
                <a:avLst/>
                <a:gdLst>
                  <a:gd name="T0" fmla="*/ 372 w 745"/>
                  <a:gd name="T1" fmla="*/ 0 h 745"/>
                  <a:gd name="T2" fmla="*/ 372 w 745"/>
                  <a:gd name="T3" fmla="*/ 0 h 745"/>
                  <a:gd name="T4" fmla="*/ 0 w 745"/>
                  <a:gd name="T5" fmla="*/ 372 h 745"/>
                  <a:gd name="T6" fmla="*/ 372 w 745"/>
                  <a:gd name="T7" fmla="*/ 744 h 745"/>
                  <a:gd name="T8" fmla="*/ 744 w 745"/>
                  <a:gd name="T9" fmla="*/ 372 h 745"/>
                  <a:gd name="T10" fmla="*/ 372 w 745"/>
                  <a:gd name="T11" fmla="*/ 0 h 745"/>
                  <a:gd name="T12" fmla="*/ 372 w 745"/>
                  <a:gd name="T13" fmla="*/ 558 h 745"/>
                  <a:gd name="T14" fmla="*/ 372 w 745"/>
                  <a:gd name="T15" fmla="*/ 558 h 745"/>
                  <a:gd name="T16" fmla="*/ 186 w 745"/>
                  <a:gd name="T17" fmla="*/ 372 h 745"/>
                  <a:gd name="T18" fmla="*/ 372 w 745"/>
                  <a:gd name="T19" fmla="*/ 201 h 745"/>
                  <a:gd name="T20" fmla="*/ 543 w 745"/>
                  <a:gd name="T21" fmla="*/ 372 h 745"/>
                  <a:gd name="T22" fmla="*/ 372 w 745"/>
                  <a:gd name="T23" fmla="*/ 558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45">
                    <a:moveTo>
                      <a:pt x="372" y="0"/>
                    </a:moveTo>
                    <a:lnTo>
                      <a:pt x="372" y="0"/>
                    </a:lnTo>
                    <a:cubicBezTo>
                      <a:pt x="171" y="0"/>
                      <a:pt x="0" y="170"/>
                      <a:pt x="0" y="372"/>
                    </a:cubicBezTo>
                    <a:cubicBezTo>
                      <a:pt x="0" y="589"/>
                      <a:pt x="171" y="744"/>
                      <a:pt x="372" y="744"/>
                    </a:cubicBezTo>
                    <a:cubicBezTo>
                      <a:pt x="574" y="744"/>
                      <a:pt x="744" y="589"/>
                      <a:pt x="744" y="372"/>
                    </a:cubicBezTo>
                    <a:cubicBezTo>
                      <a:pt x="744" y="170"/>
                      <a:pt x="574" y="0"/>
                      <a:pt x="372" y="0"/>
                    </a:cubicBezTo>
                    <a:close/>
                    <a:moveTo>
                      <a:pt x="372" y="558"/>
                    </a:moveTo>
                    <a:lnTo>
                      <a:pt x="372" y="558"/>
                    </a:lnTo>
                    <a:cubicBezTo>
                      <a:pt x="279" y="558"/>
                      <a:pt x="186" y="480"/>
                      <a:pt x="186" y="372"/>
                    </a:cubicBezTo>
                    <a:cubicBezTo>
                      <a:pt x="186" y="279"/>
                      <a:pt x="279" y="201"/>
                      <a:pt x="372" y="201"/>
                    </a:cubicBezTo>
                    <a:cubicBezTo>
                      <a:pt x="465" y="201"/>
                      <a:pt x="543" y="279"/>
                      <a:pt x="543" y="372"/>
                    </a:cubicBezTo>
                    <a:cubicBezTo>
                      <a:pt x="543" y="480"/>
                      <a:pt x="465" y="558"/>
                      <a:pt x="372" y="55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B10E8-D064-7140-8522-BCDC4377C793}"/>
                </a:ext>
              </a:extLst>
            </p:cNvPr>
            <p:cNvGrpSpPr/>
            <p:nvPr/>
          </p:nvGrpSpPr>
          <p:grpSpPr>
            <a:xfrm>
              <a:off x="17761264" y="4418163"/>
              <a:ext cx="4543563" cy="1748389"/>
              <a:chOff x="2486025" y="4056063"/>
              <a:chExt cx="3844925" cy="1479550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93" name="Freeform 37">
                <a:extLst>
                  <a:ext uri="{FF2B5EF4-FFF2-40B4-BE49-F238E27FC236}">
                    <a16:creationId xmlns:a16="http://schemas.microsoft.com/office/drawing/2014/main" id="{042AFA53-658C-F04D-95CE-3E80BDD9E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388" y="4056063"/>
                <a:ext cx="842962" cy="434975"/>
              </a:xfrm>
              <a:custGeom>
                <a:avLst/>
                <a:gdLst>
                  <a:gd name="T0" fmla="*/ 2310 w 2342"/>
                  <a:gd name="T1" fmla="*/ 0 h 1210"/>
                  <a:gd name="T2" fmla="*/ 2310 w 2342"/>
                  <a:gd name="T3" fmla="*/ 0 h 1210"/>
                  <a:gd name="T4" fmla="*/ 0 w 2342"/>
                  <a:gd name="T5" fmla="*/ 992 h 1210"/>
                  <a:gd name="T6" fmla="*/ 186 w 2342"/>
                  <a:gd name="T7" fmla="*/ 1209 h 1210"/>
                  <a:gd name="T8" fmla="*/ 2341 w 2342"/>
                  <a:gd name="T9" fmla="*/ 279 h 1210"/>
                  <a:gd name="T10" fmla="*/ 2310 w 2342"/>
                  <a:gd name="T11" fmla="*/ 31 h 1210"/>
                  <a:gd name="T12" fmla="*/ 2310 w 2342"/>
                  <a:gd name="T13" fmla="*/ 0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2" h="1210">
                    <a:moveTo>
                      <a:pt x="2310" y="0"/>
                    </a:moveTo>
                    <a:lnTo>
                      <a:pt x="2310" y="0"/>
                    </a:lnTo>
                    <a:cubicBezTo>
                      <a:pt x="1473" y="140"/>
                      <a:pt x="682" y="480"/>
                      <a:pt x="0" y="992"/>
                    </a:cubicBezTo>
                    <a:cubicBezTo>
                      <a:pt x="62" y="1054"/>
                      <a:pt x="140" y="1131"/>
                      <a:pt x="186" y="1209"/>
                    </a:cubicBezTo>
                    <a:cubicBezTo>
                      <a:pt x="822" y="728"/>
                      <a:pt x="1550" y="418"/>
                      <a:pt x="2341" y="279"/>
                    </a:cubicBezTo>
                    <a:cubicBezTo>
                      <a:pt x="2310" y="202"/>
                      <a:pt x="2310" y="124"/>
                      <a:pt x="2310" y="31"/>
                    </a:cubicBezTo>
                    <a:cubicBezTo>
                      <a:pt x="2310" y="16"/>
                      <a:pt x="2310" y="0"/>
                      <a:pt x="231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40F679BE-893B-8346-A312-EC28E86C1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875" y="4910138"/>
                <a:ext cx="346075" cy="625475"/>
              </a:xfrm>
              <a:custGeom>
                <a:avLst/>
                <a:gdLst>
                  <a:gd name="T0" fmla="*/ 216 w 961"/>
                  <a:gd name="T1" fmla="*/ 0 h 1737"/>
                  <a:gd name="T2" fmla="*/ 216 w 961"/>
                  <a:gd name="T3" fmla="*/ 0 h 1737"/>
                  <a:gd name="T4" fmla="*/ 0 w 961"/>
                  <a:gd name="T5" fmla="*/ 186 h 1737"/>
                  <a:gd name="T6" fmla="*/ 682 w 961"/>
                  <a:gd name="T7" fmla="*/ 1736 h 1737"/>
                  <a:gd name="T8" fmla="*/ 960 w 961"/>
                  <a:gd name="T9" fmla="*/ 1689 h 1737"/>
                  <a:gd name="T10" fmla="*/ 216 w 961"/>
                  <a:gd name="T11" fmla="*/ 0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1" h="1737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54" y="78"/>
                      <a:pt x="77" y="140"/>
                      <a:pt x="0" y="186"/>
                    </a:cubicBezTo>
                    <a:cubicBezTo>
                      <a:pt x="310" y="666"/>
                      <a:pt x="542" y="1178"/>
                      <a:pt x="682" y="1736"/>
                    </a:cubicBezTo>
                    <a:cubicBezTo>
                      <a:pt x="774" y="1705"/>
                      <a:pt x="868" y="1689"/>
                      <a:pt x="960" y="1689"/>
                    </a:cubicBezTo>
                    <a:cubicBezTo>
                      <a:pt x="806" y="1085"/>
                      <a:pt x="558" y="512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98D99FD8-AAA9-F741-98C9-423FC78A4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88" y="4056063"/>
                <a:ext cx="825500" cy="423862"/>
              </a:xfrm>
              <a:custGeom>
                <a:avLst/>
                <a:gdLst>
                  <a:gd name="T0" fmla="*/ 2292 w 2293"/>
                  <a:gd name="T1" fmla="*/ 961 h 1179"/>
                  <a:gd name="T2" fmla="*/ 2292 w 2293"/>
                  <a:gd name="T3" fmla="*/ 961 h 1179"/>
                  <a:gd name="T4" fmla="*/ 30 w 2293"/>
                  <a:gd name="T5" fmla="*/ 0 h 1179"/>
                  <a:gd name="T6" fmla="*/ 30 w 2293"/>
                  <a:gd name="T7" fmla="*/ 31 h 1179"/>
                  <a:gd name="T8" fmla="*/ 0 w 2293"/>
                  <a:gd name="T9" fmla="*/ 279 h 1179"/>
                  <a:gd name="T10" fmla="*/ 2091 w 2293"/>
                  <a:gd name="T11" fmla="*/ 1178 h 1179"/>
                  <a:gd name="T12" fmla="*/ 2292 w 2293"/>
                  <a:gd name="T13" fmla="*/ 961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3" h="1179">
                    <a:moveTo>
                      <a:pt x="2292" y="961"/>
                    </a:moveTo>
                    <a:lnTo>
                      <a:pt x="2292" y="961"/>
                    </a:lnTo>
                    <a:cubicBezTo>
                      <a:pt x="1626" y="465"/>
                      <a:pt x="852" y="140"/>
                      <a:pt x="30" y="0"/>
                    </a:cubicBezTo>
                    <a:cubicBezTo>
                      <a:pt x="30" y="0"/>
                      <a:pt x="30" y="16"/>
                      <a:pt x="30" y="31"/>
                    </a:cubicBezTo>
                    <a:cubicBezTo>
                      <a:pt x="30" y="124"/>
                      <a:pt x="15" y="202"/>
                      <a:pt x="0" y="279"/>
                    </a:cubicBezTo>
                    <a:cubicBezTo>
                      <a:pt x="759" y="418"/>
                      <a:pt x="1471" y="713"/>
                      <a:pt x="2091" y="1178"/>
                    </a:cubicBezTo>
                    <a:cubicBezTo>
                      <a:pt x="2153" y="1100"/>
                      <a:pt x="2215" y="1023"/>
                      <a:pt x="2292" y="9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33B09BDE-EB15-4F4A-9C6F-A05D0EAA4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4926013"/>
                <a:ext cx="341313" cy="608012"/>
              </a:xfrm>
              <a:custGeom>
                <a:avLst/>
                <a:gdLst>
                  <a:gd name="T0" fmla="*/ 729 w 947"/>
                  <a:gd name="T1" fmla="*/ 0 h 1691"/>
                  <a:gd name="T2" fmla="*/ 729 w 947"/>
                  <a:gd name="T3" fmla="*/ 0 h 1691"/>
                  <a:gd name="T4" fmla="*/ 0 w 947"/>
                  <a:gd name="T5" fmla="*/ 1643 h 1691"/>
                  <a:gd name="T6" fmla="*/ 295 w 947"/>
                  <a:gd name="T7" fmla="*/ 1690 h 1691"/>
                  <a:gd name="T8" fmla="*/ 946 w 947"/>
                  <a:gd name="T9" fmla="*/ 171 h 1691"/>
                  <a:gd name="T10" fmla="*/ 729 w 947"/>
                  <a:gd name="T11" fmla="*/ 0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7" h="1691">
                    <a:moveTo>
                      <a:pt x="729" y="0"/>
                    </a:moveTo>
                    <a:lnTo>
                      <a:pt x="729" y="0"/>
                    </a:lnTo>
                    <a:cubicBezTo>
                      <a:pt x="388" y="512"/>
                      <a:pt x="156" y="1054"/>
                      <a:pt x="0" y="1643"/>
                    </a:cubicBezTo>
                    <a:cubicBezTo>
                      <a:pt x="109" y="1643"/>
                      <a:pt x="202" y="1659"/>
                      <a:pt x="295" y="1690"/>
                    </a:cubicBezTo>
                    <a:cubicBezTo>
                      <a:pt x="419" y="1148"/>
                      <a:pt x="651" y="636"/>
                      <a:pt x="946" y="171"/>
                    </a:cubicBezTo>
                    <a:cubicBezTo>
                      <a:pt x="868" y="124"/>
                      <a:pt x="791" y="62"/>
                      <a:pt x="7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B38A79D-FC83-2646-B146-BD2B5EC7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9033" y="6015775"/>
              <a:ext cx="1091332" cy="1091332"/>
            </a:xfrm>
            <a:custGeom>
              <a:avLst/>
              <a:gdLst>
                <a:gd name="T0" fmla="*/ 977 w 1954"/>
                <a:gd name="T1" fmla="*/ 0 h 1954"/>
                <a:gd name="T2" fmla="*/ 977 w 1954"/>
                <a:gd name="T3" fmla="*/ 0 h 1954"/>
                <a:gd name="T4" fmla="*/ 0 w 1954"/>
                <a:gd name="T5" fmla="*/ 977 h 1954"/>
                <a:gd name="T6" fmla="*/ 977 w 1954"/>
                <a:gd name="T7" fmla="*/ 1953 h 1954"/>
                <a:gd name="T8" fmla="*/ 1953 w 1954"/>
                <a:gd name="T9" fmla="*/ 977 h 1954"/>
                <a:gd name="T10" fmla="*/ 977 w 1954"/>
                <a:gd name="T11" fmla="*/ 0 h 1954"/>
                <a:gd name="T12" fmla="*/ 977 w 1954"/>
                <a:gd name="T13" fmla="*/ 1690 h 1954"/>
                <a:gd name="T14" fmla="*/ 977 w 1954"/>
                <a:gd name="T15" fmla="*/ 1690 h 1954"/>
                <a:gd name="T16" fmla="*/ 264 w 1954"/>
                <a:gd name="T17" fmla="*/ 977 h 1954"/>
                <a:gd name="T18" fmla="*/ 977 w 1954"/>
                <a:gd name="T19" fmla="*/ 264 h 1954"/>
                <a:gd name="T20" fmla="*/ 1690 w 1954"/>
                <a:gd name="T21" fmla="*/ 977 h 1954"/>
                <a:gd name="T22" fmla="*/ 977 w 1954"/>
                <a:gd name="T23" fmla="*/ 169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4" h="1954">
                  <a:moveTo>
                    <a:pt x="977" y="0"/>
                  </a:moveTo>
                  <a:lnTo>
                    <a:pt x="977" y="0"/>
                  </a:lnTo>
                  <a:cubicBezTo>
                    <a:pt x="434" y="0"/>
                    <a:pt x="0" y="434"/>
                    <a:pt x="0" y="977"/>
                  </a:cubicBezTo>
                  <a:cubicBezTo>
                    <a:pt x="0" y="1519"/>
                    <a:pt x="434" y="1953"/>
                    <a:pt x="977" y="1953"/>
                  </a:cubicBezTo>
                  <a:cubicBezTo>
                    <a:pt x="1519" y="1953"/>
                    <a:pt x="1953" y="1519"/>
                    <a:pt x="1953" y="977"/>
                  </a:cubicBezTo>
                  <a:cubicBezTo>
                    <a:pt x="1953" y="434"/>
                    <a:pt x="1519" y="0"/>
                    <a:pt x="977" y="0"/>
                  </a:cubicBezTo>
                  <a:close/>
                  <a:moveTo>
                    <a:pt x="977" y="1690"/>
                  </a:moveTo>
                  <a:lnTo>
                    <a:pt x="977" y="1690"/>
                  </a:lnTo>
                  <a:cubicBezTo>
                    <a:pt x="590" y="1690"/>
                    <a:pt x="264" y="1364"/>
                    <a:pt x="264" y="977"/>
                  </a:cubicBezTo>
                  <a:cubicBezTo>
                    <a:pt x="264" y="589"/>
                    <a:pt x="590" y="264"/>
                    <a:pt x="977" y="264"/>
                  </a:cubicBezTo>
                  <a:cubicBezTo>
                    <a:pt x="1380" y="264"/>
                    <a:pt x="1690" y="589"/>
                    <a:pt x="1690" y="977"/>
                  </a:cubicBezTo>
                  <a:cubicBezTo>
                    <a:pt x="1690" y="1364"/>
                    <a:pt x="1380" y="1690"/>
                    <a:pt x="977" y="1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89B7E566-367F-664A-894D-BD263711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0194" y="3885393"/>
              <a:ext cx="1091332" cy="1101184"/>
            </a:xfrm>
            <a:custGeom>
              <a:avLst/>
              <a:gdLst>
                <a:gd name="T0" fmla="*/ 976 w 1953"/>
                <a:gd name="T1" fmla="*/ 0 h 1969"/>
                <a:gd name="T2" fmla="*/ 976 w 1953"/>
                <a:gd name="T3" fmla="*/ 0 h 1969"/>
                <a:gd name="T4" fmla="*/ 0 w 1953"/>
                <a:gd name="T5" fmla="*/ 976 h 1969"/>
                <a:gd name="T6" fmla="*/ 976 w 1953"/>
                <a:gd name="T7" fmla="*/ 1968 h 1969"/>
                <a:gd name="T8" fmla="*/ 1952 w 1953"/>
                <a:gd name="T9" fmla="*/ 976 h 1969"/>
                <a:gd name="T10" fmla="*/ 976 w 1953"/>
                <a:gd name="T11" fmla="*/ 0 h 1969"/>
                <a:gd name="T12" fmla="*/ 976 w 1953"/>
                <a:gd name="T13" fmla="*/ 1689 h 1969"/>
                <a:gd name="T14" fmla="*/ 976 w 1953"/>
                <a:gd name="T15" fmla="*/ 1689 h 1969"/>
                <a:gd name="T16" fmla="*/ 263 w 1953"/>
                <a:gd name="T17" fmla="*/ 976 h 1969"/>
                <a:gd name="T18" fmla="*/ 976 w 1953"/>
                <a:gd name="T19" fmla="*/ 279 h 1969"/>
                <a:gd name="T20" fmla="*/ 1689 w 1953"/>
                <a:gd name="T21" fmla="*/ 976 h 1969"/>
                <a:gd name="T22" fmla="*/ 976 w 1953"/>
                <a:gd name="T23" fmla="*/ 1689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3" h="1969">
                  <a:moveTo>
                    <a:pt x="976" y="0"/>
                  </a:moveTo>
                  <a:lnTo>
                    <a:pt x="976" y="0"/>
                  </a:lnTo>
                  <a:cubicBezTo>
                    <a:pt x="434" y="0"/>
                    <a:pt x="0" y="449"/>
                    <a:pt x="0" y="976"/>
                  </a:cubicBezTo>
                  <a:cubicBezTo>
                    <a:pt x="0" y="1519"/>
                    <a:pt x="434" y="1968"/>
                    <a:pt x="976" y="1968"/>
                  </a:cubicBezTo>
                  <a:cubicBezTo>
                    <a:pt x="1519" y="1968"/>
                    <a:pt x="1952" y="1519"/>
                    <a:pt x="1952" y="976"/>
                  </a:cubicBezTo>
                  <a:cubicBezTo>
                    <a:pt x="1952" y="449"/>
                    <a:pt x="1519" y="0"/>
                    <a:pt x="976" y="0"/>
                  </a:cubicBezTo>
                  <a:close/>
                  <a:moveTo>
                    <a:pt x="976" y="1689"/>
                  </a:moveTo>
                  <a:lnTo>
                    <a:pt x="976" y="1689"/>
                  </a:lnTo>
                  <a:cubicBezTo>
                    <a:pt x="573" y="1689"/>
                    <a:pt x="263" y="1379"/>
                    <a:pt x="263" y="976"/>
                  </a:cubicBezTo>
                  <a:cubicBezTo>
                    <a:pt x="263" y="589"/>
                    <a:pt x="573" y="279"/>
                    <a:pt x="976" y="279"/>
                  </a:cubicBezTo>
                  <a:cubicBezTo>
                    <a:pt x="1364" y="279"/>
                    <a:pt x="1689" y="589"/>
                    <a:pt x="1689" y="976"/>
                  </a:cubicBezTo>
                  <a:cubicBezTo>
                    <a:pt x="1689" y="1379"/>
                    <a:pt x="1364" y="1689"/>
                    <a:pt x="976" y="16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43">
              <a:extLst>
                <a:ext uri="{FF2B5EF4-FFF2-40B4-BE49-F238E27FC236}">
                  <a16:creationId xmlns:a16="http://schemas.microsoft.com/office/drawing/2014/main" id="{362479C6-E4F6-464F-BB93-A0F7EE276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470" y="4609512"/>
              <a:ext cx="1091334" cy="1101182"/>
            </a:xfrm>
            <a:custGeom>
              <a:avLst/>
              <a:gdLst>
                <a:gd name="T0" fmla="*/ 976 w 1954"/>
                <a:gd name="T1" fmla="*/ 0 h 1969"/>
                <a:gd name="T2" fmla="*/ 976 w 1954"/>
                <a:gd name="T3" fmla="*/ 0 h 1969"/>
                <a:gd name="T4" fmla="*/ 0 w 1954"/>
                <a:gd name="T5" fmla="*/ 992 h 1969"/>
                <a:gd name="T6" fmla="*/ 976 w 1954"/>
                <a:gd name="T7" fmla="*/ 1968 h 1969"/>
                <a:gd name="T8" fmla="*/ 1953 w 1954"/>
                <a:gd name="T9" fmla="*/ 992 h 1969"/>
                <a:gd name="T10" fmla="*/ 976 w 1954"/>
                <a:gd name="T11" fmla="*/ 0 h 1969"/>
                <a:gd name="T12" fmla="*/ 976 w 1954"/>
                <a:gd name="T13" fmla="*/ 1690 h 1969"/>
                <a:gd name="T14" fmla="*/ 976 w 1954"/>
                <a:gd name="T15" fmla="*/ 1690 h 1969"/>
                <a:gd name="T16" fmla="*/ 263 w 1954"/>
                <a:gd name="T17" fmla="*/ 992 h 1969"/>
                <a:gd name="T18" fmla="*/ 976 w 1954"/>
                <a:gd name="T19" fmla="*/ 279 h 1969"/>
                <a:gd name="T20" fmla="*/ 1689 w 1954"/>
                <a:gd name="T21" fmla="*/ 992 h 1969"/>
                <a:gd name="T22" fmla="*/ 976 w 1954"/>
                <a:gd name="T23" fmla="*/ 1690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4" h="1969">
                  <a:moveTo>
                    <a:pt x="976" y="0"/>
                  </a:moveTo>
                  <a:lnTo>
                    <a:pt x="976" y="0"/>
                  </a:lnTo>
                  <a:cubicBezTo>
                    <a:pt x="434" y="0"/>
                    <a:pt x="0" y="450"/>
                    <a:pt x="0" y="992"/>
                  </a:cubicBezTo>
                  <a:cubicBezTo>
                    <a:pt x="0" y="1519"/>
                    <a:pt x="434" y="1968"/>
                    <a:pt x="976" y="1968"/>
                  </a:cubicBezTo>
                  <a:cubicBezTo>
                    <a:pt x="1519" y="1968"/>
                    <a:pt x="1953" y="1519"/>
                    <a:pt x="1953" y="992"/>
                  </a:cubicBezTo>
                  <a:cubicBezTo>
                    <a:pt x="1953" y="450"/>
                    <a:pt x="1519" y="0"/>
                    <a:pt x="976" y="0"/>
                  </a:cubicBezTo>
                  <a:close/>
                  <a:moveTo>
                    <a:pt x="976" y="1690"/>
                  </a:moveTo>
                  <a:lnTo>
                    <a:pt x="976" y="1690"/>
                  </a:lnTo>
                  <a:cubicBezTo>
                    <a:pt x="589" y="1690"/>
                    <a:pt x="263" y="1380"/>
                    <a:pt x="263" y="992"/>
                  </a:cubicBezTo>
                  <a:cubicBezTo>
                    <a:pt x="263" y="589"/>
                    <a:pt x="589" y="279"/>
                    <a:pt x="976" y="279"/>
                  </a:cubicBezTo>
                  <a:cubicBezTo>
                    <a:pt x="1379" y="279"/>
                    <a:pt x="1689" y="589"/>
                    <a:pt x="1689" y="992"/>
                  </a:cubicBezTo>
                  <a:cubicBezTo>
                    <a:pt x="1689" y="1380"/>
                    <a:pt x="1379" y="1690"/>
                    <a:pt x="976" y="16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E47EC9F0-2BE4-DD4D-8737-31D065D1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7348" y="4609511"/>
              <a:ext cx="1101186" cy="1101184"/>
            </a:xfrm>
            <a:custGeom>
              <a:avLst/>
              <a:gdLst>
                <a:gd name="T0" fmla="*/ 976 w 1969"/>
                <a:gd name="T1" fmla="*/ 0 h 1969"/>
                <a:gd name="T2" fmla="*/ 976 w 1969"/>
                <a:gd name="T3" fmla="*/ 0 h 1969"/>
                <a:gd name="T4" fmla="*/ 0 w 1969"/>
                <a:gd name="T5" fmla="*/ 992 h 1969"/>
                <a:gd name="T6" fmla="*/ 976 w 1969"/>
                <a:gd name="T7" fmla="*/ 1968 h 1969"/>
                <a:gd name="T8" fmla="*/ 1968 w 1969"/>
                <a:gd name="T9" fmla="*/ 992 h 1969"/>
                <a:gd name="T10" fmla="*/ 976 w 1969"/>
                <a:gd name="T11" fmla="*/ 0 h 1969"/>
                <a:gd name="T12" fmla="*/ 976 w 1969"/>
                <a:gd name="T13" fmla="*/ 1690 h 1969"/>
                <a:gd name="T14" fmla="*/ 976 w 1969"/>
                <a:gd name="T15" fmla="*/ 1690 h 1969"/>
                <a:gd name="T16" fmla="*/ 279 w 1969"/>
                <a:gd name="T17" fmla="*/ 992 h 1969"/>
                <a:gd name="T18" fmla="*/ 976 w 1969"/>
                <a:gd name="T19" fmla="*/ 279 h 1969"/>
                <a:gd name="T20" fmla="*/ 1689 w 1969"/>
                <a:gd name="T21" fmla="*/ 992 h 1969"/>
                <a:gd name="T22" fmla="*/ 976 w 1969"/>
                <a:gd name="T23" fmla="*/ 1690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9" h="1969">
                  <a:moveTo>
                    <a:pt x="976" y="0"/>
                  </a:moveTo>
                  <a:lnTo>
                    <a:pt x="976" y="0"/>
                  </a:lnTo>
                  <a:cubicBezTo>
                    <a:pt x="449" y="0"/>
                    <a:pt x="0" y="450"/>
                    <a:pt x="0" y="992"/>
                  </a:cubicBezTo>
                  <a:cubicBezTo>
                    <a:pt x="0" y="1519"/>
                    <a:pt x="449" y="1968"/>
                    <a:pt x="976" y="1968"/>
                  </a:cubicBezTo>
                  <a:cubicBezTo>
                    <a:pt x="1519" y="1968"/>
                    <a:pt x="1968" y="1519"/>
                    <a:pt x="1968" y="992"/>
                  </a:cubicBezTo>
                  <a:cubicBezTo>
                    <a:pt x="1968" y="450"/>
                    <a:pt x="1519" y="0"/>
                    <a:pt x="976" y="0"/>
                  </a:cubicBezTo>
                  <a:close/>
                  <a:moveTo>
                    <a:pt x="976" y="1690"/>
                  </a:moveTo>
                  <a:lnTo>
                    <a:pt x="976" y="1690"/>
                  </a:lnTo>
                  <a:cubicBezTo>
                    <a:pt x="589" y="1690"/>
                    <a:pt x="279" y="1380"/>
                    <a:pt x="279" y="992"/>
                  </a:cubicBezTo>
                  <a:cubicBezTo>
                    <a:pt x="279" y="589"/>
                    <a:pt x="589" y="279"/>
                    <a:pt x="976" y="279"/>
                  </a:cubicBezTo>
                  <a:cubicBezTo>
                    <a:pt x="1379" y="279"/>
                    <a:pt x="1689" y="589"/>
                    <a:pt x="1689" y="992"/>
                  </a:cubicBezTo>
                  <a:cubicBezTo>
                    <a:pt x="1689" y="1380"/>
                    <a:pt x="1379" y="1690"/>
                    <a:pt x="976" y="16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45">
              <a:extLst>
                <a:ext uri="{FF2B5EF4-FFF2-40B4-BE49-F238E27FC236}">
                  <a16:creationId xmlns:a16="http://schemas.microsoft.com/office/drawing/2014/main" id="{EE063221-A45E-774B-A593-A9A0BDF8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5727" y="6015775"/>
              <a:ext cx="1091334" cy="1091332"/>
            </a:xfrm>
            <a:custGeom>
              <a:avLst/>
              <a:gdLst>
                <a:gd name="T0" fmla="*/ 976 w 1953"/>
                <a:gd name="T1" fmla="*/ 0 h 1954"/>
                <a:gd name="T2" fmla="*/ 976 w 1953"/>
                <a:gd name="T3" fmla="*/ 0 h 1954"/>
                <a:gd name="T4" fmla="*/ 0 w 1953"/>
                <a:gd name="T5" fmla="*/ 977 h 1954"/>
                <a:gd name="T6" fmla="*/ 976 w 1953"/>
                <a:gd name="T7" fmla="*/ 1953 h 1954"/>
                <a:gd name="T8" fmla="*/ 1952 w 1953"/>
                <a:gd name="T9" fmla="*/ 977 h 1954"/>
                <a:gd name="T10" fmla="*/ 976 w 1953"/>
                <a:gd name="T11" fmla="*/ 0 h 1954"/>
                <a:gd name="T12" fmla="*/ 976 w 1953"/>
                <a:gd name="T13" fmla="*/ 1690 h 1954"/>
                <a:gd name="T14" fmla="*/ 976 w 1953"/>
                <a:gd name="T15" fmla="*/ 1690 h 1954"/>
                <a:gd name="T16" fmla="*/ 263 w 1953"/>
                <a:gd name="T17" fmla="*/ 977 h 1954"/>
                <a:gd name="T18" fmla="*/ 976 w 1953"/>
                <a:gd name="T19" fmla="*/ 264 h 1954"/>
                <a:gd name="T20" fmla="*/ 1689 w 1953"/>
                <a:gd name="T21" fmla="*/ 977 h 1954"/>
                <a:gd name="T22" fmla="*/ 976 w 1953"/>
                <a:gd name="T23" fmla="*/ 169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3" h="1954">
                  <a:moveTo>
                    <a:pt x="976" y="0"/>
                  </a:moveTo>
                  <a:lnTo>
                    <a:pt x="976" y="0"/>
                  </a:lnTo>
                  <a:cubicBezTo>
                    <a:pt x="434" y="0"/>
                    <a:pt x="0" y="434"/>
                    <a:pt x="0" y="977"/>
                  </a:cubicBezTo>
                  <a:cubicBezTo>
                    <a:pt x="0" y="1519"/>
                    <a:pt x="434" y="1953"/>
                    <a:pt x="976" y="1953"/>
                  </a:cubicBezTo>
                  <a:cubicBezTo>
                    <a:pt x="1518" y="1953"/>
                    <a:pt x="1952" y="1519"/>
                    <a:pt x="1952" y="977"/>
                  </a:cubicBezTo>
                  <a:cubicBezTo>
                    <a:pt x="1952" y="434"/>
                    <a:pt x="1518" y="0"/>
                    <a:pt x="976" y="0"/>
                  </a:cubicBezTo>
                  <a:close/>
                  <a:moveTo>
                    <a:pt x="976" y="1690"/>
                  </a:moveTo>
                  <a:lnTo>
                    <a:pt x="976" y="1690"/>
                  </a:lnTo>
                  <a:cubicBezTo>
                    <a:pt x="588" y="1690"/>
                    <a:pt x="263" y="1364"/>
                    <a:pt x="263" y="977"/>
                  </a:cubicBezTo>
                  <a:cubicBezTo>
                    <a:pt x="263" y="589"/>
                    <a:pt x="588" y="264"/>
                    <a:pt x="976" y="264"/>
                  </a:cubicBezTo>
                  <a:cubicBezTo>
                    <a:pt x="1364" y="264"/>
                    <a:pt x="1689" y="589"/>
                    <a:pt x="1689" y="977"/>
                  </a:cubicBezTo>
                  <a:cubicBezTo>
                    <a:pt x="1689" y="1364"/>
                    <a:pt x="1364" y="1690"/>
                    <a:pt x="976" y="16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B5736CE-88AA-0648-A83E-33EFB04F2B67}"/>
                </a:ext>
              </a:extLst>
            </p:cNvPr>
            <p:cNvSpPr/>
            <p:nvPr/>
          </p:nvSpPr>
          <p:spPr>
            <a:xfrm>
              <a:off x="17403435" y="6285758"/>
              <a:ext cx="731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F7BF8C0-72A9-7346-A019-B3B3E7681A40}"/>
                </a:ext>
              </a:extLst>
            </p:cNvPr>
            <p:cNvSpPr/>
            <p:nvPr/>
          </p:nvSpPr>
          <p:spPr>
            <a:xfrm>
              <a:off x="18008916" y="4901801"/>
              <a:ext cx="731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30BA21B-BB3A-8A48-9BCC-6F487BAB5161}"/>
                </a:ext>
              </a:extLst>
            </p:cNvPr>
            <p:cNvSpPr/>
            <p:nvPr/>
          </p:nvSpPr>
          <p:spPr>
            <a:xfrm>
              <a:off x="19677078" y="4172753"/>
              <a:ext cx="731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2251671-02CA-BB47-91E9-0A0ED5B77604}"/>
                </a:ext>
              </a:extLst>
            </p:cNvPr>
            <p:cNvSpPr/>
            <p:nvPr/>
          </p:nvSpPr>
          <p:spPr>
            <a:xfrm>
              <a:off x="21308170" y="4901801"/>
              <a:ext cx="731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82145B-E6B8-DF4D-95FF-78E1D509ECD2}"/>
                </a:ext>
              </a:extLst>
            </p:cNvPr>
            <p:cNvSpPr/>
            <p:nvPr/>
          </p:nvSpPr>
          <p:spPr>
            <a:xfrm>
              <a:off x="21950721" y="6285758"/>
              <a:ext cx="731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28DC0-F89B-5B4A-AA74-CC02F48DE212}"/>
              </a:ext>
            </a:extLst>
          </p:cNvPr>
          <p:cNvGrpSpPr/>
          <p:nvPr/>
        </p:nvGrpSpPr>
        <p:grpSpPr>
          <a:xfrm>
            <a:off x="1472375" y="8787928"/>
            <a:ext cx="6883670" cy="3696962"/>
            <a:chOff x="978332" y="8601335"/>
            <a:chExt cx="7871755" cy="4227624"/>
          </a:xfrm>
        </p:grpSpPr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76031E6A-AE1B-1348-8100-2781DCAEE974}"/>
                </a:ext>
              </a:extLst>
            </p:cNvPr>
            <p:cNvSpPr/>
            <p:nvPr/>
          </p:nvSpPr>
          <p:spPr>
            <a:xfrm>
              <a:off x="1040509" y="12485169"/>
              <a:ext cx="7809578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7CBC30B5-EA70-F943-91F6-7660EDD1D254}"/>
                </a:ext>
              </a:extLst>
            </p:cNvPr>
            <p:cNvSpPr/>
            <p:nvPr/>
          </p:nvSpPr>
          <p:spPr>
            <a:xfrm>
              <a:off x="1040509" y="12485169"/>
              <a:ext cx="5535425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F1BAC98-151F-454A-AF2D-2C6DE6A46ACB}"/>
                </a:ext>
              </a:extLst>
            </p:cNvPr>
            <p:cNvGrpSpPr/>
            <p:nvPr/>
          </p:nvGrpSpPr>
          <p:grpSpPr>
            <a:xfrm>
              <a:off x="978332" y="10802127"/>
              <a:ext cx="3198906" cy="1429958"/>
              <a:chOff x="18382122" y="4639354"/>
              <a:chExt cx="3978020" cy="142995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991F93A-9030-824A-BB6D-38F704F563AD}"/>
                  </a:ext>
                </a:extLst>
              </p:cNvPr>
              <p:cNvSpPr txBox="1"/>
              <p:nvPr/>
            </p:nvSpPr>
            <p:spPr>
              <a:xfrm>
                <a:off x="18382122" y="4639354"/>
                <a:ext cx="2052939" cy="64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2DD4018-EA29-C347-B48D-118E799D5D12}"/>
                  </a:ext>
                </a:extLst>
              </p:cNvPr>
              <p:cNvSpPr/>
              <p:nvPr/>
            </p:nvSpPr>
            <p:spPr>
              <a:xfrm>
                <a:off x="18384276" y="5238315"/>
                <a:ext cx="3975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68B42D-1805-394B-B7CB-DB2426FE4FEC}"/>
                </a:ext>
              </a:extLst>
            </p:cNvPr>
            <p:cNvGrpSpPr/>
            <p:nvPr/>
          </p:nvGrpSpPr>
          <p:grpSpPr>
            <a:xfrm>
              <a:off x="978332" y="8601335"/>
              <a:ext cx="7871755" cy="2026832"/>
              <a:chOff x="978332" y="8326725"/>
              <a:chExt cx="7871755" cy="2026832"/>
            </a:xfrm>
          </p:grpSpPr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BF91E101-92E1-FF47-9AF4-D9D6DF9AEA75}"/>
                  </a:ext>
                </a:extLst>
              </p:cNvPr>
              <p:cNvSpPr/>
              <p:nvPr/>
            </p:nvSpPr>
            <p:spPr>
              <a:xfrm>
                <a:off x="1040509" y="10009767"/>
                <a:ext cx="7809578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F7F5E8D8-E319-A749-9549-3AE451A81E5F}"/>
                  </a:ext>
                </a:extLst>
              </p:cNvPr>
              <p:cNvSpPr/>
              <p:nvPr/>
            </p:nvSpPr>
            <p:spPr>
              <a:xfrm>
                <a:off x="1040509" y="10009767"/>
                <a:ext cx="3197175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8ABBC785-4897-DE44-BA43-911EC01D1378}"/>
                  </a:ext>
                </a:extLst>
              </p:cNvPr>
              <p:cNvGrpSpPr/>
              <p:nvPr/>
            </p:nvGrpSpPr>
            <p:grpSpPr>
              <a:xfrm>
                <a:off x="978332" y="8326725"/>
                <a:ext cx="3198907" cy="1429958"/>
                <a:chOff x="18382121" y="4639354"/>
                <a:chExt cx="3978021" cy="1429958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6E87A192-74EF-D947-9D1A-4F7508C2B29F}"/>
                    </a:ext>
                  </a:extLst>
                </p:cNvPr>
                <p:cNvSpPr txBox="1"/>
                <p:nvPr/>
              </p:nvSpPr>
              <p:spPr>
                <a:xfrm>
                  <a:off x="18382121" y="4639354"/>
                  <a:ext cx="3627646" cy="643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3B2B3B4-D5FD-E146-AC66-4E403D7CF793}"/>
                    </a:ext>
                  </a:extLst>
                </p:cNvPr>
                <p:cNvSpPr/>
                <p:nvPr/>
              </p:nvSpPr>
              <p:spPr>
                <a:xfrm>
                  <a:off x="18384276" y="5238315"/>
                  <a:ext cx="3975866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8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7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431664D-6792-2B46-9F70-52B9412AD8AB}"/>
              </a:ext>
            </a:extLst>
          </p:cNvPr>
          <p:cNvGrpSpPr/>
          <p:nvPr/>
        </p:nvGrpSpPr>
        <p:grpSpPr>
          <a:xfrm>
            <a:off x="11696304" y="7845316"/>
            <a:ext cx="2694087" cy="1429958"/>
            <a:chOff x="18384277" y="4841740"/>
            <a:chExt cx="2694087" cy="1429958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B861E7D-241D-2247-9B3F-C960B46BD499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D7A9032-2651-2E48-B45B-7077297809C3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+4700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AD5D46B-46EB-7840-99D5-318DC5CC0837}"/>
              </a:ext>
            </a:extLst>
          </p:cNvPr>
          <p:cNvGrpSpPr/>
          <p:nvPr/>
        </p:nvGrpSpPr>
        <p:grpSpPr>
          <a:xfrm>
            <a:off x="18737031" y="7845316"/>
            <a:ext cx="2694087" cy="1429958"/>
            <a:chOff x="18384277" y="4841740"/>
            <a:chExt cx="2694087" cy="142995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15A77F7-CCA4-0241-A35A-428371849B00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6657415-E66F-5446-85B7-21BE86BF1E2E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+2970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8D79BE9-EAB3-334F-84CF-850466AFD75F}"/>
              </a:ext>
            </a:extLst>
          </p:cNvPr>
          <p:cNvGrpSpPr/>
          <p:nvPr/>
        </p:nvGrpSpPr>
        <p:grpSpPr>
          <a:xfrm>
            <a:off x="12412496" y="9979229"/>
            <a:ext cx="1278874" cy="1278874"/>
            <a:chOff x="3241678" y="8667849"/>
            <a:chExt cx="1652954" cy="1652954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7608662-FEE1-A245-BCE8-260F0594BC81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8FB6504-B35F-0A41-8B12-A09668CA1246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25" name="Freeform 372">
                <a:extLst>
                  <a:ext uri="{FF2B5EF4-FFF2-40B4-BE49-F238E27FC236}">
                    <a16:creationId xmlns:a16="http://schemas.microsoft.com/office/drawing/2014/main" id="{CD733BB6-53A3-CA4D-A0AD-9C938089A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3">
                <a:extLst>
                  <a:ext uri="{FF2B5EF4-FFF2-40B4-BE49-F238E27FC236}">
                    <a16:creationId xmlns:a16="http://schemas.microsoft.com/office/drawing/2014/main" id="{00C3A4EB-4981-7340-8B94-E7646776F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D957403-36A6-B849-9360-E3398F362253}"/>
              </a:ext>
            </a:extLst>
          </p:cNvPr>
          <p:cNvGrpSpPr/>
          <p:nvPr/>
        </p:nvGrpSpPr>
        <p:grpSpPr>
          <a:xfrm>
            <a:off x="19598807" y="9979229"/>
            <a:ext cx="1278874" cy="1278874"/>
            <a:chOff x="10427989" y="8667849"/>
            <a:chExt cx="1652954" cy="1652954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F14D1E1-48DA-114F-A134-C9A660A68AA8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FE82646-AF24-1146-A076-EDC2C786218A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59755C1-B5B0-C841-B738-37F712F4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42FAAEF6-743D-6945-AD5D-E9E853A18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E0803E2B-7D3D-B248-B815-E30169CD7D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6E26540-CC8F-3D49-B671-7A7777F1DF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E72CEA7A-980B-8B45-832B-A80E4DFC8CF7}"/>
              </a:ext>
            </a:extLst>
          </p:cNvPr>
          <p:cNvSpPr txBox="1"/>
          <p:nvPr/>
        </p:nvSpPr>
        <p:spPr>
          <a:xfrm>
            <a:off x="10385149" y="11422364"/>
            <a:ext cx="533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68854CF-88CB-9440-8EFA-287E3E142B99}"/>
              </a:ext>
            </a:extLst>
          </p:cNvPr>
          <p:cNvSpPr txBox="1"/>
          <p:nvPr/>
        </p:nvSpPr>
        <p:spPr>
          <a:xfrm>
            <a:off x="17571212" y="11422364"/>
            <a:ext cx="533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CuadroTexto 350">
            <a:extLst>
              <a:ext uri="{FF2B5EF4-FFF2-40B4-BE49-F238E27FC236}">
                <a16:creationId xmlns:a16="http://schemas.microsoft.com/office/drawing/2014/main" id="{7616CD7B-21EB-424D-97C8-BF1D6C828942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7028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A72E25E-C2AE-C64E-8927-DF24D290CBA7}"/>
              </a:ext>
            </a:extLst>
          </p:cNvPr>
          <p:cNvSpPr/>
          <p:nvPr/>
        </p:nvSpPr>
        <p:spPr>
          <a:xfrm>
            <a:off x="15049024" y="8001000"/>
            <a:ext cx="8652224" cy="50117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92732-D2EB-DC40-8DAE-81826FCDC5B2}"/>
              </a:ext>
            </a:extLst>
          </p:cNvPr>
          <p:cNvSpPr/>
          <p:nvPr/>
        </p:nvSpPr>
        <p:spPr>
          <a:xfrm>
            <a:off x="7862713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6AB9C5-B0A3-7E4B-895B-D8739C5CA8FA}"/>
              </a:ext>
            </a:extLst>
          </p:cNvPr>
          <p:cNvSpPr txBox="1"/>
          <p:nvPr/>
        </p:nvSpPr>
        <p:spPr>
          <a:xfrm>
            <a:off x="8419926" y="832165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1BBFC0-E4AF-7140-81B2-0F6AD9D703D4}"/>
              </a:ext>
            </a:extLst>
          </p:cNvPr>
          <p:cNvSpPr/>
          <p:nvPr/>
        </p:nvSpPr>
        <p:spPr>
          <a:xfrm>
            <a:off x="8419926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+1250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3A21E5A9-774C-1E48-BB74-50B1B2B10876}"/>
              </a:ext>
            </a:extLst>
          </p:cNvPr>
          <p:cNvGraphicFramePr/>
          <p:nvPr/>
        </p:nvGraphicFramePr>
        <p:xfrm>
          <a:off x="8419926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9033AA9E-6FC0-EF47-8935-E5AAE5B54632}"/>
              </a:ext>
            </a:extLst>
          </p:cNvPr>
          <p:cNvSpPr/>
          <p:nvPr/>
        </p:nvSpPr>
        <p:spPr>
          <a:xfrm>
            <a:off x="676402" y="8001000"/>
            <a:ext cx="6783506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BF73D4-0B69-744D-92E3-B1DB9321E949}"/>
              </a:ext>
            </a:extLst>
          </p:cNvPr>
          <p:cNvSpPr txBox="1"/>
          <p:nvPr/>
        </p:nvSpPr>
        <p:spPr>
          <a:xfrm>
            <a:off x="1233615" y="8321651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24A529-EFCD-0C40-B749-8B0CE8AC8D20}"/>
              </a:ext>
            </a:extLst>
          </p:cNvPr>
          <p:cNvSpPr/>
          <p:nvPr/>
        </p:nvSpPr>
        <p:spPr>
          <a:xfrm>
            <a:off x="1233615" y="8884754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+970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ACC12857-AAB8-3B4E-A1F5-93D2465C307E}"/>
              </a:ext>
            </a:extLst>
          </p:cNvPr>
          <p:cNvGraphicFramePr/>
          <p:nvPr/>
        </p:nvGraphicFramePr>
        <p:xfrm>
          <a:off x="1233615" y="9736794"/>
          <a:ext cx="5792065" cy="287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DC8A99B3-3C73-CF4B-A909-25FEC2BFE525}"/>
              </a:ext>
            </a:extLst>
          </p:cNvPr>
          <p:cNvSpPr/>
          <p:nvPr/>
        </p:nvSpPr>
        <p:spPr>
          <a:xfrm>
            <a:off x="676402" y="3125721"/>
            <a:ext cx="16511218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F0C356-F6D4-2C46-A7C2-C1541EEFD7A4}"/>
              </a:ext>
            </a:extLst>
          </p:cNvPr>
          <p:cNvSpPr/>
          <p:nvPr/>
        </p:nvSpPr>
        <p:spPr>
          <a:xfrm>
            <a:off x="17599088" y="3125721"/>
            <a:ext cx="6102160" cy="44705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2755CA6-F0CB-ED47-AAFC-A5CAA698C94C}"/>
              </a:ext>
            </a:extLst>
          </p:cNvPr>
          <p:cNvGrpSpPr/>
          <p:nvPr/>
        </p:nvGrpSpPr>
        <p:grpSpPr>
          <a:xfrm>
            <a:off x="18314295" y="3920844"/>
            <a:ext cx="4671746" cy="2981575"/>
            <a:chOff x="2402642" y="7773224"/>
            <a:chExt cx="4671746" cy="29815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8D314C-564F-8549-AC0F-892F03B971A0}"/>
                </a:ext>
              </a:extLst>
            </p:cNvPr>
            <p:cNvSpPr txBox="1"/>
            <p:nvPr/>
          </p:nvSpPr>
          <p:spPr>
            <a:xfrm>
              <a:off x="2402642" y="7773224"/>
              <a:ext cx="46717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3649CA-A2D4-654D-883F-52B18BB7B745}"/>
                </a:ext>
              </a:extLst>
            </p:cNvPr>
            <p:cNvSpPr txBox="1"/>
            <p:nvPr/>
          </p:nvSpPr>
          <p:spPr>
            <a:xfrm>
              <a:off x="2576631" y="8938917"/>
              <a:ext cx="4323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aphicFrame>
        <p:nvGraphicFramePr>
          <p:cNvPr id="99" name="Chart 98">
            <a:extLst>
              <a:ext uri="{FF2B5EF4-FFF2-40B4-BE49-F238E27FC236}">
                <a16:creationId xmlns:a16="http://schemas.microsoft.com/office/drawing/2014/main" id="{B23F90E8-0A1B-164B-B57E-DB002E322494}"/>
              </a:ext>
            </a:extLst>
          </p:cNvPr>
          <p:cNvGraphicFramePr/>
          <p:nvPr/>
        </p:nvGraphicFramePr>
        <p:xfrm>
          <a:off x="15606434" y="8614889"/>
          <a:ext cx="7537601" cy="375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916BD5-DDA3-2644-B10B-E70FDF04458C}"/>
              </a:ext>
            </a:extLst>
          </p:cNvPr>
          <p:cNvGrpSpPr/>
          <p:nvPr/>
        </p:nvGrpSpPr>
        <p:grpSpPr>
          <a:xfrm>
            <a:off x="1391609" y="3832809"/>
            <a:ext cx="3152775" cy="3200239"/>
            <a:chOff x="16575442" y="11817559"/>
            <a:chExt cx="3152775" cy="3200239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0163124-2EC2-784D-BD08-72D3369588DF}"/>
                </a:ext>
              </a:extLst>
            </p:cNvPr>
            <p:cNvGrpSpPr/>
            <p:nvPr/>
          </p:nvGrpSpPr>
          <p:grpSpPr>
            <a:xfrm>
              <a:off x="16575442" y="11817559"/>
              <a:ext cx="3152775" cy="1797050"/>
              <a:chOff x="1554163" y="1189038"/>
              <a:chExt cx="3152775" cy="1797050"/>
            </a:xfrm>
          </p:grpSpPr>
          <p:sp>
            <p:nvSpPr>
              <p:cNvPr id="193" name="Freeform 1">
                <a:extLst>
                  <a:ext uri="{FF2B5EF4-FFF2-40B4-BE49-F238E27FC236}">
                    <a16:creationId xmlns:a16="http://schemas.microsoft.com/office/drawing/2014/main" id="{CEF4B818-8150-0F46-9A82-AFFAE0241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Freeform 2">
                <a:extLst>
                  <a:ext uri="{FF2B5EF4-FFF2-40B4-BE49-F238E27FC236}">
                    <a16:creationId xmlns:a16="http://schemas.microsoft.com/office/drawing/2014/main" id="{55B92742-32AC-604F-9A02-3F66DD46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Freeform 3">
                <a:extLst>
                  <a:ext uri="{FF2B5EF4-FFF2-40B4-BE49-F238E27FC236}">
                    <a16:creationId xmlns:a16="http://schemas.microsoft.com/office/drawing/2014/main" id="{3DECDFD3-7B95-D146-BAD6-9B50BFA8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4">
                <a:extLst>
                  <a:ext uri="{FF2B5EF4-FFF2-40B4-BE49-F238E27FC236}">
                    <a16:creationId xmlns:a16="http://schemas.microsoft.com/office/drawing/2014/main" id="{DC006B05-137C-D44A-B447-2EB6FA3C2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Freeform 5">
                <a:extLst>
                  <a:ext uri="{FF2B5EF4-FFF2-40B4-BE49-F238E27FC236}">
                    <a16:creationId xmlns:a16="http://schemas.microsoft.com/office/drawing/2014/main" id="{C6083F65-8226-A844-B58E-4A9A9F85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Freeform 6">
                <a:extLst>
                  <a:ext uri="{FF2B5EF4-FFF2-40B4-BE49-F238E27FC236}">
                    <a16:creationId xmlns:a16="http://schemas.microsoft.com/office/drawing/2014/main" id="{D74A72B3-B8ED-3345-A416-242509A27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id="{401E7B71-4E2E-A147-B98D-3B944B34B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Freeform 8">
                <a:extLst>
                  <a:ext uri="{FF2B5EF4-FFF2-40B4-BE49-F238E27FC236}">
                    <a16:creationId xmlns:a16="http://schemas.microsoft.com/office/drawing/2014/main" id="{A80B458D-9047-DB48-88BF-DBCD2073E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Freeform 9">
                <a:extLst>
                  <a:ext uri="{FF2B5EF4-FFF2-40B4-BE49-F238E27FC236}">
                    <a16:creationId xmlns:a16="http://schemas.microsoft.com/office/drawing/2014/main" id="{4F7D83A0-B3F3-1240-B240-BA15C099E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Freeform 10">
                <a:extLst>
                  <a:ext uri="{FF2B5EF4-FFF2-40B4-BE49-F238E27FC236}">
                    <a16:creationId xmlns:a16="http://schemas.microsoft.com/office/drawing/2014/main" id="{563CB7F1-E149-0F42-AD08-0BBECD8B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11">
                <a:extLst>
                  <a:ext uri="{FF2B5EF4-FFF2-40B4-BE49-F238E27FC236}">
                    <a16:creationId xmlns:a16="http://schemas.microsoft.com/office/drawing/2014/main" id="{387CE70D-C218-A14C-B518-9217127CE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Freeform 12">
                <a:extLst>
                  <a:ext uri="{FF2B5EF4-FFF2-40B4-BE49-F238E27FC236}">
                    <a16:creationId xmlns:a16="http://schemas.microsoft.com/office/drawing/2014/main" id="{A94793D7-9149-6542-A8ED-BA754501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Freeform 13">
                <a:extLst>
                  <a:ext uri="{FF2B5EF4-FFF2-40B4-BE49-F238E27FC236}">
                    <a16:creationId xmlns:a16="http://schemas.microsoft.com/office/drawing/2014/main" id="{E052B992-CD03-D94F-A9AC-C839B68B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Freeform 14">
                <a:extLst>
                  <a:ext uri="{FF2B5EF4-FFF2-40B4-BE49-F238E27FC236}">
                    <a16:creationId xmlns:a16="http://schemas.microsoft.com/office/drawing/2014/main" id="{78D57989-0716-1146-82BA-9D8B2118D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Freeform 15">
                <a:extLst>
                  <a:ext uri="{FF2B5EF4-FFF2-40B4-BE49-F238E27FC236}">
                    <a16:creationId xmlns:a16="http://schemas.microsoft.com/office/drawing/2014/main" id="{A3878139-4F7B-B34D-8098-40AE894A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Freeform 16">
                <a:extLst>
                  <a:ext uri="{FF2B5EF4-FFF2-40B4-BE49-F238E27FC236}">
                    <a16:creationId xmlns:a16="http://schemas.microsoft.com/office/drawing/2014/main" id="{79BF357F-8679-C54E-B30A-AA7AE6387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Freeform 17">
                <a:extLst>
                  <a:ext uri="{FF2B5EF4-FFF2-40B4-BE49-F238E27FC236}">
                    <a16:creationId xmlns:a16="http://schemas.microsoft.com/office/drawing/2014/main" id="{C4DD79C9-B0C9-3840-89F3-E91A32662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18">
                <a:extLst>
                  <a:ext uri="{FF2B5EF4-FFF2-40B4-BE49-F238E27FC236}">
                    <a16:creationId xmlns:a16="http://schemas.microsoft.com/office/drawing/2014/main" id="{180D3D10-76C5-E743-8AB7-3D3DFE9DF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Freeform 19">
                <a:extLst>
                  <a:ext uri="{FF2B5EF4-FFF2-40B4-BE49-F238E27FC236}">
                    <a16:creationId xmlns:a16="http://schemas.microsoft.com/office/drawing/2014/main" id="{B9C592CE-63E2-904C-BC1C-C468048E8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Freeform 20">
                <a:extLst>
                  <a:ext uri="{FF2B5EF4-FFF2-40B4-BE49-F238E27FC236}">
                    <a16:creationId xmlns:a16="http://schemas.microsoft.com/office/drawing/2014/main" id="{22CA4E53-07A4-9A45-B4DA-A344ED110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Freeform 21">
                <a:extLst>
                  <a:ext uri="{FF2B5EF4-FFF2-40B4-BE49-F238E27FC236}">
                    <a16:creationId xmlns:a16="http://schemas.microsoft.com/office/drawing/2014/main" id="{C07400F9-B812-4C48-9027-44371E64D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Freeform 22">
                <a:extLst>
                  <a:ext uri="{FF2B5EF4-FFF2-40B4-BE49-F238E27FC236}">
                    <a16:creationId xmlns:a16="http://schemas.microsoft.com/office/drawing/2014/main" id="{171F23AF-4A4D-9640-A2B6-E7CB562F2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Freeform 23">
                <a:extLst>
                  <a:ext uri="{FF2B5EF4-FFF2-40B4-BE49-F238E27FC236}">
                    <a16:creationId xmlns:a16="http://schemas.microsoft.com/office/drawing/2014/main" id="{3AA2B484-182D-D346-8E23-BE1F8D3E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24">
                <a:extLst>
                  <a:ext uri="{FF2B5EF4-FFF2-40B4-BE49-F238E27FC236}">
                    <a16:creationId xmlns:a16="http://schemas.microsoft.com/office/drawing/2014/main" id="{8BAF423C-E7A0-D947-86E9-13CBEA81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Freeform 25">
                <a:extLst>
                  <a:ext uri="{FF2B5EF4-FFF2-40B4-BE49-F238E27FC236}">
                    <a16:creationId xmlns:a16="http://schemas.microsoft.com/office/drawing/2014/main" id="{0FE52DD7-4D8D-1247-8450-FAEA4D51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Freeform 26">
                <a:extLst>
                  <a:ext uri="{FF2B5EF4-FFF2-40B4-BE49-F238E27FC236}">
                    <a16:creationId xmlns:a16="http://schemas.microsoft.com/office/drawing/2014/main" id="{EDD86E2A-7C21-594F-A07F-8A55DDC63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69392967-6C08-4E44-A290-58E441BA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017E1E9A-0EB4-6349-8D4E-409D74A84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Freeform 29">
                <a:extLst>
                  <a:ext uri="{FF2B5EF4-FFF2-40B4-BE49-F238E27FC236}">
                    <a16:creationId xmlns:a16="http://schemas.microsoft.com/office/drawing/2014/main" id="{4EE6D558-4741-FB4E-9696-69764431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30">
                <a:extLst>
                  <a:ext uri="{FF2B5EF4-FFF2-40B4-BE49-F238E27FC236}">
                    <a16:creationId xmlns:a16="http://schemas.microsoft.com/office/drawing/2014/main" id="{219F6FD1-B49C-B740-BCBC-87EFC580C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31">
                <a:extLst>
                  <a:ext uri="{FF2B5EF4-FFF2-40B4-BE49-F238E27FC236}">
                    <a16:creationId xmlns:a16="http://schemas.microsoft.com/office/drawing/2014/main" id="{1016C6E2-DF2E-7C4F-9E09-908E077B2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32">
                <a:extLst>
                  <a:ext uri="{FF2B5EF4-FFF2-40B4-BE49-F238E27FC236}">
                    <a16:creationId xmlns:a16="http://schemas.microsoft.com/office/drawing/2014/main" id="{094DE812-BAA0-274D-9C8A-7B7C2003E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Freeform 33">
                <a:extLst>
                  <a:ext uri="{FF2B5EF4-FFF2-40B4-BE49-F238E27FC236}">
                    <a16:creationId xmlns:a16="http://schemas.microsoft.com/office/drawing/2014/main" id="{DBD7DD34-6A40-BE41-80A3-71F7785D1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986A53D-4F97-7C47-BB89-11FF05BEA966}"/>
                </a:ext>
              </a:extLst>
            </p:cNvPr>
            <p:cNvGrpSpPr/>
            <p:nvPr/>
          </p:nvGrpSpPr>
          <p:grpSpPr>
            <a:xfrm>
              <a:off x="16985025" y="13808364"/>
              <a:ext cx="2251314" cy="1209434"/>
              <a:chOff x="2476192" y="3842609"/>
              <a:chExt cx="2251314" cy="1209434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13BABC04-C9AA-7D49-8AAD-05BA6FB9DDFD}"/>
                  </a:ext>
                </a:extLst>
              </p:cNvPr>
              <p:cNvGrpSpPr/>
              <p:nvPr/>
            </p:nvGrpSpPr>
            <p:grpSpPr>
              <a:xfrm>
                <a:off x="2476192" y="3842609"/>
                <a:ext cx="2187882" cy="1209434"/>
                <a:chOff x="9766296" y="10966967"/>
                <a:chExt cx="2187882" cy="1209434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2E7FB02-C0E0-5F47-9BBE-9935C38AC1C1}"/>
                    </a:ext>
                  </a:extLst>
                </p:cNvPr>
                <p:cNvSpPr txBox="1"/>
                <p:nvPr/>
              </p:nvSpPr>
              <p:spPr>
                <a:xfrm>
                  <a:off x="10093286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BF2EAC0-2E2A-D24E-8B12-EDABAEDA5150}"/>
                    </a:ext>
                  </a:extLst>
                </p:cNvPr>
                <p:cNvSpPr/>
                <p:nvPr/>
              </p:nvSpPr>
              <p:spPr>
                <a:xfrm>
                  <a:off x="976629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90" name="Triangle 189">
                <a:extLst>
                  <a:ext uri="{FF2B5EF4-FFF2-40B4-BE49-F238E27FC236}">
                    <a16:creationId xmlns:a16="http://schemas.microsoft.com/office/drawing/2014/main" id="{B6F885AD-D76C-7149-8F01-5E6AC016EA82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87E8CE-D771-EC41-BC5A-13D900323B0F}"/>
              </a:ext>
            </a:extLst>
          </p:cNvPr>
          <p:cNvGrpSpPr/>
          <p:nvPr/>
        </p:nvGrpSpPr>
        <p:grpSpPr>
          <a:xfrm>
            <a:off x="6983817" y="3839124"/>
            <a:ext cx="3152775" cy="3111570"/>
            <a:chOff x="16628145" y="15975308"/>
            <a:chExt cx="3152775" cy="31115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5A8CCB8-F4CF-6D41-A2E4-24CC0A59DDED}"/>
                </a:ext>
              </a:extLst>
            </p:cNvPr>
            <p:cNvGrpSpPr/>
            <p:nvPr/>
          </p:nvGrpSpPr>
          <p:grpSpPr>
            <a:xfrm>
              <a:off x="16628145" y="15975308"/>
              <a:ext cx="3152775" cy="1797050"/>
              <a:chOff x="1554163" y="1189038"/>
              <a:chExt cx="3152775" cy="1797050"/>
            </a:xfrm>
          </p:grpSpPr>
          <p:sp>
            <p:nvSpPr>
              <p:cNvPr id="113" name="Freeform 1">
                <a:extLst>
                  <a:ext uri="{FF2B5EF4-FFF2-40B4-BE49-F238E27FC236}">
                    <a16:creationId xmlns:a16="http://schemas.microsoft.com/office/drawing/2014/main" id="{833B0FAA-0868-8544-AEA1-1915D25E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2">
                <a:extLst>
                  <a:ext uri="{FF2B5EF4-FFF2-40B4-BE49-F238E27FC236}">
                    <a16:creationId xmlns:a16="http://schemas.microsoft.com/office/drawing/2014/main" id="{C27EC6FF-2F0F-C040-B9F2-2762C9F2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3">
                <a:extLst>
                  <a:ext uri="{FF2B5EF4-FFF2-40B4-BE49-F238E27FC236}">
                    <a16:creationId xmlns:a16="http://schemas.microsoft.com/office/drawing/2014/main" id="{E03E557A-D68D-7041-83AD-8EAB5B08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4">
                <a:extLst>
                  <a:ext uri="{FF2B5EF4-FFF2-40B4-BE49-F238E27FC236}">
                    <a16:creationId xmlns:a16="http://schemas.microsoft.com/office/drawing/2014/main" id="{6757C74E-9C46-6249-826D-F07DD5A8C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5">
                <a:extLst>
                  <a:ext uri="{FF2B5EF4-FFF2-40B4-BE49-F238E27FC236}">
                    <a16:creationId xmlns:a16="http://schemas.microsoft.com/office/drawing/2014/main" id="{7FA2EBA6-6B4E-3F48-ABC1-D7E150A82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232BF195-7CB6-0648-A3E2-54C309867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F08F669D-FF00-174A-87E9-A4D785380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8">
                <a:extLst>
                  <a:ext uri="{FF2B5EF4-FFF2-40B4-BE49-F238E27FC236}">
                    <a16:creationId xmlns:a16="http://schemas.microsoft.com/office/drawing/2014/main" id="{79356024-6B73-384C-A95A-9DFB44827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9">
                <a:extLst>
                  <a:ext uri="{FF2B5EF4-FFF2-40B4-BE49-F238E27FC236}">
                    <a16:creationId xmlns:a16="http://schemas.microsoft.com/office/drawing/2014/main" id="{9211AA2C-B53D-654B-B661-E3AB5C5A0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04AE3683-4B8F-AF4D-B266-DAE9BABB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53EA7BB5-EC90-2842-AB7B-B344A645A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233E4378-C457-4D4B-8796-CA80A846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28BC2A39-56A8-F94B-AD7C-CA3E6916E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14">
                <a:extLst>
                  <a:ext uri="{FF2B5EF4-FFF2-40B4-BE49-F238E27FC236}">
                    <a16:creationId xmlns:a16="http://schemas.microsoft.com/office/drawing/2014/main" id="{72FE5D59-09AF-CF44-B37B-A60DD1936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15">
                <a:extLst>
                  <a:ext uri="{FF2B5EF4-FFF2-40B4-BE49-F238E27FC236}">
                    <a16:creationId xmlns:a16="http://schemas.microsoft.com/office/drawing/2014/main" id="{2F6764A5-ED8B-7A43-AD72-C85417A45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16">
                <a:extLst>
                  <a:ext uri="{FF2B5EF4-FFF2-40B4-BE49-F238E27FC236}">
                    <a16:creationId xmlns:a16="http://schemas.microsoft.com/office/drawing/2014/main" id="{8B699F5E-9074-BB45-A613-FD994BEC9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17">
                <a:extLst>
                  <a:ext uri="{FF2B5EF4-FFF2-40B4-BE49-F238E27FC236}">
                    <a16:creationId xmlns:a16="http://schemas.microsoft.com/office/drawing/2014/main" id="{9996F1A6-D02E-7248-A467-57E8ECDE2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18">
                <a:extLst>
                  <a:ext uri="{FF2B5EF4-FFF2-40B4-BE49-F238E27FC236}">
                    <a16:creationId xmlns:a16="http://schemas.microsoft.com/office/drawing/2014/main" id="{794EB0D5-0EFC-2343-A0DF-597FF457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19">
                <a:extLst>
                  <a:ext uri="{FF2B5EF4-FFF2-40B4-BE49-F238E27FC236}">
                    <a16:creationId xmlns:a16="http://schemas.microsoft.com/office/drawing/2014/main" id="{CB65FAEB-6632-F14F-B7A4-56DB082D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20">
                <a:extLst>
                  <a:ext uri="{FF2B5EF4-FFF2-40B4-BE49-F238E27FC236}">
                    <a16:creationId xmlns:a16="http://schemas.microsoft.com/office/drawing/2014/main" id="{AE8EECE9-CF9C-284C-9CA6-E7B57D084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5CA616BA-4779-A54A-BC74-294D7C0BC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Freeform 22">
                <a:extLst>
                  <a:ext uri="{FF2B5EF4-FFF2-40B4-BE49-F238E27FC236}">
                    <a16:creationId xmlns:a16="http://schemas.microsoft.com/office/drawing/2014/main" id="{CCC07ED8-F92D-044C-B1BA-0FE7348A5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23">
                <a:extLst>
                  <a:ext uri="{FF2B5EF4-FFF2-40B4-BE49-F238E27FC236}">
                    <a16:creationId xmlns:a16="http://schemas.microsoft.com/office/drawing/2014/main" id="{126337C2-15BA-E74E-8CAA-FA1CCDB7B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Freeform 24">
                <a:extLst>
                  <a:ext uri="{FF2B5EF4-FFF2-40B4-BE49-F238E27FC236}">
                    <a16:creationId xmlns:a16="http://schemas.microsoft.com/office/drawing/2014/main" id="{EEBB787A-7689-4D4B-863E-FDC4E4B36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id="{523C9D4B-1808-3845-A679-62B42C1AC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id="{28B47177-F173-9A44-BE92-486F5BAEC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id="{D56C8DEE-8BE2-8F4C-A620-8A2DB8C19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id="{A10C4628-E967-6449-B553-B3D451A0B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2C6338C3-2F31-A541-9E11-CDE06A43A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id="{058F18A5-EA22-2245-A6D9-AB162630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id="{4321577B-9AF5-8D4E-95B9-0940536D6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Freeform 32">
                <a:extLst>
                  <a:ext uri="{FF2B5EF4-FFF2-40B4-BE49-F238E27FC236}">
                    <a16:creationId xmlns:a16="http://schemas.microsoft.com/office/drawing/2014/main" id="{969F3343-356B-7A4A-B72C-4A1016FF4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Freeform 33">
                <a:extLst>
                  <a:ext uri="{FF2B5EF4-FFF2-40B4-BE49-F238E27FC236}">
                    <a16:creationId xmlns:a16="http://schemas.microsoft.com/office/drawing/2014/main" id="{11D70632-460C-E64E-9F63-4EC67FBAC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724F5DE-9A66-F845-ADD1-859A227CAA4E}"/>
                </a:ext>
              </a:extLst>
            </p:cNvPr>
            <p:cNvGrpSpPr/>
            <p:nvPr/>
          </p:nvGrpSpPr>
          <p:grpSpPr>
            <a:xfrm>
              <a:off x="16985025" y="17877444"/>
              <a:ext cx="2251314" cy="1209434"/>
              <a:chOff x="2476192" y="3842609"/>
              <a:chExt cx="2251314" cy="120943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3C6477C-794C-234E-B9D0-14C486A2F757}"/>
                  </a:ext>
                </a:extLst>
              </p:cNvPr>
              <p:cNvGrpSpPr/>
              <p:nvPr/>
            </p:nvGrpSpPr>
            <p:grpSpPr>
              <a:xfrm>
                <a:off x="2476192" y="3842609"/>
                <a:ext cx="2187882" cy="1209434"/>
                <a:chOff x="9766296" y="10966967"/>
                <a:chExt cx="2187882" cy="1209434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FE6750C-AD6B-4643-AEA7-E81B40649C1E}"/>
                    </a:ext>
                  </a:extLst>
                </p:cNvPr>
                <p:cNvSpPr txBox="1"/>
                <p:nvPr/>
              </p:nvSpPr>
              <p:spPr>
                <a:xfrm>
                  <a:off x="10093286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1DB62DB-4584-6840-A5CF-6F141307A41D}"/>
                    </a:ext>
                  </a:extLst>
                </p:cNvPr>
                <p:cNvSpPr/>
                <p:nvPr/>
              </p:nvSpPr>
              <p:spPr>
                <a:xfrm>
                  <a:off x="976629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06" name="Triangle 105">
                <a:extLst>
                  <a:ext uri="{FF2B5EF4-FFF2-40B4-BE49-F238E27FC236}">
                    <a16:creationId xmlns:a16="http://schemas.microsoft.com/office/drawing/2014/main" id="{27D84B1C-7DC9-7D4D-9076-FD40F3900345}"/>
                  </a:ext>
                </a:extLst>
              </p:cNvPr>
              <p:cNvSpPr/>
              <p:nvPr/>
            </p:nvSpPr>
            <p:spPr>
              <a:xfrm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69E85BE-8D97-D04F-B1CF-F496E7DB117D}"/>
              </a:ext>
            </a:extLst>
          </p:cNvPr>
          <p:cNvGrpSpPr/>
          <p:nvPr/>
        </p:nvGrpSpPr>
        <p:grpSpPr>
          <a:xfrm>
            <a:off x="12728777" y="3832809"/>
            <a:ext cx="3152775" cy="3200239"/>
            <a:chOff x="16575442" y="11817559"/>
            <a:chExt cx="3152775" cy="3200239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3D4545FB-4C3E-AD49-8F55-79A814CAE679}"/>
                </a:ext>
              </a:extLst>
            </p:cNvPr>
            <p:cNvGrpSpPr/>
            <p:nvPr/>
          </p:nvGrpSpPr>
          <p:grpSpPr>
            <a:xfrm>
              <a:off x="16575442" y="11817559"/>
              <a:ext cx="3152775" cy="1797050"/>
              <a:chOff x="1554163" y="1189038"/>
              <a:chExt cx="3152775" cy="1797050"/>
            </a:xfrm>
          </p:grpSpPr>
          <p:sp>
            <p:nvSpPr>
              <p:cNvPr id="274" name="Freeform 1">
                <a:extLst>
                  <a:ext uri="{FF2B5EF4-FFF2-40B4-BE49-F238E27FC236}">
                    <a16:creationId xmlns:a16="http://schemas.microsoft.com/office/drawing/2014/main" id="{C33F1CBB-1EFB-4943-8F34-674E73B05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Freeform 2">
                <a:extLst>
                  <a:ext uri="{FF2B5EF4-FFF2-40B4-BE49-F238E27FC236}">
                    <a16:creationId xmlns:a16="http://schemas.microsoft.com/office/drawing/2014/main" id="{27A0F60E-BE99-3048-B476-76CA9D526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Freeform 3">
                <a:extLst>
                  <a:ext uri="{FF2B5EF4-FFF2-40B4-BE49-F238E27FC236}">
                    <a16:creationId xmlns:a16="http://schemas.microsoft.com/office/drawing/2014/main" id="{A4F1188E-B88A-6144-8572-CE726661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Freeform 4">
                <a:extLst>
                  <a:ext uri="{FF2B5EF4-FFF2-40B4-BE49-F238E27FC236}">
                    <a16:creationId xmlns:a16="http://schemas.microsoft.com/office/drawing/2014/main" id="{8D125A7C-28AA-1449-BF75-86F3DB31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Freeform 5">
                <a:extLst>
                  <a:ext uri="{FF2B5EF4-FFF2-40B4-BE49-F238E27FC236}">
                    <a16:creationId xmlns:a16="http://schemas.microsoft.com/office/drawing/2014/main" id="{9C0C0A77-8A9E-8746-AEE9-D83892237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4C5F0D65-BFD2-E046-90CB-E30E051CA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C0680DCC-0AF8-CD4B-ACAD-C1BC91C76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D48CB9DD-E938-4A4F-80DF-10E92C7C7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81FAEB3B-7719-0044-B61B-879E83BA0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39B6281D-AB2B-7A40-9C73-8A894BCD5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EDA9CF3B-05E3-FC44-A17D-D0CC858DD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77F377CC-1C16-DE43-A4A0-AF1751FC7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D2DBEC69-ED9E-5744-B136-2B53898C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AFA8F270-1D2F-2A40-A9BA-6C4FE07B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40CA671D-AF65-C942-94EC-59A9EAFDD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Freeform 16">
                <a:extLst>
                  <a:ext uri="{FF2B5EF4-FFF2-40B4-BE49-F238E27FC236}">
                    <a16:creationId xmlns:a16="http://schemas.microsoft.com/office/drawing/2014/main" id="{0B0FDEED-C3F4-8B49-BBFD-DF840096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A8D41130-3D28-7342-B929-4DA0279D4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34AC34ED-AFB2-C349-99BA-F9A93D031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D0CC4071-2DCF-A04C-ACA2-37D6552FD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7948957F-2570-0648-800E-F9CE84C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Freeform 21">
                <a:extLst>
                  <a:ext uri="{FF2B5EF4-FFF2-40B4-BE49-F238E27FC236}">
                    <a16:creationId xmlns:a16="http://schemas.microsoft.com/office/drawing/2014/main" id="{ACB3963A-3D4B-A94D-8FA6-D19212008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C7878F63-EAEE-EB47-A101-A74C3F48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29ED7001-BC5F-574A-844F-A4B7E5B00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4E1EC272-64EB-0748-A999-695ACE971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BA3FDDC2-CBB6-BE46-8D05-F3BB0877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B71890CF-FAD1-504A-A761-6B20A6866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4F686E87-1A9F-9849-A08D-B97EAD6B6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2BC71DBC-20EA-0347-B529-A815ABEF1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E69D6CA-671B-5E40-8017-C17116A30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13B9BA4-7DBE-A245-A9E9-32BF0E19C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44645887-48F7-E44C-B1CE-DBC743791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Freeform 32">
                <a:extLst>
                  <a:ext uri="{FF2B5EF4-FFF2-40B4-BE49-F238E27FC236}">
                    <a16:creationId xmlns:a16="http://schemas.microsoft.com/office/drawing/2014/main" id="{49F32028-F399-DB4B-A80F-736BC9FC8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Freeform 33">
                <a:extLst>
                  <a:ext uri="{FF2B5EF4-FFF2-40B4-BE49-F238E27FC236}">
                    <a16:creationId xmlns:a16="http://schemas.microsoft.com/office/drawing/2014/main" id="{6930DB48-F771-444A-967F-DF9F62F9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49E968F-1571-F844-84F7-43E8D8D8C285}"/>
                </a:ext>
              </a:extLst>
            </p:cNvPr>
            <p:cNvGrpSpPr/>
            <p:nvPr/>
          </p:nvGrpSpPr>
          <p:grpSpPr>
            <a:xfrm>
              <a:off x="16985025" y="13808364"/>
              <a:ext cx="2251314" cy="1209434"/>
              <a:chOff x="2476192" y="3842609"/>
              <a:chExt cx="2251314" cy="1209434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0F15CCC7-9D12-CE44-8222-213692E0BFB2}"/>
                  </a:ext>
                </a:extLst>
              </p:cNvPr>
              <p:cNvGrpSpPr/>
              <p:nvPr/>
            </p:nvGrpSpPr>
            <p:grpSpPr>
              <a:xfrm>
                <a:off x="2476192" y="3842609"/>
                <a:ext cx="2187882" cy="1209434"/>
                <a:chOff x="9766296" y="10966967"/>
                <a:chExt cx="2187882" cy="1209434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0F0F5AEE-B27C-6145-A959-B9A73EA40F6A}"/>
                    </a:ext>
                  </a:extLst>
                </p:cNvPr>
                <p:cNvSpPr txBox="1"/>
                <p:nvPr/>
              </p:nvSpPr>
              <p:spPr>
                <a:xfrm>
                  <a:off x="10093286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A8EF86E-A6CF-CE41-ADE4-CDD357C4CF3A}"/>
                    </a:ext>
                  </a:extLst>
                </p:cNvPr>
                <p:cNvSpPr/>
                <p:nvPr/>
              </p:nvSpPr>
              <p:spPr>
                <a:xfrm>
                  <a:off x="976629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271" name="Triangle 270">
                <a:extLst>
                  <a:ext uri="{FF2B5EF4-FFF2-40B4-BE49-F238E27FC236}">
                    <a16:creationId xmlns:a16="http://schemas.microsoft.com/office/drawing/2014/main" id="{78CACAE5-79E9-0948-9048-C4CAD1B89384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3" name="CuadroTexto 350">
            <a:extLst>
              <a:ext uri="{FF2B5EF4-FFF2-40B4-BE49-F238E27FC236}">
                <a16:creationId xmlns:a16="http://schemas.microsoft.com/office/drawing/2014/main" id="{342C5CC6-11FB-8448-9103-33D4A3700A51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42472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9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2DA9E9"/>
      </a:accent1>
      <a:accent2>
        <a:srgbClr val="7BD72C"/>
      </a:accent2>
      <a:accent3>
        <a:srgbClr val="CB04FF"/>
      </a:accent3>
      <a:accent4>
        <a:srgbClr val="2586B7"/>
      </a:accent4>
      <a:accent5>
        <a:srgbClr val="63AB27"/>
      </a:accent5>
      <a:accent6>
        <a:srgbClr val="77848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100666</TotalTime>
  <Words>415</Words>
  <Application>Microsoft Macintosh PowerPoint</Application>
  <PresentationFormat>Custom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 Heavy</vt:lpstr>
      <vt:lpstr>Lato Light</vt:lpstr>
      <vt:lpstr>Lato Medium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18055</cp:revision>
  <dcterms:created xsi:type="dcterms:W3CDTF">2014-11-12T21:47:38Z</dcterms:created>
  <dcterms:modified xsi:type="dcterms:W3CDTF">2020-01-23T17:57:53Z</dcterms:modified>
  <cp:category/>
</cp:coreProperties>
</file>