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11"/>
  </p:notesMasterIdLst>
  <p:sldIdLst>
    <p:sldId id="4392" r:id="rId3"/>
    <p:sldId id="4393" r:id="rId4"/>
    <p:sldId id="4394" r:id="rId5"/>
    <p:sldId id="4395" r:id="rId6"/>
    <p:sldId id="4397" r:id="rId7"/>
    <p:sldId id="4400" r:id="rId8"/>
    <p:sldId id="4402" r:id="rId9"/>
    <p:sldId id="4398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05266"/>
    <a:srgbClr val="EFF1F8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5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28" y="224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F-5B40-8155-99F98E756D4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1F-5B40-8155-99F98E756D4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1F-5B40-8155-99F98E756D4D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A1F-5B40-8155-99F98E756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CE-7A4F-97DC-B241F215C2B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CE-7A4F-97DC-B241F215C2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4CE-7A4F-97DC-B241F215C2B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CE-7A4F-97DC-B241F215C2B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4C-0C4A-ABC8-79C9DBE87DF8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4C-0C4A-ABC8-79C9DBE87D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F4C-0C4A-ABC8-79C9DBE87DF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4C-0C4A-ABC8-79C9DBE87DF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8A-6E49-ACC9-0D07E80575C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8A-6E49-ACC9-0D07E80575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8A-6E49-ACC9-0D07E80575C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8A-6E49-ACC9-0D07E80575C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84-3047-9519-FE14DB76AD1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84-3047-9519-FE14DB76AD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84-3047-9519-FE14DB76AD1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84-3047-9519-FE14DB76AD1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EA-B047-BC3F-3A81D25F4DF5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3EA-B047-BC3F-3A81D25F4D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3EA-B047-BC3F-3A81D25F4DF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EA-B047-BC3F-3A81D25F4DF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5A-4746-84BB-801D66A3CAE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5A-4746-84BB-801D66A3CA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5A-4746-84BB-801D66A3CAE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5A-4746-84BB-801D66A3CAE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23B-8041-96C0-C06873C26666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23B-8041-96C0-C06873C26666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23B-8041-96C0-C06873C26666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23B-8041-96C0-C06873C26666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23B-8041-96C0-C06873C266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4500</c:v>
                </c:pt>
                <c:pt idx="1">
                  <c:v>2900</c:v>
                </c:pt>
                <c:pt idx="2">
                  <c:v>3600</c:v>
                </c:pt>
                <c:pt idx="3">
                  <c:v>5200</c:v>
                </c:pt>
                <c:pt idx="4">
                  <c:v>2400</c:v>
                </c:pt>
                <c:pt idx="5">
                  <c:v>3870</c:v>
                </c:pt>
                <c:pt idx="6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3B-8041-96C0-C06873C2666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8DC-3140-95EE-B816F2E1D8E8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8DC-3140-95EE-B816F2E1D8E8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8DC-3140-95EE-B816F2E1D8E8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8DC-3140-95EE-B816F2E1D8E8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8DC-3140-95EE-B816F2E1D8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2340</c:v>
                </c:pt>
                <c:pt idx="1">
                  <c:v>2900</c:v>
                </c:pt>
                <c:pt idx="2">
                  <c:v>4100</c:v>
                </c:pt>
                <c:pt idx="3">
                  <c:v>3900</c:v>
                </c:pt>
                <c:pt idx="4">
                  <c:v>2400</c:v>
                </c:pt>
                <c:pt idx="5">
                  <c:v>6500</c:v>
                </c:pt>
                <c:pt idx="6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8DC-3140-95EE-B816F2E1D8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23B-8041-96C0-C06873C26666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23B-8041-96C0-C06873C26666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23B-8041-96C0-C06873C26666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23B-8041-96C0-C06873C26666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23B-8041-96C0-C06873C266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3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4500</c:v>
                </c:pt>
                <c:pt idx="1">
                  <c:v>2900</c:v>
                </c:pt>
                <c:pt idx="2">
                  <c:v>3600</c:v>
                </c:pt>
                <c:pt idx="3">
                  <c:v>5200</c:v>
                </c:pt>
                <c:pt idx="4">
                  <c:v>2400</c:v>
                </c:pt>
                <c:pt idx="5">
                  <c:v>3870</c:v>
                </c:pt>
                <c:pt idx="6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3B-8041-96C0-C06873C2666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3F3-AC4F-A2A0-BF7022E1A6D2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3F3-AC4F-A2A0-BF7022E1A6D2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3F3-AC4F-A2A0-BF7022E1A6D2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3F3-AC4F-A2A0-BF7022E1A6D2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3F3-AC4F-A2A0-BF7022E1A6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4500</c:v>
                </c:pt>
                <c:pt idx="1">
                  <c:v>2900</c:v>
                </c:pt>
                <c:pt idx="2">
                  <c:v>3600</c:v>
                </c:pt>
                <c:pt idx="3">
                  <c:v>5200</c:v>
                </c:pt>
                <c:pt idx="4">
                  <c:v>2400</c:v>
                </c:pt>
                <c:pt idx="5">
                  <c:v>3870</c:v>
                </c:pt>
                <c:pt idx="6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F3-AC4F-A2A0-BF7022E1A6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973-1244-809C-90B4DD7D7C07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973-1244-809C-90B4DD7D7C07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973-1244-809C-90B4DD7D7C07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973-1244-809C-90B4DD7D7C07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973-1244-809C-90B4DD7D7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2340</c:v>
                </c:pt>
                <c:pt idx="1">
                  <c:v>2900</c:v>
                </c:pt>
                <c:pt idx="2">
                  <c:v>4100</c:v>
                </c:pt>
                <c:pt idx="3">
                  <c:v>3900</c:v>
                </c:pt>
                <c:pt idx="4">
                  <c:v>2400</c:v>
                </c:pt>
                <c:pt idx="5">
                  <c:v>6500</c:v>
                </c:pt>
                <c:pt idx="6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973-1244-809C-90B4DD7D7C0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FF-EE41-B122-CA888855A0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FF-EE41-B122-CA888855A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51"/>
        <c:axId val="536234239"/>
        <c:axId val="531651903"/>
      </c:bar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9A-4C46-A459-072DC445F9B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9A-4C46-A459-072DC445F9B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9A-4C46-A459-072DC445F9B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79A-4C46-A459-072DC445F9B6}"/>
              </c:ext>
            </c:extLst>
          </c:dPt>
          <c:cat>
            <c:strRef>
              <c:f>Sheet1!$A$2:$A$6</c:f>
              <c:strCache>
                <c:ptCount val="5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9A-4C46-A459-072DC445F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23E-224B-A9F3-511E1709ADF6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23E-224B-A9F3-511E1709AD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23E-224B-A9F3-511E1709ADF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3E-224B-A9F3-511E1709ADF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880FB799-54FB-4E40-945F-1C412DE66A8C}"/>
              </a:ext>
            </a:extLst>
          </p:cNvPr>
          <p:cNvSpPr/>
          <p:nvPr/>
        </p:nvSpPr>
        <p:spPr>
          <a:xfrm>
            <a:off x="17523634" y="3592952"/>
            <a:ext cx="5861058" cy="919131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33EC8-4D33-774F-B277-D220FDC8268D}"/>
              </a:ext>
            </a:extLst>
          </p:cNvPr>
          <p:cNvSpPr/>
          <p:nvPr/>
        </p:nvSpPr>
        <p:spPr>
          <a:xfrm>
            <a:off x="956564" y="7056665"/>
            <a:ext cx="15737523" cy="572759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1AF119-EE1D-AE4E-8782-A353A2EDE8DA}"/>
              </a:ext>
            </a:extLst>
          </p:cNvPr>
          <p:cNvSpPr/>
          <p:nvPr/>
        </p:nvSpPr>
        <p:spPr>
          <a:xfrm>
            <a:off x="956564" y="3592952"/>
            <a:ext cx="4668548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619D11-6BFD-CA4A-AC04-3228D87AC992}"/>
              </a:ext>
            </a:extLst>
          </p:cNvPr>
          <p:cNvSpPr/>
          <p:nvPr/>
        </p:nvSpPr>
        <p:spPr>
          <a:xfrm>
            <a:off x="6491052" y="3592952"/>
            <a:ext cx="4668548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56E31C-C47B-1D4D-8E2F-9B38B8631F9C}"/>
              </a:ext>
            </a:extLst>
          </p:cNvPr>
          <p:cNvSpPr/>
          <p:nvPr/>
        </p:nvSpPr>
        <p:spPr>
          <a:xfrm>
            <a:off x="12025539" y="3592952"/>
            <a:ext cx="4668548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DA14EF-7A7D-574A-AC98-823AFE5E16F4}"/>
              </a:ext>
            </a:extLst>
          </p:cNvPr>
          <p:cNvGrpSpPr/>
          <p:nvPr/>
        </p:nvGrpSpPr>
        <p:grpSpPr>
          <a:xfrm>
            <a:off x="1943794" y="4214403"/>
            <a:ext cx="2694087" cy="1429958"/>
            <a:chOff x="18384277" y="4841740"/>
            <a:chExt cx="2694087" cy="142995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35E811-B451-E445-9E23-1CF30CFBD5C3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84144B-E5C9-A04C-AEC3-2D7754676953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A1C1EB-E87B-4346-B617-3C6A2A3CE042}"/>
              </a:ext>
            </a:extLst>
          </p:cNvPr>
          <p:cNvGrpSpPr/>
          <p:nvPr/>
        </p:nvGrpSpPr>
        <p:grpSpPr>
          <a:xfrm>
            <a:off x="7478282" y="4214403"/>
            <a:ext cx="2694087" cy="1429958"/>
            <a:chOff x="18384277" y="4841740"/>
            <a:chExt cx="2694087" cy="142995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0F4F38-001D-BA4F-84F9-3CD5DF7C9E4C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046F35-162D-A840-B39D-86DD1D299386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$35.70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E3F20E-1BBA-A14E-AF43-6BFB88FD3692}"/>
              </a:ext>
            </a:extLst>
          </p:cNvPr>
          <p:cNvGrpSpPr/>
          <p:nvPr/>
        </p:nvGrpSpPr>
        <p:grpSpPr>
          <a:xfrm>
            <a:off x="13012770" y="4214403"/>
            <a:ext cx="2694087" cy="1429958"/>
            <a:chOff x="18384277" y="4841740"/>
            <a:chExt cx="2694087" cy="142995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D14F83-AFFE-8746-BE55-ECFC08FA0B84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58E098-13EE-2847-B3C4-107E92293A0C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$720.13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D39CF38D-ECCF-3246-BC5F-37FDB46A2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922217"/>
              </p:ext>
            </p:extLst>
          </p:nvPr>
        </p:nvGraphicFramePr>
        <p:xfrm>
          <a:off x="8084127" y="7696177"/>
          <a:ext cx="7945073" cy="451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Subtitle 2">
            <a:extLst>
              <a:ext uri="{FF2B5EF4-FFF2-40B4-BE49-F238E27FC236}">
                <a16:creationId xmlns:a16="http://schemas.microsoft.com/office/drawing/2014/main" id="{67D7F83C-3B9D-F141-B01D-275D67DA719F}"/>
              </a:ext>
            </a:extLst>
          </p:cNvPr>
          <p:cNvSpPr txBox="1">
            <a:spLocks/>
          </p:cNvSpPr>
          <p:nvPr/>
        </p:nvSpPr>
        <p:spPr>
          <a:xfrm>
            <a:off x="1604442" y="9145807"/>
            <a:ext cx="2206133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75ACCB9B-10AF-C74B-9953-CD433B2C77F6}"/>
              </a:ext>
            </a:extLst>
          </p:cNvPr>
          <p:cNvSpPr txBox="1">
            <a:spLocks/>
          </p:cNvSpPr>
          <p:nvPr/>
        </p:nvSpPr>
        <p:spPr>
          <a:xfrm>
            <a:off x="1604442" y="8189003"/>
            <a:ext cx="2206131" cy="6903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7BCBBE9-5654-A640-BE1B-DE173A7E9BAB}"/>
              </a:ext>
            </a:extLst>
          </p:cNvPr>
          <p:cNvSpPr txBox="1">
            <a:spLocks/>
          </p:cNvSpPr>
          <p:nvPr/>
        </p:nvSpPr>
        <p:spPr>
          <a:xfrm>
            <a:off x="1604442" y="10102611"/>
            <a:ext cx="2206131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Three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60AB01D3-08C7-384D-8491-AE73D39E914A}"/>
              </a:ext>
            </a:extLst>
          </p:cNvPr>
          <p:cNvSpPr txBox="1">
            <a:spLocks/>
          </p:cNvSpPr>
          <p:nvPr/>
        </p:nvSpPr>
        <p:spPr>
          <a:xfrm>
            <a:off x="1604443" y="11059415"/>
            <a:ext cx="1953962" cy="6903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Four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35FC6B7-E4B2-9148-B448-F1DED319D0E0}"/>
              </a:ext>
            </a:extLst>
          </p:cNvPr>
          <p:cNvSpPr/>
          <p:nvPr/>
        </p:nvSpPr>
        <p:spPr>
          <a:xfrm>
            <a:off x="4069090" y="8267663"/>
            <a:ext cx="2775972" cy="5085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E00FAD-4E12-D04C-AA70-3207EEF42ACE}"/>
              </a:ext>
            </a:extLst>
          </p:cNvPr>
          <p:cNvSpPr txBox="1"/>
          <p:nvPr/>
        </p:nvSpPr>
        <p:spPr>
          <a:xfrm>
            <a:off x="4516754" y="8321896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DEVELOP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022FF71-5BF4-4842-B4D9-E94E8368C816}"/>
              </a:ext>
            </a:extLst>
          </p:cNvPr>
          <p:cNvSpPr/>
          <p:nvPr/>
        </p:nvSpPr>
        <p:spPr>
          <a:xfrm>
            <a:off x="4069090" y="9289632"/>
            <a:ext cx="2775972" cy="50857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BFF1C4-18C7-2B41-A82C-EA522539FC9F}"/>
              </a:ext>
            </a:extLst>
          </p:cNvPr>
          <p:cNvSpPr txBox="1"/>
          <p:nvPr/>
        </p:nvSpPr>
        <p:spPr>
          <a:xfrm>
            <a:off x="4525572" y="9343865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ANALYZE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E3B1334-827C-EC4C-BAD5-8011F5659BF9}"/>
              </a:ext>
            </a:extLst>
          </p:cNvPr>
          <p:cNvSpPr/>
          <p:nvPr/>
        </p:nvSpPr>
        <p:spPr>
          <a:xfrm>
            <a:off x="4069090" y="10192861"/>
            <a:ext cx="2775972" cy="50857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5B88F1-1483-5A40-8780-1D0CC78599B6}"/>
              </a:ext>
            </a:extLst>
          </p:cNvPr>
          <p:cNvSpPr txBox="1"/>
          <p:nvPr/>
        </p:nvSpPr>
        <p:spPr>
          <a:xfrm>
            <a:off x="4486299" y="10247094"/>
            <a:ext cx="1941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IDENTIFY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50F3037-E485-7D4E-9D9D-3E8B1C731305}"/>
              </a:ext>
            </a:extLst>
          </p:cNvPr>
          <p:cNvSpPr/>
          <p:nvPr/>
        </p:nvSpPr>
        <p:spPr>
          <a:xfrm>
            <a:off x="4069090" y="11150323"/>
            <a:ext cx="2775972" cy="50857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3739D5-7C49-5B40-BE04-BC38D1EF6F1F}"/>
              </a:ext>
            </a:extLst>
          </p:cNvPr>
          <p:cNvSpPr txBox="1"/>
          <p:nvPr/>
        </p:nvSpPr>
        <p:spPr>
          <a:xfrm>
            <a:off x="4486299" y="11204556"/>
            <a:ext cx="1941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IDENTIFY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F3B9D6-EBFE-5E4A-A429-2A6FEC9B62D6}"/>
              </a:ext>
            </a:extLst>
          </p:cNvPr>
          <p:cNvGrpSpPr/>
          <p:nvPr/>
        </p:nvGrpSpPr>
        <p:grpSpPr>
          <a:xfrm>
            <a:off x="18825073" y="4468763"/>
            <a:ext cx="3152775" cy="1797050"/>
            <a:chOff x="1554163" y="1189038"/>
            <a:chExt cx="3152775" cy="1797050"/>
          </a:xfrm>
        </p:grpSpPr>
        <p:sp>
          <p:nvSpPr>
            <p:cNvPr id="67" name="Freeform 1">
              <a:extLst>
                <a:ext uri="{FF2B5EF4-FFF2-40B4-BE49-F238E27FC236}">
                  <a16:creationId xmlns:a16="http://schemas.microsoft.com/office/drawing/2014/main" id="{54CBF1DA-C5AE-1B45-B1D7-BC345B6D2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163" y="1189038"/>
              <a:ext cx="3152775" cy="1546225"/>
            </a:xfrm>
            <a:custGeom>
              <a:avLst/>
              <a:gdLst>
                <a:gd name="T0" fmla="*/ 233 w 8758"/>
                <a:gd name="T1" fmla="*/ 4293 h 4294"/>
                <a:gd name="T2" fmla="*/ 233 w 8758"/>
                <a:gd name="T3" fmla="*/ 4293 h 4294"/>
                <a:gd name="T4" fmla="*/ 1442 w 8758"/>
                <a:gd name="T5" fmla="*/ 1441 h 4294"/>
                <a:gd name="T6" fmla="*/ 4386 w 8758"/>
                <a:gd name="T7" fmla="*/ 233 h 4294"/>
                <a:gd name="T8" fmla="*/ 7315 w 8758"/>
                <a:gd name="T9" fmla="*/ 1441 h 4294"/>
                <a:gd name="T10" fmla="*/ 8540 w 8758"/>
                <a:gd name="T11" fmla="*/ 4293 h 4294"/>
                <a:gd name="T12" fmla="*/ 8757 w 8758"/>
                <a:gd name="T13" fmla="*/ 4293 h 4294"/>
                <a:gd name="T14" fmla="*/ 7470 w 8758"/>
                <a:gd name="T15" fmla="*/ 1286 h 4294"/>
                <a:gd name="T16" fmla="*/ 4386 w 8758"/>
                <a:gd name="T17" fmla="*/ 0 h 4294"/>
                <a:gd name="T18" fmla="*/ 1286 w 8758"/>
                <a:gd name="T19" fmla="*/ 1286 h 4294"/>
                <a:gd name="T20" fmla="*/ 0 w 8758"/>
                <a:gd name="T21" fmla="*/ 4293 h 4294"/>
                <a:gd name="T22" fmla="*/ 233 w 8758"/>
                <a:gd name="T23" fmla="*/ 4293 h 4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58" h="4294">
                  <a:moveTo>
                    <a:pt x="233" y="4293"/>
                  </a:moveTo>
                  <a:lnTo>
                    <a:pt x="233" y="4293"/>
                  </a:lnTo>
                  <a:cubicBezTo>
                    <a:pt x="248" y="3208"/>
                    <a:pt x="682" y="2216"/>
                    <a:pt x="1442" y="1441"/>
                  </a:cubicBezTo>
                  <a:cubicBezTo>
                    <a:pt x="2232" y="667"/>
                    <a:pt x="3270" y="233"/>
                    <a:pt x="4386" y="233"/>
                  </a:cubicBezTo>
                  <a:cubicBezTo>
                    <a:pt x="5487" y="233"/>
                    <a:pt x="6525" y="667"/>
                    <a:pt x="7315" y="1441"/>
                  </a:cubicBezTo>
                  <a:cubicBezTo>
                    <a:pt x="8075" y="2216"/>
                    <a:pt x="8509" y="3208"/>
                    <a:pt x="8540" y="4293"/>
                  </a:cubicBezTo>
                  <a:cubicBezTo>
                    <a:pt x="8757" y="4293"/>
                    <a:pt x="8757" y="4293"/>
                    <a:pt x="8757" y="4293"/>
                  </a:cubicBezTo>
                  <a:cubicBezTo>
                    <a:pt x="8726" y="3146"/>
                    <a:pt x="8276" y="2092"/>
                    <a:pt x="7470" y="1286"/>
                  </a:cubicBezTo>
                  <a:cubicBezTo>
                    <a:pt x="6649" y="465"/>
                    <a:pt x="5549" y="0"/>
                    <a:pt x="4386" y="0"/>
                  </a:cubicBezTo>
                  <a:cubicBezTo>
                    <a:pt x="3208" y="0"/>
                    <a:pt x="2108" y="465"/>
                    <a:pt x="1286" y="1286"/>
                  </a:cubicBezTo>
                  <a:cubicBezTo>
                    <a:pt x="481" y="2092"/>
                    <a:pt x="31" y="3146"/>
                    <a:pt x="0" y="4293"/>
                  </a:cubicBezTo>
                  <a:lnTo>
                    <a:pt x="233" y="42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">
              <a:extLst>
                <a:ext uri="{FF2B5EF4-FFF2-40B4-BE49-F238E27FC236}">
                  <a16:creationId xmlns:a16="http://schemas.microsoft.com/office/drawing/2014/main" id="{D6560343-88AF-9D41-AC97-2418892D1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362075"/>
              <a:ext cx="28575" cy="250825"/>
            </a:xfrm>
            <a:custGeom>
              <a:avLst/>
              <a:gdLst>
                <a:gd name="T0" fmla="*/ 78 w 79"/>
                <a:gd name="T1" fmla="*/ 697 h 698"/>
                <a:gd name="T2" fmla="*/ 0 w 79"/>
                <a:gd name="T3" fmla="*/ 697 h 698"/>
                <a:gd name="T4" fmla="*/ 0 w 79"/>
                <a:gd name="T5" fmla="*/ 0 h 698"/>
                <a:gd name="T6" fmla="*/ 78 w 79"/>
                <a:gd name="T7" fmla="*/ 0 h 698"/>
                <a:gd name="T8" fmla="*/ 78 w 79"/>
                <a:gd name="T9" fmla="*/ 69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98">
                  <a:moveTo>
                    <a:pt x="78" y="697"/>
                  </a:moveTo>
                  <a:lnTo>
                    <a:pt x="0" y="697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697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">
              <a:extLst>
                <a:ext uri="{FF2B5EF4-FFF2-40B4-BE49-F238E27FC236}">
                  <a16:creationId xmlns:a16="http://schemas.microsoft.com/office/drawing/2014/main" id="{3E0D748E-C4C6-9F43-AEB5-562560D04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263" y="2058988"/>
              <a:ext cx="228600" cy="144462"/>
            </a:xfrm>
            <a:custGeom>
              <a:avLst/>
              <a:gdLst>
                <a:gd name="T0" fmla="*/ 31 w 637"/>
                <a:gd name="T1" fmla="*/ 402 h 403"/>
                <a:gd name="T2" fmla="*/ 0 w 637"/>
                <a:gd name="T3" fmla="*/ 340 h 403"/>
                <a:gd name="T4" fmla="*/ 605 w 637"/>
                <a:gd name="T5" fmla="*/ 0 h 403"/>
                <a:gd name="T6" fmla="*/ 636 w 637"/>
                <a:gd name="T7" fmla="*/ 46 h 403"/>
                <a:gd name="T8" fmla="*/ 31 w 637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403">
                  <a:moveTo>
                    <a:pt x="31" y="402"/>
                  </a:moveTo>
                  <a:lnTo>
                    <a:pt x="0" y="340"/>
                  </a:lnTo>
                  <a:lnTo>
                    <a:pt x="605" y="0"/>
                  </a:lnTo>
                  <a:lnTo>
                    <a:pt x="636" y="46"/>
                  </a:lnTo>
                  <a:lnTo>
                    <a:pt x="31" y="402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4">
              <a:extLst>
                <a:ext uri="{FF2B5EF4-FFF2-40B4-BE49-F238E27FC236}">
                  <a16:creationId xmlns:a16="http://schemas.microsoft.com/office/drawing/2014/main" id="{5134C6B2-D9BC-7342-BF5C-D7445D4BB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050" y="1546225"/>
              <a:ext cx="146050" cy="228600"/>
            </a:xfrm>
            <a:custGeom>
              <a:avLst/>
              <a:gdLst>
                <a:gd name="T0" fmla="*/ 62 w 404"/>
                <a:gd name="T1" fmla="*/ 635 h 636"/>
                <a:gd name="T2" fmla="*/ 0 w 404"/>
                <a:gd name="T3" fmla="*/ 604 h 636"/>
                <a:gd name="T4" fmla="*/ 356 w 404"/>
                <a:gd name="T5" fmla="*/ 0 h 636"/>
                <a:gd name="T6" fmla="*/ 403 w 404"/>
                <a:gd name="T7" fmla="*/ 31 h 636"/>
                <a:gd name="T8" fmla="*/ 62 w 404"/>
                <a:gd name="T9" fmla="*/ 635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636">
                  <a:moveTo>
                    <a:pt x="62" y="635"/>
                  </a:moveTo>
                  <a:lnTo>
                    <a:pt x="0" y="604"/>
                  </a:lnTo>
                  <a:lnTo>
                    <a:pt x="356" y="0"/>
                  </a:lnTo>
                  <a:lnTo>
                    <a:pt x="403" y="31"/>
                  </a:lnTo>
                  <a:lnTo>
                    <a:pt x="62" y="635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85333F-08F2-B642-8D13-210F9AE1D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238" y="2058988"/>
              <a:ext cx="228600" cy="144462"/>
            </a:xfrm>
            <a:custGeom>
              <a:avLst/>
              <a:gdLst>
                <a:gd name="T0" fmla="*/ 605 w 636"/>
                <a:gd name="T1" fmla="*/ 402 h 403"/>
                <a:gd name="T2" fmla="*/ 0 w 636"/>
                <a:gd name="T3" fmla="*/ 46 h 403"/>
                <a:gd name="T4" fmla="*/ 31 w 636"/>
                <a:gd name="T5" fmla="*/ 0 h 403"/>
                <a:gd name="T6" fmla="*/ 635 w 636"/>
                <a:gd name="T7" fmla="*/ 340 h 403"/>
                <a:gd name="T8" fmla="*/ 605 w 636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403">
                  <a:moveTo>
                    <a:pt x="605" y="402"/>
                  </a:moveTo>
                  <a:lnTo>
                    <a:pt x="0" y="46"/>
                  </a:lnTo>
                  <a:lnTo>
                    <a:pt x="31" y="0"/>
                  </a:lnTo>
                  <a:lnTo>
                    <a:pt x="635" y="340"/>
                  </a:lnTo>
                  <a:lnTo>
                    <a:pt x="605" y="402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F0CFC666-741E-6546-86BB-C6EF93207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588" y="1546225"/>
              <a:ext cx="146050" cy="228600"/>
            </a:xfrm>
            <a:custGeom>
              <a:avLst/>
              <a:gdLst>
                <a:gd name="T0" fmla="*/ 341 w 404"/>
                <a:gd name="T1" fmla="*/ 635 h 636"/>
                <a:gd name="T2" fmla="*/ 0 w 404"/>
                <a:gd name="T3" fmla="*/ 31 h 636"/>
                <a:gd name="T4" fmla="*/ 47 w 404"/>
                <a:gd name="T5" fmla="*/ 0 h 636"/>
                <a:gd name="T6" fmla="*/ 403 w 404"/>
                <a:gd name="T7" fmla="*/ 604 h 636"/>
                <a:gd name="T8" fmla="*/ 341 w 404"/>
                <a:gd name="T9" fmla="*/ 635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636">
                  <a:moveTo>
                    <a:pt x="341" y="635"/>
                  </a:moveTo>
                  <a:lnTo>
                    <a:pt x="0" y="31"/>
                  </a:lnTo>
                  <a:lnTo>
                    <a:pt x="47" y="0"/>
                  </a:lnTo>
                  <a:lnTo>
                    <a:pt x="403" y="604"/>
                  </a:lnTo>
                  <a:lnTo>
                    <a:pt x="341" y="635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F5F3F95B-B9C6-6C4F-97E0-076FEFB91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1366838"/>
              <a:ext cx="33338" cy="95250"/>
            </a:xfrm>
            <a:custGeom>
              <a:avLst/>
              <a:gdLst>
                <a:gd name="T0" fmla="*/ 30 w 93"/>
                <a:gd name="T1" fmla="*/ 263 h 264"/>
                <a:gd name="T2" fmla="*/ 0 w 93"/>
                <a:gd name="T3" fmla="*/ 0 h 264"/>
                <a:gd name="T4" fmla="*/ 62 w 93"/>
                <a:gd name="T5" fmla="*/ 0 h 264"/>
                <a:gd name="T6" fmla="*/ 92 w 93"/>
                <a:gd name="T7" fmla="*/ 263 h 264"/>
                <a:gd name="T8" fmla="*/ 30 w 93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264">
                  <a:moveTo>
                    <a:pt x="30" y="26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92" y="263"/>
                  </a:lnTo>
                  <a:lnTo>
                    <a:pt x="30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6587E7FE-E729-C143-9A75-7B70F4450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338" y="1389063"/>
              <a:ext cx="39687" cy="95250"/>
            </a:xfrm>
            <a:custGeom>
              <a:avLst/>
              <a:gdLst>
                <a:gd name="T0" fmla="*/ 46 w 109"/>
                <a:gd name="T1" fmla="*/ 263 h 264"/>
                <a:gd name="T2" fmla="*/ 0 w 109"/>
                <a:gd name="T3" fmla="*/ 15 h 264"/>
                <a:gd name="T4" fmla="*/ 62 w 109"/>
                <a:gd name="T5" fmla="*/ 0 h 264"/>
                <a:gd name="T6" fmla="*/ 108 w 109"/>
                <a:gd name="T7" fmla="*/ 263 h 264"/>
                <a:gd name="T8" fmla="*/ 46 w 109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64">
                  <a:moveTo>
                    <a:pt x="46" y="263"/>
                  </a:moveTo>
                  <a:lnTo>
                    <a:pt x="0" y="15"/>
                  </a:lnTo>
                  <a:lnTo>
                    <a:pt x="62" y="0"/>
                  </a:lnTo>
                  <a:lnTo>
                    <a:pt x="108" y="263"/>
                  </a:lnTo>
                  <a:lnTo>
                    <a:pt x="46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2F86A045-D137-BE4F-885D-F536C970F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288" y="1422400"/>
              <a:ext cx="50800" cy="100013"/>
            </a:xfrm>
            <a:custGeom>
              <a:avLst/>
              <a:gdLst>
                <a:gd name="T0" fmla="*/ 77 w 140"/>
                <a:gd name="T1" fmla="*/ 279 h 280"/>
                <a:gd name="T2" fmla="*/ 0 w 140"/>
                <a:gd name="T3" fmla="*/ 31 h 280"/>
                <a:gd name="T4" fmla="*/ 62 w 140"/>
                <a:gd name="T5" fmla="*/ 0 h 280"/>
                <a:gd name="T6" fmla="*/ 139 w 140"/>
                <a:gd name="T7" fmla="*/ 264 h 280"/>
                <a:gd name="T8" fmla="*/ 77 w 140"/>
                <a:gd name="T9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80">
                  <a:moveTo>
                    <a:pt x="77" y="279"/>
                  </a:moveTo>
                  <a:lnTo>
                    <a:pt x="0" y="31"/>
                  </a:lnTo>
                  <a:lnTo>
                    <a:pt x="62" y="0"/>
                  </a:lnTo>
                  <a:lnTo>
                    <a:pt x="139" y="264"/>
                  </a:lnTo>
                  <a:lnTo>
                    <a:pt x="77" y="27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12E4DECD-5418-4341-8683-CC13A9B34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588" y="1479550"/>
              <a:ext cx="61912" cy="95250"/>
            </a:xfrm>
            <a:custGeom>
              <a:avLst/>
              <a:gdLst>
                <a:gd name="T0" fmla="*/ 108 w 171"/>
                <a:gd name="T1" fmla="*/ 263 h 264"/>
                <a:gd name="T2" fmla="*/ 0 w 171"/>
                <a:gd name="T3" fmla="*/ 15 h 264"/>
                <a:gd name="T4" fmla="*/ 62 w 171"/>
                <a:gd name="T5" fmla="*/ 0 h 264"/>
                <a:gd name="T6" fmla="*/ 170 w 171"/>
                <a:gd name="T7" fmla="*/ 232 h 264"/>
                <a:gd name="T8" fmla="*/ 108 w 171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64">
                  <a:moveTo>
                    <a:pt x="108" y="263"/>
                  </a:moveTo>
                  <a:lnTo>
                    <a:pt x="0" y="15"/>
                  </a:lnTo>
                  <a:lnTo>
                    <a:pt x="62" y="0"/>
                  </a:lnTo>
                  <a:lnTo>
                    <a:pt x="170" y="232"/>
                  </a:lnTo>
                  <a:lnTo>
                    <a:pt x="108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52537636-3F86-7E43-A57B-D2202B461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963" y="1366838"/>
              <a:ext cx="33337" cy="95250"/>
            </a:xfrm>
            <a:custGeom>
              <a:avLst/>
              <a:gdLst>
                <a:gd name="T0" fmla="*/ 62 w 94"/>
                <a:gd name="T1" fmla="*/ 263 h 264"/>
                <a:gd name="T2" fmla="*/ 0 w 94"/>
                <a:gd name="T3" fmla="*/ 263 h 264"/>
                <a:gd name="T4" fmla="*/ 31 w 94"/>
                <a:gd name="T5" fmla="*/ 0 h 264"/>
                <a:gd name="T6" fmla="*/ 93 w 94"/>
                <a:gd name="T7" fmla="*/ 0 h 264"/>
                <a:gd name="T8" fmla="*/ 62 w 94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4">
                  <a:moveTo>
                    <a:pt x="62" y="263"/>
                  </a:moveTo>
                  <a:lnTo>
                    <a:pt x="0" y="263"/>
                  </a:lnTo>
                  <a:lnTo>
                    <a:pt x="31" y="0"/>
                  </a:lnTo>
                  <a:lnTo>
                    <a:pt x="93" y="0"/>
                  </a:lnTo>
                  <a:lnTo>
                    <a:pt x="62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77591203-07CA-FB46-B97B-A40F804C1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1389063"/>
              <a:ext cx="39687" cy="95250"/>
            </a:xfrm>
            <a:custGeom>
              <a:avLst/>
              <a:gdLst>
                <a:gd name="T0" fmla="*/ 62 w 109"/>
                <a:gd name="T1" fmla="*/ 263 h 264"/>
                <a:gd name="T2" fmla="*/ 0 w 109"/>
                <a:gd name="T3" fmla="*/ 263 h 264"/>
                <a:gd name="T4" fmla="*/ 46 w 109"/>
                <a:gd name="T5" fmla="*/ 0 h 264"/>
                <a:gd name="T6" fmla="*/ 108 w 109"/>
                <a:gd name="T7" fmla="*/ 15 h 264"/>
                <a:gd name="T8" fmla="*/ 62 w 109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64">
                  <a:moveTo>
                    <a:pt x="62" y="263"/>
                  </a:moveTo>
                  <a:lnTo>
                    <a:pt x="0" y="263"/>
                  </a:lnTo>
                  <a:lnTo>
                    <a:pt x="46" y="0"/>
                  </a:lnTo>
                  <a:lnTo>
                    <a:pt x="108" y="15"/>
                  </a:lnTo>
                  <a:lnTo>
                    <a:pt x="62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F3AA43EA-D865-F84D-8249-676440035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1422400"/>
              <a:ext cx="50800" cy="100013"/>
            </a:xfrm>
            <a:custGeom>
              <a:avLst/>
              <a:gdLst>
                <a:gd name="T0" fmla="*/ 62 w 140"/>
                <a:gd name="T1" fmla="*/ 279 h 280"/>
                <a:gd name="T2" fmla="*/ 0 w 140"/>
                <a:gd name="T3" fmla="*/ 264 h 280"/>
                <a:gd name="T4" fmla="*/ 77 w 140"/>
                <a:gd name="T5" fmla="*/ 0 h 280"/>
                <a:gd name="T6" fmla="*/ 139 w 140"/>
                <a:gd name="T7" fmla="*/ 31 h 280"/>
                <a:gd name="T8" fmla="*/ 62 w 140"/>
                <a:gd name="T9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80">
                  <a:moveTo>
                    <a:pt x="62" y="279"/>
                  </a:moveTo>
                  <a:lnTo>
                    <a:pt x="0" y="264"/>
                  </a:lnTo>
                  <a:lnTo>
                    <a:pt x="77" y="0"/>
                  </a:lnTo>
                  <a:lnTo>
                    <a:pt x="139" y="31"/>
                  </a:lnTo>
                  <a:lnTo>
                    <a:pt x="62" y="27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686F15C7-1A65-6744-A1F6-E4412A7C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479550"/>
              <a:ext cx="61913" cy="95250"/>
            </a:xfrm>
            <a:custGeom>
              <a:avLst/>
              <a:gdLst>
                <a:gd name="T0" fmla="*/ 62 w 171"/>
                <a:gd name="T1" fmla="*/ 263 h 264"/>
                <a:gd name="T2" fmla="*/ 0 w 171"/>
                <a:gd name="T3" fmla="*/ 232 h 264"/>
                <a:gd name="T4" fmla="*/ 108 w 171"/>
                <a:gd name="T5" fmla="*/ 0 h 264"/>
                <a:gd name="T6" fmla="*/ 170 w 171"/>
                <a:gd name="T7" fmla="*/ 15 h 264"/>
                <a:gd name="T8" fmla="*/ 62 w 171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64">
                  <a:moveTo>
                    <a:pt x="62" y="263"/>
                  </a:moveTo>
                  <a:lnTo>
                    <a:pt x="0" y="232"/>
                  </a:lnTo>
                  <a:lnTo>
                    <a:pt x="108" y="0"/>
                  </a:lnTo>
                  <a:lnTo>
                    <a:pt x="170" y="15"/>
                  </a:lnTo>
                  <a:lnTo>
                    <a:pt x="62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3365E8E-562C-EC49-9AE1-A993ABE81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650" y="2616200"/>
              <a:ext cx="100013" cy="33338"/>
            </a:xfrm>
            <a:custGeom>
              <a:avLst/>
              <a:gdLst>
                <a:gd name="T0" fmla="*/ 15 w 280"/>
                <a:gd name="T1" fmla="*/ 93 h 94"/>
                <a:gd name="T2" fmla="*/ 0 w 280"/>
                <a:gd name="T3" fmla="*/ 31 h 94"/>
                <a:gd name="T4" fmla="*/ 279 w 280"/>
                <a:gd name="T5" fmla="*/ 0 h 94"/>
                <a:gd name="T6" fmla="*/ 279 w 280"/>
                <a:gd name="T7" fmla="*/ 62 h 94"/>
                <a:gd name="T8" fmla="*/ 15 w 280"/>
                <a:gd name="T9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94">
                  <a:moveTo>
                    <a:pt x="15" y="93"/>
                  </a:moveTo>
                  <a:lnTo>
                    <a:pt x="0" y="31"/>
                  </a:lnTo>
                  <a:lnTo>
                    <a:pt x="279" y="0"/>
                  </a:lnTo>
                  <a:lnTo>
                    <a:pt x="279" y="62"/>
                  </a:lnTo>
                  <a:lnTo>
                    <a:pt x="15" y="9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355A1471-0826-6C45-9190-6DEFF4F32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425" y="2471738"/>
              <a:ext cx="100013" cy="39687"/>
            </a:xfrm>
            <a:custGeom>
              <a:avLst/>
              <a:gdLst>
                <a:gd name="T0" fmla="*/ 15 w 280"/>
                <a:gd name="T1" fmla="*/ 109 h 110"/>
                <a:gd name="T2" fmla="*/ 0 w 280"/>
                <a:gd name="T3" fmla="*/ 47 h 110"/>
                <a:gd name="T4" fmla="*/ 263 w 280"/>
                <a:gd name="T5" fmla="*/ 0 h 110"/>
                <a:gd name="T6" fmla="*/ 279 w 280"/>
                <a:gd name="T7" fmla="*/ 62 h 110"/>
                <a:gd name="T8" fmla="*/ 15 w 280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10">
                  <a:moveTo>
                    <a:pt x="15" y="109"/>
                  </a:moveTo>
                  <a:lnTo>
                    <a:pt x="0" y="47"/>
                  </a:lnTo>
                  <a:lnTo>
                    <a:pt x="263" y="0"/>
                  </a:lnTo>
                  <a:lnTo>
                    <a:pt x="279" y="62"/>
                  </a:lnTo>
                  <a:lnTo>
                    <a:pt x="15" y="10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24094FEF-CCA7-884B-9B82-0F7FC05C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088" y="2327275"/>
              <a:ext cx="95250" cy="50800"/>
            </a:xfrm>
            <a:custGeom>
              <a:avLst/>
              <a:gdLst>
                <a:gd name="T0" fmla="*/ 15 w 264"/>
                <a:gd name="T1" fmla="*/ 139 h 140"/>
                <a:gd name="T2" fmla="*/ 0 w 264"/>
                <a:gd name="T3" fmla="*/ 77 h 140"/>
                <a:gd name="T4" fmla="*/ 248 w 264"/>
                <a:gd name="T5" fmla="*/ 0 h 140"/>
                <a:gd name="T6" fmla="*/ 263 w 264"/>
                <a:gd name="T7" fmla="*/ 62 h 140"/>
                <a:gd name="T8" fmla="*/ 15 w 264"/>
                <a:gd name="T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0">
                  <a:moveTo>
                    <a:pt x="15" y="139"/>
                  </a:moveTo>
                  <a:lnTo>
                    <a:pt x="0" y="77"/>
                  </a:lnTo>
                  <a:lnTo>
                    <a:pt x="248" y="0"/>
                  </a:lnTo>
                  <a:lnTo>
                    <a:pt x="263" y="62"/>
                  </a:lnTo>
                  <a:lnTo>
                    <a:pt x="15" y="13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F3B3DB5F-7345-674F-BCEE-1A5271F63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187575"/>
              <a:ext cx="95250" cy="61913"/>
            </a:xfrm>
            <a:custGeom>
              <a:avLst/>
              <a:gdLst>
                <a:gd name="T0" fmla="*/ 16 w 265"/>
                <a:gd name="T1" fmla="*/ 170 h 171"/>
                <a:gd name="T2" fmla="*/ 0 w 265"/>
                <a:gd name="T3" fmla="*/ 108 h 171"/>
                <a:gd name="T4" fmla="*/ 233 w 265"/>
                <a:gd name="T5" fmla="*/ 0 h 171"/>
                <a:gd name="T6" fmla="*/ 264 w 265"/>
                <a:gd name="T7" fmla="*/ 62 h 171"/>
                <a:gd name="T8" fmla="*/ 16 w 265"/>
                <a:gd name="T9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1">
                  <a:moveTo>
                    <a:pt x="16" y="170"/>
                  </a:moveTo>
                  <a:lnTo>
                    <a:pt x="0" y="108"/>
                  </a:lnTo>
                  <a:lnTo>
                    <a:pt x="233" y="0"/>
                  </a:lnTo>
                  <a:lnTo>
                    <a:pt x="264" y="62"/>
                  </a:lnTo>
                  <a:lnTo>
                    <a:pt x="16" y="170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32F7B18C-2910-5A44-9DC6-35825404A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875" y="1612900"/>
              <a:ext cx="73025" cy="95250"/>
            </a:xfrm>
            <a:custGeom>
              <a:avLst/>
              <a:gdLst>
                <a:gd name="T0" fmla="*/ 155 w 202"/>
                <a:gd name="T1" fmla="*/ 263 h 264"/>
                <a:gd name="T2" fmla="*/ 0 w 202"/>
                <a:gd name="T3" fmla="*/ 46 h 264"/>
                <a:gd name="T4" fmla="*/ 47 w 202"/>
                <a:gd name="T5" fmla="*/ 0 h 264"/>
                <a:gd name="T6" fmla="*/ 201 w 202"/>
                <a:gd name="T7" fmla="*/ 217 h 264"/>
                <a:gd name="T8" fmla="*/ 155 w 202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64">
                  <a:moveTo>
                    <a:pt x="155" y="263"/>
                  </a:moveTo>
                  <a:lnTo>
                    <a:pt x="0" y="46"/>
                  </a:lnTo>
                  <a:lnTo>
                    <a:pt x="47" y="0"/>
                  </a:lnTo>
                  <a:lnTo>
                    <a:pt x="201" y="217"/>
                  </a:lnTo>
                  <a:lnTo>
                    <a:pt x="155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29FD2C90-873B-B147-80A7-77AF43F5D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00" y="1708150"/>
              <a:ext cx="84138" cy="84138"/>
            </a:xfrm>
            <a:custGeom>
              <a:avLst/>
              <a:gdLst>
                <a:gd name="T0" fmla="*/ 171 w 234"/>
                <a:gd name="T1" fmla="*/ 233 h 234"/>
                <a:gd name="T2" fmla="*/ 0 w 234"/>
                <a:gd name="T3" fmla="*/ 47 h 234"/>
                <a:gd name="T4" fmla="*/ 47 w 234"/>
                <a:gd name="T5" fmla="*/ 0 h 234"/>
                <a:gd name="T6" fmla="*/ 233 w 234"/>
                <a:gd name="T7" fmla="*/ 202 h 234"/>
                <a:gd name="T8" fmla="*/ 171 w 234"/>
                <a:gd name="T9" fmla="*/ 23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4">
                  <a:moveTo>
                    <a:pt x="171" y="233"/>
                  </a:moveTo>
                  <a:lnTo>
                    <a:pt x="0" y="47"/>
                  </a:lnTo>
                  <a:lnTo>
                    <a:pt x="47" y="0"/>
                  </a:lnTo>
                  <a:lnTo>
                    <a:pt x="233" y="202"/>
                  </a:lnTo>
                  <a:lnTo>
                    <a:pt x="171" y="23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9F7FEB8C-ACF5-154D-ADAE-A1A6B151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5" y="1808163"/>
              <a:ext cx="88900" cy="84137"/>
            </a:xfrm>
            <a:custGeom>
              <a:avLst/>
              <a:gdLst>
                <a:gd name="T0" fmla="*/ 201 w 249"/>
                <a:gd name="T1" fmla="*/ 232 h 233"/>
                <a:gd name="T2" fmla="*/ 0 w 249"/>
                <a:gd name="T3" fmla="*/ 47 h 233"/>
                <a:gd name="T4" fmla="*/ 47 w 249"/>
                <a:gd name="T5" fmla="*/ 0 h 233"/>
                <a:gd name="T6" fmla="*/ 248 w 249"/>
                <a:gd name="T7" fmla="*/ 186 h 233"/>
                <a:gd name="T8" fmla="*/ 201 w 249"/>
                <a:gd name="T9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33">
                  <a:moveTo>
                    <a:pt x="201" y="232"/>
                  </a:moveTo>
                  <a:lnTo>
                    <a:pt x="0" y="47"/>
                  </a:lnTo>
                  <a:lnTo>
                    <a:pt x="47" y="0"/>
                  </a:lnTo>
                  <a:lnTo>
                    <a:pt x="248" y="186"/>
                  </a:lnTo>
                  <a:lnTo>
                    <a:pt x="201" y="232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987A227C-94E9-724B-B994-EA0A1EFAE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1925638"/>
              <a:ext cx="95250" cy="73025"/>
            </a:xfrm>
            <a:custGeom>
              <a:avLst/>
              <a:gdLst>
                <a:gd name="T0" fmla="*/ 216 w 264"/>
                <a:gd name="T1" fmla="*/ 201 h 202"/>
                <a:gd name="T2" fmla="*/ 0 w 264"/>
                <a:gd name="T3" fmla="*/ 46 h 202"/>
                <a:gd name="T4" fmla="*/ 46 w 264"/>
                <a:gd name="T5" fmla="*/ 0 h 202"/>
                <a:gd name="T6" fmla="*/ 263 w 264"/>
                <a:gd name="T7" fmla="*/ 154 h 202"/>
                <a:gd name="T8" fmla="*/ 216 w 264"/>
                <a:gd name="T9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202">
                  <a:moveTo>
                    <a:pt x="216" y="201"/>
                  </a:moveTo>
                  <a:lnTo>
                    <a:pt x="0" y="46"/>
                  </a:lnTo>
                  <a:lnTo>
                    <a:pt x="46" y="0"/>
                  </a:lnTo>
                  <a:lnTo>
                    <a:pt x="263" y="154"/>
                  </a:lnTo>
                  <a:lnTo>
                    <a:pt x="216" y="201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58E49A4D-A855-DD4D-B3E3-17099ACEE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938" y="1947863"/>
              <a:ext cx="88900" cy="73025"/>
            </a:xfrm>
            <a:custGeom>
              <a:avLst/>
              <a:gdLst>
                <a:gd name="T0" fmla="*/ 31 w 249"/>
                <a:gd name="T1" fmla="*/ 201 h 202"/>
                <a:gd name="T2" fmla="*/ 0 w 249"/>
                <a:gd name="T3" fmla="*/ 154 h 202"/>
                <a:gd name="T4" fmla="*/ 217 w 249"/>
                <a:gd name="T5" fmla="*/ 0 h 202"/>
                <a:gd name="T6" fmla="*/ 248 w 249"/>
                <a:gd name="T7" fmla="*/ 46 h 202"/>
                <a:gd name="T8" fmla="*/ 31 w 249"/>
                <a:gd name="T9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02">
                  <a:moveTo>
                    <a:pt x="31" y="201"/>
                  </a:moveTo>
                  <a:lnTo>
                    <a:pt x="0" y="154"/>
                  </a:lnTo>
                  <a:lnTo>
                    <a:pt x="217" y="0"/>
                  </a:lnTo>
                  <a:lnTo>
                    <a:pt x="248" y="46"/>
                  </a:lnTo>
                  <a:lnTo>
                    <a:pt x="31" y="201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44828F85-32B0-414E-BC60-2724A84C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038" y="1830388"/>
              <a:ext cx="88900" cy="77787"/>
            </a:xfrm>
            <a:custGeom>
              <a:avLst/>
              <a:gdLst>
                <a:gd name="T0" fmla="*/ 47 w 249"/>
                <a:gd name="T1" fmla="*/ 217 h 218"/>
                <a:gd name="T2" fmla="*/ 0 w 249"/>
                <a:gd name="T3" fmla="*/ 170 h 218"/>
                <a:gd name="T4" fmla="*/ 202 w 249"/>
                <a:gd name="T5" fmla="*/ 0 h 218"/>
                <a:gd name="T6" fmla="*/ 248 w 249"/>
                <a:gd name="T7" fmla="*/ 47 h 218"/>
                <a:gd name="T8" fmla="*/ 47 w 249"/>
                <a:gd name="T9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18">
                  <a:moveTo>
                    <a:pt x="47" y="217"/>
                  </a:moveTo>
                  <a:lnTo>
                    <a:pt x="0" y="170"/>
                  </a:lnTo>
                  <a:lnTo>
                    <a:pt x="202" y="0"/>
                  </a:lnTo>
                  <a:lnTo>
                    <a:pt x="248" y="47"/>
                  </a:lnTo>
                  <a:lnTo>
                    <a:pt x="47" y="217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0ABDE95A-2671-4245-97C4-0800CD41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1724025"/>
              <a:ext cx="84137" cy="88900"/>
            </a:xfrm>
            <a:custGeom>
              <a:avLst/>
              <a:gdLst>
                <a:gd name="T0" fmla="*/ 46 w 233"/>
                <a:gd name="T1" fmla="*/ 248 h 249"/>
                <a:gd name="T2" fmla="*/ 0 w 233"/>
                <a:gd name="T3" fmla="*/ 201 h 249"/>
                <a:gd name="T4" fmla="*/ 186 w 233"/>
                <a:gd name="T5" fmla="*/ 0 h 249"/>
                <a:gd name="T6" fmla="*/ 232 w 233"/>
                <a:gd name="T7" fmla="*/ 46 h 249"/>
                <a:gd name="T8" fmla="*/ 46 w 233"/>
                <a:gd name="T9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49">
                  <a:moveTo>
                    <a:pt x="46" y="248"/>
                  </a:moveTo>
                  <a:lnTo>
                    <a:pt x="0" y="201"/>
                  </a:lnTo>
                  <a:lnTo>
                    <a:pt x="186" y="0"/>
                  </a:lnTo>
                  <a:lnTo>
                    <a:pt x="232" y="46"/>
                  </a:lnTo>
                  <a:lnTo>
                    <a:pt x="46" y="248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3405F752-2D4C-6143-9E29-AA82B0A7F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25" y="1628775"/>
              <a:ext cx="73025" cy="95250"/>
            </a:xfrm>
            <a:custGeom>
              <a:avLst/>
              <a:gdLst>
                <a:gd name="T0" fmla="*/ 47 w 203"/>
                <a:gd name="T1" fmla="*/ 264 h 265"/>
                <a:gd name="T2" fmla="*/ 0 w 203"/>
                <a:gd name="T3" fmla="*/ 217 h 265"/>
                <a:gd name="T4" fmla="*/ 155 w 203"/>
                <a:gd name="T5" fmla="*/ 0 h 265"/>
                <a:gd name="T6" fmla="*/ 202 w 203"/>
                <a:gd name="T7" fmla="*/ 47 h 265"/>
                <a:gd name="T8" fmla="*/ 47 w 203"/>
                <a:gd name="T9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65">
                  <a:moveTo>
                    <a:pt x="47" y="264"/>
                  </a:moveTo>
                  <a:lnTo>
                    <a:pt x="0" y="217"/>
                  </a:lnTo>
                  <a:lnTo>
                    <a:pt x="155" y="0"/>
                  </a:lnTo>
                  <a:lnTo>
                    <a:pt x="202" y="47"/>
                  </a:lnTo>
                  <a:lnTo>
                    <a:pt x="47" y="264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4043158E-9479-434A-9421-644DF54BE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2616200"/>
              <a:ext cx="100012" cy="33338"/>
            </a:xfrm>
            <a:custGeom>
              <a:avLst/>
              <a:gdLst>
                <a:gd name="T0" fmla="*/ 264 w 280"/>
                <a:gd name="T1" fmla="*/ 93 h 94"/>
                <a:gd name="T2" fmla="*/ 0 w 280"/>
                <a:gd name="T3" fmla="*/ 62 h 94"/>
                <a:gd name="T4" fmla="*/ 0 w 280"/>
                <a:gd name="T5" fmla="*/ 0 h 94"/>
                <a:gd name="T6" fmla="*/ 279 w 280"/>
                <a:gd name="T7" fmla="*/ 31 h 94"/>
                <a:gd name="T8" fmla="*/ 264 w 280"/>
                <a:gd name="T9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94">
                  <a:moveTo>
                    <a:pt x="264" y="93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79" y="31"/>
                  </a:lnTo>
                  <a:lnTo>
                    <a:pt x="264" y="9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7E3F0109-81D4-354D-AB26-EB90B568A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663" y="2471738"/>
              <a:ext cx="100012" cy="39687"/>
            </a:xfrm>
            <a:custGeom>
              <a:avLst/>
              <a:gdLst>
                <a:gd name="T0" fmla="*/ 264 w 280"/>
                <a:gd name="T1" fmla="*/ 109 h 110"/>
                <a:gd name="T2" fmla="*/ 0 w 280"/>
                <a:gd name="T3" fmla="*/ 62 h 110"/>
                <a:gd name="T4" fmla="*/ 16 w 280"/>
                <a:gd name="T5" fmla="*/ 0 h 110"/>
                <a:gd name="T6" fmla="*/ 279 w 280"/>
                <a:gd name="T7" fmla="*/ 47 h 110"/>
                <a:gd name="T8" fmla="*/ 264 w 280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10">
                  <a:moveTo>
                    <a:pt x="264" y="109"/>
                  </a:moveTo>
                  <a:lnTo>
                    <a:pt x="0" y="62"/>
                  </a:lnTo>
                  <a:lnTo>
                    <a:pt x="16" y="0"/>
                  </a:lnTo>
                  <a:lnTo>
                    <a:pt x="279" y="47"/>
                  </a:lnTo>
                  <a:lnTo>
                    <a:pt x="264" y="10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11E5416C-03A7-E74A-9D5D-3CB91E378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763" y="2327275"/>
              <a:ext cx="95250" cy="50800"/>
            </a:xfrm>
            <a:custGeom>
              <a:avLst/>
              <a:gdLst>
                <a:gd name="T0" fmla="*/ 248 w 264"/>
                <a:gd name="T1" fmla="*/ 139 h 140"/>
                <a:gd name="T2" fmla="*/ 0 w 264"/>
                <a:gd name="T3" fmla="*/ 62 h 140"/>
                <a:gd name="T4" fmla="*/ 15 w 264"/>
                <a:gd name="T5" fmla="*/ 0 h 140"/>
                <a:gd name="T6" fmla="*/ 263 w 264"/>
                <a:gd name="T7" fmla="*/ 77 h 140"/>
                <a:gd name="T8" fmla="*/ 248 w 264"/>
                <a:gd name="T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0">
                  <a:moveTo>
                    <a:pt x="248" y="139"/>
                  </a:moveTo>
                  <a:lnTo>
                    <a:pt x="0" y="62"/>
                  </a:lnTo>
                  <a:lnTo>
                    <a:pt x="15" y="0"/>
                  </a:lnTo>
                  <a:lnTo>
                    <a:pt x="263" y="77"/>
                  </a:lnTo>
                  <a:lnTo>
                    <a:pt x="248" y="13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75A7456E-BCCC-CD46-A8D5-D59753B52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2187575"/>
              <a:ext cx="95250" cy="61913"/>
            </a:xfrm>
            <a:custGeom>
              <a:avLst/>
              <a:gdLst>
                <a:gd name="T0" fmla="*/ 248 w 264"/>
                <a:gd name="T1" fmla="*/ 170 h 171"/>
                <a:gd name="T2" fmla="*/ 0 w 264"/>
                <a:gd name="T3" fmla="*/ 62 h 171"/>
                <a:gd name="T4" fmla="*/ 31 w 264"/>
                <a:gd name="T5" fmla="*/ 0 h 171"/>
                <a:gd name="T6" fmla="*/ 263 w 264"/>
                <a:gd name="T7" fmla="*/ 108 h 171"/>
                <a:gd name="T8" fmla="*/ 248 w 264"/>
                <a:gd name="T9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71">
                  <a:moveTo>
                    <a:pt x="248" y="170"/>
                  </a:moveTo>
                  <a:lnTo>
                    <a:pt x="0" y="62"/>
                  </a:lnTo>
                  <a:lnTo>
                    <a:pt x="31" y="0"/>
                  </a:lnTo>
                  <a:lnTo>
                    <a:pt x="263" y="108"/>
                  </a:lnTo>
                  <a:lnTo>
                    <a:pt x="248" y="170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B450016F-37EE-B54D-B72E-38069731E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2605088"/>
              <a:ext cx="190500" cy="190500"/>
            </a:xfrm>
            <a:custGeom>
              <a:avLst/>
              <a:gdLst>
                <a:gd name="T0" fmla="*/ 263 w 528"/>
                <a:gd name="T1" fmla="*/ 0 h 528"/>
                <a:gd name="T2" fmla="*/ 263 w 528"/>
                <a:gd name="T3" fmla="*/ 0 h 528"/>
                <a:gd name="T4" fmla="*/ 0 w 528"/>
                <a:gd name="T5" fmla="*/ 264 h 528"/>
                <a:gd name="T6" fmla="*/ 263 w 528"/>
                <a:gd name="T7" fmla="*/ 527 h 528"/>
                <a:gd name="T8" fmla="*/ 527 w 528"/>
                <a:gd name="T9" fmla="*/ 264 h 528"/>
                <a:gd name="T10" fmla="*/ 263 w 528"/>
                <a:gd name="T11" fmla="*/ 0 h 528"/>
                <a:gd name="T12" fmla="*/ 263 w 528"/>
                <a:gd name="T13" fmla="*/ 388 h 528"/>
                <a:gd name="T14" fmla="*/ 263 w 528"/>
                <a:gd name="T15" fmla="*/ 388 h 528"/>
                <a:gd name="T16" fmla="*/ 139 w 528"/>
                <a:gd name="T17" fmla="*/ 264 h 528"/>
                <a:gd name="T18" fmla="*/ 263 w 528"/>
                <a:gd name="T19" fmla="*/ 140 h 528"/>
                <a:gd name="T20" fmla="*/ 387 w 528"/>
                <a:gd name="T21" fmla="*/ 264 h 528"/>
                <a:gd name="T22" fmla="*/ 263 w 528"/>
                <a:gd name="T23" fmla="*/ 3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8" h="528">
                  <a:moveTo>
                    <a:pt x="263" y="0"/>
                  </a:moveTo>
                  <a:lnTo>
                    <a:pt x="263" y="0"/>
                  </a:lnTo>
                  <a:cubicBezTo>
                    <a:pt x="124" y="0"/>
                    <a:pt x="0" y="109"/>
                    <a:pt x="0" y="264"/>
                  </a:cubicBezTo>
                  <a:cubicBezTo>
                    <a:pt x="0" y="403"/>
                    <a:pt x="124" y="527"/>
                    <a:pt x="263" y="527"/>
                  </a:cubicBezTo>
                  <a:cubicBezTo>
                    <a:pt x="419" y="527"/>
                    <a:pt x="527" y="403"/>
                    <a:pt x="527" y="264"/>
                  </a:cubicBezTo>
                  <a:cubicBezTo>
                    <a:pt x="527" y="109"/>
                    <a:pt x="419" y="0"/>
                    <a:pt x="263" y="0"/>
                  </a:cubicBezTo>
                  <a:close/>
                  <a:moveTo>
                    <a:pt x="263" y="388"/>
                  </a:moveTo>
                  <a:lnTo>
                    <a:pt x="263" y="388"/>
                  </a:lnTo>
                  <a:cubicBezTo>
                    <a:pt x="201" y="388"/>
                    <a:pt x="139" y="326"/>
                    <a:pt x="139" y="264"/>
                  </a:cubicBezTo>
                  <a:cubicBezTo>
                    <a:pt x="139" y="186"/>
                    <a:pt x="201" y="140"/>
                    <a:pt x="263" y="140"/>
                  </a:cubicBezTo>
                  <a:cubicBezTo>
                    <a:pt x="341" y="140"/>
                    <a:pt x="387" y="186"/>
                    <a:pt x="387" y="264"/>
                  </a:cubicBezTo>
                  <a:cubicBezTo>
                    <a:pt x="387" y="326"/>
                    <a:pt x="341" y="388"/>
                    <a:pt x="263" y="388"/>
                  </a:cubicBezTo>
                  <a:close/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5B99FAC8-A0CE-9346-8ADD-1AB7545D9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88" y="1690688"/>
              <a:ext cx="485775" cy="949325"/>
            </a:xfrm>
            <a:custGeom>
              <a:avLst/>
              <a:gdLst>
                <a:gd name="T0" fmla="*/ 218 w 1350"/>
                <a:gd name="T1" fmla="*/ 2634 h 2635"/>
                <a:gd name="T2" fmla="*/ 218 w 1350"/>
                <a:gd name="T3" fmla="*/ 2634 h 2635"/>
                <a:gd name="T4" fmla="*/ 1349 w 1350"/>
                <a:gd name="T5" fmla="*/ 0 h 2635"/>
                <a:gd name="T6" fmla="*/ 0 w 1350"/>
                <a:gd name="T7" fmla="*/ 2541 h 2635"/>
                <a:gd name="T8" fmla="*/ 218 w 1350"/>
                <a:gd name="T9" fmla="*/ 263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2635">
                  <a:moveTo>
                    <a:pt x="218" y="2634"/>
                  </a:moveTo>
                  <a:lnTo>
                    <a:pt x="218" y="2634"/>
                  </a:lnTo>
                  <a:cubicBezTo>
                    <a:pt x="1349" y="0"/>
                    <a:pt x="1349" y="0"/>
                    <a:pt x="1349" y="0"/>
                  </a:cubicBezTo>
                  <a:cubicBezTo>
                    <a:pt x="0" y="2541"/>
                    <a:pt x="0" y="2541"/>
                    <a:pt x="0" y="2541"/>
                  </a:cubicBezTo>
                  <a:cubicBezTo>
                    <a:pt x="94" y="2541"/>
                    <a:pt x="171" y="2572"/>
                    <a:pt x="218" y="2634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FA72ED81-BD02-5046-A147-F267F907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450" y="2751138"/>
              <a:ext cx="184150" cy="234950"/>
            </a:xfrm>
            <a:custGeom>
              <a:avLst/>
              <a:gdLst>
                <a:gd name="T0" fmla="*/ 264 w 513"/>
                <a:gd name="T1" fmla="*/ 0 h 652"/>
                <a:gd name="T2" fmla="*/ 264 w 513"/>
                <a:gd name="T3" fmla="*/ 0 h 652"/>
                <a:gd name="T4" fmla="*/ 0 w 513"/>
                <a:gd name="T5" fmla="*/ 496 h 652"/>
                <a:gd name="T6" fmla="*/ 186 w 513"/>
                <a:gd name="T7" fmla="*/ 496 h 652"/>
                <a:gd name="T8" fmla="*/ 279 w 513"/>
                <a:gd name="T9" fmla="*/ 651 h 652"/>
                <a:gd name="T10" fmla="*/ 512 w 513"/>
                <a:gd name="T11" fmla="*/ 124 h 652"/>
                <a:gd name="T12" fmla="*/ 480 w 513"/>
                <a:gd name="T13" fmla="*/ 124 h 652"/>
                <a:gd name="T14" fmla="*/ 264 w 513"/>
                <a:gd name="T1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652">
                  <a:moveTo>
                    <a:pt x="264" y="0"/>
                  </a:moveTo>
                  <a:lnTo>
                    <a:pt x="264" y="0"/>
                  </a:lnTo>
                  <a:cubicBezTo>
                    <a:pt x="0" y="496"/>
                    <a:pt x="0" y="496"/>
                    <a:pt x="0" y="496"/>
                  </a:cubicBezTo>
                  <a:cubicBezTo>
                    <a:pt x="186" y="496"/>
                    <a:pt x="186" y="496"/>
                    <a:pt x="186" y="496"/>
                  </a:cubicBezTo>
                  <a:cubicBezTo>
                    <a:pt x="279" y="651"/>
                    <a:pt x="279" y="651"/>
                    <a:pt x="279" y="651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496" y="124"/>
                    <a:pt x="496" y="124"/>
                    <a:pt x="480" y="124"/>
                  </a:cubicBezTo>
                  <a:cubicBezTo>
                    <a:pt x="388" y="124"/>
                    <a:pt x="310" y="78"/>
                    <a:pt x="264" y="0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B7F736-F872-5649-AAD4-D36B08A26F93}"/>
              </a:ext>
            </a:extLst>
          </p:cNvPr>
          <p:cNvGrpSpPr/>
          <p:nvPr/>
        </p:nvGrpSpPr>
        <p:grpSpPr>
          <a:xfrm>
            <a:off x="18877776" y="8626512"/>
            <a:ext cx="3152775" cy="1797050"/>
            <a:chOff x="1554163" y="1189038"/>
            <a:chExt cx="3152775" cy="1797050"/>
          </a:xfrm>
        </p:grpSpPr>
        <p:sp>
          <p:nvSpPr>
            <p:cNvPr id="102" name="Freeform 1">
              <a:extLst>
                <a:ext uri="{FF2B5EF4-FFF2-40B4-BE49-F238E27FC236}">
                  <a16:creationId xmlns:a16="http://schemas.microsoft.com/office/drawing/2014/main" id="{F795AEC4-85F2-B54B-BA8B-817D0A6D0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163" y="1189038"/>
              <a:ext cx="3152775" cy="1546225"/>
            </a:xfrm>
            <a:custGeom>
              <a:avLst/>
              <a:gdLst>
                <a:gd name="T0" fmla="*/ 233 w 8758"/>
                <a:gd name="T1" fmla="*/ 4293 h 4294"/>
                <a:gd name="T2" fmla="*/ 233 w 8758"/>
                <a:gd name="T3" fmla="*/ 4293 h 4294"/>
                <a:gd name="T4" fmla="*/ 1442 w 8758"/>
                <a:gd name="T5" fmla="*/ 1441 h 4294"/>
                <a:gd name="T6" fmla="*/ 4386 w 8758"/>
                <a:gd name="T7" fmla="*/ 233 h 4294"/>
                <a:gd name="T8" fmla="*/ 7315 w 8758"/>
                <a:gd name="T9" fmla="*/ 1441 h 4294"/>
                <a:gd name="T10" fmla="*/ 8540 w 8758"/>
                <a:gd name="T11" fmla="*/ 4293 h 4294"/>
                <a:gd name="T12" fmla="*/ 8757 w 8758"/>
                <a:gd name="T13" fmla="*/ 4293 h 4294"/>
                <a:gd name="T14" fmla="*/ 7470 w 8758"/>
                <a:gd name="T15" fmla="*/ 1286 h 4294"/>
                <a:gd name="T16" fmla="*/ 4386 w 8758"/>
                <a:gd name="T17" fmla="*/ 0 h 4294"/>
                <a:gd name="T18" fmla="*/ 1286 w 8758"/>
                <a:gd name="T19" fmla="*/ 1286 h 4294"/>
                <a:gd name="T20" fmla="*/ 0 w 8758"/>
                <a:gd name="T21" fmla="*/ 4293 h 4294"/>
                <a:gd name="T22" fmla="*/ 233 w 8758"/>
                <a:gd name="T23" fmla="*/ 4293 h 4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58" h="4294">
                  <a:moveTo>
                    <a:pt x="233" y="4293"/>
                  </a:moveTo>
                  <a:lnTo>
                    <a:pt x="233" y="4293"/>
                  </a:lnTo>
                  <a:cubicBezTo>
                    <a:pt x="248" y="3208"/>
                    <a:pt x="682" y="2216"/>
                    <a:pt x="1442" y="1441"/>
                  </a:cubicBezTo>
                  <a:cubicBezTo>
                    <a:pt x="2232" y="667"/>
                    <a:pt x="3270" y="233"/>
                    <a:pt x="4386" y="233"/>
                  </a:cubicBezTo>
                  <a:cubicBezTo>
                    <a:pt x="5487" y="233"/>
                    <a:pt x="6525" y="667"/>
                    <a:pt x="7315" y="1441"/>
                  </a:cubicBezTo>
                  <a:cubicBezTo>
                    <a:pt x="8075" y="2216"/>
                    <a:pt x="8509" y="3208"/>
                    <a:pt x="8540" y="4293"/>
                  </a:cubicBezTo>
                  <a:cubicBezTo>
                    <a:pt x="8757" y="4293"/>
                    <a:pt x="8757" y="4293"/>
                    <a:pt x="8757" y="4293"/>
                  </a:cubicBezTo>
                  <a:cubicBezTo>
                    <a:pt x="8726" y="3146"/>
                    <a:pt x="8276" y="2092"/>
                    <a:pt x="7470" y="1286"/>
                  </a:cubicBezTo>
                  <a:cubicBezTo>
                    <a:pt x="6649" y="465"/>
                    <a:pt x="5549" y="0"/>
                    <a:pt x="4386" y="0"/>
                  </a:cubicBezTo>
                  <a:cubicBezTo>
                    <a:pt x="3208" y="0"/>
                    <a:pt x="2108" y="465"/>
                    <a:pt x="1286" y="1286"/>
                  </a:cubicBezTo>
                  <a:cubicBezTo>
                    <a:pt x="481" y="2092"/>
                    <a:pt x="31" y="3146"/>
                    <a:pt x="0" y="4293"/>
                  </a:cubicBezTo>
                  <a:lnTo>
                    <a:pt x="233" y="429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">
              <a:extLst>
                <a:ext uri="{FF2B5EF4-FFF2-40B4-BE49-F238E27FC236}">
                  <a16:creationId xmlns:a16="http://schemas.microsoft.com/office/drawing/2014/main" id="{4976BC98-E6F2-1147-9BE5-E047C2BEA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362075"/>
              <a:ext cx="28575" cy="250825"/>
            </a:xfrm>
            <a:custGeom>
              <a:avLst/>
              <a:gdLst>
                <a:gd name="T0" fmla="*/ 78 w 79"/>
                <a:gd name="T1" fmla="*/ 697 h 698"/>
                <a:gd name="T2" fmla="*/ 0 w 79"/>
                <a:gd name="T3" fmla="*/ 697 h 698"/>
                <a:gd name="T4" fmla="*/ 0 w 79"/>
                <a:gd name="T5" fmla="*/ 0 h 698"/>
                <a:gd name="T6" fmla="*/ 78 w 79"/>
                <a:gd name="T7" fmla="*/ 0 h 698"/>
                <a:gd name="T8" fmla="*/ 78 w 79"/>
                <a:gd name="T9" fmla="*/ 69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98">
                  <a:moveTo>
                    <a:pt x="78" y="697"/>
                  </a:moveTo>
                  <a:lnTo>
                    <a:pt x="0" y="697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697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">
              <a:extLst>
                <a:ext uri="{FF2B5EF4-FFF2-40B4-BE49-F238E27FC236}">
                  <a16:creationId xmlns:a16="http://schemas.microsoft.com/office/drawing/2014/main" id="{A53C4B15-AFD4-F64B-9573-5F0D65D25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263" y="2058988"/>
              <a:ext cx="228600" cy="144462"/>
            </a:xfrm>
            <a:custGeom>
              <a:avLst/>
              <a:gdLst>
                <a:gd name="T0" fmla="*/ 31 w 637"/>
                <a:gd name="T1" fmla="*/ 402 h 403"/>
                <a:gd name="T2" fmla="*/ 0 w 637"/>
                <a:gd name="T3" fmla="*/ 340 h 403"/>
                <a:gd name="T4" fmla="*/ 605 w 637"/>
                <a:gd name="T5" fmla="*/ 0 h 403"/>
                <a:gd name="T6" fmla="*/ 636 w 637"/>
                <a:gd name="T7" fmla="*/ 46 h 403"/>
                <a:gd name="T8" fmla="*/ 31 w 637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403">
                  <a:moveTo>
                    <a:pt x="31" y="402"/>
                  </a:moveTo>
                  <a:lnTo>
                    <a:pt x="0" y="340"/>
                  </a:lnTo>
                  <a:lnTo>
                    <a:pt x="605" y="0"/>
                  </a:lnTo>
                  <a:lnTo>
                    <a:pt x="636" y="46"/>
                  </a:lnTo>
                  <a:lnTo>
                    <a:pt x="31" y="402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4">
              <a:extLst>
                <a:ext uri="{FF2B5EF4-FFF2-40B4-BE49-F238E27FC236}">
                  <a16:creationId xmlns:a16="http://schemas.microsoft.com/office/drawing/2014/main" id="{EF2D2F3D-420F-024E-822A-6A97C2FF4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050" y="1546225"/>
              <a:ext cx="146050" cy="228600"/>
            </a:xfrm>
            <a:custGeom>
              <a:avLst/>
              <a:gdLst>
                <a:gd name="T0" fmla="*/ 62 w 404"/>
                <a:gd name="T1" fmla="*/ 635 h 636"/>
                <a:gd name="T2" fmla="*/ 0 w 404"/>
                <a:gd name="T3" fmla="*/ 604 h 636"/>
                <a:gd name="T4" fmla="*/ 356 w 404"/>
                <a:gd name="T5" fmla="*/ 0 h 636"/>
                <a:gd name="T6" fmla="*/ 403 w 404"/>
                <a:gd name="T7" fmla="*/ 31 h 636"/>
                <a:gd name="T8" fmla="*/ 62 w 404"/>
                <a:gd name="T9" fmla="*/ 635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636">
                  <a:moveTo>
                    <a:pt x="62" y="635"/>
                  </a:moveTo>
                  <a:lnTo>
                    <a:pt x="0" y="604"/>
                  </a:lnTo>
                  <a:lnTo>
                    <a:pt x="356" y="0"/>
                  </a:lnTo>
                  <a:lnTo>
                    <a:pt x="403" y="31"/>
                  </a:lnTo>
                  <a:lnTo>
                    <a:pt x="62" y="635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6B5956AB-6CA8-204C-855C-7B0FCDA7A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238" y="2058988"/>
              <a:ext cx="228600" cy="144462"/>
            </a:xfrm>
            <a:custGeom>
              <a:avLst/>
              <a:gdLst>
                <a:gd name="T0" fmla="*/ 605 w 636"/>
                <a:gd name="T1" fmla="*/ 402 h 403"/>
                <a:gd name="T2" fmla="*/ 0 w 636"/>
                <a:gd name="T3" fmla="*/ 46 h 403"/>
                <a:gd name="T4" fmla="*/ 31 w 636"/>
                <a:gd name="T5" fmla="*/ 0 h 403"/>
                <a:gd name="T6" fmla="*/ 635 w 636"/>
                <a:gd name="T7" fmla="*/ 340 h 403"/>
                <a:gd name="T8" fmla="*/ 605 w 636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403">
                  <a:moveTo>
                    <a:pt x="605" y="402"/>
                  </a:moveTo>
                  <a:lnTo>
                    <a:pt x="0" y="46"/>
                  </a:lnTo>
                  <a:lnTo>
                    <a:pt x="31" y="0"/>
                  </a:lnTo>
                  <a:lnTo>
                    <a:pt x="635" y="340"/>
                  </a:lnTo>
                  <a:lnTo>
                    <a:pt x="605" y="402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10AC2982-ADEC-7447-918D-D7765C0F6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588" y="1546225"/>
              <a:ext cx="146050" cy="228600"/>
            </a:xfrm>
            <a:custGeom>
              <a:avLst/>
              <a:gdLst>
                <a:gd name="T0" fmla="*/ 341 w 404"/>
                <a:gd name="T1" fmla="*/ 635 h 636"/>
                <a:gd name="T2" fmla="*/ 0 w 404"/>
                <a:gd name="T3" fmla="*/ 31 h 636"/>
                <a:gd name="T4" fmla="*/ 47 w 404"/>
                <a:gd name="T5" fmla="*/ 0 h 636"/>
                <a:gd name="T6" fmla="*/ 403 w 404"/>
                <a:gd name="T7" fmla="*/ 604 h 636"/>
                <a:gd name="T8" fmla="*/ 341 w 404"/>
                <a:gd name="T9" fmla="*/ 635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636">
                  <a:moveTo>
                    <a:pt x="341" y="635"/>
                  </a:moveTo>
                  <a:lnTo>
                    <a:pt x="0" y="31"/>
                  </a:lnTo>
                  <a:lnTo>
                    <a:pt x="47" y="0"/>
                  </a:lnTo>
                  <a:lnTo>
                    <a:pt x="403" y="604"/>
                  </a:lnTo>
                  <a:lnTo>
                    <a:pt x="341" y="635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864F4546-0BC5-5144-B477-7E9A15CF3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1366838"/>
              <a:ext cx="33338" cy="95250"/>
            </a:xfrm>
            <a:custGeom>
              <a:avLst/>
              <a:gdLst>
                <a:gd name="T0" fmla="*/ 30 w 93"/>
                <a:gd name="T1" fmla="*/ 263 h 264"/>
                <a:gd name="T2" fmla="*/ 0 w 93"/>
                <a:gd name="T3" fmla="*/ 0 h 264"/>
                <a:gd name="T4" fmla="*/ 62 w 93"/>
                <a:gd name="T5" fmla="*/ 0 h 264"/>
                <a:gd name="T6" fmla="*/ 92 w 93"/>
                <a:gd name="T7" fmla="*/ 263 h 264"/>
                <a:gd name="T8" fmla="*/ 30 w 93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264">
                  <a:moveTo>
                    <a:pt x="30" y="26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92" y="263"/>
                  </a:lnTo>
                  <a:lnTo>
                    <a:pt x="30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E733116B-436E-AF46-B0F4-C19B3C671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338" y="1389063"/>
              <a:ext cx="39687" cy="95250"/>
            </a:xfrm>
            <a:custGeom>
              <a:avLst/>
              <a:gdLst>
                <a:gd name="T0" fmla="*/ 46 w 109"/>
                <a:gd name="T1" fmla="*/ 263 h 264"/>
                <a:gd name="T2" fmla="*/ 0 w 109"/>
                <a:gd name="T3" fmla="*/ 15 h 264"/>
                <a:gd name="T4" fmla="*/ 62 w 109"/>
                <a:gd name="T5" fmla="*/ 0 h 264"/>
                <a:gd name="T6" fmla="*/ 108 w 109"/>
                <a:gd name="T7" fmla="*/ 263 h 264"/>
                <a:gd name="T8" fmla="*/ 46 w 109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64">
                  <a:moveTo>
                    <a:pt x="46" y="263"/>
                  </a:moveTo>
                  <a:lnTo>
                    <a:pt x="0" y="15"/>
                  </a:lnTo>
                  <a:lnTo>
                    <a:pt x="62" y="0"/>
                  </a:lnTo>
                  <a:lnTo>
                    <a:pt x="108" y="263"/>
                  </a:lnTo>
                  <a:lnTo>
                    <a:pt x="46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FB43BCA3-FB2E-9948-BB0F-8401A983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288" y="1422400"/>
              <a:ext cx="50800" cy="100013"/>
            </a:xfrm>
            <a:custGeom>
              <a:avLst/>
              <a:gdLst>
                <a:gd name="T0" fmla="*/ 77 w 140"/>
                <a:gd name="T1" fmla="*/ 279 h 280"/>
                <a:gd name="T2" fmla="*/ 0 w 140"/>
                <a:gd name="T3" fmla="*/ 31 h 280"/>
                <a:gd name="T4" fmla="*/ 62 w 140"/>
                <a:gd name="T5" fmla="*/ 0 h 280"/>
                <a:gd name="T6" fmla="*/ 139 w 140"/>
                <a:gd name="T7" fmla="*/ 264 h 280"/>
                <a:gd name="T8" fmla="*/ 77 w 140"/>
                <a:gd name="T9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80">
                  <a:moveTo>
                    <a:pt x="77" y="279"/>
                  </a:moveTo>
                  <a:lnTo>
                    <a:pt x="0" y="31"/>
                  </a:lnTo>
                  <a:lnTo>
                    <a:pt x="62" y="0"/>
                  </a:lnTo>
                  <a:lnTo>
                    <a:pt x="139" y="264"/>
                  </a:lnTo>
                  <a:lnTo>
                    <a:pt x="77" y="27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D4CC6E43-F075-1640-968C-2B9F6E79E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588" y="1479550"/>
              <a:ext cx="61912" cy="95250"/>
            </a:xfrm>
            <a:custGeom>
              <a:avLst/>
              <a:gdLst>
                <a:gd name="T0" fmla="*/ 108 w 171"/>
                <a:gd name="T1" fmla="*/ 263 h 264"/>
                <a:gd name="T2" fmla="*/ 0 w 171"/>
                <a:gd name="T3" fmla="*/ 15 h 264"/>
                <a:gd name="T4" fmla="*/ 62 w 171"/>
                <a:gd name="T5" fmla="*/ 0 h 264"/>
                <a:gd name="T6" fmla="*/ 170 w 171"/>
                <a:gd name="T7" fmla="*/ 232 h 264"/>
                <a:gd name="T8" fmla="*/ 108 w 171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64">
                  <a:moveTo>
                    <a:pt x="108" y="263"/>
                  </a:moveTo>
                  <a:lnTo>
                    <a:pt x="0" y="15"/>
                  </a:lnTo>
                  <a:lnTo>
                    <a:pt x="62" y="0"/>
                  </a:lnTo>
                  <a:lnTo>
                    <a:pt x="170" y="232"/>
                  </a:lnTo>
                  <a:lnTo>
                    <a:pt x="108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8BF200FA-A1B7-E14B-9800-BA8F408FF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963" y="1366838"/>
              <a:ext cx="33337" cy="95250"/>
            </a:xfrm>
            <a:custGeom>
              <a:avLst/>
              <a:gdLst>
                <a:gd name="T0" fmla="*/ 62 w 94"/>
                <a:gd name="T1" fmla="*/ 263 h 264"/>
                <a:gd name="T2" fmla="*/ 0 w 94"/>
                <a:gd name="T3" fmla="*/ 263 h 264"/>
                <a:gd name="T4" fmla="*/ 31 w 94"/>
                <a:gd name="T5" fmla="*/ 0 h 264"/>
                <a:gd name="T6" fmla="*/ 93 w 94"/>
                <a:gd name="T7" fmla="*/ 0 h 264"/>
                <a:gd name="T8" fmla="*/ 62 w 94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4">
                  <a:moveTo>
                    <a:pt x="62" y="263"/>
                  </a:moveTo>
                  <a:lnTo>
                    <a:pt x="0" y="263"/>
                  </a:lnTo>
                  <a:lnTo>
                    <a:pt x="31" y="0"/>
                  </a:lnTo>
                  <a:lnTo>
                    <a:pt x="93" y="0"/>
                  </a:lnTo>
                  <a:lnTo>
                    <a:pt x="62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1B21DBD0-C343-7347-A133-10F24C736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1389063"/>
              <a:ext cx="39687" cy="95250"/>
            </a:xfrm>
            <a:custGeom>
              <a:avLst/>
              <a:gdLst>
                <a:gd name="T0" fmla="*/ 62 w 109"/>
                <a:gd name="T1" fmla="*/ 263 h 264"/>
                <a:gd name="T2" fmla="*/ 0 w 109"/>
                <a:gd name="T3" fmla="*/ 263 h 264"/>
                <a:gd name="T4" fmla="*/ 46 w 109"/>
                <a:gd name="T5" fmla="*/ 0 h 264"/>
                <a:gd name="T6" fmla="*/ 108 w 109"/>
                <a:gd name="T7" fmla="*/ 15 h 264"/>
                <a:gd name="T8" fmla="*/ 62 w 109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64">
                  <a:moveTo>
                    <a:pt x="62" y="263"/>
                  </a:moveTo>
                  <a:lnTo>
                    <a:pt x="0" y="263"/>
                  </a:lnTo>
                  <a:lnTo>
                    <a:pt x="46" y="0"/>
                  </a:lnTo>
                  <a:lnTo>
                    <a:pt x="108" y="15"/>
                  </a:lnTo>
                  <a:lnTo>
                    <a:pt x="62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D1F63C4E-D2AB-C343-8CD7-9C39F8414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1422400"/>
              <a:ext cx="50800" cy="100013"/>
            </a:xfrm>
            <a:custGeom>
              <a:avLst/>
              <a:gdLst>
                <a:gd name="T0" fmla="*/ 62 w 140"/>
                <a:gd name="T1" fmla="*/ 279 h 280"/>
                <a:gd name="T2" fmla="*/ 0 w 140"/>
                <a:gd name="T3" fmla="*/ 264 h 280"/>
                <a:gd name="T4" fmla="*/ 77 w 140"/>
                <a:gd name="T5" fmla="*/ 0 h 280"/>
                <a:gd name="T6" fmla="*/ 139 w 140"/>
                <a:gd name="T7" fmla="*/ 31 h 280"/>
                <a:gd name="T8" fmla="*/ 62 w 140"/>
                <a:gd name="T9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80">
                  <a:moveTo>
                    <a:pt x="62" y="279"/>
                  </a:moveTo>
                  <a:lnTo>
                    <a:pt x="0" y="264"/>
                  </a:lnTo>
                  <a:lnTo>
                    <a:pt x="77" y="0"/>
                  </a:lnTo>
                  <a:lnTo>
                    <a:pt x="139" y="31"/>
                  </a:lnTo>
                  <a:lnTo>
                    <a:pt x="62" y="27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50D29A41-B84E-204C-A8D1-00CA19B0C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479550"/>
              <a:ext cx="61913" cy="95250"/>
            </a:xfrm>
            <a:custGeom>
              <a:avLst/>
              <a:gdLst>
                <a:gd name="T0" fmla="*/ 62 w 171"/>
                <a:gd name="T1" fmla="*/ 263 h 264"/>
                <a:gd name="T2" fmla="*/ 0 w 171"/>
                <a:gd name="T3" fmla="*/ 232 h 264"/>
                <a:gd name="T4" fmla="*/ 108 w 171"/>
                <a:gd name="T5" fmla="*/ 0 h 264"/>
                <a:gd name="T6" fmla="*/ 170 w 171"/>
                <a:gd name="T7" fmla="*/ 15 h 264"/>
                <a:gd name="T8" fmla="*/ 62 w 171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64">
                  <a:moveTo>
                    <a:pt x="62" y="263"/>
                  </a:moveTo>
                  <a:lnTo>
                    <a:pt x="0" y="232"/>
                  </a:lnTo>
                  <a:lnTo>
                    <a:pt x="108" y="0"/>
                  </a:lnTo>
                  <a:lnTo>
                    <a:pt x="170" y="15"/>
                  </a:lnTo>
                  <a:lnTo>
                    <a:pt x="62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8D35F49A-0B9B-464D-8059-A15D958DC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650" y="2616200"/>
              <a:ext cx="100013" cy="33338"/>
            </a:xfrm>
            <a:custGeom>
              <a:avLst/>
              <a:gdLst>
                <a:gd name="T0" fmla="*/ 15 w 280"/>
                <a:gd name="T1" fmla="*/ 93 h 94"/>
                <a:gd name="T2" fmla="*/ 0 w 280"/>
                <a:gd name="T3" fmla="*/ 31 h 94"/>
                <a:gd name="T4" fmla="*/ 279 w 280"/>
                <a:gd name="T5" fmla="*/ 0 h 94"/>
                <a:gd name="T6" fmla="*/ 279 w 280"/>
                <a:gd name="T7" fmla="*/ 62 h 94"/>
                <a:gd name="T8" fmla="*/ 15 w 280"/>
                <a:gd name="T9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94">
                  <a:moveTo>
                    <a:pt x="15" y="93"/>
                  </a:moveTo>
                  <a:lnTo>
                    <a:pt x="0" y="31"/>
                  </a:lnTo>
                  <a:lnTo>
                    <a:pt x="279" y="0"/>
                  </a:lnTo>
                  <a:lnTo>
                    <a:pt x="279" y="62"/>
                  </a:lnTo>
                  <a:lnTo>
                    <a:pt x="15" y="9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CC6285FD-A0C4-C949-A8B6-367089E21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425" y="2471738"/>
              <a:ext cx="100013" cy="39687"/>
            </a:xfrm>
            <a:custGeom>
              <a:avLst/>
              <a:gdLst>
                <a:gd name="T0" fmla="*/ 15 w 280"/>
                <a:gd name="T1" fmla="*/ 109 h 110"/>
                <a:gd name="T2" fmla="*/ 0 w 280"/>
                <a:gd name="T3" fmla="*/ 47 h 110"/>
                <a:gd name="T4" fmla="*/ 263 w 280"/>
                <a:gd name="T5" fmla="*/ 0 h 110"/>
                <a:gd name="T6" fmla="*/ 279 w 280"/>
                <a:gd name="T7" fmla="*/ 62 h 110"/>
                <a:gd name="T8" fmla="*/ 15 w 280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10">
                  <a:moveTo>
                    <a:pt x="15" y="109"/>
                  </a:moveTo>
                  <a:lnTo>
                    <a:pt x="0" y="47"/>
                  </a:lnTo>
                  <a:lnTo>
                    <a:pt x="263" y="0"/>
                  </a:lnTo>
                  <a:lnTo>
                    <a:pt x="279" y="62"/>
                  </a:lnTo>
                  <a:lnTo>
                    <a:pt x="15" y="10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BE248A42-24C0-5545-977C-1CCB7093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088" y="2327275"/>
              <a:ext cx="95250" cy="50800"/>
            </a:xfrm>
            <a:custGeom>
              <a:avLst/>
              <a:gdLst>
                <a:gd name="T0" fmla="*/ 15 w 264"/>
                <a:gd name="T1" fmla="*/ 139 h 140"/>
                <a:gd name="T2" fmla="*/ 0 w 264"/>
                <a:gd name="T3" fmla="*/ 77 h 140"/>
                <a:gd name="T4" fmla="*/ 248 w 264"/>
                <a:gd name="T5" fmla="*/ 0 h 140"/>
                <a:gd name="T6" fmla="*/ 263 w 264"/>
                <a:gd name="T7" fmla="*/ 62 h 140"/>
                <a:gd name="T8" fmla="*/ 15 w 264"/>
                <a:gd name="T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0">
                  <a:moveTo>
                    <a:pt x="15" y="139"/>
                  </a:moveTo>
                  <a:lnTo>
                    <a:pt x="0" y="77"/>
                  </a:lnTo>
                  <a:lnTo>
                    <a:pt x="248" y="0"/>
                  </a:lnTo>
                  <a:lnTo>
                    <a:pt x="263" y="62"/>
                  </a:lnTo>
                  <a:lnTo>
                    <a:pt x="15" y="13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9C93F7E3-8588-014E-9798-E15078131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187575"/>
              <a:ext cx="95250" cy="61913"/>
            </a:xfrm>
            <a:custGeom>
              <a:avLst/>
              <a:gdLst>
                <a:gd name="T0" fmla="*/ 16 w 265"/>
                <a:gd name="T1" fmla="*/ 170 h 171"/>
                <a:gd name="T2" fmla="*/ 0 w 265"/>
                <a:gd name="T3" fmla="*/ 108 h 171"/>
                <a:gd name="T4" fmla="*/ 233 w 265"/>
                <a:gd name="T5" fmla="*/ 0 h 171"/>
                <a:gd name="T6" fmla="*/ 264 w 265"/>
                <a:gd name="T7" fmla="*/ 62 h 171"/>
                <a:gd name="T8" fmla="*/ 16 w 265"/>
                <a:gd name="T9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1">
                  <a:moveTo>
                    <a:pt x="16" y="170"/>
                  </a:moveTo>
                  <a:lnTo>
                    <a:pt x="0" y="108"/>
                  </a:lnTo>
                  <a:lnTo>
                    <a:pt x="233" y="0"/>
                  </a:lnTo>
                  <a:lnTo>
                    <a:pt x="264" y="62"/>
                  </a:lnTo>
                  <a:lnTo>
                    <a:pt x="16" y="170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27A40966-27AD-B446-8017-C7AA54F43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875" y="1612900"/>
              <a:ext cx="73025" cy="95250"/>
            </a:xfrm>
            <a:custGeom>
              <a:avLst/>
              <a:gdLst>
                <a:gd name="T0" fmla="*/ 155 w 202"/>
                <a:gd name="T1" fmla="*/ 263 h 264"/>
                <a:gd name="T2" fmla="*/ 0 w 202"/>
                <a:gd name="T3" fmla="*/ 46 h 264"/>
                <a:gd name="T4" fmla="*/ 47 w 202"/>
                <a:gd name="T5" fmla="*/ 0 h 264"/>
                <a:gd name="T6" fmla="*/ 201 w 202"/>
                <a:gd name="T7" fmla="*/ 217 h 264"/>
                <a:gd name="T8" fmla="*/ 155 w 202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64">
                  <a:moveTo>
                    <a:pt x="155" y="263"/>
                  </a:moveTo>
                  <a:lnTo>
                    <a:pt x="0" y="46"/>
                  </a:lnTo>
                  <a:lnTo>
                    <a:pt x="47" y="0"/>
                  </a:lnTo>
                  <a:lnTo>
                    <a:pt x="201" y="217"/>
                  </a:lnTo>
                  <a:lnTo>
                    <a:pt x="155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81A9B91D-189B-8F44-BCB0-1F83E83EC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00" y="1708150"/>
              <a:ext cx="84138" cy="84138"/>
            </a:xfrm>
            <a:custGeom>
              <a:avLst/>
              <a:gdLst>
                <a:gd name="T0" fmla="*/ 171 w 234"/>
                <a:gd name="T1" fmla="*/ 233 h 234"/>
                <a:gd name="T2" fmla="*/ 0 w 234"/>
                <a:gd name="T3" fmla="*/ 47 h 234"/>
                <a:gd name="T4" fmla="*/ 47 w 234"/>
                <a:gd name="T5" fmla="*/ 0 h 234"/>
                <a:gd name="T6" fmla="*/ 233 w 234"/>
                <a:gd name="T7" fmla="*/ 202 h 234"/>
                <a:gd name="T8" fmla="*/ 171 w 234"/>
                <a:gd name="T9" fmla="*/ 23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4">
                  <a:moveTo>
                    <a:pt x="171" y="233"/>
                  </a:moveTo>
                  <a:lnTo>
                    <a:pt x="0" y="47"/>
                  </a:lnTo>
                  <a:lnTo>
                    <a:pt x="47" y="0"/>
                  </a:lnTo>
                  <a:lnTo>
                    <a:pt x="233" y="202"/>
                  </a:lnTo>
                  <a:lnTo>
                    <a:pt x="171" y="23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A36E33E2-1CAA-284A-B517-D0E87F27E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5" y="1808163"/>
              <a:ext cx="88900" cy="84137"/>
            </a:xfrm>
            <a:custGeom>
              <a:avLst/>
              <a:gdLst>
                <a:gd name="T0" fmla="*/ 201 w 249"/>
                <a:gd name="T1" fmla="*/ 232 h 233"/>
                <a:gd name="T2" fmla="*/ 0 w 249"/>
                <a:gd name="T3" fmla="*/ 47 h 233"/>
                <a:gd name="T4" fmla="*/ 47 w 249"/>
                <a:gd name="T5" fmla="*/ 0 h 233"/>
                <a:gd name="T6" fmla="*/ 248 w 249"/>
                <a:gd name="T7" fmla="*/ 186 h 233"/>
                <a:gd name="T8" fmla="*/ 201 w 249"/>
                <a:gd name="T9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33">
                  <a:moveTo>
                    <a:pt x="201" y="232"/>
                  </a:moveTo>
                  <a:lnTo>
                    <a:pt x="0" y="47"/>
                  </a:lnTo>
                  <a:lnTo>
                    <a:pt x="47" y="0"/>
                  </a:lnTo>
                  <a:lnTo>
                    <a:pt x="248" y="186"/>
                  </a:lnTo>
                  <a:lnTo>
                    <a:pt x="201" y="232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F8CCF826-2401-3541-8C37-0186C844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1925638"/>
              <a:ext cx="95250" cy="73025"/>
            </a:xfrm>
            <a:custGeom>
              <a:avLst/>
              <a:gdLst>
                <a:gd name="T0" fmla="*/ 216 w 264"/>
                <a:gd name="T1" fmla="*/ 201 h 202"/>
                <a:gd name="T2" fmla="*/ 0 w 264"/>
                <a:gd name="T3" fmla="*/ 46 h 202"/>
                <a:gd name="T4" fmla="*/ 46 w 264"/>
                <a:gd name="T5" fmla="*/ 0 h 202"/>
                <a:gd name="T6" fmla="*/ 263 w 264"/>
                <a:gd name="T7" fmla="*/ 154 h 202"/>
                <a:gd name="T8" fmla="*/ 216 w 264"/>
                <a:gd name="T9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202">
                  <a:moveTo>
                    <a:pt x="216" y="201"/>
                  </a:moveTo>
                  <a:lnTo>
                    <a:pt x="0" y="46"/>
                  </a:lnTo>
                  <a:lnTo>
                    <a:pt x="46" y="0"/>
                  </a:lnTo>
                  <a:lnTo>
                    <a:pt x="263" y="154"/>
                  </a:lnTo>
                  <a:lnTo>
                    <a:pt x="216" y="201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D9BBCA85-AE66-744E-9CA5-2173E226E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938" y="1947863"/>
              <a:ext cx="88900" cy="73025"/>
            </a:xfrm>
            <a:custGeom>
              <a:avLst/>
              <a:gdLst>
                <a:gd name="T0" fmla="*/ 31 w 249"/>
                <a:gd name="T1" fmla="*/ 201 h 202"/>
                <a:gd name="T2" fmla="*/ 0 w 249"/>
                <a:gd name="T3" fmla="*/ 154 h 202"/>
                <a:gd name="T4" fmla="*/ 217 w 249"/>
                <a:gd name="T5" fmla="*/ 0 h 202"/>
                <a:gd name="T6" fmla="*/ 248 w 249"/>
                <a:gd name="T7" fmla="*/ 46 h 202"/>
                <a:gd name="T8" fmla="*/ 31 w 249"/>
                <a:gd name="T9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02">
                  <a:moveTo>
                    <a:pt x="31" y="201"/>
                  </a:moveTo>
                  <a:lnTo>
                    <a:pt x="0" y="154"/>
                  </a:lnTo>
                  <a:lnTo>
                    <a:pt x="217" y="0"/>
                  </a:lnTo>
                  <a:lnTo>
                    <a:pt x="248" y="46"/>
                  </a:lnTo>
                  <a:lnTo>
                    <a:pt x="31" y="201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F13225F9-8D9A-4144-A0AE-1CE4DC91F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038" y="1830388"/>
              <a:ext cx="88900" cy="77787"/>
            </a:xfrm>
            <a:custGeom>
              <a:avLst/>
              <a:gdLst>
                <a:gd name="T0" fmla="*/ 47 w 249"/>
                <a:gd name="T1" fmla="*/ 217 h 218"/>
                <a:gd name="T2" fmla="*/ 0 w 249"/>
                <a:gd name="T3" fmla="*/ 170 h 218"/>
                <a:gd name="T4" fmla="*/ 202 w 249"/>
                <a:gd name="T5" fmla="*/ 0 h 218"/>
                <a:gd name="T6" fmla="*/ 248 w 249"/>
                <a:gd name="T7" fmla="*/ 47 h 218"/>
                <a:gd name="T8" fmla="*/ 47 w 249"/>
                <a:gd name="T9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18">
                  <a:moveTo>
                    <a:pt x="47" y="217"/>
                  </a:moveTo>
                  <a:lnTo>
                    <a:pt x="0" y="170"/>
                  </a:lnTo>
                  <a:lnTo>
                    <a:pt x="202" y="0"/>
                  </a:lnTo>
                  <a:lnTo>
                    <a:pt x="248" y="47"/>
                  </a:lnTo>
                  <a:lnTo>
                    <a:pt x="47" y="217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5">
              <a:extLst>
                <a:ext uri="{FF2B5EF4-FFF2-40B4-BE49-F238E27FC236}">
                  <a16:creationId xmlns:a16="http://schemas.microsoft.com/office/drawing/2014/main" id="{088A07FA-B313-484F-94B4-B8962EBA4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1724025"/>
              <a:ext cx="84137" cy="88900"/>
            </a:xfrm>
            <a:custGeom>
              <a:avLst/>
              <a:gdLst>
                <a:gd name="T0" fmla="*/ 46 w 233"/>
                <a:gd name="T1" fmla="*/ 248 h 249"/>
                <a:gd name="T2" fmla="*/ 0 w 233"/>
                <a:gd name="T3" fmla="*/ 201 h 249"/>
                <a:gd name="T4" fmla="*/ 186 w 233"/>
                <a:gd name="T5" fmla="*/ 0 h 249"/>
                <a:gd name="T6" fmla="*/ 232 w 233"/>
                <a:gd name="T7" fmla="*/ 46 h 249"/>
                <a:gd name="T8" fmla="*/ 46 w 233"/>
                <a:gd name="T9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49">
                  <a:moveTo>
                    <a:pt x="46" y="248"/>
                  </a:moveTo>
                  <a:lnTo>
                    <a:pt x="0" y="201"/>
                  </a:lnTo>
                  <a:lnTo>
                    <a:pt x="186" y="0"/>
                  </a:lnTo>
                  <a:lnTo>
                    <a:pt x="232" y="46"/>
                  </a:lnTo>
                  <a:lnTo>
                    <a:pt x="46" y="248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6">
              <a:extLst>
                <a:ext uri="{FF2B5EF4-FFF2-40B4-BE49-F238E27FC236}">
                  <a16:creationId xmlns:a16="http://schemas.microsoft.com/office/drawing/2014/main" id="{123E79E1-5B85-454E-A089-2CE704E83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25" y="1628775"/>
              <a:ext cx="73025" cy="95250"/>
            </a:xfrm>
            <a:custGeom>
              <a:avLst/>
              <a:gdLst>
                <a:gd name="T0" fmla="*/ 47 w 203"/>
                <a:gd name="T1" fmla="*/ 264 h 265"/>
                <a:gd name="T2" fmla="*/ 0 w 203"/>
                <a:gd name="T3" fmla="*/ 217 h 265"/>
                <a:gd name="T4" fmla="*/ 155 w 203"/>
                <a:gd name="T5" fmla="*/ 0 h 265"/>
                <a:gd name="T6" fmla="*/ 202 w 203"/>
                <a:gd name="T7" fmla="*/ 47 h 265"/>
                <a:gd name="T8" fmla="*/ 47 w 203"/>
                <a:gd name="T9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65">
                  <a:moveTo>
                    <a:pt x="47" y="264"/>
                  </a:moveTo>
                  <a:lnTo>
                    <a:pt x="0" y="217"/>
                  </a:lnTo>
                  <a:lnTo>
                    <a:pt x="155" y="0"/>
                  </a:lnTo>
                  <a:lnTo>
                    <a:pt x="202" y="47"/>
                  </a:lnTo>
                  <a:lnTo>
                    <a:pt x="47" y="264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F422A0DE-7D01-FE4A-BD9B-F5E09ACF8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2616200"/>
              <a:ext cx="100012" cy="33338"/>
            </a:xfrm>
            <a:custGeom>
              <a:avLst/>
              <a:gdLst>
                <a:gd name="T0" fmla="*/ 264 w 280"/>
                <a:gd name="T1" fmla="*/ 93 h 94"/>
                <a:gd name="T2" fmla="*/ 0 w 280"/>
                <a:gd name="T3" fmla="*/ 62 h 94"/>
                <a:gd name="T4" fmla="*/ 0 w 280"/>
                <a:gd name="T5" fmla="*/ 0 h 94"/>
                <a:gd name="T6" fmla="*/ 279 w 280"/>
                <a:gd name="T7" fmla="*/ 31 h 94"/>
                <a:gd name="T8" fmla="*/ 264 w 280"/>
                <a:gd name="T9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94">
                  <a:moveTo>
                    <a:pt x="264" y="93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79" y="31"/>
                  </a:lnTo>
                  <a:lnTo>
                    <a:pt x="264" y="9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837981D7-B68A-5142-9963-00D093C6C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663" y="2471738"/>
              <a:ext cx="100012" cy="39687"/>
            </a:xfrm>
            <a:custGeom>
              <a:avLst/>
              <a:gdLst>
                <a:gd name="T0" fmla="*/ 264 w 280"/>
                <a:gd name="T1" fmla="*/ 109 h 110"/>
                <a:gd name="T2" fmla="*/ 0 w 280"/>
                <a:gd name="T3" fmla="*/ 62 h 110"/>
                <a:gd name="T4" fmla="*/ 16 w 280"/>
                <a:gd name="T5" fmla="*/ 0 h 110"/>
                <a:gd name="T6" fmla="*/ 279 w 280"/>
                <a:gd name="T7" fmla="*/ 47 h 110"/>
                <a:gd name="T8" fmla="*/ 264 w 280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10">
                  <a:moveTo>
                    <a:pt x="264" y="109"/>
                  </a:moveTo>
                  <a:lnTo>
                    <a:pt x="0" y="62"/>
                  </a:lnTo>
                  <a:lnTo>
                    <a:pt x="16" y="0"/>
                  </a:lnTo>
                  <a:lnTo>
                    <a:pt x="279" y="47"/>
                  </a:lnTo>
                  <a:lnTo>
                    <a:pt x="264" y="10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9">
              <a:extLst>
                <a:ext uri="{FF2B5EF4-FFF2-40B4-BE49-F238E27FC236}">
                  <a16:creationId xmlns:a16="http://schemas.microsoft.com/office/drawing/2014/main" id="{BDD45B42-FC77-F144-A40D-D0DFFEEF0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763" y="2327275"/>
              <a:ext cx="95250" cy="50800"/>
            </a:xfrm>
            <a:custGeom>
              <a:avLst/>
              <a:gdLst>
                <a:gd name="T0" fmla="*/ 248 w 264"/>
                <a:gd name="T1" fmla="*/ 139 h 140"/>
                <a:gd name="T2" fmla="*/ 0 w 264"/>
                <a:gd name="T3" fmla="*/ 62 h 140"/>
                <a:gd name="T4" fmla="*/ 15 w 264"/>
                <a:gd name="T5" fmla="*/ 0 h 140"/>
                <a:gd name="T6" fmla="*/ 263 w 264"/>
                <a:gd name="T7" fmla="*/ 77 h 140"/>
                <a:gd name="T8" fmla="*/ 248 w 264"/>
                <a:gd name="T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0">
                  <a:moveTo>
                    <a:pt x="248" y="139"/>
                  </a:moveTo>
                  <a:lnTo>
                    <a:pt x="0" y="62"/>
                  </a:lnTo>
                  <a:lnTo>
                    <a:pt x="15" y="0"/>
                  </a:lnTo>
                  <a:lnTo>
                    <a:pt x="263" y="77"/>
                  </a:lnTo>
                  <a:lnTo>
                    <a:pt x="248" y="13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0">
              <a:extLst>
                <a:ext uri="{FF2B5EF4-FFF2-40B4-BE49-F238E27FC236}">
                  <a16:creationId xmlns:a16="http://schemas.microsoft.com/office/drawing/2014/main" id="{9752F3B8-2936-F945-BFAB-619FE179B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2187575"/>
              <a:ext cx="95250" cy="61913"/>
            </a:xfrm>
            <a:custGeom>
              <a:avLst/>
              <a:gdLst>
                <a:gd name="T0" fmla="*/ 248 w 264"/>
                <a:gd name="T1" fmla="*/ 170 h 171"/>
                <a:gd name="T2" fmla="*/ 0 w 264"/>
                <a:gd name="T3" fmla="*/ 62 h 171"/>
                <a:gd name="T4" fmla="*/ 31 w 264"/>
                <a:gd name="T5" fmla="*/ 0 h 171"/>
                <a:gd name="T6" fmla="*/ 263 w 264"/>
                <a:gd name="T7" fmla="*/ 108 h 171"/>
                <a:gd name="T8" fmla="*/ 248 w 264"/>
                <a:gd name="T9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71">
                  <a:moveTo>
                    <a:pt x="248" y="170"/>
                  </a:moveTo>
                  <a:lnTo>
                    <a:pt x="0" y="62"/>
                  </a:lnTo>
                  <a:lnTo>
                    <a:pt x="31" y="0"/>
                  </a:lnTo>
                  <a:lnTo>
                    <a:pt x="263" y="108"/>
                  </a:lnTo>
                  <a:lnTo>
                    <a:pt x="248" y="170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8634C7A7-8DEF-2D49-A805-F10574A83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2605088"/>
              <a:ext cx="190500" cy="190500"/>
            </a:xfrm>
            <a:custGeom>
              <a:avLst/>
              <a:gdLst>
                <a:gd name="T0" fmla="*/ 263 w 528"/>
                <a:gd name="T1" fmla="*/ 0 h 528"/>
                <a:gd name="T2" fmla="*/ 263 w 528"/>
                <a:gd name="T3" fmla="*/ 0 h 528"/>
                <a:gd name="T4" fmla="*/ 0 w 528"/>
                <a:gd name="T5" fmla="*/ 264 h 528"/>
                <a:gd name="T6" fmla="*/ 263 w 528"/>
                <a:gd name="T7" fmla="*/ 527 h 528"/>
                <a:gd name="T8" fmla="*/ 527 w 528"/>
                <a:gd name="T9" fmla="*/ 264 h 528"/>
                <a:gd name="T10" fmla="*/ 263 w 528"/>
                <a:gd name="T11" fmla="*/ 0 h 528"/>
                <a:gd name="T12" fmla="*/ 263 w 528"/>
                <a:gd name="T13" fmla="*/ 388 h 528"/>
                <a:gd name="T14" fmla="*/ 263 w 528"/>
                <a:gd name="T15" fmla="*/ 388 h 528"/>
                <a:gd name="T16" fmla="*/ 139 w 528"/>
                <a:gd name="T17" fmla="*/ 264 h 528"/>
                <a:gd name="T18" fmla="*/ 263 w 528"/>
                <a:gd name="T19" fmla="*/ 140 h 528"/>
                <a:gd name="T20" fmla="*/ 387 w 528"/>
                <a:gd name="T21" fmla="*/ 264 h 528"/>
                <a:gd name="T22" fmla="*/ 263 w 528"/>
                <a:gd name="T23" fmla="*/ 3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8" h="528">
                  <a:moveTo>
                    <a:pt x="263" y="0"/>
                  </a:moveTo>
                  <a:lnTo>
                    <a:pt x="263" y="0"/>
                  </a:lnTo>
                  <a:cubicBezTo>
                    <a:pt x="124" y="0"/>
                    <a:pt x="0" y="109"/>
                    <a:pt x="0" y="264"/>
                  </a:cubicBezTo>
                  <a:cubicBezTo>
                    <a:pt x="0" y="403"/>
                    <a:pt x="124" y="527"/>
                    <a:pt x="263" y="527"/>
                  </a:cubicBezTo>
                  <a:cubicBezTo>
                    <a:pt x="419" y="527"/>
                    <a:pt x="527" y="403"/>
                    <a:pt x="527" y="264"/>
                  </a:cubicBezTo>
                  <a:cubicBezTo>
                    <a:pt x="527" y="109"/>
                    <a:pt x="419" y="0"/>
                    <a:pt x="263" y="0"/>
                  </a:cubicBezTo>
                  <a:close/>
                  <a:moveTo>
                    <a:pt x="263" y="388"/>
                  </a:moveTo>
                  <a:lnTo>
                    <a:pt x="263" y="388"/>
                  </a:lnTo>
                  <a:cubicBezTo>
                    <a:pt x="201" y="388"/>
                    <a:pt x="139" y="326"/>
                    <a:pt x="139" y="264"/>
                  </a:cubicBezTo>
                  <a:cubicBezTo>
                    <a:pt x="139" y="186"/>
                    <a:pt x="201" y="140"/>
                    <a:pt x="263" y="140"/>
                  </a:cubicBezTo>
                  <a:cubicBezTo>
                    <a:pt x="341" y="140"/>
                    <a:pt x="387" y="186"/>
                    <a:pt x="387" y="264"/>
                  </a:cubicBezTo>
                  <a:cubicBezTo>
                    <a:pt x="387" y="326"/>
                    <a:pt x="341" y="388"/>
                    <a:pt x="263" y="388"/>
                  </a:cubicBezTo>
                  <a:close/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E28B01A8-FBBA-1B44-93D7-5710D9795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88" y="1690688"/>
              <a:ext cx="485775" cy="949325"/>
            </a:xfrm>
            <a:custGeom>
              <a:avLst/>
              <a:gdLst>
                <a:gd name="T0" fmla="*/ 218 w 1350"/>
                <a:gd name="T1" fmla="*/ 2634 h 2635"/>
                <a:gd name="T2" fmla="*/ 218 w 1350"/>
                <a:gd name="T3" fmla="*/ 2634 h 2635"/>
                <a:gd name="T4" fmla="*/ 1349 w 1350"/>
                <a:gd name="T5" fmla="*/ 0 h 2635"/>
                <a:gd name="T6" fmla="*/ 0 w 1350"/>
                <a:gd name="T7" fmla="*/ 2541 h 2635"/>
                <a:gd name="T8" fmla="*/ 218 w 1350"/>
                <a:gd name="T9" fmla="*/ 263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2635">
                  <a:moveTo>
                    <a:pt x="218" y="2634"/>
                  </a:moveTo>
                  <a:lnTo>
                    <a:pt x="218" y="2634"/>
                  </a:lnTo>
                  <a:cubicBezTo>
                    <a:pt x="1349" y="0"/>
                    <a:pt x="1349" y="0"/>
                    <a:pt x="1349" y="0"/>
                  </a:cubicBezTo>
                  <a:cubicBezTo>
                    <a:pt x="0" y="2541"/>
                    <a:pt x="0" y="2541"/>
                    <a:pt x="0" y="2541"/>
                  </a:cubicBezTo>
                  <a:cubicBezTo>
                    <a:pt x="94" y="2541"/>
                    <a:pt x="171" y="2572"/>
                    <a:pt x="218" y="2634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9959E363-BC67-614B-9AD3-7077592D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450" y="2751138"/>
              <a:ext cx="184150" cy="234950"/>
            </a:xfrm>
            <a:custGeom>
              <a:avLst/>
              <a:gdLst>
                <a:gd name="T0" fmla="*/ 264 w 513"/>
                <a:gd name="T1" fmla="*/ 0 h 652"/>
                <a:gd name="T2" fmla="*/ 264 w 513"/>
                <a:gd name="T3" fmla="*/ 0 h 652"/>
                <a:gd name="T4" fmla="*/ 0 w 513"/>
                <a:gd name="T5" fmla="*/ 496 h 652"/>
                <a:gd name="T6" fmla="*/ 186 w 513"/>
                <a:gd name="T7" fmla="*/ 496 h 652"/>
                <a:gd name="T8" fmla="*/ 279 w 513"/>
                <a:gd name="T9" fmla="*/ 651 h 652"/>
                <a:gd name="T10" fmla="*/ 512 w 513"/>
                <a:gd name="T11" fmla="*/ 124 h 652"/>
                <a:gd name="T12" fmla="*/ 480 w 513"/>
                <a:gd name="T13" fmla="*/ 124 h 652"/>
                <a:gd name="T14" fmla="*/ 264 w 513"/>
                <a:gd name="T1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652">
                  <a:moveTo>
                    <a:pt x="264" y="0"/>
                  </a:moveTo>
                  <a:lnTo>
                    <a:pt x="264" y="0"/>
                  </a:lnTo>
                  <a:cubicBezTo>
                    <a:pt x="0" y="496"/>
                    <a:pt x="0" y="496"/>
                    <a:pt x="0" y="496"/>
                  </a:cubicBezTo>
                  <a:cubicBezTo>
                    <a:pt x="186" y="496"/>
                    <a:pt x="186" y="496"/>
                    <a:pt x="186" y="496"/>
                  </a:cubicBezTo>
                  <a:cubicBezTo>
                    <a:pt x="279" y="651"/>
                    <a:pt x="279" y="651"/>
                    <a:pt x="279" y="651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496" y="124"/>
                    <a:pt x="496" y="124"/>
                    <a:pt x="480" y="124"/>
                  </a:cubicBezTo>
                  <a:cubicBezTo>
                    <a:pt x="388" y="124"/>
                    <a:pt x="310" y="78"/>
                    <a:pt x="264" y="0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ED8B852-592C-A249-BDDE-377FBAAFDE84}"/>
              </a:ext>
            </a:extLst>
          </p:cNvPr>
          <p:cNvGrpSpPr/>
          <p:nvPr/>
        </p:nvGrpSpPr>
        <p:grpSpPr>
          <a:xfrm>
            <a:off x="19234656" y="6459568"/>
            <a:ext cx="2251314" cy="1209434"/>
            <a:chOff x="2476192" y="3842609"/>
            <a:chExt cx="2251314" cy="120943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25484E9-4775-694D-9511-8E7AB42094A2}"/>
                </a:ext>
              </a:extLst>
            </p:cNvPr>
            <p:cNvGrpSpPr/>
            <p:nvPr/>
          </p:nvGrpSpPr>
          <p:grpSpPr>
            <a:xfrm>
              <a:off x="2476192" y="3842609"/>
              <a:ext cx="2187882" cy="1209434"/>
              <a:chOff x="9766296" y="10966967"/>
              <a:chExt cx="2187882" cy="120943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152123E-8477-1F40-A5F6-0E36B436279D}"/>
                  </a:ext>
                </a:extLst>
              </p:cNvPr>
              <p:cNvSpPr txBox="1"/>
              <p:nvPr/>
            </p:nvSpPr>
            <p:spPr>
              <a:xfrm>
                <a:off x="10093286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C72D816-F085-7642-B4B0-ED53CF143211}"/>
                  </a:ext>
                </a:extLst>
              </p:cNvPr>
              <p:cNvSpPr/>
              <p:nvPr/>
            </p:nvSpPr>
            <p:spPr>
              <a:xfrm>
                <a:off x="976629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EBA3ABE2-24A8-3046-827E-B58F618E7774}"/>
                </a:ext>
              </a:extLst>
            </p:cNvPr>
            <p:cNvSpPr/>
            <p:nvPr/>
          </p:nvSpPr>
          <p:spPr>
            <a:xfrm rot="10800000">
              <a:off x="4314391" y="4528686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25DA973-F19B-F040-B33B-456BA65ACC49}"/>
              </a:ext>
            </a:extLst>
          </p:cNvPr>
          <p:cNvGrpSpPr/>
          <p:nvPr/>
        </p:nvGrpSpPr>
        <p:grpSpPr>
          <a:xfrm>
            <a:off x="19234656" y="10528648"/>
            <a:ext cx="2251314" cy="1209434"/>
            <a:chOff x="2476192" y="3842609"/>
            <a:chExt cx="2251314" cy="1209434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0BAF194-CD6A-8E41-A02E-FCB4A88C59BE}"/>
                </a:ext>
              </a:extLst>
            </p:cNvPr>
            <p:cNvGrpSpPr/>
            <p:nvPr/>
          </p:nvGrpSpPr>
          <p:grpSpPr>
            <a:xfrm>
              <a:off x="2476192" y="3842609"/>
              <a:ext cx="2187882" cy="1209434"/>
              <a:chOff x="9766296" y="10966967"/>
              <a:chExt cx="2187882" cy="1209434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FE99F68-DB90-B04F-910A-DD95CB7C824F}"/>
                  </a:ext>
                </a:extLst>
              </p:cNvPr>
              <p:cNvSpPr txBox="1"/>
              <p:nvPr/>
            </p:nvSpPr>
            <p:spPr>
              <a:xfrm>
                <a:off x="10093286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673451B-4213-394A-A226-189564E8C25E}"/>
                  </a:ext>
                </a:extLst>
              </p:cNvPr>
              <p:cNvSpPr/>
              <p:nvPr/>
            </p:nvSpPr>
            <p:spPr>
              <a:xfrm>
                <a:off x="976629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56" name="Triangle 155">
              <a:extLst>
                <a:ext uri="{FF2B5EF4-FFF2-40B4-BE49-F238E27FC236}">
                  <a16:creationId xmlns:a16="http://schemas.microsoft.com/office/drawing/2014/main" id="{D0774D9F-0A91-734A-9440-3A9C57711FCA}"/>
                </a:ext>
              </a:extLst>
            </p:cNvPr>
            <p:cNvSpPr/>
            <p:nvPr/>
          </p:nvSpPr>
          <p:spPr>
            <a:xfrm>
              <a:off x="4314391" y="4528686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CuadroTexto 350">
            <a:extLst>
              <a:ext uri="{FF2B5EF4-FFF2-40B4-BE49-F238E27FC236}">
                <a16:creationId xmlns:a16="http://schemas.microsoft.com/office/drawing/2014/main" id="{1D3D03AF-324F-E245-BCFD-4B331F571470}"/>
              </a:ext>
            </a:extLst>
          </p:cNvPr>
          <p:cNvSpPr txBox="1"/>
          <p:nvPr/>
        </p:nvSpPr>
        <p:spPr>
          <a:xfrm>
            <a:off x="9191881" y="1022190"/>
            <a:ext cx="5993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KPI Diagram</a:t>
            </a:r>
          </a:p>
        </p:txBody>
      </p:sp>
    </p:spTree>
    <p:extLst>
      <p:ext uri="{BB962C8B-B14F-4D97-AF65-F5344CB8AC3E}">
        <p14:creationId xmlns:p14="http://schemas.microsoft.com/office/powerpoint/2010/main" val="87815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D86E86-2491-4C42-ABC6-4B12ECF8C9B8}"/>
              </a:ext>
            </a:extLst>
          </p:cNvPr>
          <p:cNvGrpSpPr/>
          <p:nvPr/>
        </p:nvGrpSpPr>
        <p:grpSpPr>
          <a:xfrm>
            <a:off x="1778907" y="3855387"/>
            <a:ext cx="20819836" cy="2672861"/>
            <a:chOff x="1778907" y="3592952"/>
            <a:chExt cx="20819836" cy="267286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B1844ED-4AF9-FA4A-A174-E4DD8158ED5A}"/>
                </a:ext>
              </a:extLst>
            </p:cNvPr>
            <p:cNvSpPr/>
            <p:nvPr/>
          </p:nvSpPr>
          <p:spPr>
            <a:xfrm>
              <a:off x="1778907" y="3592952"/>
              <a:ext cx="6176220" cy="26728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ABE2B4-FDB7-534D-A924-EDB344544E69}"/>
                </a:ext>
              </a:extLst>
            </p:cNvPr>
            <p:cNvSpPr/>
            <p:nvPr/>
          </p:nvSpPr>
          <p:spPr>
            <a:xfrm>
              <a:off x="9100716" y="3592952"/>
              <a:ext cx="6176220" cy="26728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C67F45E-392A-3149-B69F-4E26BA1DFA78}"/>
                </a:ext>
              </a:extLst>
            </p:cNvPr>
            <p:cNvSpPr/>
            <p:nvPr/>
          </p:nvSpPr>
          <p:spPr>
            <a:xfrm>
              <a:off x="16422523" y="3592952"/>
              <a:ext cx="6176220" cy="26728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EBB148F-D8C2-614E-B286-0C138228A712}"/>
                </a:ext>
              </a:extLst>
            </p:cNvPr>
            <p:cNvGrpSpPr/>
            <p:nvPr/>
          </p:nvGrpSpPr>
          <p:grpSpPr>
            <a:xfrm>
              <a:off x="2343821" y="4214403"/>
              <a:ext cx="3564122" cy="1429958"/>
              <a:chOff x="18384277" y="4841740"/>
              <a:chExt cx="2694087" cy="1429958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CA03662-E7FC-9F49-B111-0E49C04AD100}"/>
                  </a:ext>
                </a:extLst>
              </p:cNvPr>
              <p:cNvSpPr txBox="1"/>
              <p:nvPr/>
            </p:nvSpPr>
            <p:spPr>
              <a:xfrm>
                <a:off x="18384277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0AC8193-5F69-B142-8F19-D86A52B68B2D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$110.50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B625C28-F662-524A-9E8D-31FCD613DBB8}"/>
                </a:ext>
              </a:extLst>
            </p:cNvPr>
            <p:cNvGrpSpPr/>
            <p:nvPr/>
          </p:nvGrpSpPr>
          <p:grpSpPr>
            <a:xfrm>
              <a:off x="9665630" y="4214403"/>
              <a:ext cx="3564122" cy="1429958"/>
              <a:chOff x="18384277" y="4841740"/>
              <a:chExt cx="2694087" cy="1429958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42F725C-9A6E-CE41-8418-D75DDD8F3754}"/>
                  </a:ext>
                </a:extLst>
              </p:cNvPr>
              <p:cNvSpPr txBox="1"/>
              <p:nvPr/>
            </p:nvSpPr>
            <p:spPr>
              <a:xfrm>
                <a:off x="18384277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Production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FFE36C4-36D0-AC41-B451-D6D8C8069FD3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$35.70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E603C79-42EA-A54E-97B7-683F0DD8E2E0}"/>
                </a:ext>
              </a:extLst>
            </p:cNvPr>
            <p:cNvGrpSpPr/>
            <p:nvPr/>
          </p:nvGrpSpPr>
          <p:grpSpPr>
            <a:xfrm>
              <a:off x="16987439" y="4214403"/>
              <a:ext cx="3564122" cy="1429958"/>
              <a:chOff x="18384277" y="4841740"/>
              <a:chExt cx="2694087" cy="142995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9B42189-0CBE-BA46-9BCA-A9D50FDC43EC}"/>
                  </a:ext>
                </a:extLst>
              </p:cNvPr>
              <p:cNvSpPr txBox="1"/>
              <p:nvPr/>
            </p:nvSpPr>
            <p:spPr>
              <a:xfrm>
                <a:off x="18384277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F8978E9-6F12-8141-AA79-F1DB5A403F7E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$720.13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56ED4B5-D59F-9D47-88AE-0B55F93981E5}"/>
                </a:ext>
              </a:extLst>
            </p:cNvPr>
            <p:cNvGrpSpPr/>
            <p:nvPr/>
          </p:nvGrpSpPr>
          <p:grpSpPr>
            <a:xfrm>
              <a:off x="6517529" y="3937550"/>
              <a:ext cx="1072001" cy="1072001"/>
              <a:chOff x="3241678" y="8667849"/>
              <a:chExt cx="1652954" cy="1652954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B28E9F2-D0D5-A846-9E4A-ADB49A5F8AC3}"/>
                  </a:ext>
                </a:extLst>
              </p:cNvPr>
              <p:cNvSpPr/>
              <p:nvPr/>
            </p:nvSpPr>
            <p:spPr>
              <a:xfrm>
                <a:off x="3241678" y="8667849"/>
                <a:ext cx="1652954" cy="165295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5A0A08F2-DF30-8D4E-B617-A823BE757B5C}"/>
                  </a:ext>
                </a:extLst>
              </p:cNvPr>
              <p:cNvGrpSpPr/>
              <p:nvPr/>
            </p:nvGrpSpPr>
            <p:grpSpPr>
              <a:xfrm>
                <a:off x="3671560" y="9060209"/>
                <a:ext cx="756144" cy="756142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164" name="Freeform 372">
                  <a:extLst>
                    <a:ext uri="{FF2B5EF4-FFF2-40B4-BE49-F238E27FC236}">
                      <a16:creationId xmlns:a16="http://schemas.microsoft.com/office/drawing/2014/main" id="{DCDB48EF-8BC6-974D-A0E2-4B92F4EEE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73">
                  <a:extLst>
                    <a:ext uri="{FF2B5EF4-FFF2-40B4-BE49-F238E27FC236}">
                      <a16:creationId xmlns:a16="http://schemas.microsoft.com/office/drawing/2014/main" id="{3407FD31-0F06-D74F-AC8E-2862A75BED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832476D-1DB8-3E4E-A9C6-DF2DE499BAD8}"/>
                </a:ext>
              </a:extLst>
            </p:cNvPr>
            <p:cNvGrpSpPr/>
            <p:nvPr/>
          </p:nvGrpSpPr>
          <p:grpSpPr>
            <a:xfrm>
              <a:off x="13703840" y="3937550"/>
              <a:ext cx="1072001" cy="1072001"/>
              <a:chOff x="10427989" y="8667849"/>
              <a:chExt cx="1652954" cy="1652954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E388FA00-68A9-C949-A0C8-8439DF7F45A3}"/>
                  </a:ext>
                </a:extLst>
              </p:cNvPr>
              <p:cNvSpPr/>
              <p:nvPr/>
            </p:nvSpPr>
            <p:spPr>
              <a:xfrm>
                <a:off x="10427989" y="8667849"/>
                <a:ext cx="1652954" cy="16529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D20DFE03-893D-0F48-A7C6-F73E50828444}"/>
                  </a:ext>
                </a:extLst>
              </p:cNvPr>
              <p:cNvGrpSpPr/>
              <p:nvPr/>
            </p:nvGrpSpPr>
            <p:grpSpPr>
              <a:xfrm>
                <a:off x="10822702" y="9025040"/>
                <a:ext cx="863529" cy="825490"/>
                <a:chOff x="4833935" y="3983047"/>
                <a:chExt cx="360361" cy="344489"/>
              </a:xfrm>
              <a:solidFill>
                <a:schemeClr val="bg1"/>
              </a:solidFill>
            </p:grpSpPr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01B640B9-FACA-F742-8ED6-AD22DDD4CF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3935" y="4179900"/>
                  <a:ext cx="74613" cy="128588"/>
                </a:xfrm>
                <a:custGeom>
                  <a:avLst/>
                  <a:gdLst>
                    <a:gd name="T0" fmla="*/ 18 w 20"/>
                    <a:gd name="T1" fmla="*/ 0 h 34"/>
                    <a:gd name="T2" fmla="*/ 2 w 20"/>
                    <a:gd name="T3" fmla="*/ 0 h 34"/>
                    <a:gd name="T4" fmla="*/ 0 w 20"/>
                    <a:gd name="T5" fmla="*/ 2 h 34"/>
                    <a:gd name="T6" fmla="*/ 0 w 20"/>
                    <a:gd name="T7" fmla="*/ 32 h 34"/>
                    <a:gd name="T8" fmla="*/ 2 w 20"/>
                    <a:gd name="T9" fmla="*/ 34 h 34"/>
                    <a:gd name="T10" fmla="*/ 18 w 20"/>
                    <a:gd name="T11" fmla="*/ 34 h 34"/>
                    <a:gd name="T12" fmla="*/ 20 w 20"/>
                    <a:gd name="T13" fmla="*/ 32 h 34"/>
                    <a:gd name="T14" fmla="*/ 20 w 20"/>
                    <a:gd name="T15" fmla="*/ 2 h 34"/>
                    <a:gd name="T16" fmla="*/ 18 w 20"/>
                    <a:gd name="T1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34">
                      <a:moveTo>
                        <a:pt x="18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3"/>
                        <a:pt x="1" y="34"/>
                        <a:pt x="2" y="34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9" y="34"/>
                        <a:pt x="20" y="33"/>
                        <a:pt x="20" y="3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1"/>
                        <a:pt x="19" y="0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4DEED549-67CB-A347-B7B6-0FBE88B2EA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3" y="4194186"/>
                  <a:ext cx="277813" cy="133350"/>
                </a:xfrm>
                <a:custGeom>
                  <a:avLst/>
                  <a:gdLst>
                    <a:gd name="T0" fmla="*/ 73 w 74"/>
                    <a:gd name="T1" fmla="*/ 13 h 35"/>
                    <a:gd name="T2" fmla="*/ 59 w 74"/>
                    <a:gd name="T3" fmla="*/ 8 h 35"/>
                    <a:gd name="T4" fmla="*/ 47 w 74"/>
                    <a:gd name="T5" fmla="*/ 12 h 35"/>
                    <a:gd name="T6" fmla="*/ 47 w 74"/>
                    <a:gd name="T7" fmla="*/ 14 h 35"/>
                    <a:gd name="T8" fmla="*/ 45 w 74"/>
                    <a:gd name="T9" fmla="*/ 21 h 35"/>
                    <a:gd name="T10" fmla="*/ 38 w 74"/>
                    <a:gd name="T11" fmla="*/ 24 h 35"/>
                    <a:gd name="T12" fmla="*/ 18 w 74"/>
                    <a:gd name="T13" fmla="*/ 24 h 35"/>
                    <a:gd name="T14" fmla="*/ 16 w 74"/>
                    <a:gd name="T15" fmla="*/ 22 h 35"/>
                    <a:gd name="T16" fmla="*/ 18 w 74"/>
                    <a:gd name="T17" fmla="*/ 20 h 35"/>
                    <a:gd name="T18" fmla="*/ 38 w 74"/>
                    <a:gd name="T19" fmla="*/ 20 h 35"/>
                    <a:gd name="T20" fmla="*/ 42 w 74"/>
                    <a:gd name="T21" fmla="*/ 18 h 35"/>
                    <a:gd name="T22" fmla="*/ 43 w 74"/>
                    <a:gd name="T23" fmla="*/ 14 h 35"/>
                    <a:gd name="T24" fmla="*/ 38 w 74"/>
                    <a:gd name="T25" fmla="*/ 8 h 35"/>
                    <a:gd name="T26" fmla="*/ 27 w 74"/>
                    <a:gd name="T27" fmla="*/ 8 h 35"/>
                    <a:gd name="T28" fmla="*/ 26 w 74"/>
                    <a:gd name="T29" fmla="*/ 8 h 35"/>
                    <a:gd name="T30" fmla="*/ 25 w 74"/>
                    <a:gd name="T31" fmla="*/ 7 h 35"/>
                    <a:gd name="T32" fmla="*/ 8 w 74"/>
                    <a:gd name="T33" fmla="*/ 0 h 35"/>
                    <a:gd name="T34" fmla="*/ 2 w 74"/>
                    <a:gd name="T35" fmla="*/ 0 h 35"/>
                    <a:gd name="T36" fmla="*/ 0 w 74"/>
                    <a:gd name="T37" fmla="*/ 2 h 35"/>
                    <a:gd name="T38" fmla="*/ 0 w 74"/>
                    <a:gd name="T39" fmla="*/ 24 h 35"/>
                    <a:gd name="T40" fmla="*/ 1 w 74"/>
                    <a:gd name="T41" fmla="*/ 26 h 35"/>
                    <a:gd name="T42" fmla="*/ 16 w 74"/>
                    <a:gd name="T43" fmla="*/ 31 h 35"/>
                    <a:gd name="T44" fmla="*/ 32 w 74"/>
                    <a:gd name="T45" fmla="*/ 35 h 35"/>
                    <a:gd name="T46" fmla="*/ 49 w 74"/>
                    <a:gd name="T47" fmla="*/ 29 h 35"/>
                    <a:gd name="T48" fmla="*/ 73 w 74"/>
                    <a:gd name="T49" fmla="*/ 16 h 35"/>
                    <a:gd name="T50" fmla="*/ 74 w 74"/>
                    <a:gd name="T51" fmla="*/ 14 h 35"/>
                    <a:gd name="T52" fmla="*/ 73 w 74"/>
                    <a:gd name="T53" fmla="*/ 1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4" h="35">
                      <a:moveTo>
                        <a:pt x="73" y="13"/>
                      </a:moveTo>
                      <a:cubicBezTo>
                        <a:pt x="69" y="8"/>
                        <a:pt x="65" y="7"/>
                        <a:pt x="59" y="8"/>
                      </a:cubicBez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47" y="13"/>
                        <a:pt x="47" y="13"/>
                        <a:pt x="47" y="14"/>
                      </a:cubicBezTo>
                      <a:cubicBezTo>
                        <a:pt x="47" y="17"/>
                        <a:pt x="47" y="19"/>
                        <a:pt x="45" y="21"/>
                      </a:cubicBezTo>
                      <a:cubicBezTo>
                        <a:pt x="43" y="23"/>
                        <a:pt x="41" y="24"/>
                        <a:pt x="3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7" y="24"/>
                        <a:pt x="16" y="23"/>
                        <a:pt x="16" y="22"/>
                      </a:cubicBezTo>
                      <a:cubicBezTo>
                        <a:pt x="16" y="21"/>
                        <a:pt x="17" y="20"/>
                        <a:pt x="1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40" y="20"/>
                        <a:pt x="41" y="19"/>
                        <a:pt x="42" y="18"/>
                      </a:cubicBezTo>
                      <a:cubicBezTo>
                        <a:pt x="43" y="17"/>
                        <a:pt x="43" y="16"/>
                        <a:pt x="43" y="14"/>
                      </a:cubicBezTo>
                      <a:cubicBezTo>
                        <a:pt x="43" y="12"/>
                        <a:pt x="42" y="8"/>
                        <a:pt x="38" y="8"/>
                      </a:cubicBezTo>
                      <a:cubicBezTo>
                        <a:pt x="27" y="8"/>
                        <a:pt x="27" y="8"/>
                        <a:pt x="27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5" y="8"/>
                        <a:pt x="25" y="8"/>
                        <a:pt x="25" y="7"/>
                      </a:cubicBezTo>
                      <a:cubicBezTo>
                        <a:pt x="23" y="6"/>
                        <a:pt x="17" y="0"/>
                        <a:pt x="8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8" y="28"/>
                        <a:pt x="12" y="30"/>
                        <a:pt x="16" y="31"/>
                      </a:cubicBezTo>
                      <a:cubicBezTo>
                        <a:pt x="24" y="34"/>
                        <a:pt x="28" y="35"/>
                        <a:pt x="32" y="35"/>
                      </a:cubicBezTo>
                      <a:cubicBezTo>
                        <a:pt x="37" y="35"/>
                        <a:pt x="41" y="33"/>
                        <a:pt x="49" y="29"/>
                      </a:cubicBezTo>
                      <a:cubicBezTo>
                        <a:pt x="54" y="26"/>
                        <a:pt x="62" y="21"/>
                        <a:pt x="73" y="16"/>
                      </a:cubicBezTo>
                      <a:cubicBezTo>
                        <a:pt x="73" y="15"/>
                        <a:pt x="74" y="15"/>
                        <a:pt x="74" y="14"/>
                      </a:cubicBezTo>
                      <a:cubicBezTo>
                        <a:pt x="74" y="14"/>
                        <a:pt x="74" y="13"/>
                        <a:pt x="7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9FA1C435-FB29-EB40-84ED-BF5E58D0FD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37140" y="3983047"/>
                  <a:ext cx="104775" cy="106363"/>
                </a:xfrm>
                <a:custGeom>
                  <a:avLst/>
                  <a:gdLst>
                    <a:gd name="T0" fmla="*/ 14 w 28"/>
                    <a:gd name="T1" fmla="*/ 28 h 28"/>
                    <a:gd name="T2" fmla="*/ 28 w 28"/>
                    <a:gd name="T3" fmla="*/ 14 h 28"/>
                    <a:gd name="T4" fmla="*/ 14 w 28"/>
                    <a:gd name="T5" fmla="*/ 0 h 28"/>
                    <a:gd name="T6" fmla="*/ 0 w 28"/>
                    <a:gd name="T7" fmla="*/ 14 h 28"/>
                    <a:gd name="T8" fmla="*/ 14 w 28"/>
                    <a:gd name="T9" fmla="*/ 28 h 28"/>
                    <a:gd name="T10" fmla="*/ 12 w 28"/>
                    <a:gd name="T11" fmla="*/ 10 h 28"/>
                    <a:gd name="T12" fmla="*/ 14 w 28"/>
                    <a:gd name="T13" fmla="*/ 8 h 28"/>
                    <a:gd name="T14" fmla="*/ 16 w 28"/>
                    <a:gd name="T15" fmla="*/ 10 h 28"/>
                    <a:gd name="T16" fmla="*/ 16 w 28"/>
                    <a:gd name="T17" fmla="*/ 18 h 28"/>
                    <a:gd name="T18" fmla="*/ 14 w 28"/>
                    <a:gd name="T19" fmla="*/ 20 h 28"/>
                    <a:gd name="T20" fmla="*/ 12 w 28"/>
                    <a:gd name="T21" fmla="*/ 18 h 28"/>
                    <a:gd name="T22" fmla="*/ 12 w 28"/>
                    <a:gd name="T23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22" y="28"/>
                        <a:pt x="28" y="22"/>
                        <a:pt x="28" y="14"/>
                      </a:cubicBezTo>
                      <a:cubicBezTo>
                        <a:pt x="28" y="6"/>
                        <a:pt x="22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22"/>
                        <a:pt x="6" y="28"/>
                        <a:pt x="14" y="28"/>
                      </a:cubicBezTo>
                      <a:close/>
                      <a:moveTo>
                        <a:pt x="12" y="10"/>
                      </a:move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5" y="8"/>
                        <a:pt x="16" y="9"/>
                        <a:pt x="16" y="10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19"/>
                        <a:pt x="15" y="20"/>
                        <a:pt x="14" y="20"/>
                      </a:cubicBezTo>
                      <a:cubicBezTo>
                        <a:pt x="13" y="20"/>
                        <a:pt x="12" y="19"/>
                        <a:pt x="12" y="18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51D20CF6-7CAD-0540-ADEB-1E21E0B153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68875" y="4089401"/>
                  <a:ext cx="104775" cy="104775"/>
                </a:xfrm>
                <a:custGeom>
                  <a:avLst/>
                  <a:gdLst>
                    <a:gd name="T0" fmla="*/ 14 w 28"/>
                    <a:gd name="T1" fmla="*/ 28 h 28"/>
                    <a:gd name="T2" fmla="*/ 28 w 28"/>
                    <a:gd name="T3" fmla="*/ 14 h 28"/>
                    <a:gd name="T4" fmla="*/ 14 w 28"/>
                    <a:gd name="T5" fmla="*/ 0 h 28"/>
                    <a:gd name="T6" fmla="*/ 0 w 28"/>
                    <a:gd name="T7" fmla="*/ 14 h 28"/>
                    <a:gd name="T8" fmla="*/ 14 w 28"/>
                    <a:gd name="T9" fmla="*/ 28 h 28"/>
                    <a:gd name="T10" fmla="*/ 12 w 28"/>
                    <a:gd name="T11" fmla="*/ 10 h 28"/>
                    <a:gd name="T12" fmla="*/ 14 w 28"/>
                    <a:gd name="T13" fmla="*/ 8 h 28"/>
                    <a:gd name="T14" fmla="*/ 16 w 28"/>
                    <a:gd name="T15" fmla="*/ 10 h 28"/>
                    <a:gd name="T16" fmla="*/ 16 w 28"/>
                    <a:gd name="T17" fmla="*/ 18 h 28"/>
                    <a:gd name="T18" fmla="*/ 14 w 28"/>
                    <a:gd name="T19" fmla="*/ 20 h 28"/>
                    <a:gd name="T20" fmla="*/ 12 w 28"/>
                    <a:gd name="T21" fmla="*/ 18 h 28"/>
                    <a:gd name="T22" fmla="*/ 12 w 28"/>
                    <a:gd name="T23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22" y="28"/>
                        <a:pt x="28" y="22"/>
                        <a:pt x="28" y="14"/>
                      </a:cubicBezTo>
                      <a:cubicBezTo>
                        <a:pt x="28" y="6"/>
                        <a:pt x="22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22"/>
                        <a:pt x="6" y="28"/>
                        <a:pt x="14" y="28"/>
                      </a:cubicBezTo>
                      <a:close/>
                      <a:moveTo>
                        <a:pt x="12" y="10"/>
                      </a:move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5" y="8"/>
                        <a:pt x="16" y="9"/>
                        <a:pt x="16" y="10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19"/>
                        <a:pt x="15" y="20"/>
                        <a:pt x="14" y="20"/>
                      </a:cubicBezTo>
                      <a:cubicBezTo>
                        <a:pt x="13" y="20"/>
                        <a:pt x="12" y="19"/>
                        <a:pt x="12" y="18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293B9A3-BE2F-4C4A-8AB6-41FD9770C74E}"/>
                </a:ext>
              </a:extLst>
            </p:cNvPr>
            <p:cNvGrpSpPr/>
            <p:nvPr/>
          </p:nvGrpSpPr>
          <p:grpSpPr>
            <a:xfrm>
              <a:off x="21207917" y="3937550"/>
              <a:ext cx="1072001" cy="1072001"/>
              <a:chOff x="3241678" y="8667849"/>
              <a:chExt cx="1652954" cy="1652954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C6AA401-527D-F14C-B6E6-53DE6E86EF56}"/>
                  </a:ext>
                </a:extLst>
              </p:cNvPr>
              <p:cNvSpPr/>
              <p:nvPr/>
            </p:nvSpPr>
            <p:spPr>
              <a:xfrm>
                <a:off x="3241678" y="8667849"/>
                <a:ext cx="1652954" cy="16529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860833AC-2278-D64E-879A-D26DBF15B2BE}"/>
                  </a:ext>
                </a:extLst>
              </p:cNvPr>
              <p:cNvGrpSpPr/>
              <p:nvPr/>
            </p:nvGrpSpPr>
            <p:grpSpPr>
              <a:xfrm>
                <a:off x="3671560" y="9060209"/>
                <a:ext cx="756144" cy="756142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176" name="Freeform 372">
                  <a:extLst>
                    <a:ext uri="{FF2B5EF4-FFF2-40B4-BE49-F238E27FC236}">
                      <a16:creationId xmlns:a16="http://schemas.microsoft.com/office/drawing/2014/main" id="{1BFEB4E2-5D51-364E-B319-1A703066D3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373">
                  <a:extLst>
                    <a:ext uri="{FF2B5EF4-FFF2-40B4-BE49-F238E27FC236}">
                      <a16:creationId xmlns:a16="http://schemas.microsoft.com/office/drawing/2014/main" id="{CF28E153-86BA-2946-A26F-27FE270A18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CDD515A-6DBA-D041-988E-A436D0B310CA}"/>
              </a:ext>
            </a:extLst>
          </p:cNvPr>
          <p:cNvSpPr/>
          <p:nvPr/>
        </p:nvSpPr>
        <p:spPr>
          <a:xfrm>
            <a:off x="12843220" y="7691460"/>
            <a:ext cx="9755523" cy="478701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EA85468-EE7B-5744-8E0E-61C40EC6444D}"/>
              </a:ext>
            </a:extLst>
          </p:cNvPr>
          <p:cNvSpPr/>
          <p:nvPr/>
        </p:nvSpPr>
        <p:spPr>
          <a:xfrm>
            <a:off x="1778908" y="7691460"/>
            <a:ext cx="9946684" cy="478701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1E6FA2-E536-1B43-A16E-433904650B55}"/>
              </a:ext>
            </a:extLst>
          </p:cNvPr>
          <p:cNvGrpSpPr/>
          <p:nvPr/>
        </p:nvGrpSpPr>
        <p:grpSpPr>
          <a:xfrm>
            <a:off x="2624355" y="8506949"/>
            <a:ext cx="8614412" cy="3183986"/>
            <a:chOff x="2120677" y="8368896"/>
            <a:chExt cx="8614412" cy="3183986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85BE3BA-356D-6445-83B1-60121D5C085E}"/>
                </a:ext>
              </a:extLst>
            </p:cNvPr>
            <p:cNvSpPr/>
            <p:nvPr/>
          </p:nvSpPr>
          <p:spPr>
            <a:xfrm>
              <a:off x="2120678" y="836889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2BBB979-2E03-C949-8EFC-F5D6B499E515}"/>
                </a:ext>
              </a:extLst>
            </p:cNvPr>
            <p:cNvSpPr txBox="1"/>
            <p:nvPr/>
          </p:nvSpPr>
          <p:spPr>
            <a:xfrm>
              <a:off x="2120677" y="9306113"/>
              <a:ext cx="861441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1084F5-0E77-014D-8BA2-2DCFD36BFC26}"/>
              </a:ext>
            </a:extLst>
          </p:cNvPr>
          <p:cNvGrpSpPr/>
          <p:nvPr/>
        </p:nvGrpSpPr>
        <p:grpSpPr>
          <a:xfrm>
            <a:off x="13842385" y="8484846"/>
            <a:ext cx="7889875" cy="3200239"/>
            <a:chOff x="13905582" y="8484846"/>
            <a:chExt cx="7889875" cy="32002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50F20B-D456-E345-95DB-7683BA85E713}"/>
                </a:ext>
              </a:extLst>
            </p:cNvPr>
            <p:cNvGrpSpPr/>
            <p:nvPr/>
          </p:nvGrpSpPr>
          <p:grpSpPr>
            <a:xfrm>
              <a:off x="13905582" y="8484846"/>
              <a:ext cx="3152775" cy="3200239"/>
              <a:chOff x="16575442" y="11817559"/>
              <a:chExt cx="3152775" cy="3200239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C8EECF6-BE30-D04E-9617-BCB826889693}"/>
                  </a:ext>
                </a:extLst>
              </p:cNvPr>
              <p:cNvGrpSpPr/>
              <p:nvPr/>
            </p:nvGrpSpPr>
            <p:grpSpPr>
              <a:xfrm>
                <a:off x="16575442" y="11817559"/>
                <a:ext cx="3152775" cy="1797050"/>
                <a:chOff x="1554163" y="1189038"/>
                <a:chExt cx="3152775" cy="1797050"/>
              </a:xfrm>
            </p:grpSpPr>
            <p:sp>
              <p:nvSpPr>
                <p:cNvPr id="192" name="Freeform 1">
                  <a:extLst>
                    <a:ext uri="{FF2B5EF4-FFF2-40B4-BE49-F238E27FC236}">
                      <a16:creationId xmlns:a16="http://schemas.microsoft.com/office/drawing/2014/main" id="{87811FD5-F2BA-6E46-AFB6-5F0ECA648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4163" y="1189038"/>
                  <a:ext cx="3152775" cy="1546225"/>
                </a:xfrm>
                <a:custGeom>
                  <a:avLst/>
                  <a:gdLst>
                    <a:gd name="T0" fmla="*/ 233 w 8758"/>
                    <a:gd name="T1" fmla="*/ 4293 h 4294"/>
                    <a:gd name="T2" fmla="*/ 233 w 8758"/>
                    <a:gd name="T3" fmla="*/ 4293 h 4294"/>
                    <a:gd name="T4" fmla="*/ 1442 w 8758"/>
                    <a:gd name="T5" fmla="*/ 1441 h 4294"/>
                    <a:gd name="T6" fmla="*/ 4386 w 8758"/>
                    <a:gd name="T7" fmla="*/ 233 h 4294"/>
                    <a:gd name="T8" fmla="*/ 7315 w 8758"/>
                    <a:gd name="T9" fmla="*/ 1441 h 4294"/>
                    <a:gd name="T10" fmla="*/ 8540 w 8758"/>
                    <a:gd name="T11" fmla="*/ 4293 h 4294"/>
                    <a:gd name="T12" fmla="*/ 8757 w 8758"/>
                    <a:gd name="T13" fmla="*/ 4293 h 4294"/>
                    <a:gd name="T14" fmla="*/ 7470 w 8758"/>
                    <a:gd name="T15" fmla="*/ 1286 h 4294"/>
                    <a:gd name="T16" fmla="*/ 4386 w 8758"/>
                    <a:gd name="T17" fmla="*/ 0 h 4294"/>
                    <a:gd name="T18" fmla="*/ 1286 w 8758"/>
                    <a:gd name="T19" fmla="*/ 1286 h 4294"/>
                    <a:gd name="T20" fmla="*/ 0 w 8758"/>
                    <a:gd name="T21" fmla="*/ 4293 h 4294"/>
                    <a:gd name="T22" fmla="*/ 233 w 8758"/>
                    <a:gd name="T23" fmla="*/ 4293 h 4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58" h="4294">
                      <a:moveTo>
                        <a:pt x="233" y="4293"/>
                      </a:moveTo>
                      <a:lnTo>
                        <a:pt x="233" y="4293"/>
                      </a:lnTo>
                      <a:cubicBezTo>
                        <a:pt x="248" y="3208"/>
                        <a:pt x="682" y="2216"/>
                        <a:pt x="1442" y="1441"/>
                      </a:cubicBezTo>
                      <a:cubicBezTo>
                        <a:pt x="2232" y="667"/>
                        <a:pt x="3270" y="233"/>
                        <a:pt x="4386" y="233"/>
                      </a:cubicBezTo>
                      <a:cubicBezTo>
                        <a:pt x="5487" y="233"/>
                        <a:pt x="6525" y="667"/>
                        <a:pt x="7315" y="1441"/>
                      </a:cubicBezTo>
                      <a:cubicBezTo>
                        <a:pt x="8075" y="2216"/>
                        <a:pt x="8509" y="3208"/>
                        <a:pt x="8540" y="4293"/>
                      </a:cubicBezTo>
                      <a:cubicBezTo>
                        <a:pt x="8757" y="4293"/>
                        <a:pt x="8757" y="4293"/>
                        <a:pt x="8757" y="4293"/>
                      </a:cubicBezTo>
                      <a:cubicBezTo>
                        <a:pt x="8726" y="3146"/>
                        <a:pt x="8276" y="2092"/>
                        <a:pt x="7470" y="1286"/>
                      </a:cubicBezTo>
                      <a:cubicBezTo>
                        <a:pt x="6649" y="465"/>
                        <a:pt x="5549" y="0"/>
                        <a:pt x="4386" y="0"/>
                      </a:cubicBezTo>
                      <a:cubicBezTo>
                        <a:pt x="3208" y="0"/>
                        <a:pt x="2108" y="465"/>
                        <a:pt x="1286" y="1286"/>
                      </a:cubicBezTo>
                      <a:cubicBezTo>
                        <a:pt x="481" y="2092"/>
                        <a:pt x="31" y="3146"/>
                        <a:pt x="0" y="4293"/>
                      </a:cubicBezTo>
                      <a:lnTo>
                        <a:pt x="233" y="4293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Freeform 2">
                  <a:extLst>
                    <a:ext uri="{FF2B5EF4-FFF2-40B4-BE49-F238E27FC236}">
                      <a16:creationId xmlns:a16="http://schemas.microsoft.com/office/drawing/2014/main" id="{B97A9812-DB8A-0445-AD44-B0CE583786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263" y="1362075"/>
                  <a:ext cx="28575" cy="250825"/>
                </a:xfrm>
                <a:custGeom>
                  <a:avLst/>
                  <a:gdLst>
                    <a:gd name="T0" fmla="*/ 78 w 79"/>
                    <a:gd name="T1" fmla="*/ 697 h 698"/>
                    <a:gd name="T2" fmla="*/ 0 w 79"/>
                    <a:gd name="T3" fmla="*/ 697 h 698"/>
                    <a:gd name="T4" fmla="*/ 0 w 79"/>
                    <a:gd name="T5" fmla="*/ 0 h 698"/>
                    <a:gd name="T6" fmla="*/ 78 w 79"/>
                    <a:gd name="T7" fmla="*/ 0 h 698"/>
                    <a:gd name="T8" fmla="*/ 78 w 79"/>
                    <a:gd name="T9" fmla="*/ 697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698">
                      <a:moveTo>
                        <a:pt x="78" y="697"/>
                      </a:moveTo>
                      <a:lnTo>
                        <a:pt x="0" y="697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697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Freeform 3">
                  <a:extLst>
                    <a:ext uri="{FF2B5EF4-FFF2-40B4-BE49-F238E27FC236}">
                      <a16:creationId xmlns:a16="http://schemas.microsoft.com/office/drawing/2014/main" id="{6A1FF269-1D68-3F45-BEC8-328BB0AEFE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2263" y="2058988"/>
                  <a:ext cx="228600" cy="144462"/>
                </a:xfrm>
                <a:custGeom>
                  <a:avLst/>
                  <a:gdLst>
                    <a:gd name="T0" fmla="*/ 31 w 637"/>
                    <a:gd name="T1" fmla="*/ 402 h 403"/>
                    <a:gd name="T2" fmla="*/ 0 w 637"/>
                    <a:gd name="T3" fmla="*/ 340 h 403"/>
                    <a:gd name="T4" fmla="*/ 605 w 637"/>
                    <a:gd name="T5" fmla="*/ 0 h 403"/>
                    <a:gd name="T6" fmla="*/ 636 w 637"/>
                    <a:gd name="T7" fmla="*/ 46 h 403"/>
                    <a:gd name="T8" fmla="*/ 31 w 637"/>
                    <a:gd name="T9" fmla="*/ 402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7" h="403">
                      <a:moveTo>
                        <a:pt x="31" y="402"/>
                      </a:moveTo>
                      <a:lnTo>
                        <a:pt x="0" y="340"/>
                      </a:lnTo>
                      <a:lnTo>
                        <a:pt x="605" y="0"/>
                      </a:lnTo>
                      <a:lnTo>
                        <a:pt x="636" y="46"/>
                      </a:lnTo>
                      <a:lnTo>
                        <a:pt x="31" y="402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Freeform 4">
                  <a:extLst>
                    <a:ext uri="{FF2B5EF4-FFF2-40B4-BE49-F238E27FC236}">
                      <a16:creationId xmlns:a16="http://schemas.microsoft.com/office/drawing/2014/main" id="{0DC2E188-AFAC-BC47-8B25-8350F10EE9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2050" y="1546225"/>
                  <a:ext cx="146050" cy="228600"/>
                </a:xfrm>
                <a:custGeom>
                  <a:avLst/>
                  <a:gdLst>
                    <a:gd name="T0" fmla="*/ 62 w 404"/>
                    <a:gd name="T1" fmla="*/ 635 h 636"/>
                    <a:gd name="T2" fmla="*/ 0 w 404"/>
                    <a:gd name="T3" fmla="*/ 604 h 636"/>
                    <a:gd name="T4" fmla="*/ 356 w 404"/>
                    <a:gd name="T5" fmla="*/ 0 h 636"/>
                    <a:gd name="T6" fmla="*/ 403 w 404"/>
                    <a:gd name="T7" fmla="*/ 31 h 636"/>
                    <a:gd name="T8" fmla="*/ 62 w 404"/>
                    <a:gd name="T9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636">
                      <a:moveTo>
                        <a:pt x="62" y="635"/>
                      </a:moveTo>
                      <a:lnTo>
                        <a:pt x="0" y="604"/>
                      </a:lnTo>
                      <a:lnTo>
                        <a:pt x="356" y="0"/>
                      </a:lnTo>
                      <a:lnTo>
                        <a:pt x="403" y="31"/>
                      </a:lnTo>
                      <a:lnTo>
                        <a:pt x="62" y="635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Freeform 5">
                  <a:extLst>
                    <a:ext uri="{FF2B5EF4-FFF2-40B4-BE49-F238E27FC236}">
                      <a16:creationId xmlns:a16="http://schemas.microsoft.com/office/drawing/2014/main" id="{5C5AC98F-552E-F343-A85D-F46191B57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238" y="2058988"/>
                  <a:ext cx="228600" cy="144462"/>
                </a:xfrm>
                <a:custGeom>
                  <a:avLst/>
                  <a:gdLst>
                    <a:gd name="T0" fmla="*/ 605 w 636"/>
                    <a:gd name="T1" fmla="*/ 402 h 403"/>
                    <a:gd name="T2" fmla="*/ 0 w 636"/>
                    <a:gd name="T3" fmla="*/ 46 h 403"/>
                    <a:gd name="T4" fmla="*/ 31 w 636"/>
                    <a:gd name="T5" fmla="*/ 0 h 403"/>
                    <a:gd name="T6" fmla="*/ 635 w 636"/>
                    <a:gd name="T7" fmla="*/ 340 h 403"/>
                    <a:gd name="T8" fmla="*/ 605 w 636"/>
                    <a:gd name="T9" fmla="*/ 402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6" h="403">
                      <a:moveTo>
                        <a:pt x="605" y="402"/>
                      </a:moveTo>
                      <a:lnTo>
                        <a:pt x="0" y="46"/>
                      </a:lnTo>
                      <a:lnTo>
                        <a:pt x="31" y="0"/>
                      </a:lnTo>
                      <a:lnTo>
                        <a:pt x="635" y="340"/>
                      </a:lnTo>
                      <a:lnTo>
                        <a:pt x="605" y="402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" name="Freeform 6">
                  <a:extLst>
                    <a:ext uri="{FF2B5EF4-FFF2-40B4-BE49-F238E27FC236}">
                      <a16:creationId xmlns:a16="http://schemas.microsoft.com/office/drawing/2014/main" id="{E4639568-F190-5C46-BC58-D52BDAC16A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4588" y="1546225"/>
                  <a:ext cx="146050" cy="228600"/>
                </a:xfrm>
                <a:custGeom>
                  <a:avLst/>
                  <a:gdLst>
                    <a:gd name="T0" fmla="*/ 341 w 404"/>
                    <a:gd name="T1" fmla="*/ 635 h 636"/>
                    <a:gd name="T2" fmla="*/ 0 w 404"/>
                    <a:gd name="T3" fmla="*/ 31 h 636"/>
                    <a:gd name="T4" fmla="*/ 47 w 404"/>
                    <a:gd name="T5" fmla="*/ 0 h 636"/>
                    <a:gd name="T6" fmla="*/ 403 w 404"/>
                    <a:gd name="T7" fmla="*/ 604 h 636"/>
                    <a:gd name="T8" fmla="*/ 341 w 404"/>
                    <a:gd name="T9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636">
                      <a:moveTo>
                        <a:pt x="341" y="635"/>
                      </a:moveTo>
                      <a:lnTo>
                        <a:pt x="0" y="31"/>
                      </a:lnTo>
                      <a:lnTo>
                        <a:pt x="47" y="0"/>
                      </a:lnTo>
                      <a:lnTo>
                        <a:pt x="403" y="604"/>
                      </a:lnTo>
                      <a:lnTo>
                        <a:pt x="341" y="635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Freeform 7">
                  <a:extLst>
                    <a:ext uri="{FF2B5EF4-FFF2-40B4-BE49-F238E27FC236}">
                      <a16:creationId xmlns:a16="http://schemas.microsoft.com/office/drawing/2014/main" id="{BF90CDF4-7583-FA4B-B855-2CAD8B994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800" y="1366838"/>
                  <a:ext cx="33338" cy="95250"/>
                </a:xfrm>
                <a:custGeom>
                  <a:avLst/>
                  <a:gdLst>
                    <a:gd name="T0" fmla="*/ 30 w 93"/>
                    <a:gd name="T1" fmla="*/ 263 h 264"/>
                    <a:gd name="T2" fmla="*/ 0 w 93"/>
                    <a:gd name="T3" fmla="*/ 0 h 264"/>
                    <a:gd name="T4" fmla="*/ 62 w 93"/>
                    <a:gd name="T5" fmla="*/ 0 h 264"/>
                    <a:gd name="T6" fmla="*/ 92 w 93"/>
                    <a:gd name="T7" fmla="*/ 263 h 264"/>
                    <a:gd name="T8" fmla="*/ 30 w 93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264">
                      <a:moveTo>
                        <a:pt x="30" y="263"/>
                      </a:moveTo>
                      <a:lnTo>
                        <a:pt x="0" y="0"/>
                      </a:lnTo>
                      <a:lnTo>
                        <a:pt x="62" y="0"/>
                      </a:lnTo>
                      <a:lnTo>
                        <a:pt x="92" y="263"/>
                      </a:lnTo>
                      <a:lnTo>
                        <a:pt x="30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" name="Freeform 8">
                  <a:extLst>
                    <a:ext uri="{FF2B5EF4-FFF2-40B4-BE49-F238E27FC236}">
                      <a16:creationId xmlns:a16="http://schemas.microsoft.com/office/drawing/2014/main" id="{AD5524AB-3B5C-F547-B0A7-F6147DEA4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7338" y="1389063"/>
                  <a:ext cx="39687" cy="95250"/>
                </a:xfrm>
                <a:custGeom>
                  <a:avLst/>
                  <a:gdLst>
                    <a:gd name="T0" fmla="*/ 46 w 109"/>
                    <a:gd name="T1" fmla="*/ 263 h 264"/>
                    <a:gd name="T2" fmla="*/ 0 w 109"/>
                    <a:gd name="T3" fmla="*/ 15 h 264"/>
                    <a:gd name="T4" fmla="*/ 62 w 109"/>
                    <a:gd name="T5" fmla="*/ 0 h 264"/>
                    <a:gd name="T6" fmla="*/ 108 w 109"/>
                    <a:gd name="T7" fmla="*/ 263 h 264"/>
                    <a:gd name="T8" fmla="*/ 46 w 109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264">
                      <a:moveTo>
                        <a:pt x="46" y="263"/>
                      </a:moveTo>
                      <a:lnTo>
                        <a:pt x="0" y="15"/>
                      </a:lnTo>
                      <a:lnTo>
                        <a:pt x="62" y="0"/>
                      </a:lnTo>
                      <a:lnTo>
                        <a:pt x="108" y="263"/>
                      </a:lnTo>
                      <a:lnTo>
                        <a:pt x="46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0" name="Freeform 9">
                  <a:extLst>
                    <a:ext uri="{FF2B5EF4-FFF2-40B4-BE49-F238E27FC236}">
                      <a16:creationId xmlns:a16="http://schemas.microsoft.com/office/drawing/2014/main" id="{439C3889-2722-3941-821F-5E1855B5C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1288" y="1422400"/>
                  <a:ext cx="50800" cy="100013"/>
                </a:xfrm>
                <a:custGeom>
                  <a:avLst/>
                  <a:gdLst>
                    <a:gd name="T0" fmla="*/ 77 w 140"/>
                    <a:gd name="T1" fmla="*/ 279 h 280"/>
                    <a:gd name="T2" fmla="*/ 0 w 140"/>
                    <a:gd name="T3" fmla="*/ 31 h 280"/>
                    <a:gd name="T4" fmla="*/ 62 w 140"/>
                    <a:gd name="T5" fmla="*/ 0 h 280"/>
                    <a:gd name="T6" fmla="*/ 139 w 140"/>
                    <a:gd name="T7" fmla="*/ 264 h 280"/>
                    <a:gd name="T8" fmla="*/ 77 w 140"/>
                    <a:gd name="T9" fmla="*/ 279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280">
                      <a:moveTo>
                        <a:pt x="77" y="27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139" y="264"/>
                      </a:lnTo>
                      <a:lnTo>
                        <a:pt x="77" y="279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" name="Freeform 10">
                  <a:extLst>
                    <a:ext uri="{FF2B5EF4-FFF2-40B4-BE49-F238E27FC236}">
                      <a16:creationId xmlns:a16="http://schemas.microsoft.com/office/drawing/2014/main" id="{8CE9074E-5AE3-464F-BA6F-A0F85DF93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1588" y="1479550"/>
                  <a:ext cx="61912" cy="95250"/>
                </a:xfrm>
                <a:custGeom>
                  <a:avLst/>
                  <a:gdLst>
                    <a:gd name="T0" fmla="*/ 108 w 171"/>
                    <a:gd name="T1" fmla="*/ 263 h 264"/>
                    <a:gd name="T2" fmla="*/ 0 w 171"/>
                    <a:gd name="T3" fmla="*/ 15 h 264"/>
                    <a:gd name="T4" fmla="*/ 62 w 171"/>
                    <a:gd name="T5" fmla="*/ 0 h 264"/>
                    <a:gd name="T6" fmla="*/ 170 w 171"/>
                    <a:gd name="T7" fmla="*/ 232 h 264"/>
                    <a:gd name="T8" fmla="*/ 108 w 171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1" h="264">
                      <a:moveTo>
                        <a:pt x="108" y="263"/>
                      </a:moveTo>
                      <a:lnTo>
                        <a:pt x="0" y="15"/>
                      </a:lnTo>
                      <a:lnTo>
                        <a:pt x="62" y="0"/>
                      </a:lnTo>
                      <a:lnTo>
                        <a:pt x="170" y="232"/>
                      </a:lnTo>
                      <a:lnTo>
                        <a:pt x="108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Freeform 11">
                  <a:extLst>
                    <a:ext uri="{FF2B5EF4-FFF2-40B4-BE49-F238E27FC236}">
                      <a16:creationId xmlns:a16="http://schemas.microsoft.com/office/drawing/2014/main" id="{BC5A6E9C-673C-E540-9C3C-8740F800E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5963" y="1366838"/>
                  <a:ext cx="33337" cy="95250"/>
                </a:xfrm>
                <a:custGeom>
                  <a:avLst/>
                  <a:gdLst>
                    <a:gd name="T0" fmla="*/ 62 w 94"/>
                    <a:gd name="T1" fmla="*/ 263 h 264"/>
                    <a:gd name="T2" fmla="*/ 0 w 94"/>
                    <a:gd name="T3" fmla="*/ 263 h 264"/>
                    <a:gd name="T4" fmla="*/ 31 w 94"/>
                    <a:gd name="T5" fmla="*/ 0 h 264"/>
                    <a:gd name="T6" fmla="*/ 93 w 94"/>
                    <a:gd name="T7" fmla="*/ 0 h 264"/>
                    <a:gd name="T8" fmla="*/ 62 w 94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264">
                      <a:moveTo>
                        <a:pt x="62" y="263"/>
                      </a:moveTo>
                      <a:lnTo>
                        <a:pt x="0" y="263"/>
                      </a:lnTo>
                      <a:lnTo>
                        <a:pt x="31" y="0"/>
                      </a:lnTo>
                      <a:lnTo>
                        <a:pt x="93" y="0"/>
                      </a:lnTo>
                      <a:lnTo>
                        <a:pt x="62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" name="Freeform 12">
                  <a:extLst>
                    <a:ext uri="{FF2B5EF4-FFF2-40B4-BE49-F238E27FC236}">
                      <a16:creationId xmlns:a16="http://schemas.microsoft.com/office/drawing/2014/main" id="{F88BC20C-4669-5340-A325-9F3CDE0BF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5663" y="1389063"/>
                  <a:ext cx="39687" cy="95250"/>
                </a:xfrm>
                <a:custGeom>
                  <a:avLst/>
                  <a:gdLst>
                    <a:gd name="T0" fmla="*/ 62 w 109"/>
                    <a:gd name="T1" fmla="*/ 263 h 264"/>
                    <a:gd name="T2" fmla="*/ 0 w 109"/>
                    <a:gd name="T3" fmla="*/ 263 h 264"/>
                    <a:gd name="T4" fmla="*/ 46 w 109"/>
                    <a:gd name="T5" fmla="*/ 0 h 264"/>
                    <a:gd name="T6" fmla="*/ 108 w 109"/>
                    <a:gd name="T7" fmla="*/ 15 h 264"/>
                    <a:gd name="T8" fmla="*/ 62 w 109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264">
                      <a:moveTo>
                        <a:pt x="62" y="263"/>
                      </a:moveTo>
                      <a:lnTo>
                        <a:pt x="0" y="263"/>
                      </a:lnTo>
                      <a:lnTo>
                        <a:pt x="46" y="0"/>
                      </a:lnTo>
                      <a:lnTo>
                        <a:pt x="108" y="15"/>
                      </a:lnTo>
                      <a:lnTo>
                        <a:pt x="62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" name="Freeform 13">
                  <a:extLst>
                    <a:ext uri="{FF2B5EF4-FFF2-40B4-BE49-F238E27FC236}">
                      <a16:creationId xmlns:a16="http://schemas.microsoft.com/office/drawing/2014/main" id="{65300675-A9BC-2448-B31B-B799AC6169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9013" y="1422400"/>
                  <a:ext cx="50800" cy="100013"/>
                </a:xfrm>
                <a:custGeom>
                  <a:avLst/>
                  <a:gdLst>
                    <a:gd name="T0" fmla="*/ 62 w 140"/>
                    <a:gd name="T1" fmla="*/ 279 h 280"/>
                    <a:gd name="T2" fmla="*/ 0 w 140"/>
                    <a:gd name="T3" fmla="*/ 264 h 280"/>
                    <a:gd name="T4" fmla="*/ 77 w 140"/>
                    <a:gd name="T5" fmla="*/ 0 h 280"/>
                    <a:gd name="T6" fmla="*/ 139 w 140"/>
                    <a:gd name="T7" fmla="*/ 31 h 280"/>
                    <a:gd name="T8" fmla="*/ 62 w 140"/>
                    <a:gd name="T9" fmla="*/ 279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280">
                      <a:moveTo>
                        <a:pt x="62" y="279"/>
                      </a:moveTo>
                      <a:lnTo>
                        <a:pt x="0" y="264"/>
                      </a:lnTo>
                      <a:lnTo>
                        <a:pt x="77" y="0"/>
                      </a:lnTo>
                      <a:lnTo>
                        <a:pt x="139" y="31"/>
                      </a:lnTo>
                      <a:lnTo>
                        <a:pt x="62" y="279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" name="Freeform 14">
                  <a:extLst>
                    <a:ext uri="{FF2B5EF4-FFF2-40B4-BE49-F238E27FC236}">
                      <a16:creationId xmlns:a16="http://schemas.microsoft.com/office/drawing/2014/main" id="{B73B2F23-88A7-7941-B0FA-9B400F6481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600" y="1479550"/>
                  <a:ext cx="61913" cy="95250"/>
                </a:xfrm>
                <a:custGeom>
                  <a:avLst/>
                  <a:gdLst>
                    <a:gd name="T0" fmla="*/ 62 w 171"/>
                    <a:gd name="T1" fmla="*/ 263 h 264"/>
                    <a:gd name="T2" fmla="*/ 0 w 171"/>
                    <a:gd name="T3" fmla="*/ 232 h 264"/>
                    <a:gd name="T4" fmla="*/ 108 w 171"/>
                    <a:gd name="T5" fmla="*/ 0 h 264"/>
                    <a:gd name="T6" fmla="*/ 170 w 171"/>
                    <a:gd name="T7" fmla="*/ 15 h 264"/>
                    <a:gd name="T8" fmla="*/ 62 w 171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1" h="264">
                      <a:moveTo>
                        <a:pt x="62" y="263"/>
                      </a:moveTo>
                      <a:lnTo>
                        <a:pt x="0" y="232"/>
                      </a:lnTo>
                      <a:lnTo>
                        <a:pt x="108" y="0"/>
                      </a:lnTo>
                      <a:lnTo>
                        <a:pt x="170" y="15"/>
                      </a:lnTo>
                      <a:lnTo>
                        <a:pt x="62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Freeform 15">
                  <a:extLst>
                    <a:ext uri="{FF2B5EF4-FFF2-40B4-BE49-F238E27FC236}">
                      <a16:creationId xmlns:a16="http://schemas.microsoft.com/office/drawing/2014/main" id="{AA04A461-D1BB-A243-A126-4D0C2BE73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8650" y="2616200"/>
                  <a:ext cx="100013" cy="33338"/>
                </a:xfrm>
                <a:custGeom>
                  <a:avLst/>
                  <a:gdLst>
                    <a:gd name="T0" fmla="*/ 15 w 280"/>
                    <a:gd name="T1" fmla="*/ 93 h 94"/>
                    <a:gd name="T2" fmla="*/ 0 w 280"/>
                    <a:gd name="T3" fmla="*/ 31 h 94"/>
                    <a:gd name="T4" fmla="*/ 279 w 280"/>
                    <a:gd name="T5" fmla="*/ 0 h 94"/>
                    <a:gd name="T6" fmla="*/ 279 w 280"/>
                    <a:gd name="T7" fmla="*/ 62 h 94"/>
                    <a:gd name="T8" fmla="*/ 15 w 280"/>
                    <a:gd name="T9" fmla="*/ 93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0" h="94">
                      <a:moveTo>
                        <a:pt x="15" y="93"/>
                      </a:moveTo>
                      <a:lnTo>
                        <a:pt x="0" y="31"/>
                      </a:lnTo>
                      <a:lnTo>
                        <a:pt x="279" y="0"/>
                      </a:lnTo>
                      <a:lnTo>
                        <a:pt x="279" y="62"/>
                      </a:lnTo>
                      <a:lnTo>
                        <a:pt x="15" y="9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Freeform 16">
                  <a:extLst>
                    <a:ext uri="{FF2B5EF4-FFF2-40B4-BE49-F238E27FC236}">
                      <a16:creationId xmlns:a16="http://schemas.microsoft.com/office/drawing/2014/main" id="{64E76CCC-AD02-9F42-B41A-0532D0A161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425" y="2471738"/>
                  <a:ext cx="100013" cy="39687"/>
                </a:xfrm>
                <a:custGeom>
                  <a:avLst/>
                  <a:gdLst>
                    <a:gd name="T0" fmla="*/ 15 w 280"/>
                    <a:gd name="T1" fmla="*/ 109 h 110"/>
                    <a:gd name="T2" fmla="*/ 0 w 280"/>
                    <a:gd name="T3" fmla="*/ 47 h 110"/>
                    <a:gd name="T4" fmla="*/ 263 w 280"/>
                    <a:gd name="T5" fmla="*/ 0 h 110"/>
                    <a:gd name="T6" fmla="*/ 279 w 280"/>
                    <a:gd name="T7" fmla="*/ 62 h 110"/>
                    <a:gd name="T8" fmla="*/ 15 w 280"/>
                    <a:gd name="T9" fmla="*/ 109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0" h="110">
                      <a:moveTo>
                        <a:pt x="15" y="109"/>
                      </a:moveTo>
                      <a:lnTo>
                        <a:pt x="0" y="47"/>
                      </a:lnTo>
                      <a:lnTo>
                        <a:pt x="263" y="0"/>
                      </a:lnTo>
                      <a:lnTo>
                        <a:pt x="279" y="62"/>
                      </a:lnTo>
                      <a:lnTo>
                        <a:pt x="15" y="109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Freeform 17">
                  <a:extLst>
                    <a:ext uri="{FF2B5EF4-FFF2-40B4-BE49-F238E27FC236}">
                      <a16:creationId xmlns:a16="http://schemas.microsoft.com/office/drawing/2014/main" id="{1486A5C3-951F-9947-AF80-E5363CBF79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3088" y="2327275"/>
                  <a:ext cx="95250" cy="50800"/>
                </a:xfrm>
                <a:custGeom>
                  <a:avLst/>
                  <a:gdLst>
                    <a:gd name="T0" fmla="*/ 15 w 264"/>
                    <a:gd name="T1" fmla="*/ 139 h 140"/>
                    <a:gd name="T2" fmla="*/ 0 w 264"/>
                    <a:gd name="T3" fmla="*/ 77 h 140"/>
                    <a:gd name="T4" fmla="*/ 248 w 264"/>
                    <a:gd name="T5" fmla="*/ 0 h 140"/>
                    <a:gd name="T6" fmla="*/ 263 w 264"/>
                    <a:gd name="T7" fmla="*/ 62 h 140"/>
                    <a:gd name="T8" fmla="*/ 15 w 264"/>
                    <a:gd name="T9" fmla="*/ 139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4" h="140">
                      <a:moveTo>
                        <a:pt x="15" y="139"/>
                      </a:moveTo>
                      <a:lnTo>
                        <a:pt x="0" y="77"/>
                      </a:lnTo>
                      <a:lnTo>
                        <a:pt x="248" y="0"/>
                      </a:lnTo>
                      <a:lnTo>
                        <a:pt x="263" y="62"/>
                      </a:lnTo>
                      <a:lnTo>
                        <a:pt x="15" y="139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Freeform 18">
                  <a:extLst>
                    <a:ext uri="{FF2B5EF4-FFF2-40B4-BE49-F238E27FC236}">
                      <a16:creationId xmlns:a16="http://schemas.microsoft.com/office/drawing/2014/main" id="{6A3A42D7-7BC3-A247-B76B-CDA58D6352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2288" y="2187575"/>
                  <a:ext cx="95250" cy="61913"/>
                </a:xfrm>
                <a:custGeom>
                  <a:avLst/>
                  <a:gdLst>
                    <a:gd name="T0" fmla="*/ 16 w 265"/>
                    <a:gd name="T1" fmla="*/ 170 h 171"/>
                    <a:gd name="T2" fmla="*/ 0 w 265"/>
                    <a:gd name="T3" fmla="*/ 108 h 171"/>
                    <a:gd name="T4" fmla="*/ 233 w 265"/>
                    <a:gd name="T5" fmla="*/ 0 h 171"/>
                    <a:gd name="T6" fmla="*/ 264 w 265"/>
                    <a:gd name="T7" fmla="*/ 62 h 171"/>
                    <a:gd name="T8" fmla="*/ 16 w 265"/>
                    <a:gd name="T9" fmla="*/ 17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5" h="171">
                      <a:moveTo>
                        <a:pt x="16" y="170"/>
                      </a:moveTo>
                      <a:lnTo>
                        <a:pt x="0" y="108"/>
                      </a:lnTo>
                      <a:lnTo>
                        <a:pt x="233" y="0"/>
                      </a:lnTo>
                      <a:lnTo>
                        <a:pt x="264" y="62"/>
                      </a:lnTo>
                      <a:lnTo>
                        <a:pt x="16" y="170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Freeform 19">
                  <a:extLst>
                    <a:ext uri="{FF2B5EF4-FFF2-40B4-BE49-F238E27FC236}">
                      <a16:creationId xmlns:a16="http://schemas.microsoft.com/office/drawing/2014/main" id="{43DA204A-F267-2F49-B81A-BA3FC9747A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1875" y="1612900"/>
                  <a:ext cx="73025" cy="95250"/>
                </a:xfrm>
                <a:custGeom>
                  <a:avLst/>
                  <a:gdLst>
                    <a:gd name="T0" fmla="*/ 155 w 202"/>
                    <a:gd name="T1" fmla="*/ 263 h 264"/>
                    <a:gd name="T2" fmla="*/ 0 w 202"/>
                    <a:gd name="T3" fmla="*/ 46 h 264"/>
                    <a:gd name="T4" fmla="*/ 47 w 202"/>
                    <a:gd name="T5" fmla="*/ 0 h 264"/>
                    <a:gd name="T6" fmla="*/ 201 w 202"/>
                    <a:gd name="T7" fmla="*/ 217 h 264"/>
                    <a:gd name="T8" fmla="*/ 155 w 202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2" h="264">
                      <a:moveTo>
                        <a:pt x="155" y="263"/>
                      </a:moveTo>
                      <a:lnTo>
                        <a:pt x="0" y="46"/>
                      </a:lnTo>
                      <a:lnTo>
                        <a:pt x="47" y="0"/>
                      </a:lnTo>
                      <a:lnTo>
                        <a:pt x="201" y="217"/>
                      </a:lnTo>
                      <a:lnTo>
                        <a:pt x="155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Freeform 20">
                  <a:extLst>
                    <a:ext uri="{FF2B5EF4-FFF2-40B4-BE49-F238E27FC236}">
                      <a16:creationId xmlns:a16="http://schemas.microsoft.com/office/drawing/2014/main" id="{E5B67618-5ABF-694B-98F0-C742CCECE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400" y="1708150"/>
                  <a:ext cx="84138" cy="84138"/>
                </a:xfrm>
                <a:custGeom>
                  <a:avLst/>
                  <a:gdLst>
                    <a:gd name="T0" fmla="*/ 171 w 234"/>
                    <a:gd name="T1" fmla="*/ 233 h 234"/>
                    <a:gd name="T2" fmla="*/ 0 w 234"/>
                    <a:gd name="T3" fmla="*/ 47 h 234"/>
                    <a:gd name="T4" fmla="*/ 47 w 234"/>
                    <a:gd name="T5" fmla="*/ 0 h 234"/>
                    <a:gd name="T6" fmla="*/ 233 w 234"/>
                    <a:gd name="T7" fmla="*/ 202 h 234"/>
                    <a:gd name="T8" fmla="*/ 171 w 234"/>
                    <a:gd name="T9" fmla="*/ 233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4" h="234">
                      <a:moveTo>
                        <a:pt x="171" y="233"/>
                      </a:moveTo>
                      <a:lnTo>
                        <a:pt x="0" y="47"/>
                      </a:lnTo>
                      <a:lnTo>
                        <a:pt x="47" y="0"/>
                      </a:lnTo>
                      <a:lnTo>
                        <a:pt x="233" y="202"/>
                      </a:lnTo>
                      <a:lnTo>
                        <a:pt x="171" y="23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Freeform 21">
                  <a:extLst>
                    <a:ext uri="{FF2B5EF4-FFF2-40B4-BE49-F238E27FC236}">
                      <a16:creationId xmlns:a16="http://schemas.microsoft.com/office/drawing/2014/main" id="{7FF13364-BD32-A149-A939-480D0F395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9625" y="1808163"/>
                  <a:ext cx="88900" cy="84137"/>
                </a:xfrm>
                <a:custGeom>
                  <a:avLst/>
                  <a:gdLst>
                    <a:gd name="T0" fmla="*/ 201 w 249"/>
                    <a:gd name="T1" fmla="*/ 232 h 233"/>
                    <a:gd name="T2" fmla="*/ 0 w 249"/>
                    <a:gd name="T3" fmla="*/ 47 h 233"/>
                    <a:gd name="T4" fmla="*/ 47 w 249"/>
                    <a:gd name="T5" fmla="*/ 0 h 233"/>
                    <a:gd name="T6" fmla="*/ 248 w 249"/>
                    <a:gd name="T7" fmla="*/ 186 h 233"/>
                    <a:gd name="T8" fmla="*/ 201 w 249"/>
                    <a:gd name="T9" fmla="*/ 232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233">
                      <a:moveTo>
                        <a:pt x="201" y="232"/>
                      </a:moveTo>
                      <a:lnTo>
                        <a:pt x="0" y="47"/>
                      </a:lnTo>
                      <a:lnTo>
                        <a:pt x="47" y="0"/>
                      </a:lnTo>
                      <a:lnTo>
                        <a:pt x="248" y="186"/>
                      </a:lnTo>
                      <a:lnTo>
                        <a:pt x="201" y="232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Freeform 22">
                  <a:extLst>
                    <a:ext uri="{FF2B5EF4-FFF2-40B4-BE49-F238E27FC236}">
                      <a16:creationId xmlns:a16="http://schemas.microsoft.com/office/drawing/2014/main" id="{A5B0DD34-3597-2043-A135-DBD4C48056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4375" y="1925638"/>
                  <a:ext cx="95250" cy="73025"/>
                </a:xfrm>
                <a:custGeom>
                  <a:avLst/>
                  <a:gdLst>
                    <a:gd name="T0" fmla="*/ 216 w 264"/>
                    <a:gd name="T1" fmla="*/ 201 h 202"/>
                    <a:gd name="T2" fmla="*/ 0 w 264"/>
                    <a:gd name="T3" fmla="*/ 46 h 202"/>
                    <a:gd name="T4" fmla="*/ 46 w 264"/>
                    <a:gd name="T5" fmla="*/ 0 h 202"/>
                    <a:gd name="T6" fmla="*/ 263 w 264"/>
                    <a:gd name="T7" fmla="*/ 154 h 202"/>
                    <a:gd name="T8" fmla="*/ 216 w 264"/>
                    <a:gd name="T9" fmla="*/ 201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4" h="202">
                      <a:moveTo>
                        <a:pt x="216" y="201"/>
                      </a:moveTo>
                      <a:lnTo>
                        <a:pt x="0" y="46"/>
                      </a:lnTo>
                      <a:lnTo>
                        <a:pt x="46" y="0"/>
                      </a:lnTo>
                      <a:lnTo>
                        <a:pt x="263" y="154"/>
                      </a:lnTo>
                      <a:lnTo>
                        <a:pt x="216" y="201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Freeform 23">
                  <a:extLst>
                    <a:ext uri="{FF2B5EF4-FFF2-40B4-BE49-F238E27FC236}">
                      <a16:creationId xmlns:a16="http://schemas.microsoft.com/office/drawing/2014/main" id="{BE20F55A-1006-A549-9D19-85A9DA4F8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8938" y="1947863"/>
                  <a:ext cx="88900" cy="73025"/>
                </a:xfrm>
                <a:custGeom>
                  <a:avLst/>
                  <a:gdLst>
                    <a:gd name="T0" fmla="*/ 31 w 249"/>
                    <a:gd name="T1" fmla="*/ 201 h 202"/>
                    <a:gd name="T2" fmla="*/ 0 w 249"/>
                    <a:gd name="T3" fmla="*/ 154 h 202"/>
                    <a:gd name="T4" fmla="*/ 217 w 249"/>
                    <a:gd name="T5" fmla="*/ 0 h 202"/>
                    <a:gd name="T6" fmla="*/ 248 w 249"/>
                    <a:gd name="T7" fmla="*/ 46 h 202"/>
                    <a:gd name="T8" fmla="*/ 31 w 249"/>
                    <a:gd name="T9" fmla="*/ 201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202">
                      <a:moveTo>
                        <a:pt x="31" y="201"/>
                      </a:moveTo>
                      <a:lnTo>
                        <a:pt x="0" y="154"/>
                      </a:lnTo>
                      <a:lnTo>
                        <a:pt x="217" y="0"/>
                      </a:lnTo>
                      <a:lnTo>
                        <a:pt x="248" y="46"/>
                      </a:lnTo>
                      <a:lnTo>
                        <a:pt x="31" y="201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" name="Freeform 24">
                  <a:extLst>
                    <a:ext uri="{FF2B5EF4-FFF2-40B4-BE49-F238E27FC236}">
                      <a16:creationId xmlns:a16="http://schemas.microsoft.com/office/drawing/2014/main" id="{229832DD-A5C3-BD42-AC86-4F2A98FC58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0038" y="1830388"/>
                  <a:ext cx="88900" cy="77787"/>
                </a:xfrm>
                <a:custGeom>
                  <a:avLst/>
                  <a:gdLst>
                    <a:gd name="T0" fmla="*/ 47 w 249"/>
                    <a:gd name="T1" fmla="*/ 217 h 218"/>
                    <a:gd name="T2" fmla="*/ 0 w 249"/>
                    <a:gd name="T3" fmla="*/ 170 h 218"/>
                    <a:gd name="T4" fmla="*/ 202 w 249"/>
                    <a:gd name="T5" fmla="*/ 0 h 218"/>
                    <a:gd name="T6" fmla="*/ 248 w 249"/>
                    <a:gd name="T7" fmla="*/ 47 h 218"/>
                    <a:gd name="T8" fmla="*/ 47 w 249"/>
                    <a:gd name="T9" fmla="*/ 217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218">
                      <a:moveTo>
                        <a:pt x="47" y="217"/>
                      </a:moveTo>
                      <a:lnTo>
                        <a:pt x="0" y="170"/>
                      </a:lnTo>
                      <a:lnTo>
                        <a:pt x="202" y="0"/>
                      </a:lnTo>
                      <a:lnTo>
                        <a:pt x="248" y="47"/>
                      </a:lnTo>
                      <a:lnTo>
                        <a:pt x="47" y="217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6" name="Freeform 25">
                  <a:extLst>
                    <a:ext uri="{FF2B5EF4-FFF2-40B4-BE49-F238E27FC236}">
                      <a16:creationId xmlns:a16="http://schemas.microsoft.com/office/drawing/2014/main" id="{C240C0D8-9382-014D-985B-07556B85B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4788" y="1724025"/>
                  <a:ext cx="84137" cy="88900"/>
                </a:xfrm>
                <a:custGeom>
                  <a:avLst/>
                  <a:gdLst>
                    <a:gd name="T0" fmla="*/ 46 w 233"/>
                    <a:gd name="T1" fmla="*/ 248 h 249"/>
                    <a:gd name="T2" fmla="*/ 0 w 233"/>
                    <a:gd name="T3" fmla="*/ 201 h 249"/>
                    <a:gd name="T4" fmla="*/ 186 w 233"/>
                    <a:gd name="T5" fmla="*/ 0 h 249"/>
                    <a:gd name="T6" fmla="*/ 232 w 233"/>
                    <a:gd name="T7" fmla="*/ 46 h 249"/>
                    <a:gd name="T8" fmla="*/ 46 w 233"/>
                    <a:gd name="T9" fmla="*/ 248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249">
                      <a:moveTo>
                        <a:pt x="46" y="248"/>
                      </a:moveTo>
                      <a:lnTo>
                        <a:pt x="0" y="201"/>
                      </a:lnTo>
                      <a:lnTo>
                        <a:pt x="186" y="0"/>
                      </a:lnTo>
                      <a:lnTo>
                        <a:pt x="232" y="46"/>
                      </a:lnTo>
                      <a:lnTo>
                        <a:pt x="46" y="248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7" name="Freeform 26">
                  <a:extLst>
                    <a:ext uri="{FF2B5EF4-FFF2-40B4-BE49-F238E27FC236}">
                      <a16:creationId xmlns:a16="http://schemas.microsoft.com/office/drawing/2014/main" id="{557D52F8-42ED-374A-BB1C-5A9557E05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8425" y="1628775"/>
                  <a:ext cx="73025" cy="95250"/>
                </a:xfrm>
                <a:custGeom>
                  <a:avLst/>
                  <a:gdLst>
                    <a:gd name="T0" fmla="*/ 47 w 203"/>
                    <a:gd name="T1" fmla="*/ 264 h 265"/>
                    <a:gd name="T2" fmla="*/ 0 w 203"/>
                    <a:gd name="T3" fmla="*/ 217 h 265"/>
                    <a:gd name="T4" fmla="*/ 155 w 203"/>
                    <a:gd name="T5" fmla="*/ 0 h 265"/>
                    <a:gd name="T6" fmla="*/ 202 w 203"/>
                    <a:gd name="T7" fmla="*/ 47 h 265"/>
                    <a:gd name="T8" fmla="*/ 47 w 203"/>
                    <a:gd name="T9" fmla="*/ 264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3" h="265">
                      <a:moveTo>
                        <a:pt x="47" y="264"/>
                      </a:moveTo>
                      <a:lnTo>
                        <a:pt x="0" y="217"/>
                      </a:lnTo>
                      <a:lnTo>
                        <a:pt x="155" y="0"/>
                      </a:lnTo>
                      <a:lnTo>
                        <a:pt x="202" y="47"/>
                      </a:lnTo>
                      <a:lnTo>
                        <a:pt x="47" y="264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" name="Freeform 27">
                  <a:extLst>
                    <a:ext uri="{FF2B5EF4-FFF2-40B4-BE49-F238E27FC236}">
                      <a16:creationId xmlns:a16="http://schemas.microsoft.com/office/drawing/2014/main" id="{2C062DD8-C004-B34D-8E7A-96FE64EE21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438" y="2616200"/>
                  <a:ext cx="100012" cy="33338"/>
                </a:xfrm>
                <a:custGeom>
                  <a:avLst/>
                  <a:gdLst>
                    <a:gd name="T0" fmla="*/ 264 w 280"/>
                    <a:gd name="T1" fmla="*/ 93 h 94"/>
                    <a:gd name="T2" fmla="*/ 0 w 280"/>
                    <a:gd name="T3" fmla="*/ 62 h 94"/>
                    <a:gd name="T4" fmla="*/ 0 w 280"/>
                    <a:gd name="T5" fmla="*/ 0 h 94"/>
                    <a:gd name="T6" fmla="*/ 279 w 280"/>
                    <a:gd name="T7" fmla="*/ 31 h 94"/>
                    <a:gd name="T8" fmla="*/ 264 w 280"/>
                    <a:gd name="T9" fmla="*/ 93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0" h="94">
                      <a:moveTo>
                        <a:pt x="264" y="93"/>
                      </a:moveTo>
                      <a:lnTo>
                        <a:pt x="0" y="62"/>
                      </a:lnTo>
                      <a:lnTo>
                        <a:pt x="0" y="0"/>
                      </a:lnTo>
                      <a:lnTo>
                        <a:pt x="279" y="31"/>
                      </a:lnTo>
                      <a:lnTo>
                        <a:pt x="264" y="9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" name="Freeform 28">
                  <a:extLst>
                    <a:ext uri="{FF2B5EF4-FFF2-40B4-BE49-F238E27FC236}">
                      <a16:creationId xmlns:a16="http://schemas.microsoft.com/office/drawing/2014/main" id="{FD46DC70-79E4-AB41-959C-A26369719B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4663" y="2471738"/>
                  <a:ext cx="100012" cy="39687"/>
                </a:xfrm>
                <a:custGeom>
                  <a:avLst/>
                  <a:gdLst>
                    <a:gd name="T0" fmla="*/ 264 w 280"/>
                    <a:gd name="T1" fmla="*/ 109 h 110"/>
                    <a:gd name="T2" fmla="*/ 0 w 280"/>
                    <a:gd name="T3" fmla="*/ 62 h 110"/>
                    <a:gd name="T4" fmla="*/ 16 w 280"/>
                    <a:gd name="T5" fmla="*/ 0 h 110"/>
                    <a:gd name="T6" fmla="*/ 279 w 280"/>
                    <a:gd name="T7" fmla="*/ 47 h 110"/>
                    <a:gd name="T8" fmla="*/ 264 w 280"/>
                    <a:gd name="T9" fmla="*/ 109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0" h="110">
                      <a:moveTo>
                        <a:pt x="264" y="109"/>
                      </a:moveTo>
                      <a:lnTo>
                        <a:pt x="0" y="62"/>
                      </a:lnTo>
                      <a:lnTo>
                        <a:pt x="16" y="0"/>
                      </a:lnTo>
                      <a:lnTo>
                        <a:pt x="279" y="47"/>
                      </a:lnTo>
                      <a:lnTo>
                        <a:pt x="264" y="109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Freeform 29">
                  <a:extLst>
                    <a:ext uri="{FF2B5EF4-FFF2-40B4-BE49-F238E27FC236}">
                      <a16:creationId xmlns:a16="http://schemas.microsoft.com/office/drawing/2014/main" id="{270557C9-40CA-CC45-9E56-45FC863C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2763" y="2327275"/>
                  <a:ext cx="95250" cy="50800"/>
                </a:xfrm>
                <a:custGeom>
                  <a:avLst/>
                  <a:gdLst>
                    <a:gd name="T0" fmla="*/ 248 w 264"/>
                    <a:gd name="T1" fmla="*/ 139 h 140"/>
                    <a:gd name="T2" fmla="*/ 0 w 264"/>
                    <a:gd name="T3" fmla="*/ 62 h 140"/>
                    <a:gd name="T4" fmla="*/ 15 w 264"/>
                    <a:gd name="T5" fmla="*/ 0 h 140"/>
                    <a:gd name="T6" fmla="*/ 263 w 264"/>
                    <a:gd name="T7" fmla="*/ 77 h 140"/>
                    <a:gd name="T8" fmla="*/ 248 w 264"/>
                    <a:gd name="T9" fmla="*/ 139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4" h="140">
                      <a:moveTo>
                        <a:pt x="248" y="139"/>
                      </a:moveTo>
                      <a:lnTo>
                        <a:pt x="0" y="62"/>
                      </a:lnTo>
                      <a:lnTo>
                        <a:pt x="15" y="0"/>
                      </a:lnTo>
                      <a:lnTo>
                        <a:pt x="263" y="77"/>
                      </a:lnTo>
                      <a:lnTo>
                        <a:pt x="248" y="139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1" name="Freeform 30">
                  <a:extLst>
                    <a:ext uri="{FF2B5EF4-FFF2-40B4-BE49-F238E27FC236}">
                      <a16:creationId xmlns:a16="http://schemas.microsoft.com/office/drawing/2014/main" id="{B6EA5E1B-8E7E-A04A-9EF6-A0B5F6226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563" y="2187575"/>
                  <a:ext cx="95250" cy="61913"/>
                </a:xfrm>
                <a:custGeom>
                  <a:avLst/>
                  <a:gdLst>
                    <a:gd name="T0" fmla="*/ 248 w 264"/>
                    <a:gd name="T1" fmla="*/ 170 h 171"/>
                    <a:gd name="T2" fmla="*/ 0 w 264"/>
                    <a:gd name="T3" fmla="*/ 62 h 171"/>
                    <a:gd name="T4" fmla="*/ 31 w 264"/>
                    <a:gd name="T5" fmla="*/ 0 h 171"/>
                    <a:gd name="T6" fmla="*/ 263 w 264"/>
                    <a:gd name="T7" fmla="*/ 108 h 171"/>
                    <a:gd name="T8" fmla="*/ 248 w 264"/>
                    <a:gd name="T9" fmla="*/ 17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4" h="171">
                      <a:moveTo>
                        <a:pt x="248" y="170"/>
                      </a:moveTo>
                      <a:lnTo>
                        <a:pt x="0" y="62"/>
                      </a:lnTo>
                      <a:lnTo>
                        <a:pt x="31" y="0"/>
                      </a:lnTo>
                      <a:lnTo>
                        <a:pt x="263" y="108"/>
                      </a:lnTo>
                      <a:lnTo>
                        <a:pt x="248" y="170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" name="Freeform 31">
                  <a:extLst>
                    <a:ext uri="{FF2B5EF4-FFF2-40B4-BE49-F238E27FC236}">
                      <a16:creationId xmlns:a16="http://schemas.microsoft.com/office/drawing/2014/main" id="{56C7914E-15FD-FC4A-BE8F-6E3DCF9EAB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4825" y="2605088"/>
                  <a:ext cx="190500" cy="190500"/>
                </a:xfrm>
                <a:custGeom>
                  <a:avLst/>
                  <a:gdLst>
                    <a:gd name="T0" fmla="*/ 263 w 528"/>
                    <a:gd name="T1" fmla="*/ 0 h 528"/>
                    <a:gd name="T2" fmla="*/ 263 w 528"/>
                    <a:gd name="T3" fmla="*/ 0 h 528"/>
                    <a:gd name="T4" fmla="*/ 0 w 528"/>
                    <a:gd name="T5" fmla="*/ 264 h 528"/>
                    <a:gd name="T6" fmla="*/ 263 w 528"/>
                    <a:gd name="T7" fmla="*/ 527 h 528"/>
                    <a:gd name="T8" fmla="*/ 527 w 528"/>
                    <a:gd name="T9" fmla="*/ 264 h 528"/>
                    <a:gd name="T10" fmla="*/ 263 w 528"/>
                    <a:gd name="T11" fmla="*/ 0 h 528"/>
                    <a:gd name="T12" fmla="*/ 263 w 528"/>
                    <a:gd name="T13" fmla="*/ 388 h 528"/>
                    <a:gd name="T14" fmla="*/ 263 w 528"/>
                    <a:gd name="T15" fmla="*/ 388 h 528"/>
                    <a:gd name="T16" fmla="*/ 139 w 528"/>
                    <a:gd name="T17" fmla="*/ 264 h 528"/>
                    <a:gd name="T18" fmla="*/ 263 w 528"/>
                    <a:gd name="T19" fmla="*/ 140 h 528"/>
                    <a:gd name="T20" fmla="*/ 387 w 528"/>
                    <a:gd name="T21" fmla="*/ 264 h 528"/>
                    <a:gd name="T22" fmla="*/ 263 w 528"/>
                    <a:gd name="T23" fmla="*/ 388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8" h="528">
                      <a:moveTo>
                        <a:pt x="263" y="0"/>
                      </a:moveTo>
                      <a:lnTo>
                        <a:pt x="263" y="0"/>
                      </a:lnTo>
                      <a:cubicBezTo>
                        <a:pt x="124" y="0"/>
                        <a:pt x="0" y="109"/>
                        <a:pt x="0" y="264"/>
                      </a:cubicBezTo>
                      <a:cubicBezTo>
                        <a:pt x="0" y="403"/>
                        <a:pt x="124" y="527"/>
                        <a:pt x="263" y="527"/>
                      </a:cubicBezTo>
                      <a:cubicBezTo>
                        <a:pt x="419" y="527"/>
                        <a:pt x="527" y="403"/>
                        <a:pt x="527" y="264"/>
                      </a:cubicBezTo>
                      <a:cubicBezTo>
                        <a:pt x="527" y="109"/>
                        <a:pt x="419" y="0"/>
                        <a:pt x="263" y="0"/>
                      </a:cubicBezTo>
                      <a:close/>
                      <a:moveTo>
                        <a:pt x="263" y="388"/>
                      </a:moveTo>
                      <a:lnTo>
                        <a:pt x="263" y="388"/>
                      </a:lnTo>
                      <a:cubicBezTo>
                        <a:pt x="201" y="388"/>
                        <a:pt x="139" y="326"/>
                        <a:pt x="139" y="264"/>
                      </a:cubicBezTo>
                      <a:cubicBezTo>
                        <a:pt x="139" y="186"/>
                        <a:pt x="201" y="140"/>
                        <a:pt x="263" y="140"/>
                      </a:cubicBezTo>
                      <a:cubicBezTo>
                        <a:pt x="341" y="140"/>
                        <a:pt x="387" y="186"/>
                        <a:pt x="387" y="264"/>
                      </a:cubicBezTo>
                      <a:cubicBezTo>
                        <a:pt x="387" y="326"/>
                        <a:pt x="341" y="388"/>
                        <a:pt x="263" y="388"/>
                      </a:cubicBezTo>
                      <a:close/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Freeform 32">
                  <a:extLst>
                    <a:ext uri="{FF2B5EF4-FFF2-40B4-BE49-F238E27FC236}">
                      <a16:creationId xmlns:a16="http://schemas.microsoft.com/office/drawing/2014/main" id="{065206C8-CFA6-EA45-BBDF-967754188F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8488" y="1690688"/>
                  <a:ext cx="485775" cy="949325"/>
                </a:xfrm>
                <a:custGeom>
                  <a:avLst/>
                  <a:gdLst>
                    <a:gd name="T0" fmla="*/ 218 w 1350"/>
                    <a:gd name="T1" fmla="*/ 2634 h 2635"/>
                    <a:gd name="T2" fmla="*/ 218 w 1350"/>
                    <a:gd name="T3" fmla="*/ 2634 h 2635"/>
                    <a:gd name="T4" fmla="*/ 1349 w 1350"/>
                    <a:gd name="T5" fmla="*/ 0 h 2635"/>
                    <a:gd name="T6" fmla="*/ 0 w 1350"/>
                    <a:gd name="T7" fmla="*/ 2541 h 2635"/>
                    <a:gd name="T8" fmla="*/ 218 w 1350"/>
                    <a:gd name="T9" fmla="*/ 2634 h 2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0" h="2635">
                      <a:moveTo>
                        <a:pt x="218" y="2634"/>
                      </a:moveTo>
                      <a:lnTo>
                        <a:pt x="218" y="2634"/>
                      </a:lnTo>
                      <a:cubicBezTo>
                        <a:pt x="1349" y="0"/>
                        <a:pt x="1349" y="0"/>
                        <a:pt x="1349" y="0"/>
                      </a:cubicBezTo>
                      <a:cubicBezTo>
                        <a:pt x="0" y="2541"/>
                        <a:pt x="0" y="2541"/>
                        <a:pt x="0" y="2541"/>
                      </a:cubicBezTo>
                      <a:cubicBezTo>
                        <a:pt x="94" y="2541"/>
                        <a:pt x="171" y="2572"/>
                        <a:pt x="218" y="2634"/>
                      </a:cubicBez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" name="Freeform 33">
                  <a:extLst>
                    <a:ext uri="{FF2B5EF4-FFF2-40B4-BE49-F238E27FC236}">
                      <a16:creationId xmlns:a16="http://schemas.microsoft.com/office/drawing/2014/main" id="{D5D430B6-8739-DD4F-94FC-047452822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5450" y="2751138"/>
                  <a:ext cx="184150" cy="234950"/>
                </a:xfrm>
                <a:custGeom>
                  <a:avLst/>
                  <a:gdLst>
                    <a:gd name="T0" fmla="*/ 264 w 513"/>
                    <a:gd name="T1" fmla="*/ 0 h 652"/>
                    <a:gd name="T2" fmla="*/ 264 w 513"/>
                    <a:gd name="T3" fmla="*/ 0 h 652"/>
                    <a:gd name="T4" fmla="*/ 0 w 513"/>
                    <a:gd name="T5" fmla="*/ 496 h 652"/>
                    <a:gd name="T6" fmla="*/ 186 w 513"/>
                    <a:gd name="T7" fmla="*/ 496 h 652"/>
                    <a:gd name="T8" fmla="*/ 279 w 513"/>
                    <a:gd name="T9" fmla="*/ 651 h 652"/>
                    <a:gd name="T10" fmla="*/ 512 w 513"/>
                    <a:gd name="T11" fmla="*/ 124 h 652"/>
                    <a:gd name="T12" fmla="*/ 480 w 513"/>
                    <a:gd name="T13" fmla="*/ 124 h 652"/>
                    <a:gd name="T14" fmla="*/ 264 w 513"/>
                    <a:gd name="T15" fmla="*/ 0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13" h="652">
                      <a:moveTo>
                        <a:pt x="264" y="0"/>
                      </a:moveTo>
                      <a:lnTo>
                        <a:pt x="264" y="0"/>
                      </a:lnTo>
                      <a:cubicBezTo>
                        <a:pt x="0" y="496"/>
                        <a:pt x="0" y="496"/>
                        <a:pt x="0" y="496"/>
                      </a:cubicBezTo>
                      <a:cubicBezTo>
                        <a:pt x="186" y="496"/>
                        <a:pt x="186" y="496"/>
                        <a:pt x="186" y="496"/>
                      </a:cubicBezTo>
                      <a:cubicBezTo>
                        <a:pt x="279" y="651"/>
                        <a:pt x="279" y="651"/>
                        <a:pt x="279" y="651"/>
                      </a:cubicBezTo>
                      <a:cubicBezTo>
                        <a:pt x="512" y="124"/>
                        <a:pt x="512" y="124"/>
                        <a:pt x="512" y="124"/>
                      </a:cubicBezTo>
                      <a:cubicBezTo>
                        <a:pt x="496" y="124"/>
                        <a:pt x="496" y="124"/>
                        <a:pt x="480" y="124"/>
                      </a:cubicBezTo>
                      <a:cubicBezTo>
                        <a:pt x="388" y="124"/>
                        <a:pt x="310" y="78"/>
                        <a:pt x="264" y="0"/>
                      </a:cubicBez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9D79B7A3-AA8D-704C-86C6-7B249F4CD01A}"/>
                  </a:ext>
                </a:extLst>
              </p:cNvPr>
              <p:cNvGrpSpPr/>
              <p:nvPr/>
            </p:nvGrpSpPr>
            <p:grpSpPr>
              <a:xfrm>
                <a:off x="16985025" y="13808364"/>
                <a:ext cx="2251314" cy="1209434"/>
                <a:chOff x="2476192" y="3842609"/>
                <a:chExt cx="2251314" cy="1209434"/>
              </a:xfrm>
            </p:grpSpPr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55836A37-7871-8E49-B5EB-BAED65D0867A}"/>
                    </a:ext>
                  </a:extLst>
                </p:cNvPr>
                <p:cNvGrpSpPr/>
                <p:nvPr/>
              </p:nvGrpSpPr>
              <p:grpSpPr>
                <a:xfrm>
                  <a:off x="2476192" y="3842609"/>
                  <a:ext cx="2187882" cy="1209434"/>
                  <a:chOff x="9766296" y="10966967"/>
                  <a:chExt cx="2187882" cy="1209434"/>
                </a:xfrm>
              </p:grpSpPr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9D8E80AF-7911-E24A-BBA0-01EF9DB3D62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86" y="10966967"/>
                    <a:ext cx="1860892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Develop</a:t>
                    </a: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29668039-752A-994E-81EE-CA4F433CEE46}"/>
                      </a:ext>
                    </a:extLst>
                  </p:cNvPr>
                  <p:cNvSpPr/>
                  <p:nvPr/>
                </p:nvSpPr>
                <p:spPr>
                  <a:xfrm>
                    <a:off x="9766296" y="11530070"/>
                    <a:ext cx="1860893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110.58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261" name="Triangle 260">
                  <a:extLst>
                    <a:ext uri="{FF2B5EF4-FFF2-40B4-BE49-F238E27FC236}">
                      <a16:creationId xmlns:a16="http://schemas.microsoft.com/office/drawing/2014/main" id="{78B568FF-ADE3-4A44-AF2A-13AB8406B1F6}"/>
                    </a:ext>
                  </a:extLst>
                </p:cNvPr>
                <p:cNvSpPr/>
                <p:nvPr/>
              </p:nvSpPr>
              <p:spPr>
                <a:xfrm rot="10800000">
                  <a:off x="4314391" y="4528686"/>
                  <a:ext cx="413115" cy="356134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7854DB2-D35A-004B-A435-50C16F35F47D}"/>
                </a:ext>
              </a:extLst>
            </p:cNvPr>
            <p:cNvGrpSpPr/>
            <p:nvPr/>
          </p:nvGrpSpPr>
          <p:grpSpPr>
            <a:xfrm>
              <a:off x="18642682" y="8491161"/>
              <a:ext cx="3152775" cy="3111570"/>
              <a:chOff x="16628145" y="15975308"/>
              <a:chExt cx="3152775" cy="3111570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006255CD-8E4F-A742-AD4F-37DBC6353373}"/>
                  </a:ext>
                </a:extLst>
              </p:cNvPr>
              <p:cNvGrpSpPr/>
              <p:nvPr/>
            </p:nvGrpSpPr>
            <p:grpSpPr>
              <a:xfrm>
                <a:off x="16628145" y="15975308"/>
                <a:ext cx="3152775" cy="1797050"/>
                <a:chOff x="1554163" y="1189038"/>
                <a:chExt cx="3152775" cy="1797050"/>
              </a:xfrm>
            </p:grpSpPr>
            <p:sp>
              <p:nvSpPr>
                <p:cNvPr id="226" name="Freeform 1">
                  <a:extLst>
                    <a:ext uri="{FF2B5EF4-FFF2-40B4-BE49-F238E27FC236}">
                      <a16:creationId xmlns:a16="http://schemas.microsoft.com/office/drawing/2014/main" id="{3D0D8D55-5A97-C743-8DE6-0ED5C18D21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4163" y="1189038"/>
                  <a:ext cx="3152775" cy="1546225"/>
                </a:xfrm>
                <a:custGeom>
                  <a:avLst/>
                  <a:gdLst>
                    <a:gd name="T0" fmla="*/ 233 w 8758"/>
                    <a:gd name="T1" fmla="*/ 4293 h 4294"/>
                    <a:gd name="T2" fmla="*/ 233 w 8758"/>
                    <a:gd name="T3" fmla="*/ 4293 h 4294"/>
                    <a:gd name="T4" fmla="*/ 1442 w 8758"/>
                    <a:gd name="T5" fmla="*/ 1441 h 4294"/>
                    <a:gd name="T6" fmla="*/ 4386 w 8758"/>
                    <a:gd name="T7" fmla="*/ 233 h 4294"/>
                    <a:gd name="T8" fmla="*/ 7315 w 8758"/>
                    <a:gd name="T9" fmla="*/ 1441 h 4294"/>
                    <a:gd name="T10" fmla="*/ 8540 w 8758"/>
                    <a:gd name="T11" fmla="*/ 4293 h 4294"/>
                    <a:gd name="T12" fmla="*/ 8757 w 8758"/>
                    <a:gd name="T13" fmla="*/ 4293 h 4294"/>
                    <a:gd name="T14" fmla="*/ 7470 w 8758"/>
                    <a:gd name="T15" fmla="*/ 1286 h 4294"/>
                    <a:gd name="T16" fmla="*/ 4386 w 8758"/>
                    <a:gd name="T17" fmla="*/ 0 h 4294"/>
                    <a:gd name="T18" fmla="*/ 1286 w 8758"/>
                    <a:gd name="T19" fmla="*/ 1286 h 4294"/>
                    <a:gd name="T20" fmla="*/ 0 w 8758"/>
                    <a:gd name="T21" fmla="*/ 4293 h 4294"/>
                    <a:gd name="T22" fmla="*/ 233 w 8758"/>
                    <a:gd name="T23" fmla="*/ 4293 h 4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58" h="4294">
                      <a:moveTo>
                        <a:pt x="233" y="4293"/>
                      </a:moveTo>
                      <a:lnTo>
                        <a:pt x="233" y="4293"/>
                      </a:lnTo>
                      <a:cubicBezTo>
                        <a:pt x="248" y="3208"/>
                        <a:pt x="682" y="2216"/>
                        <a:pt x="1442" y="1441"/>
                      </a:cubicBezTo>
                      <a:cubicBezTo>
                        <a:pt x="2232" y="667"/>
                        <a:pt x="3270" y="233"/>
                        <a:pt x="4386" y="233"/>
                      </a:cubicBezTo>
                      <a:cubicBezTo>
                        <a:pt x="5487" y="233"/>
                        <a:pt x="6525" y="667"/>
                        <a:pt x="7315" y="1441"/>
                      </a:cubicBezTo>
                      <a:cubicBezTo>
                        <a:pt x="8075" y="2216"/>
                        <a:pt x="8509" y="3208"/>
                        <a:pt x="8540" y="4293"/>
                      </a:cubicBezTo>
                      <a:cubicBezTo>
                        <a:pt x="8757" y="4293"/>
                        <a:pt x="8757" y="4293"/>
                        <a:pt x="8757" y="4293"/>
                      </a:cubicBezTo>
                      <a:cubicBezTo>
                        <a:pt x="8726" y="3146"/>
                        <a:pt x="8276" y="2092"/>
                        <a:pt x="7470" y="1286"/>
                      </a:cubicBezTo>
                      <a:cubicBezTo>
                        <a:pt x="6649" y="465"/>
                        <a:pt x="5549" y="0"/>
                        <a:pt x="4386" y="0"/>
                      </a:cubicBezTo>
                      <a:cubicBezTo>
                        <a:pt x="3208" y="0"/>
                        <a:pt x="2108" y="465"/>
                        <a:pt x="1286" y="1286"/>
                      </a:cubicBezTo>
                      <a:cubicBezTo>
                        <a:pt x="481" y="2092"/>
                        <a:pt x="31" y="3146"/>
                        <a:pt x="0" y="4293"/>
                      </a:cubicBezTo>
                      <a:lnTo>
                        <a:pt x="233" y="4293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" name="Freeform 2">
                  <a:extLst>
                    <a:ext uri="{FF2B5EF4-FFF2-40B4-BE49-F238E27FC236}">
                      <a16:creationId xmlns:a16="http://schemas.microsoft.com/office/drawing/2014/main" id="{948A23C6-2B82-3A42-BA0A-E6003FDC3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263" y="1362075"/>
                  <a:ext cx="28575" cy="250825"/>
                </a:xfrm>
                <a:custGeom>
                  <a:avLst/>
                  <a:gdLst>
                    <a:gd name="T0" fmla="*/ 78 w 79"/>
                    <a:gd name="T1" fmla="*/ 697 h 698"/>
                    <a:gd name="T2" fmla="*/ 0 w 79"/>
                    <a:gd name="T3" fmla="*/ 697 h 698"/>
                    <a:gd name="T4" fmla="*/ 0 w 79"/>
                    <a:gd name="T5" fmla="*/ 0 h 698"/>
                    <a:gd name="T6" fmla="*/ 78 w 79"/>
                    <a:gd name="T7" fmla="*/ 0 h 698"/>
                    <a:gd name="T8" fmla="*/ 78 w 79"/>
                    <a:gd name="T9" fmla="*/ 697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698">
                      <a:moveTo>
                        <a:pt x="78" y="697"/>
                      </a:moveTo>
                      <a:lnTo>
                        <a:pt x="0" y="697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697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8" name="Freeform 3">
                  <a:extLst>
                    <a:ext uri="{FF2B5EF4-FFF2-40B4-BE49-F238E27FC236}">
                      <a16:creationId xmlns:a16="http://schemas.microsoft.com/office/drawing/2014/main" id="{0E9AACAC-4AB8-FD4C-883F-E94FCCE64C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2263" y="2058988"/>
                  <a:ext cx="228600" cy="144462"/>
                </a:xfrm>
                <a:custGeom>
                  <a:avLst/>
                  <a:gdLst>
                    <a:gd name="T0" fmla="*/ 31 w 637"/>
                    <a:gd name="T1" fmla="*/ 402 h 403"/>
                    <a:gd name="T2" fmla="*/ 0 w 637"/>
                    <a:gd name="T3" fmla="*/ 340 h 403"/>
                    <a:gd name="T4" fmla="*/ 605 w 637"/>
                    <a:gd name="T5" fmla="*/ 0 h 403"/>
                    <a:gd name="T6" fmla="*/ 636 w 637"/>
                    <a:gd name="T7" fmla="*/ 46 h 403"/>
                    <a:gd name="T8" fmla="*/ 31 w 637"/>
                    <a:gd name="T9" fmla="*/ 402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7" h="403">
                      <a:moveTo>
                        <a:pt x="31" y="402"/>
                      </a:moveTo>
                      <a:lnTo>
                        <a:pt x="0" y="340"/>
                      </a:lnTo>
                      <a:lnTo>
                        <a:pt x="605" y="0"/>
                      </a:lnTo>
                      <a:lnTo>
                        <a:pt x="636" y="46"/>
                      </a:lnTo>
                      <a:lnTo>
                        <a:pt x="31" y="402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9" name="Freeform 4">
                  <a:extLst>
                    <a:ext uri="{FF2B5EF4-FFF2-40B4-BE49-F238E27FC236}">
                      <a16:creationId xmlns:a16="http://schemas.microsoft.com/office/drawing/2014/main" id="{7CE80B49-61DF-5242-A980-8D429F207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2050" y="1546225"/>
                  <a:ext cx="146050" cy="228600"/>
                </a:xfrm>
                <a:custGeom>
                  <a:avLst/>
                  <a:gdLst>
                    <a:gd name="T0" fmla="*/ 62 w 404"/>
                    <a:gd name="T1" fmla="*/ 635 h 636"/>
                    <a:gd name="T2" fmla="*/ 0 w 404"/>
                    <a:gd name="T3" fmla="*/ 604 h 636"/>
                    <a:gd name="T4" fmla="*/ 356 w 404"/>
                    <a:gd name="T5" fmla="*/ 0 h 636"/>
                    <a:gd name="T6" fmla="*/ 403 w 404"/>
                    <a:gd name="T7" fmla="*/ 31 h 636"/>
                    <a:gd name="T8" fmla="*/ 62 w 404"/>
                    <a:gd name="T9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636">
                      <a:moveTo>
                        <a:pt x="62" y="635"/>
                      </a:moveTo>
                      <a:lnTo>
                        <a:pt x="0" y="604"/>
                      </a:lnTo>
                      <a:lnTo>
                        <a:pt x="356" y="0"/>
                      </a:lnTo>
                      <a:lnTo>
                        <a:pt x="403" y="31"/>
                      </a:lnTo>
                      <a:lnTo>
                        <a:pt x="62" y="635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" name="Freeform 5">
                  <a:extLst>
                    <a:ext uri="{FF2B5EF4-FFF2-40B4-BE49-F238E27FC236}">
                      <a16:creationId xmlns:a16="http://schemas.microsoft.com/office/drawing/2014/main" id="{61EE5CE6-9029-E643-AC59-DE1DE1900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238" y="2058988"/>
                  <a:ext cx="228600" cy="144462"/>
                </a:xfrm>
                <a:custGeom>
                  <a:avLst/>
                  <a:gdLst>
                    <a:gd name="T0" fmla="*/ 605 w 636"/>
                    <a:gd name="T1" fmla="*/ 402 h 403"/>
                    <a:gd name="T2" fmla="*/ 0 w 636"/>
                    <a:gd name="T3" fmla="*/ 46 h 403"/>
                    <a:gd name="T4" fmla="*/ 31 w 636"/>
                    <a:gd name="T5" fmla="*/ 0 h 403"/>
                    <a:gd name="T6" fmla="*/ 635 w 636"/>
                    <a:gd name="T7" fmla="*/ 340 h 403"/>
                    <a:gd name="T8" fmla="*/ 605 w 636"/>
                    <a:gd name="T9" fmla="*/ 402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6" h="403">
                      <a:moveTo>
                        <a:pt x="605" y="402"/>
                      </a:moveTo>
                      <a:lnTo>
                        <a:pt x="0" y="46"/>
                      </a:lnTo>
                      <a:lnTo>
                        <a:pt x="31" y="0"/>
                      </a:lnTo>
                      <a:lnTo>
                        <a:pt x="635" y="340"/>
                      </a:lnTo>
                      <a:lnTo>
                        <a:pt x="605" y="402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" name="Freeform 6">
                  <a:extLst>
                    <a:ext uri="{FF2B5EF4-FFF2-40B4-BE49-F238E27FC236}">
                      <a16:creationId xmlns:a16="http://schemas.microsoft.com/office/drawing/2014/main" id="{014A3B13-FF40-B046-8CA9-9A28DE453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4588" y="1546225"/>
                  <a:ext cx="146050" cy="228600"/>
                </a:xfrm>
                <a:custGeom>
                  <a:avLst/>
                  <a:gdLst>
                    <a:gd name="T0" fmla="*/ 341 w 404"/>
                    <a:gd name="T1" fmla="*/ 635 h 636"/>
                    <a:gd name="T2" fmla="*/ 0 w 404"/>
                    <a:gd name="T3" fmla="*/ 31 h 636"/>
                    <a:gd name="T4" fmla="*/ 47 w 404"/>
                    <a:gd name="T5" fmla="*/ 0 h 636"/>
                    <a:gd name="T6" fmla="*/ 403 w 404"/>
                    <a:gd name="T7" fmla="*/ 604 h 636"/>
                    <a:gd name="T8" fmla="*/ 341 w 404"/>
                    <a:gd name="T9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636">
                      <a:moveTo>
                        <a:pt x="341" y="635"/>
                      </a:moveTo>
                      <a:lnTo>
                        <a:pt x="0" y="31"/>
                      </a:lnTo>
                      <a:lnTo>
                        <a:pt x="47" y="0"/>
                      </a:lnTo>
                      <a:lnTo>
                        <a:pt x="403" y="604"/>
                      </a:lnTo>
                      <a:lnTo>
                        <a:pt x="341" y="635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" name="Freeform 7">
                  <a:extLst>
                    <a:ext uri="{FF2B5EF4-FFF2-40B4-BE49-F238E27FC236}">
                      <a16:creationId xmlns:a16="http://schemas.microsoft.com/office/drawing/2014/main" id="{8A09922E-D90A-DC4C-A04C-8049E20FCB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800" y="1366838"/>
                  <a:ext cx="33338" cy="95250"/>
                </a:xfrm>
                <a:custGeom>
                  <a:avLst/>
                  <a:gdLst>
                    <a:gd name="T0" fmla="*/ 30 w 93"/>
                    <a:gd name="T1" fmla="*/ 263 h 264"/>
                    <a:gd name="T2" fmla="*/ 0 w 93"/>
                    <a:gd name="T3" fmla="*/ 0 h 264"/>
                    <a:gd name="T4" fmla="*/ 62 w 93"/>
                    <a:gd name="T5" fmla="*/ 0 h 264"/>
                    <a:gd name="T6" fmla="*/ 92 w 93"/>
                    <a:gd name="T7" fmla="*/ 263 h 264"/>
                    <a:gd name="T8" fmla="*/ 30 w 93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264">
                      <a:moveTo>
                        <a:pt x="30" y="263"/>
                      </a:moveTo>
                      <a:lnTo>
                        <a:pt x="0" y="0"/>
                      </a:lnTo>
                      <a:lnTo>
                        <a:pt x="62" y="0"/>
                      </a:lnTo>
                      <a:lnTo>
                        <a:pt x="92" y="263"/>
                      </a:lnTo>
                      <a:lnTo>
                        <a:pt x="30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3" name="Freeform 8">
                  <a:extLst>
                    <a:ext uri="{FF2B5EF4-FFF2-40B4-BE49-F238E27FC236}">
                      <a16:creationId xmlns:a16="http://schemas.microsoft.com/office/drawing/2014/main" id="{8B56BDB3-2886-5145-BAEF-4E5D37B08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7338" y="1389063"/>
                  <a:ext cx="39687" cy="95250"/>
                </a:xfrm>
                <a:custGeom>
                  <a:avLst/>
                  <a:gdLst>
                    <a:gd name="T0" fmla="*/ 46 w 109"/>
                    <a:gd name="T1" fmla="*/ 263 h 264"/>
                    <a:gd name="T2" fmla="*/ 0 w 109"/>
                    <a:gd name="T3" fmla="*/ 15 h 264"/>
                    <a:gd name="T4" fmla="*/ 62 w 109"/>
                    <a:gd name="T5" fmla="*/ 0 h 264"/>
                    <a:gd name="T6" fmla="*/ 108 w 109"/>
                    <a:gd name="T7" fmla="*/ 263 h 264"/>
                    <a:gd name="T8" fmla="*/ 46 w 109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264">
                      <a:moveTo>
                        <a:pt x="46" y="263"/>
                      </a:moveTo>
                      <a:lnTo>
                        <a:pt x="0" y="15"/>
                      </a:lnTo>
                      <a:lnTo>
                        <a:pt x="62" y="0"/>
                      </a:lnTo>
                      <a:lnTo>
                        <a:pt x="108" y="263"/>
                      </a:lnTo>
                      <a:lnTo>
                        <a:pt x="46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4" name="Freeform 9">
                  <a:extLst>
                    <a:ext uri="{FF2B5EF4-FFF2-40B4-BE49-F238E27FC236}">
                      <a16:creationId xmlns:a16="http://schemas.microsoft.com/office/drawing/2014/main" id="{50F57F63-112F-2B45-ADBC-F92F009837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1288" y="1422400"/>
                  <a:ext cx="50800" cy="100013"/>
                </a:xfrm>
                <a:custGeom>
                  <a:avLst/>
                  <a:gdLst>
                    <a:gd name="T0" fmla="*/ 77 w 140"/>
                    <a:gd name="T1" fmla="*/ 279 h 280"/>
                    <a:gd name="T2" fmla="*/ 0 w 140"/>
                    <a:gd name="T3" fmla="*/ 31 h 280"/>
                    <a:gd name="T4" fmla="*/ 62 w 140"/>
                    <a:gd name="T5" fmla="*/ 0 h 280"/>
                    <a:gd name="T6" fmla="*/ 139 w 140"/>
                    <a:gd name="T7" fmla="*/ 264 h 280"/>
                    <a:gd name="T8" fmla="*/ 77 w 140"/>
                    <a:gd name="T9" fmla="*/ 279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280">
                      <a:moveTo>
                        <a:pt x="77" y="27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139" y="264"/>
                      </a:lnTo>
                      <a:lnTo>
                        <a:pt x="77" y="279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" name="Freeform 10">
                  <a:extLst>
                    <a:ext uri="{FF2B5EF4-FFF2-40B4-BE49-F238E27FC236}">
                      <a16:creationId xmlns:a16="http://schemas.microsoft.com/office/drawing/2014/main" id="{46155D29-40FB-B646-AB4E-5B84EE96D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1588" y="1479550"/>
                  <a:ext cx="61912" cy="95250"/>
                </a:xfrm>
                <a:custGeom>
                  <a:avLst/>
                  <a:gdLst>
                    <a:gd name="T0" fmla="*/ 108 w 171"/>
                    <a:gd name="T1" fmla="*/ 263 h 264"/>
                    <a:gd name="T2" fmla="*/ 0 w 171"/>
                    <a:gd name="T3" fmla="*/ 15 h 264"/>
                    <a:gd name="T4" fmla="*/ 62 w 171"/>
                    <a:gd name="T5" fmla="*/ 0 h 264"/>
                    <a:gd name="T6" fmla="*/ 170 w 171"/>
                    <a:gd name="T7" fmla="*/ 232 h 264"/>
                    <a:gd name="T8" fmla="*/ 108 w 171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1" h="264">
                      <a:moveTo>
                        <a:pt x="108" y="263"/>
                      </a:moveTo>
                      <a:lnTo>
                        <a:pt x="0" y="15"/>
                      </a:lnTo>
                      <a:lnTo>
                        <a:pt x="62" y="0"/>
                      </a:lnTo>
                      <a:lnTo>
                        <a:pt x="170" y="232"/>
                      </a:lnTo>
                      <a:lnTo>
                        <a:pt x="108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" name="Freeform 11">
                  <a:extLst>
                    <a:ext uri="{FF2B5EF4-FFF2-40B4-BE49-F238E27FC236}">
                      <a16:creationId xmlns:a16="http://schemas.microsoft.com/office/drawing/2014/main" id="{3145B115-CCA9-E446-AD59-D993B13F9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5963" y="1366838"/>
                  <a:ext cx="33337" cy="95250"/>
                </a:xfrm>
                <a:custGeom>
                  <a:avLst/>
                  <a:gdLst>
                    <a:gd name="T0" fmla="*/ 62 w 94"/>
                    <a:gd name="T1" fmla="*/ 263 h 264"/>
                    <a:gd name="T2" fmla="*/ 0 w 94"/>
                    <a:gd name="T3" fmla="*/ 263 h 264"/>
                    <a:gd name="T4" fmla="*/ 31 w 94"/>
                    <a:gd name="T5" fmla="*/ 0 h 264"/>
                    <a:gd name="T6" fmla="*/ 93 w 94"/>
                    <a:gd name="T7" fmla="*/ 0 h 264"/>
                    <a:gd name="T8" fmla="*/ 62 w 94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264">
                      <a:moveTo>
                        <a:pt x="62" y="263"/>
                      </a:moveTo>
                      <a:lnTo>
                        <a:pt x="0" y="263"/>
                      </a:lnTo>
                      <a:lnTo>
                        <a:pt x="31" y="0"/>
                      </a:lnTo>
                      <a:lnTo>
                        <a:pt x="93" y="0"/>
                      </a:lnTo>
                      <a:lnTo>
                        <a:pt x="62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Freeform 12">
                  <a:extLst>
                    <a:ext uri="{FF2B5EF4-FFF2-40B4-BE49-F238E27FC236}">
                      <a16:creationId xmlns:a16="http://schemas.microsoft.com/office/drawing/2014/main" id="{C5B0A502-A30E-E64A-87BE-A279A173B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5663" y="1389063"/>
                  <a:ext cx="39687" cy="95250"/>
                </a:xfrm>
                <a:custGeom>
                  <a:avLst/>
                  <a:gdLst>
                    <a:gd name="T0" fmla="*/ 62 w 109"/>
                    <a:gd name="T1" fmla="*/ 263 h 264"/>
                    <a:gd name="T2" fmla="*/ 0 w 109"/>
                    <a:gd name="T3" fmla="*/ 263 h 264"/>
                    <a:gd name="T4" fmla="*/ 46 w 109"/>
                    <a:gd name="T5" fmla="*/ 0 h 264"/>
                    <a:gd name="T6" fmla="*/ 108 w 109"/>
                    <a:gd name="T7" fmla="*/ 15 h 264"/>
                    <a:gd name="T8" fmla="*/ 62 w 109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264">
                      <a:moveTo>
                        <a:pt x="62" y="263"/>
                      </a:moveTo>
                      <a:lnTo>
                        <a:pt x="0" y="263"/>
                      </a:lnTo>
                      <a:lnTo>
                        <a:pt x="46" y="0"/>
                      </a:lnTo>
                      <a:lnTo>
                        <a:pt x="108" y="15"/>
                      </a:lnTo>
                      <a:lnTo>
                        <a:pt x="62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" name="Freeform 13">
                  <a:extLst>
                    <a:ext uri="{FF2B5EF4-FFF2-40B4-BE49-F238E27FC236}">
                      <a16:creationId xmlns:a16="http://schemas.microsoft.com/office/drawing/2014/main" id="{3CCA9632-D93C-7848-9953-B842F76868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9013" y="1422400"/>
                  <a:ext cx="50800" cy="100013"/>
                </a:xfrm>
                <a:custGeom>
                  <a:avLst/>
                  <a:gdLst>
                    <a:gd name="T0" fmla="*/ 62 w 140"/>
                    <a:gd name="T1" fmla="*/ 279 h 280"/>
                    <a:gd name="T2" fmla="*/ 0 w 140"/>
                    <a:gd name="T3" fmla="*/ 264 h 280"/>
                    <a:gd name="T4" fmla="*/ 77 w 140"/>
                    <a:gd name="T5" fmla="*/ 0 h 280"/>
                    <a:gd name="T6" fmla="*/ 139 w 140"/>
                    <a:gd name="T7" fmla="*/ 31 h 280"/>
                    <a:gd name="T8" fmla="*/ 62 w 140"/>
                    <a:gd name="T9" fmla="*/ 279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280">
                      <a:moveTo>
                        <a:pt x="62" y="279"/>
                      </a:moveTo>
                      <a:lnTo>
                        <a:pt x="0" y="264"/>
                      </a:lnTo>
                      <a:lnTo>
                        <a:pt x="77" y="0"/>
                      </a:lnTo>
                      <a:lnTo>
                        <a:pt x="139" y="31"/>
                      </a:lnTo>
                      <a:lnTo>
                        <a:pt x="62" y="279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9" name="Freeform 14">
                  <a:extLst>
                    <a:ext uri="{FF2B5EF4-FFF2-40B4-BE49-F238E27FC236}">
                      <a16:creationId xmlns:a16="http://schemas.microsoft.com/office/drawing/2014/main" id="{D9ABD828-AB7A-764C-9EA3-EFA8EC2153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600" y="1479550"/>
                  <a:ext cx="61913" cy="95250"/>
                </a:xfrm>
                <a:custGeom>
                  <a:avLst/>
                  <a:gdLst>
                    <a:gd name="T0" fmla="*/ 62 w 171"/>
                    <a:gd name="T1" fmla="*/ 263 h 264"/>
                    <a:gd name="T2" fmla="*/ 0 w 171"/>
                    <a:gd name="T3" fmla="*/ 232 h 264"/>
                    <a:gd name="T4" fmla="*/ 108 w 171"/>
                    <a:gd name="T5" fmla="*/ 0 h 264"/>
                    <a:gd name="T6" fmla="*/ 170 w 171"/>
                    <a:gd name="T7" fmla="*/ 15 h 264"/>
                    <a:gd name="T8" fmla="*/ 62 w 171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1" h="264">
                      <a:moveTo>
                        <a:pt x="62" y="263"/>
                      </a:moveTo>
                      <a:lnTo>
                        <a:pt x="0" y="232"/>
                      </a:lnTo>
                      <a:lnTo>
                        <a:pt x="108" y="0"/>
                      </a:lnTo>
                      <a:lnTo>
                        <a:pt x="170" y="15"/>
                      </a:lnTo>
                      <a:lnTo>
                        <a:pt x="62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Freeform 15">
                  <a:extLst>
                    <a:ext uri="{FF2B5EF4-FFF2-40B4-BE49-F238E27FC236}">
                      <a16:creationId xmlns:a16="http://schemas.microsoft.com/office/drawing/2014/main" id="{B62C2542-2F30-B84A-8F84-722969CA0B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8650" y="2616200"/>
                  <a:ext cx="100013" cy="33338"/>
                </a:xfrm>
                <a:custGeom>
                  <a:avLst/>
                  <a:gdLst>
                    <a:gd name="T0" fmla="*/ 15 w 280"/>
                    <a:gd name="T1" fmla="*/ 93 h 94"/>
                    <a:gd name="T2" fmla="*/ 0 w 280"/>
                    <a:gd name="T3" fmla="*/ 31 h 94"/>
                    <a:gd name="T4" fmla="*/ 279 w 280"/>
                    <a:gd name="T5" fmla="*/ 0 h 94"/>
                    <a:gd name="T6" fmla="*/ 279 w 280"/>
                    <a:gd name="T7" fmla="*/ 62 h 94"/>
                    <a:gd name="T8" fmla="*/ 15 w 280"/>
                    <a:gd name="T9" fmla="*/ 93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0" h="94">
                      <a:moveTo>
                        <a:pt x="15" y="93"/>
                      </a:moveTo>
                      <a:lnTo>
                        <a:pt x="0" y="31"/>
                      </a:lnTo>
                      <a:lnTo>
                        <a:pt x="279" y="0"/>
                      </a:lnTo>
                      <a:lnTo>
                        <a:pt x="279" y="62"/>
                      </a:lnTo>
                      <a:lnTo>
                        <a:pt x="15" y="9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1" name="Freeform 16">
                  <a:extLst>
                    <a:ext uri="{FF2B5EF4-FFF2-40B4-BE49-F238E27FC236}">
                      <a16:creationId xmlns:a16="http://schemas.microsoft.com/office/drawing/2014/main" id="{2D385EE4-021C-4446-95F0-D32D29DFD8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425" y="2471738"/>
                  <a:ext cx="100013" cy="39687"/>
                </a:xfrm>
                <a:custGeom>
                  <a:avLst/>
                  <a:gdLst>
                    <a:gd name="T0" fmla="*/ 15 w 280"/>
                    <a:gd name="T1" fmla="*/ 109 h 110"/>
                    <a:gd name="T2" fmla="*/ 0 w 280"/>
                    <a:gd name="T3" fmla="*/ 47 h 110"/>
                    <a:gd name="T4" fmla="*/ 263 w 280"/>
                    <a:gd name="T5" fmla="*/ 0 h 110"/>
                    <a:gd name="T6" fmla="*/ 279 w 280"/>
                    <a:gd name="T7" fmla="*/ 62 h 110"/>
                    <a:gd name="T8" fmla="*/ 15 w 280"/>
                    <a:gd name="T9" fmla="*/ 109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0" h="110">
                      <a:moveTo>
                        <a:pt x="15" y="109"/>
                      </a:moveTo>
                      <a:lnTo>
                        <a:pt x="0" y="47"/>
                      </a:lnTo>
                      <a:lnTo>
                        <a:pt x="263" y="0"/>
                      </a:lnTo>
                      <a:lnTo>
                        <a:pt x="279" y="62"/>
                      </a:lnTo>
                      <a:lnTo>
                        <a:pt x="15" y="109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Freeform 17">
                  <a:extLst>
                    <a:ext uri="{FF2B5EF4-FFF2-40B4-BE49-F238E27FC236}">
                      <a16:creationId xmlns:a16="http://schemas.microsoft.com/office/drawing/2014/main" id="{D9E21F3A-2D49-B44E-A062-B5C5BA0C7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3088" y="2327275"/>
                  <a:ext cx="95250" cy="50800"/>
                </a:xfrm>
                <a:custGeom>
                  <a:avLst/>
                  <a:gdLst>
                    <a:gd name="T0" fmla="*/ 15 w 264"/>
                    <a:gd name="T1" fmla="*/ 139 h 140"/>
                    <a:gd name="T2" fmla="*/ 0 w 264"/>
                    <a:gd name="T3" fmla="*/ 77 h 140"/>
                    <a:gd name="T4" fmla="*/ 248 w 264"/>
                    <a:gd name="T5" fmla="*/ 0 h 140"/>
                    <a:gd name="T6" fmla="*/ 263 w 264"/>
                    <a:gd name="T7" fmla="*/ 62 h 140"/>
                    <a:gd name="T8" fmla="*/ 15 w 264"/>
                    <a:gd name="T9" fmla="*/ 139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4" h="140">
                      <a:moveTo>
                        <a:pt x="15" y="139"/>
                      </a:moveTo>
                      <a:lnTo>
                        <a:pt x="0" y="77"/>
                      </a:lnTo>
                      <a:lnTo>
                        <a:pt x="248" y="0"/>
                      </a:lnTo>
                      <a:lnTo>
                        <a:pt x="263" y="62"/>
                      </a:lnTo>
                      <a:lnTo>
                        <a:pt x="15" y="139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Freeform 18">
                  <a:extLst>
                    <a:ext uri="{FF2B5EF4-FFF2-40B4-BE49-F238E27FC236}">
                      <a16:creationId xmlns:a16="http://schemas.microsoft.com/office/drawing/2014/main" id="{58B35432-6315-D24D-90A7-99A27814C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2288" y="2187575"/>
                  <a:ext cx="95250" cy="61913"/>
                </a:xfrm>
                <a:custGeom>
                  <a:avLst/>
                  <a:gdLst>
                    <a:gd name="T0" fmla="*/ 16 w 265"/>
                    <a:gd name="T1" fmla="*/ 170 h 171"/>
                    <a:gd name="T2" fmla="*/ 0 w 265"/>
                    <a:gd name="T3" fmla="*/ 108 h 171"/>
                    <a:gd name="T4" fmla="*/ 233 w 265"/>
                    <a:gd name="T5" fmla="*/ 0 h 171"/>
                    <a:gd name="T6" fmla="*/ 264 w 265"/>
                    <a:gd name="T7" fmla="*/ 62 h 171"/>
                    <a:gd name="T8" fmla="*/ 16 w 265"/>
                    <a:gd name="T9" fmla="*/ 17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5" h="171">
                      <a:moveTo>
                        <a:pt x="16" y="170"/>
                      </a:moveTo>
                      <a:lnTo>
                        <a:pt x="0" y="108"/>
                      </a:lnTo>
                      <a:lnTo>
                        <a:pt x="233" y="0"/>
                      </a:lnTo>
                      <a:lnTo>
                        <a:pt x="264" y="62"/>
                      </a:lnTo>
                      <a:lnTo>
                        <a:pt x="16" y="170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4" name="Freeform 19">
                  <a:extLst>
                    <a:ext uri="{FF2B5EF4-FFF2-40B4-BE49-F238E27FC236}">
                      <a16:creationId xmlns:a16="http://schemas.microsoft.com/office/drawing/2014/main" id="{B5245427-A003-184D-9A76-54B408967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1875" y="1612900"/>
                  <a:ext cx="73025" cy="95250"/>
                </a:xfrm>
                <a:custGeom>
                  <a:avLst/>
                  <a:gdLst>
                    <a:gd name="T0" fmla="*/ 155 w 202"/>
                    <a:gd name="T1" fmla="*/ 263 h 264"/>
                    <a:gd name="T2" fmla="*/ 0 w 202"/>
                    <a:gd name="T3" fmla="*/ 46 h 264"/>
                    <a:gd name="T4" fmla="*/ 47 w 202"/>
                    <a:gd name="T5" fmla="*/ 0 h 264"/>
                    <a:gd name="T6" fmla="*/ 201 w 202"/>
                    <a:gd name="T7" fmla="*/ 217 h 264"/>
                    <a:gd name="T8" fmla="*/ 155 w 202"/>
                    <a:gd name="T9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2" h="264">
                      <a:moveTo>
                        <a:pt x="155" y="263"/>
                      </a:moveTo>
                      <a:lnTo>
                        <a:pt x="0" y="46"/>
                      </a:lnTo>
                      <a:lnTo>
                        <a:pt x="47" y="0"/>
                      </a:lnTo>
                      <a:lnTo>
                        <a:pt x="201" y="217"/>
                      </a:lnTo>
                      <a:lnTo>
                        <a:pt x="155" y="26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" name="Freeform 20">
                  <a:extLst>
                    <a:ext uri="{FF2B5EF4-FFF2-40B4-BE49-F238E27FC236}">
                      <a16:creationId xmlns:a16="http://schemas.microsoft.com/office/drawing/2014/main" id="{738E9A48-4572-3F40-82D4-E62C28BA98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400" y="1708150"/>
                  <a:ext cx="84138" cy="84138"/>
                </a:xfrm>
                <a:custGeom>
                  <a:avLst/>
                  <a:gdLst>
                    <a:gd name="T0" fmla="*/ 171 w 234"/>
                    <a:gd name="T1" fmla="*/ 233 h 234"/>
                    <a:gd name="T2" fmla="*/ 0 w 234"/>
                    <a:gd name="T3" fmla="*/ 47 h 234"/>
                    <a:gd name="T4" fmla="*/ 47 w 234"/>
                    <a:gd name="T5" fmla="*/ 0 h 234"/>
                    <a:gd name="T6" fmla="*/ 233 w 234"/>
                    <a:gd name="T7" fmla="*/ 202 h 234"/>
                    <a:gd name="T8" fmla="*/ 171 w 234"/>
                    <a:gd name="T9" fmla="*/ 233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4" h="234">
                      <a:moveTo>
                        <a:pt x="171" y="233"/>
                      </a:moveTo>
                      <a:lnTo>
                        <a:pt x="0" y="47"/>
                      </a:lnTo>
                      <a:lnTo>
                        <a:pt x="47" y="0"/>
                      </a:lnTo>
                      <a:lnTo>
                        <a:pt x="233" y="202"/>
                      </a:lnTo>
                      <a:lnTo>
                        <a:pt x="171" y="23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" name="Freeform 21">
                  <a:extLst>
                    <a:ext uri="{FF2B5EF4-FFF2-40B4-BE49-F238E27FC236}">
                      <a16:creationId xmlns:a16="http://schemas.microsoft.com/office/drawing/2014/main" id="{DC9B5CE0-EB82-3143-82AC-3249B9287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9625" y="1808163"/>
                  <a:ext cx="88900" cy="84137"/>
                </a:xfrm>
                <a:custGeom>
                  <a:avLst/>
                  <a:gdLst>
                    <a:gd name="T0" fmla="*/ 201 w 249"/>
                    <a:gd name="T1" fmla="*/ 232 h 233"/>
                    <a:gd name="T2" fmla="*/ 0 w 249"/>
                    <a:gd name="T3" fmla="*/ 47 h 233"/>
                    <a:gd name="T4" fmla="*/ 47 w 249"/>
                    <a:gd name="T5" fmla="*/ 0 h 233"/>
                    <a:gd name="T6" fmla="*/ 248 w 249"/>
                    <a:gd name="T7" fmla="*/ 186 h 233"/>
                    <a:gd name="T8" fmla="*/ 201 w 249"/>
                    <a:gd name="T9" fmla="*/ 232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233">
                      <a:moveTo>
                        <a:pt x="201" y="232"/>
                      </a:moveTo>
                      <a:lnTo>
                        <a:pt x="0" y="47"/>
                      </a:lnTo>
                      <a:lnTo>
                        <a:pt x="47" y="0"/>
                      </a:lnTo>
                      <a:lnTo>
                        <a:pt x="248" y="186"/>
                      </a:lnTo>
                      <a:lnTo>
                        <a:pt x="201" y="232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" name="Freeform 22">
                  <a:extLst>
                    <a:ext uri="{FF2B5EF4-FFF2-40B4-BE49-F238E27FC236}">
                      <a16:creationId xmlns:a16="http://schemas.microsoft.com/office/drawing/2014/main" id="{9937B9EE-13DC-F644-B1D8-AD176C009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4375" y="1925638"/>
                  <a:ext cx="95250" cy="73025"/>
                </a:xfrm>
                <a:custGeom>
                  <a:avLst/>
                  <a:gdLst>
                    <a:gd name="T0" fmla="*/ 216 w 264"/>
                    <a:gd name="T1" fmla="*/ 201 h 202"/>
                    <a:gd name="T2" fmla="*/ 0 w 264"/>
                    <a:gd name="T3" fmla="*/ 46 h 202"/>
                    <a:gd name="T4" fmla="*/ 46 w 264"/>
                    <a:gd name="T5" fmla="*/ 0 h 202"/>
                    <a:gd name="T6" fmla="*/ 263 w 264"/>
                    <a:gd name="T7" fmla="*/ 154 h 202"/>
                    <a:gd name="T8" fmla="*/ 216 w 264"/>
                    <a:gd name="T9" fmla="*/ 201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4" h="202">
                      <a:moveTo>
                        <a:pt x="216" y="201"/>
                      </a:moveTo>
                      <a:lnTo>
                        <a:pt x="0" y="46"/>
                      </a:lnTo>
                      <a:lnTo>
                        <a:pt x="46" y="0"/>
                      </a:lnTo>
                      <a:lnTo>
                        <a:pt x="263" y="154"/>
                      </a:lnTo>
                      <a:lnTo>
                        <a:pt x="216" y="201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8" name="Freeform 23">
                  <a:extLst>
                    <a:ext uri="{FF2B5EF4-FFF2-40B4-BE49-F238E27FC236}">
                      <a16:creationId xmlns:a16="http://schemas.microsoft.com/office/drawing/2014/main" id="{C2529915-E886-F44E-953A-FCD1609E9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8938" y="1947863"/>
                  <a:ext cx="88900" cy="73025"/>
                </a:xfrm>
                <a:custGeom>
                  <a:avLst/>
                  <a:gdLst>
                    <a:gd name="T0" fmla="*/ 31 w 249"/>
                    <a:gd name="T1" fmla="*/ 201 h 202"/>
                    <a:gd name="T2" fmla="*/ 0 w 249"/>
                    <a:gd name="T3" fmla="*/ 154 h 202"/>
                    <a:gd name="T4" fmla="*/ 217 w 249"/>
                    <a:gd name="T5" fmla="*/ 0 h 202"/>
                    <a:gd name="T6" fmla="*/ 248 w 249"/>
                    <a:gd name="T7" fmla="*/ 46 h 202"/>
                    <a:gd name="T8" fmla="*/ 31 w 249"/>
                    <a:gd name="T9" fmla="*/ 201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202">
                      <a:moveTo>
                        <a:pt x="31" y="201"/>
                      </a:moveTo>
                      <a:lnTo>
                        <a:pt x="0" y="154"/>
                      </a:lnTo>
                      <a:lnTo>
                        <a:pt x="217" y="0"/>
                      </a:lnTo>
                      <a:lnTo>
                        <a:pt x="248" y="46"/>
                      </a:lnTo>
                      <a:lnTo>
                        <a:pt x="31" y="201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9" name="Freeform 24">
                  <a:extLst>
                    <a:ext uri="{FF2B5EF4-FFF2-40B4-BE49-F238E27FC236}">
                      <a16:creationId xmlns:a16="http://schemas.microsoft.com/office/drawing/2014/main" id="{6E36BF18-B671-6A4A-9054-865986997B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0038" y="1830388"/>
                  <a:ext cx="88900" cy="77787"/>
                </a:xfrm>
                <a:custGeom>
                  <a:avLst/>
                  <a:gdLst>
                    <a:gd name="T0" fmla="*/ 47 w 249"/>
                    <a:gd name="T1" fmla="*/ 217 h 218"/>
                    <a:gd name="T2" fmla="*/ 0 w 249"/>
                    <a:gd name="T3" fmla="*/ 170 h 218"/>
                    <a:gd name="T4" fmla="*/ 202 w 249"/>
                    <a:gd name="T5" fmla="*/ 0 h 218"/>
                    <a:gd name="T6" fmla="*/ 248 w 249"/>
                    <a:gd name="T7" fmla="*/ 47 h 218"/>
                    <a:gd name="T8" fmla="*/ 47 w 249"/>
                    <a:gd name="T9" fmla="*/ 217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218">
                      <a:moveTo>
                        <a:pt x="47" y="217"/>
                      </a:moveTo>
                      <a:lnTo>
                        <a:pt x="0" y="170"/>
                      </a:lnTo>
                      <a:lnTo>
                        <a:pt x="202" y="0"/>
                      </a:lnTo>
                      <a:lnTo>
                        <a:pt x="248" y="47"/>
                      </a:lnTo>
                      <a:lnTo>
                        <a:pt x="47" y="217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0" name="Freeform 25">
                  <a:extLst>
                    <a:ext uri="{FF2B5EF4-FFF2-40B4-BE49-F238E27FC236}">
                      <a16:creationId xmlns:a16="http://schemas.microsoft.com/office/drawing/2014/main" id="{CB78C228-1275-F942-B58A-F71C4C42C6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4788" y="1724025"/>
                  <a:ext cx="84137" cy="88900"/>
                </a:xfrm>
                <a:custGeom>
                  <a:avLst/>
                  <a:gdLst>
                    <a:gd name="T0" fmla="*/ 46 w 233"/>
                    <a:gd name="T1" fmla="*/ 248 h 249"/>
                    <a:gd name="T2" fmla="*/ 0 w 233"/>
                    <a:gd name="T3" fmla="*/ 201 h 249"/>
                    <a:gd name="T4" fmla="*/ 186 w 233"/>
                    <a:gd name="T5" fmla="*/ 0 h 249"/>
                    <a:gd name="T6" fmla="*/ 232 w 233"/>
                    <a:gd name="T7" fmla="*/ 46 h 249"/>
                    <a:gd name="T8" fmla="*/ 46 w 233"/>
                    <a:gd name="T9" fmla="*/ 248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249">
                      <a:moveTo>
                        <a:pt x="46" y="248"/>
                      </a:moveTo>
                      <a:lnTo>
                        <a:pt x="0" y="201"/>
                      </a:lnTo>
                      <a:lnTo>
                        <a:pt x="186" y="0"/>
                      </a:lnTo>
                      <a:lnTo>
                        <a:pt x="232" y="46"/>
                      </a:lnTo>
                      <a:lnTo>
                        <a:pt x="46" y="248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1" name="Freeform 26">
                  <a:extLst>
                    <a:ext uri="{FF2B5EF4-FFF2-40B4-BE49-F238E27FC236}">
                      <a16:creationId xmlns:a16="http://schemas.microsoft.com/office/drawing/2014/main" id="{8788ABF0-161A-7B44-A0E9-52A43C183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8425" y="1628775"/>
                  <a:ext cx="73025" cy="95250"/>
                </a:xfrm>
                <a:custGeom>
                  <a:avLst/>
                  <a:gdLst>
                    <a:gd name="T0" fmla="*/ 47 w 203"/>
                    <a:gd name="T1" fmla="*/ 264 h 265"/>
                    <a:gd name="T2" fmla="*/ 0 w 203"/>
                    <a:gd name="T3" fmla="*/ 217 h 265"/>
                    <a:gd name="T4" fmla="*/ 155 w 203"/>
                    <a:gd name="T5" fmla="*/ 0 h 265"/>
                    <a:gd name="T6" fmla="*/ 202 w 203"/>
                    <a:gd name="T7" fmla="*/ 47 h 265"/>
                    <a:gd name="T8" fmla="*/ 47 w 203"/>
                    <a:gd name="T9" fmla="*/ 264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3" h="265">
                      <a:moveTo>
                        <a:pt x="47" y="264"/>
                      </a:moveTo>
                      <a:lnTo>
                        <a:pt x="0" y="217"/>
                      </a:lnTo>
                      <a:lnTo>
                        <a:pt x="155" y="0"/>
                      </a:lnTo>
                      <a:lnTo>
                        <a:pt x="202" y="47"/>
                      </a:lnTo>
                      <a:lnTo>
                        <a:pt x="47" y="264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2" name="Freeform 27">
                  <a:extLst>
                    <a:ext uri="{FF2B5EF4-FFF2-40B4-BE49-F238E27FC236}">
                      <a16:creationId xmlns:a16="http://schemas.microsoft.com/office/drawing/2014/main" id="{1245F0BE-8FE6-5246-985C-E1C51081CE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438" y="2616200"/>
                  <a:ext cx="100012" cy="33338"/>
                </a:xfrm>
                <a:custGeom>
                  <a:avLst/>
                  <a:gdLst>
                    <a:gd name="T0" fmla="*/ 264 w 280"/>
                    <a:gd name="T1" fmla="*/ 93 h 94"/>
                    <a:gd name="T2" fmla="*/ 0 w 280"/>
                    <a:gd name="T3" fmla="*/ 62 h 94"/>
                    <a:gd name="T4" fmla="*/ 0 w 280"/>
                    <a:gd name="T5" fmla="*/ 0 h 94"/>
                    <a:gd name="T6" fmla="*/ 279 w 280"/>
                    <a:gd name="T7" fmla="*/ 31 h 94"/>
                    <a:gd name="T8" fmla="*/ 264 w 280"/>
                    <a:gd name="T9" fmla="*/ 93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0" h="94">
                      <a:moveTo>
                        <a:pt x="264" y="93"/>
                      </a:moveTo>
                      <a:lnTo>
                        <a:pt x="0" y="62"/>
                      </a:lnTo>
                      <a:lnTo>
                        <a:pt x="0" y="0"/>
                      </a:lnTo>
                      <a:lnTo>
                        <a:pt x="279" y="31"/>
                      </a:lnTo>
                      <a:lnTo>
                        <a:pt x="264" y="93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3" name="Freeform 28">
                  <a:extLst>
                    <a:ext uri="{FF2B5EF4-FFF2-40B4-BE49-F238E27FC236}">
                      <a16:creationId xmlns:a16="http://schemas.microsoft.com/office/drawing/2014/main" id="{6D12F743-1F85-9247-B254-666C4DFB93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4663" y="2471738"/>
                  <a:ext cx="100012" cy="39687"/>
                </a:xfrm>
                <a:custGeom>
                  <a:avLst/>
                  <a:gdLst>
                    <a:gd name="T0" fmla="*/ 264 w 280"/>
                    <a:gd name="T1" fmla="*/ 109 h 110"/>
                    <a:gd name="T2" fmla="*/ 0 w 280"/>
                    <a:gd name="T3" fmla="*/ 62 h 110"/>
                    <a:gd name="T4" fmla="*/ 16 w 280"/>
                    <a:gd name="T5" fmla="*/ 0 h 110"/>
                    <a:gd name="T6" fmla="*/ 279 w 280"/>
                    <a:gd name="T7" fmla="*/ 47 h 110"/>
                    <a:gd name="T8" fmla="*/ 264 w 280"/>
                    <a:gd name="T9" fmla="*/ 109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0" h="110">
                      <a:moveTo>
                        <a:pt x="264" y="109"/>
                      </a:moveTo>
                      <a:lnTo>
                        <a:pt x="0" y="62"/>
                      </a:lnTo>
                      <a:lnTo>
                        <a:pt x="16" y="0"/>
                      </a:lnTo>
                      <a:lnTo>
                        <a:pt x="279" y="47"/>
                      </a:lnTo>
                      <a:lnTo>
                        <a:pt x="264" y="109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4" name="Freeform 29">
                  <a:extLst>
                    <a:ext uri="{FF2B5EF4-FFF2-40B4-BE49-F238E27FC236}">
                      <a16:creationId xmlns:a16="http://schemas.microsoft.com/office/drawing/2014/main" id="{EAC88433-FF3D-8C4A-BEA3-881169270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2763" y="2327275"/>
                  <a:ext cx="95250" cy="50800"/>
                </a:xfrm>
                <a:custGeom>
                  <a:avLst/>
                  <a:gdLst>
                    <a:gd name="T0" fmla="*/ 248 w 264"/>
                    <a:gd name="T1" fmla="*/ 139 h 140"/>
                    <a:gd name="T2" fmla="*/ 0 w 264"/>
                    <a:gd name="T3" fmla="*/ 62 h 140"/>
                    <a:gd name="T4" fmla="*/ 15 w 264"/>
                    <a:gd name="T5" fmla="*/ 0 h 140"/>
                    <a:gd name="T6" fmla="*/ 263 w 264"/>
                    <a:gd name="T7" fmla="*/ 77 h 140"/>
                    <a:gd name="T8" fmla="*/ 248 w 264"/>
                    <a:gd name="T9" fmla="*/ 139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4" h="140">
                      <a:moveTo>
                        <a:pt x="248" y="139"/>
                      </a:moveTo>
                      <a:lnTo>
                        <a:pt x="0" y="62"/>
                      </a:lnTo>
                      <a:lnTo>
                        <a:pt x="15" y="0"/>
                      </a:lnTo>
                      <a:lnTo>
                        <a:pt x="263" y="77"/>
                      </a:lnTo>
                      <a:lnTo>
                        <a:pt x="248" y="139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5" name="Freeform 30">
                  <a:extLst>
                    <a:ext uri="{FF2B5EF4-FFF2-40B4-BE49-F238E27FC236}">
                      <a16:creationId xmlns:a16="http://schemas.microsoft.com/office/drawing/2014/main" id="{3A013006-38F3-5A44-883B-457005AE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563" y="2187575"/>
                  <a:ext cx="95250" cy="61913"/>
                </a:xfrm>
                <a:custGeom>
                  <a:avLst/>
                  <a:gdLst>
                    <a:gd name="T0" fmla="*/ 248 w 264"/>
                    <a:gd name="T1" fmla="*/ 170 h 171"/>
                    <a:gd name="T2" fmla="*/ 0 w 264"/>
                    <a:gd name="T3" fmla="*/ 62 h 171"/>
                    <a:gd name="T4" fmla="*/ 31 w 264"/>
                    <a:gd name="T5" fmla="*/ 0 h 171"/>
                    <a:gd name="T6" fmla="*/ 263 w 264"/>
                    <a:gd name="T7" fmla="*/ 108 h 171"/>
                    <a:gd name="T8" fmla="*/ 248 w 264"/>
                    <a:gd name="T9" fmla="*/ 17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4" h="171">
                      <a:moveTo>
                        <a:pt x="248" y="170"/>
                      </a:moveTo>
                      <a:lnTo>
                        <a:pt x="0" y="62"/>
                      </a:lnTo>
                      <a:lnTo>
                        <a:pt x="31" y="0"/>
                      </a:lnTo>
                      <a:lnTo>
                        <a:pt x="263" y="108"/>
                      </a:lnTo>
                      <a:lnTo>
                        <a:pt x="248" y="170"/>
                      </a:ln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" name="Freeform 31">
                  <a:extLst>
                    <a:ext uri="{FF2B5EF4-FFF2-40B4-BE49-F238E27FC236}">
                      <a16:creationId xmlns:a16="http://schemas.microsoft.com/office/drawing/2014/main" id="{C71C2532-15B7-A04F-8F87-29988B6C89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4825" y="2605088"/>
                  <a:ext cx="190500" cy="190500"/>
                </a:xfrm>
                <a:custGeom>
                  <a:avLst/>
                  <a:gdLst>
                    <a:gd name="T0" fmla="*/ 263 w 528"/>
                    <a:gd name="T1" fmla="*/ 0 h 528"/>
                    <a:gd name="T2" fmla="*/ 263 w 528"/>
                    <a:gd name="T3" fmla="*/ 0 h 528"/>
                    <a:gd name="T4" fmla="*/ 0 w 528"/>
                    <a:gd name="T5" fmla="*/ 264 h 528"/>
                    <a:gd name="T6" fmla="*/ 263 w 528"/>
                    <a:gd name="T7" fmla="*/ 527 h 528"/>
                    <a:gd name="T8" fmla="*/ 527 w 528"/>
                    <a:gd name="T9" fmla="*/ 264 h 528"/>
                    <a:gd name="T10" fmla="*/ 263 w 528"/>
                    <a:gd name="T11" fmla="*/ 0 h 528"/>
                    <a:gd name="T12" fmla="*/ 263 w 528"/>
                    <a:gd name="T13" fmla="*/ 388 h 528"/>
                    <a:gd name="T14" fmla="*/ 263 w 528"/>
                    <a:gd name="T15" fmla="*/ 388 h 528"/>
                    <a:gd name="T16" fmla="*/ 139 w 528"/>
                    <a:gd name="T17" fmla="*/ 264 h 528"/>
                    <a:gd name="T18" fmla="*/ 263 w 528"/>
                    <a:gd name="T19" fmla="*/ 140 h 528"/>
                    <a:gd name="T20" fmla="*/ 387 w 528"/>
                    <a:gd name="T21" fmla="*/ 264 h 528"/>
                    <a:gd name="T22" fmla="*/ 263 w 528"/>
                    <a:gd name="T23" fmla="*/ 388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8" h="528">
                      <a:moveTo>
                        <a:pt x="263" y="0"/>
                      </a:moveTo>
                      <a:lnTo>
                        <a:pt x="263" y="0"/>
                      </a:lnTo>
                      <a:cubicBezTo>
                        <a:pt x="124" y="0"/>
                        <a:pt x="0" y="109"/>
                        <a:pt x="0" y="264"/>
                      </a:cubicBezTo>
                      <a:cubicBezTo>
                        <a:pt x="0" y="403"/>
                        <a:pt x="124" y="527"/>
                        <a:pt x="263" y="527"/>
                      </a:cubicBezTo>
                      <a:cubicBezTo>
                        <a:pt x="419" y="527"/>
                        <a:pt x="527" y="403"/>
                        <a:pt x="527" y="264"/>
                      </a:cubicBezTo>
                      <a:cubicBezTo>
                        <a:pt x="527" y="109"/>
                        <a:pt x="419" y="0"/>
                        <a:pt x="263" y="0"/>
                      </a:cubicBezTo>
                      <a:close/>
                      <a:moveTo>
                        <a:pt x="263" y="388"/>
                      </a:moveTo>
                      <a:lnTo>
                        <a:pt x="263" y="388"/>
                      </a:lnTo>
                      <a:cubicBezTo>
                        <a:pt x="201" y="388"/>
                        <a:pt x="139" y="326"/>
                        <a:pt x="139" y="264"/>
                      </a:cubicBezTo>
                      <a:cubicBezTo>
                        <a:pt x="139" y="186"/>
                        <a:pt x="201" y="140"/>
                        <a:pt x="263" y="140"/>
                      </a:cubicBezTo>
                      <a:cubicBezTo>
                        <a:pt x="341" y="140"/>
                        <a:pt x="387" y="186"/>
                        <a:pt x="387" y="264"/>
                      </a:cubicBezTo>
                      <a:cubicBezTo>
                        <a:pt x="387" y="326"/>
                        <a:pt x="341" y="388"/>
                        <a:pt x="263" y="388"/>
                      </a:cubicBezTo>
                      <a:close/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" name="Freeform 32">
                  <a:extLst>
                    <a:ext uri="{FF2B5EF4-FFF2-40B4-BE49-F238E27FC236}">
                      <a16:creationId xmlns:a16="http://schemas.microsoft.com/office/drawing/2014/main" id="{67D8AF3A-D5E5-A042-82DF-18AC78464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8488" y="1690688"/>
                  <a:ext cx="485775" cy="949325"/>
                </a:xfrm>
                <a:custGeom>
                  <a:avLst/>
                  <a:gdLst>
                    <a:gd name="T0" fmla="*/ 218 w 1350"/>
                    <a:gd name="T1" fmla="*/ 2634 h 2635"/>
                    <a:gd name="T2" fmla="*/ 218 w 1350"/>
                    <a:gd name="T3" fmla="*/ 2634 h 2635"/>
                    <a:gd name="T4" fmla="*/ 1349 w 1350"/>
                    <a:gd name="T5" fmla="*/ 0 h 2635"/>
                    <a:gd name="T6" fmla="*/ 0 w 1350"/>
                    <a:gd name="T7" fmla="*/ 2541 h 2635"/>
                    <a:gd name="T8" fmla="*/ 218 w 1350"/>
                    <a:gd name="T9" fmla="*/ 2634 h 2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0" h="2635">
                      <a:moveTo>
                        <a:pt x="218" y="2634"/>
                      </a:moveTo>
                      <a:lnTo>
                        <a:pt x="218" y="2634"/>
                      </a:lnTo>
                      <a:cubicBezTo>
                        <a:pt x="1349" y="0"/>
                        <a:pt x="1349" y="0"/>
                        <a:pt x="1349" y="0"/>
                      </a:cubicBezTo>
                      <a:cubicBezTo>
                        <a:pt x="0" y="2541"/>
                        <a:pt x="0" y="2541"/>
                        <a:pt x="0" y="2541"/>
                      </a:cubicBezTo>
                      <a:cubicBezTo>
                        <a:pt x="94" y="2541"/>
                        <a:pt x="171" y="2572"/>
                        <a:pt x="218" y="2634"/>
                      </a:cubicBez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" name="Freeform 33">
                  <a:extLst>
                    <a:ext uri="{FF2B5EF4-FFF2-40B4-BE49-F238E27FC236}">
                      <a16:creationId xmlns:a16="http://schemas.microsoft.com/office/drawing/2014/main" id="{290C938B-2C64-5846-839B-7E47EAC8A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5450" y="2751138"/>
                  <a:ext cx="184150" cy="234950"/>
                </a:xfrm>
                <a:custGeom>
                  <a:avLst/>
                  <a:gdLst>
                    <a:gd name="T0" fmla="*/ 264 w 513"/>
                    <a:gd name="T1" fmla="*/ 0 h 652"/>
                    <a:gd name="T2" fmla="*/ 264 w 513"/>
                    <a:gd name="T3" fmla="*/ 0 h 652"/>
                    <a:gd name="T4" fmla="*/ 0 w 513"/>
                    <a:gd name="T5" fmla="*/ 496 h 652"/>
                    <a:gd name="T6" fmla="*/ 186 w 513"/>
                    <a:gd name="T7" fmla="*/ 496 h 652"/>
                    <a:gd name="T8" fmla="*/ 279 w 513"/>
                    <a:gd name="T9" fmla="*/ 651 h 652"/>
                    <a:gd name="T10" fmla="*/ 512 w 513"/>
                    <a:gd name="T11" fmla="*/ 124 h 652"/>
                    <a:gd name="T12" fmla="*/ 480 w 513"/>
                    <a:gd name="T13" fmla="*/ 124 h 652"/>
                    <a:gd name="T14" fmla="*/ 264 w 513"/>
                    <a:gd name="T15" fmla="*/ 0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13" h="652">
                      <a:moveTo>
                        <a:pt x="264" y="0"/>
                      </a:moveTo>
                      <a:lnTo>
                        <a:pt x="264" y="0"/>
                      </a:lnTo>
                      <a:cubicBezTo>
                        <a:pt x="0" y="496"/>
                        <a:pt x="0" y="496"/>
                        <a:pt x="0" y="496"/>
                      </a:cubicBezTo>
                      <a:cubicBezTo>
                        <a:pt x="186" y="496"/>
                        <a:pt x="186" y="496"/>
                        <a:pt x="186" y="496"/>
                      </a:cubicBezTo>
                      <a:cubicBezTo>
                        <a:pt x="279" y="651"/>
                        <a:pt x="279" y="651"/>
                        <a:pt x="279" y="651"/>
                      </a:cubicBezTo>
                      <a:cubicBezTo>
                        <a:pt x="512" y="124"/>
                        <a:pt x="512" y="124"/>
                        <a:pt x="512" y="124"/>
                      </a:cubicBezTo>
                      <a:cubicBezTo>
                        <a:pt x="496" y="124"/>
                        <a:pt x="496" y="124"/>
                        <a:pt x="480" y="124"/>
                      </a:cubicBezTo>
                      <a:cubicBezTo>
                        <a:pt x="388" y="124"/>
                        <a:pt x="310" y="78"/>
                        <a:pt x="264" y="0"/>
                      </a:cubicBezTo>
                    </a:path>
                  </a:pathLst>
                </a:custGeom>
                <a:solidFill>
                  <a:srgbClr val="4E55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1F87DF0D-C359-A643-9D58-6130ACC31E45}"/>
                  </a:ext>
                </a:extLst>
              </p:cNvPr>
              <p:cNvGrpSpPr/>
              <p:nvPr/>
            </p:nvGrpSpPr>
            <p:grpSpPr>
              <a:xfrm>
                <a:off x="16985025" y="17877444"/>
                <a:ext cx="2251314" cy="1209434"/>
                <a:chOff x="2476192" y="3842609"/>
                <a:chExt cx="2251314" cy="1209434"/>
              </a:xfrm>
            </p:grpSpPr>
            <p:grpSp>
              <p:nvGrpSpPr>
                <p:cNvPr id="265" name="Group 264">
                  <a:extLst>
                    <a:ext uri="{FF2B5EF4-FFF2-40B4-BE49-F238E27FC236}">
                      <a16:creationId xmlns:a16="http://schemas.microsoft.com/office/drawing/2014/main" id="{84F8AEB5-3A3C-4E43-B643-88C989BAA1E5}"/>
                    </a:ext>
                  </a:extLst>
                </p:cNvPr>
                <p:cNvGrpSpPr/>
                <p:nvPr/>
              </p:nvGrpSpPr>
              <p:grpSpPr>
                <a:xfrm>
                  <a:off x="2476192" y="3842609"/>
                  <a:ext cx="2187882" cy="1209434"/>
                  <a:chOff x="9766296" y="10966967"/>
                  <a:chExt cx="2187882" cy="1209434"/>
                </a:xfrm>
              </p:grpSpPr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C2B15DFD-63A1-504F-8634-7611A4CAFEF3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86" y="10966967"/>
                    <a:ext cx="1860892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Develop</a:t>
                    </a: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2C5F6918-D5A7-814E-B0EE-EDA5FA20A704}"/>
                      </a:ext>
                    </a:extLst>
                  </p:cNvPr>
                  <p:cNvSpPr/>
                  <p:nvPr/>
                </p:nvSpPr>
                <p:spPr>
                  <a:xfrm>
                    <a:off x="9766296" y="11530070"/>
                    <a:ext cx="1860893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110.58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266" name="Triangle 265">
                  <a:extLst>
                    <a:ext uri="{FF2B5EF4-FFF2-40B4-BE49-F238E27FC236}">
                      <a16:creationId xmlns:a16="http://schemas.microsoft.com/office/drawing/2014/main" id="{A160920D-BC01-424E-A8F7-19705D66D8CF}"/>
                    </a:ext>
                  </a:extLst>
                </p:cNvPr>
                <p:cNvSpPr/>
                <p:nvPr/>
              </p:nvSpPr>
              <p:spPr>
                <a:xfrm>
                  <a:off x="4314391" y="4528686"/>
                  <a:ext cx="413115" cy="356134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2" name="Grupo 349">
            <a:extLst>
              <a:ext uri="{FF2B5EF4-FFF2-40B4-BE49-F238E27FC236}">
                <a16:creationId xmlns:a16="http://schemas.microsoft.com/office/drawing/2014/main" id="{47E2154F-8B4B-D24F-9426-12DEF2471F4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23" name="CuadroTexto 350">
              <a:extLst>
                <a:ext uri="{FF2B5EF4-FFF2-40B4-BE49-F238E27FC236}">
                  <a16:creationId xmlns:a16="http://schemas.microsoft.com/office/drawing/2014/main" id="{EFC6AB41-E8EB-A846-B3A0-CEE92A71B251}"/>
                </a:ext>
              </a:extLst>
            </p:cNvPr>
            <p:cNvSpPr txBox="1"/>
            <p:nvPr/>
          </p:nvSpPr>
          <p:spPr>
            <a:xfrm>
              <a:off x="9191881" y="861425"/>
              <a:ext cx="5993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KPI Diagram</a:t>
              </a:r>
            </a:p>
          </p:txBody>
        </p:sp>
        <p:sp>
          <p:nvSpPr>
            <p:cNvPr id="124" name="CuadroTexto 351">
              <a:extLst>
                <a:ext uri="{FF2B5EF4-FFF2-40B4-BE49-F238E27FC236}">
                  <a16:creationId xmlns:a16="http://schemas.microsoft.com/office/drawing/2014/main" id="{C41207CF-BC8A-FC4D-88E4-A71C5441CC5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86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EB1844ED-4AF9-FA4A-A174-E4DD8158ED5A}"/>
              </a:ext>
            </a:extLst>
          </p:cNvPr>
          <p:cNvSpPr/>
          <p:nvPr/>
        </p:nvSpPr>
        <p:spPr>
          <a:xfrm>
            <a:off x="1900527" y="9480369"/>
            <a:ext cx="6623538" cy="286644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CABE2B4-FDB7-534D-A924-EDB344544E69}"/>
              </a:ext>
            </a:extLst>
          </p:cNvPr>
          <p:cNvSpPr/>
          <p:nvPr/>
        </p:nvSpPr>
        <p:spPr>
          <a:xfrm>
            <a:off x="8877056" y="9480369"/>
            <a:ext cx="6623538" cy="286644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C67F45E-392A-3149-B69F-4E26BA1DFA78}"/>
              </a:ext>
            </a:extLst>
          </p:cNvPr>
          <p:cNvSpPr/>
          <p:nvPr/>
        </p:nvSpPr>
        <p:spPr>
          <a:xfrm>
            <a:off x="15853585" y="9480369"/>
            <a:ext cx="6623538" cy="286644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EBB148F-D8C2-614E-B286-0C138228A712}"/>
              </a:ext>
            </a:extLst>
          </p:cNvPr>
          <p:cNvGrpSpPr/>
          <p:nvPr/>
        </p:nvGrpSpPr>
        <p:grpSpPr>
          <a:xfrm>
            <a:off x="2506355" y="10146829"/>
            <a:ext cx="3822257" cy="1473338"/>
            <a:chOff x="18384277" y="4841740"/>
            <a:chExt cx="2694087" cy="1373837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CA03662-E7FC-9F49-B111-0E49C04AD100}"/>
                </a:ext>
              </a:extLst>
            </p:cNvPr>
            <p:cNvSpPr txBox="1"/>
            <p:nvPr/>
          </p:nvSpPr>
          <p:spPr>
            <a:xfrm>
              <a:off x="18384277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0AC8193-5F69-B142-8F19-D86A52B68B2D}"/>
                </a:ext>
              </a:extLst>
            </p:cNvPr>
            <p:cNvSpPr/>
            <p:nvPr/>
          </p:nvSpPr>
          <p:spPr>
            <a:xfrm>
              <a:off x="18384277" y="5440701"/>
              <a:ext cx="2694087" cy="774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+12570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B625C28-F662-524A-9E8D-31FCD613DBB8}"/>
              </a:ext>
            </a:extLst>
          </p:cNvPr>
          <p:cNvGrpSpPr/>
          <p:nvPr/>
        </p:nvGrpSpPr>
        <p:grpSpPr>
          <a:xfrm>
            <a:off x="9482884" y="10146829"/>
            <a:ext cx="3822257" cy="1473338"/>
            <a:chOff x="18384277" y="4841740"/>
            <a:chExt cx="2694087" cy="137383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42F725C-9A6E-CE41-8418-D75DDD8F3754}"/>
                </a:ext>
              </a:extLst>
            </p:cNvPr>
            <p:cNvSpPr txBox="1"/>
            <p:nvPr/>
          </p:nvSpPr>
          <p:spPr>
            <a:xfrm>
              <a:off x="18384277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FFE36C4-36D0-AC41-B451-D6D8C8069FD3}"/>
                </a:ext>
              </a:extLst>
            </p:cNvPr>
            <p:cNvSpPr/>
            <p:nvPr/>
          </p:nvSpPr>
          <p:spPr>
            <a:xfrm>
              <a:off x="18384277" y="5440701"/>
              <a:ext cx="2694087" cy="774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+7910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E603C79-42EA-A54E-97B7-683F0DD8E2E0}"/>
              </a:ext>
            </a:extLst>
          </p:cNvPr>
          <p:cNvGrpSpPr/>
          <p:nvPr/>
        </p:nvGrpSpPr>
        <p:grpSpPr>
          <a:xfrm>
            <a:off x="16459416" y="10146829"/>
            <a:ext cx="3822257" cy="1473338"/>
            <a:chOff x="18384277" y="4841740"/>
            <a:chExt cx="2694087" cy="1373837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9B42189-0CBE-BA46-9BCA-A9D50FDC43EC}"/>
                </a:ext>
              </a:extLst>
            </p:cNvPr>
            <p:cNvSpPr txBox="1"/>
            <p:nvPr/>
          </p:nvSpPr>
          <p:spPr>
            <a:xfrm>
              <a:off x="18384277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8978E9-6F12-8141-AA79-F1DB5A403F7E}"/>
                </a:ext>
              </a:extLst>
            </p:cNvPr>
            <p:cNvSpPr/>
            <p:nvPr/>
          </p:nvSpPr>
          <p:spPr>
            <a:xfrm>
              <a:off x="18384277" y="5440701"/>
              <a:ext cx="2694087" cy="774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+15600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56ED4B5-D59F-9D47-88AE-0B55F93981E5}"/>
              </a:ext>
            </a:extLst>
          </p:cNvPr>
          <p:cNvGrpSpPr/>
          <p:nvPr/>
        </p:nvGrpSpPr>
        <p:grpSpPr>
          <a:xfrm>
            <a:off x="6982348" y="9849925"/>
            <a:ext cx="1149642" cy="1149641"/>
            <a:chOff x="3241678" y="8667849"/>
            <a:chExt cx="1652954" cy="1652954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B28E9F2-D0D5-A846-9E4A-ADB49A5F8AC3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5A0A08F2-DF30-8D4E-B617-A823BE757B5C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164" name="Freeform 372">
                <a:extLst>
                  <a:ext uri="{FF2B5EF4-FFF2-40B4-BE49-F238E27FC236}">
                    <a16:creationId xmlns:a16="http://schemas.microsoft.com/office/drawing/2014/main" id="{DCDB48EF-8BC6-974D-A0E2-4B92F4EEE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73">
                <a:extLst>
                  <a:ext uri="{FF2B5EF4-FFF2-40B4-BE49-F238E27FC236}">
                    <a16:creationId xmlns:a16="http://schemas.microsoft.com/office/drawing/2014/main" id="{3407FD31-0F06-D74F-AC8E-2862A75BE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832476D-1DB8-3E4E-A9C6-DF2DE499BAD8}"/>
              </a:ext>
            </a:extLst>
          </p:cNvPr>
          <p:cNvGrpSpPr/>
          <p:nvPr/>
        </p:nvGrpSpPr>
        <p:grpSpPr>
          <a:xfrm>
            <a:off x="13813565" y="9849925"/>
            <a:ext cx="1149642" cy="1149641"/>
            <a:chOff x="10427989" y="8667849"/>
            <a:chExt cx="1652954" cy="1652954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388FA00-68A9-C949-A0C8-8439DF7F45A3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20DFE03-893D-0F48-A7C6-F73E50828444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01B640B9-FACA-F742-8ED6-AD22DDD4C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DEED549-67CB-A347-B7B6-0FBE88B2E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9FA1C435-FB29-EB40-84ED-BF5E58D0FD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51D20CF6-7CAD-0540-ADEB-1E21E0B15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293B9A3-BE2F-4C4A-8AB6-41FD9770C74E}"/>
              </a:ext>
            </a:extLst>
          </p:cNvPr>
          <p:cNvGrpSpPr/>
          <p:nvPr/>
        </p:nvGrpSpPr>
        <p:grpSpPr>
          <a:xfrm>
            <a:off x="20985565" y="9849925"/>
            <a:ext cx="1149642" cy="1149641"/>
            <a:chOff x="3241678" y="8667849"/>
            <a:chExt cx="1652954" cy="1652954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C6AA401-527D-F14C-B6E6-53DE6E86EF56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60833AC-2278-D64E-879A-D26DBF15B2BE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176" name="Freeform 372">
                <a:extLst>
                  <a:ext uri="{FF2B5EF4-FFF2-40B4-BE49-F238E27FC236}">
                    <a16:creationId xmlns:a16="http://schemas.microsoft.com/office/drawing/2014/main" id="{1BFEB4E2-5D51-364E-B319-1A703066D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73">
                <a:extLst>
                  <a:ext uri="{FF2B5EF4-FFF2-40B4-BE49-F238E27FC236}">
                    <a16:creationId xmlns:a16="http://schemas.microsoft.com/office/drawing/2014/main" id="{CF28E153-86BA-2946-A26F-27FE270A1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019827B-C662-E84B-A57C-7CA618DAEA0D}"/>
              </a:ext>
            </a:extLst>
          </p:cNvPr>
          <p:cNvSpPr/>
          <p:nvPr/>
        </p:nvSpPr>
        <p:spPr>
          <a:xfrm>
            <a:off x="8896632" y="3821761"/>
            <a:ext cx="6603962" cy="487911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8A36BEC-DFE6-8043-BEA8-481A2E226814}"/>
              </a:ext>
            </a:extLst>
          </p:cNvPr>
          <p:cNvSpPr txBox="1"/>
          <p:nvPr/>
        </p:nvSpPr>
        <p:spPr>
          <a:xfrm>
            <a:off x="9439097" y="4133925"/>
            <a:ext cx="1945869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A8A88F-B553-BF4B-9710-52AF1B009AD3}"/>
              </a:ext>
            </a:extLst>
          </p:cNvPr>
          <p:cNvSpPr/>
          <p:nvPr/>
        </p:nvSpPr>
        <p:spPr>
          <a:xfrm>
            <a:off x="9439097" y="4682124"/>
            <a:ext cx="2956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126" name="Chart 125">
            <a:extLst>
              <a:ext uri="{FF2B5EF4-FFF2-40B4-BE49-F238E27FC236}">
                <a16:creationId xmlns:a16="http://schemas.microsoft.com/office/drawing/2014/main" id="{136FB8A7-E8F1-1A43-AD3C-3DBF7F984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908089"/>
              </p:ext>
            </p:extLst>
          </p:nvPr>
        </p:nvGraphicFramePr>
        <p:xfrm>
          <a:off x="9439097" y="5511612"/>
          <a:ext cx="5638762" cy="27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7" name="Rectangle 126">
            <a:extLst>
              <a:ext uri="{FF2B5EF4-FFF2-40B4-BE49-F238E27FC236}">
                <a16:creationId xmlns:a16="http://schemas.microsoft.com/office/drawing/2014/main" id="{E605067F-601A-9F47-B853-EA120C6B559D}"/>
              </a:ext>
            </a:extLst>
          </p:cNvPr>
          <p:cNvSpPr/>
          <p:nvPr/>
        </p:nvSpPr>
        <p:spPr>
          <a:xfrm>
            <a:off x="1900527" y="3821761"/>
            <a:ext cx="6603962" cy="487911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F3067AF-3033-A44B-93D1-0B11D1697755}"/>
              </a:ext>
            </a:extLst>
          </p:cNvPr>
          <p:cNvSpPr txBox="1"/>
          <p:nvPr/>
        </p:nvSpPr>
        <p:spPr>
          <a:xfrm>
            <a:off x="2442992" y="4133925"/>
            <a:ext cx="1945869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B149EF3-F045-B245-9689-C25744F3B195}"/>
              </a:ext>
            </a:extLst>
          </p:cNvPr>
          <p:cNvSpPr/>
          <p:nvPr/>
        </p:nvSpPr>
        <p:spPr>
          <a:xfrm>
            <a:off x="2442992" y="4682124"/>
            <a:ext cx="25535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130" name="Chart 129">
            <a:extLst>
              <a:ext uri="{FF2B5EF4-FFF2-40B4-BE49-F238E27FC236}">
                <a16:creationId xmlns:a16="http://schemas.microsoft.com/office/drawing/2014/main" id="{F1768FA1-4B49-4E4F-A661-1650EFC1A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480781"/>
              </p:ext>
            </p:extLst>
          </p:nvPr>
        </p:nvGraphicFramePr>
        <p:xfrm>
          <a:off x="2442992" y="5511612"/>
          <a:ext cx="5638762" cy="27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6" name="Rectangle 135">
            <a:extLst>
              <a:ext uri="{FF2B5EF4-FFF2-40B4-BE49-F238E27FC236}">
                <a16:creationId xmlns:a16="http://schemas.microsoft.com/office/drawing/2014/main" id="{D306B01F-0C50-DB4E-9A1E-A3A7C05780E3}"/>
              </a:ext>
            </a:extLst>
          </p:cNvPr>
          <p:cNvSpPr/>
          <p:nvPr/>
        </p:nvSpPr>
        <p:spPr>
          <a:xfrm>
            <a:off x="15853585" y="3821761"/>
            <a:ext cx="6603962" cy="487911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4C8508F-5BD7-8A44-9B84-1691C5E4D454}"/>
              </a:ext>
            </a:extLst>
          </p:cNvPr>
          <p:cNvSpPr txBox="1"/>
          <p:nvPr/>
        </p:nvSpPr>
        <p:spPr>
          <a:xfrm>
            <a:off x="16396050" y="4133925"/>
            <a:ext cx="1945869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Three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D6C04F6-D383-3440-BB80-86AF05900DA2}"/>
              </a:ext>
            </a:extLst>
          </p:cNvPr>
          <p:cNvSpPr/>
          <p:nvPr/>
        </p:nvSpPr>
        <p:spPr>
          <a:xfrm>
            <a:off x="16396050" y="4682124"/>
            <a:ext cx="25535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140" name="Chart 139">
            <a:extLst>
              <a:ext uri="{FF2B5EF4-FFF2-40B4-BE49-F238E27FC236}">
                <a16:creationId xmlns:a16="http://schemas.microsoft.com/office/drawing/2014/main" id="{CE5CE4CF-4C8C-9947-8EE1-BD3D45E93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703047"/>
              </p:ext>
            </p:extLst>
          </p:nvPr>
        </p:nvGraphicFramePr>
        <p:xfrm>
          <a:off x="16396050" y="5511612"/>
          <a:ext cx="5638762" cy="27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7" name="Grupo 349">
            <a:extLst>
              <a:ext uri="{FF2B5EF4-FFF2-40B4-BE49-F238E27FC236}">
                <a16:creationId xmlns:a16="http://schemas.microsoft.com/office/drawing/2014/main" id="{A2CCAB40-9C79-9F49-A1E0-53C6D1027C7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8" name="CuadroTexto 350">
              <a:extLst>
                <a:ext uri="{FF2B5EF4-FFF2-40B4-BE49-F238E27FC236}">
                  <a16:creationId xmlns:a16="http://schemas.microsoft.com/office/drawing/2014/main" id="{C8F043CF-21A7-E442-A9F4-4BABB1AF3559}"/>
                </a:ext>
              </a:extLst>
            </p:cNvPr>
            <p:cNvSpPr txBox="1"/>
            <p:nvPr/>
          </p:nvSpPr>
          <p:spPr>
            <a:xfrm>
              <a:off x="9191881" y="861425"/>
              <a:ext cx="5993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KPI Diagram</a:t>
              </a:r>
            </a:p>
          </p:txBody>
        </p:sp>
        <p:sp>
          <p:nvSpPr>
            <p:cNvPr id="49" name="CuadroTexto 351">
              <a:extLst>
                <a:ext uri="{FF2B5EF4-FFF2-40B4-BE49-F238E27FC236}">
                  <a16:creationId xmlns:a16="http://schemas.microsoft.com/office/drawing/2014/main" id="{DC899BDC-E40F-F24B-951E-ADE82BB1482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99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A72E25E-C2AE-C64E-8927-DF24D290CBA7}"/>
              </a:ext>
            </a:extLst>
          </p:cNvPr>
          <p:cNvSpPr/>
          <p:nvPr/>
        </p:nvSpPr>
        <p:spPr>
          <a:xfrm>
            <a:off x="15049024" y="8092440"/>
            <a:ext cx="8652224" cy="501176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192732-D2EB-DC40-8DAE-81826FCDC5B2}"/>
              </a:ext>
            </a:extLst>
          </p:cNvPr>
          <p:cNvSpPr/>
          <p:nvPr/>
        </p:nvSpPr>
        <p:spPr>
          <a:xfrm>
            <a:off x="7862713" y="8092440"/>
            <a:ext cx="6783506" cy="50117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6AB9C5-B0A3-7E4B-895B-D8739C5CA8FA}"/>
              </a:ext>
            </a:extLst>
          </p:cNvPr>
          <p:cNvSpPr txBox="1"/>
          <p:nvPr/>
        </p:nvSpPr>
        <p:spPr>
          <a:xfrm>
            <a:off x="8419926" y="8413091"/>
            <a:ext cx="1998772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Identify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1BBFC0-E4AF-7140-81B2-0F6AD9D703D4}"/>
              </a:ext>
            </a:extLst>
          </p:cNvPr>
          <p:cNvSpPr/>
          <p:nvPr/>
        </p:nvSpPr>
        <p:spPr>
          <a:xfrm>
            <a:off x="8419926" y="8976194"/>
            <a:ext cx="2623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+1250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3A21E5A9-774C-1E48-BB74-50B1B2B10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806444"/>
              </p:ext>
            </p:extLst>
          </p:nvPr>
        </p:nvGraphicFramePr>
        <p:xfrm>
          <a:off x="8419926" y="9828234"/>
          <a:ext cx="5792065" cy="287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9033AA9E-6FC0-EF47-8935-E5AAE5B54632}"/>
              </a:ext>
            </a:extLst>
          </p:cNvPr>
          <p:cNvSpPr/>
          <p:nvPr/>
        </p:nvSpPr>
        <p:spPr>
          <a:xfrm>
            <a:off x="676402" y="8092440"/>
            <a:ext cx="6783506" cy="50117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BF73D4-0B69-744D-92E3-B1DB9321E949}"/>
              </a:ext>
            </a:extLst>
          </p:cNvPr>
          <p:cNvSpPr txBox="1"/>
          <p:nvPr/>
        </p:nvSpPr>
        <p:spPr>
          <a:xfrm>
            <a:off x="1233615" y="8413091"/>
            <a:ext cx="1998772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Identify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424A529-EFCD-0C40-B749-8B0CE8AC8D20}"/>
              </a:ext>
            </a:extLst>
          </p:cNvPr>
          <p:cNvSpPr/>
          <p:nvPr/>
        </p:nvSpPr>
        <p:spPr>
          <a:xfrm>
            <a:off x="1233615" y="8976194"/>
            <a:ext cx="2623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+970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ACC12857-AAB8-3B4E-A1F5-93D2465C3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784339"/>
              </p:ext>
            </p:extLst>
          </p:nvPr>
        </p:nvGraphicFramePr>
        <p:xfrm>
          <a:off x="1233615" y="9828234"/>
          <a:ext cx="5792065" cy="287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DC8A99B3-3C73-CF4B-A909-25FEC2BFE525}"/>
              </a:ext>
            </a:extLst>
          </p:cNvPr>
          <p:cNvSpPr/>
          <p:nvPr/>
        </p:nvSpPr>
        <p:spPr>
          <a:xfrm>
            <a:off x="676402" y="3217161"/>
            <a:ext cx="16511218" cy="447054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F0C356-F6D4-2C46-A7C2-C1541EEFD7A4}"/>
              </a:ext>
            </a:extLst>
          </p:cNvPr>
          <p:cNvSpPr/>
          <p:nvPr/>
        </p:nvSpPr>
        <p:spPr>
          <a:xfrm>
            <a:off x="17599088" y="3217161"/>
            <a:ext cx="6102160" cy="447054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2755CA6-F0CB-ED47-AAFC-A5CAA698C94C}"/>
              </a:ext>
            </a:extLst>
          </p:cNvPr>
          <p:cNvGrpSpPr/>
          <p:nvPr/>
        </p:nvGrpSpPr>
        <p:grpSpPr>
          <a:xfrm>
            <a:off x="18314295" y="4012284"/>
            <a:ext cx="4671746" cy="2981575"/>
            <a:chOff x="2402642" y="7773224"/>
            <a:chExt cx="4671746" cy="298157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D8D314C-564F-8549-AC0F-892F03B971A0}"/>
                </a:ext>
              </a:extLst>
            </p:cNvPr>
            <p:cNvSpPr txBox="1"/>
            <p:nvPr/>
          </p:nvSpPr>
          <p:spPr>
            <a:xfrm>
              <a:off x="2402642" y="7773224"/>
              <a:ext cx="46717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$131.7K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3649CA-A2D4-654D-883F-52B18BB7B745}"/>
                </a:ext>
              </a:extLst>
            </p:cNvPr>
            <p:cNvSpPr txBox="1"/>
            <p:nvPr/>
          </p:nvSpPr>
          <p:spPr>
            <a:xfrm>
              <a:off x="2576631" y="8938917"/>
              <a:ext cx="432376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</p:grpSp>
      <p:graphicFrame>
        <p:nvGraphicFramePr>
          <p:cNvPr id="99" name="Chart 98">
            <a:extLst>
              <a:ext uri="{FF2B5EF4-FFF2-40B4-BE49-F238E27FC236}">
                <a16:creationId xmlns:a16="http://schemas.microsoft.com/office/drawing/2014/main" id="{B23F90E8-0A1B-164B-B57E-DB002E322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111"/>
              </p:ext>
            </p:extLst>
          </p:nvPr>
        </p:nvGraphicFramePr>
        <p:xfrm>
          <a:off x="15606434" y="8706329"/>
          <a:ext cx="7537601" cy="3755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3" name="CuadroTexto 350">
            <a:extLst>
              <a:ext uri="{FF2B5EF4-FFF2-40B4-BE49-F238E27FC236}">
                <a16:creationId xmlns:a16="http://schemas.microsoft.com/office/drawing/2014/main" id="{DCEA9B6A-B008-9E4F-9EBE-073F44E237B8}"/>
              </a:ext>
            </a:extLst>
          </p:cNvPr>
          <p:cNvSpPr txBox="1"/>
          <p:nvPr/>
        </p:nvSpPr>
        <p:spPr>
          <a:xfrm>
            <a:off x="9191881" y="1022190"/>
            <a:ext cx="5993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KPI Diagram</a:t>
            </a:r>
          </a:p>
        </p:txBody>
      </p:sp>
      <p:graphicFrame>
        <p:nvGraphicFramePr>
          <p:cNvPr id="174" name="Chart 173">
            <a:extLst>
              <a:ext uri="{FF2B5EF4-FFF2-40B4-BE49-F238E27FC236}">
                <a16:creationId xmlns:a16="http://schemas.microsoft.com/office/drawing/2014/main" id="{4747A062-1DBB-CC44-9E40-20D3A1173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416662"/>
              </p:ext>
            </p:extLst>
          </p:nvPr>
        </p:nvGraphicFramePr>
        <p:xfrm>
          <a:off x="1350845" y="3774830"/>
          <a:ext cx="15163783" cy="3359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130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>
            <a:extLst>
              <a:ext uri="{FF2B5EF4-FFF2-40B4-BE49-F238E27FC236}">
                <a16:creationId xmlns:a16="http://schemas.microsoft.com/office/drawing/2014/main" id="{ED7112C4-74F0-B646-91EA-53AAA005A06C}"/>
              </a:ext>
            </a:extLst>
          </p:cNvPr>
          <p:cNvSpPr/>
          <p:nvPr/>
        </p:nvSpPr>
        <p:spPr>
          <a:xfrm>
            <a:off x="11016876" y="8976193"/>
            <a:ext cx="12684371" cy="407159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BA345E5-853C-6743-9F70-E59520DE00E9}"/>
              </a:ext>
            </a:extLst>
          </p:cNvPr>
          <p:cNvSpPr/>
          <p:nvPr/>
        </p:nvSpPr>
        <p:spPr>
          <a:xfrm>
            <a:off x="676402" y="3442244"/>
            <a:ext cx="16511218" cy="51365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C6F8F8E-E2F2-204C-9D9D-0D4147CE4A14}"/>
              </a:ext>
            </a:extLst>
          </p:cNvPr>
          <p:cNvSpPr/>
          <p:nvPr/>
        </p:nvSpPr>
        <p:spPr>
          <a:xfrm>
            <a:off x="17599088" y="3442244"/>
            <a:ext cx="6102160" cy="51365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CD9B388-BF42-7B4E-87D1-4839487F055D}"/>
              </a:ext>
            </a:extLst>
          </p:cNvPr>
          <p:cNvGrpSpPr/>
          <p:nvPr/>
        </p:nvGrpSpPr>
        <p:grpSpPr>
          <a:xfrm>
            <a:off x="18314295" y="4519724"/>
            <a:ext cx="4671746" cy="2981575"/>
            <a:chOff x="2402642" y="7773224"/>
            <a:chExt cx="4671746" cy="298157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A4ABBDB-F622-D44F-A4ED-EAC35FF6ABD7}"/>
                </a:ext>
              </a:extLst>
            </p:cNvPr>
            <p:cNvSpPr txBox="1"/>
            <p:nvPr/>
          </p:nvSpPr>
          <p:spPr>
            <a:xfrm>
              <a:off x="2402642" y="7773224"/>
              <a:ext cx="46717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$131.7K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7EC1108-C6DA-1B40-982A-BC13B58B4ADE}"/>
                </a:ext>
              </a:extLst>
            </p:cNvPr>
            <p:cNvSpPr txBox="1"/>
            <p:nvPr/>
          </p:nvSpPr>
          <p:spPr>
            <a:xfrm>
              <a:off x="2576631" y="8938917"/>
              <a:ext cx="432376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D6918C59-FCB5-4F4B-98B2-4C5179EDF515}"/>
              </a:ext>
            </a:extLst>
          </p:cNvPr>
          <p:cNvGrpSpPr/>
          <p:nvPr/>
        </p:nvGrpSpPr>
        <p:grpSpPr>
          <a:xfrm>
            <a:off x="1565598" y="4031790"/>
            <a:ext cx="4298424" cy="3957444"/>
            <a:chOff x="12894128" y="3902966"/>
            <a:chExt cx="4298424" cy="3957444"/>
          </a:xfrm>
        </p:grpSpPr>
        <p:sp>
          <p:nvSpPr>
            <p:cNvPr id="366" name="Freeform 56">
              <a:extLst>
                <a:ext uri="{FF2B5EF4-FFF2-40B4-BE49-F238E27FC236}">
                  <a16:creationId xmlns:a16="http://schemas.microsoft.com/office/drawing/2014/main" id="{F0FF0B5A-B211-8142-BFA2-75EC6C35D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4128" y="3902966"/>
              <a:ext cx="4298424" cy="2130073"/>
            </a:xfrm>
            <a:custGeom>
              <a:avLst/>
              <a:gdLst>
                <a:gd name="T0" fmla="*/ 8416 w 8417"/>
                <a:gd name="T1" fmla="*/ 4169 h 4170"/>
                <a:gd name="T2" fmla="*/ 8416 w 8417"/>
                <a:gd name="T3" fmla="*/ 4169 h 4170"/>
                <a:gd name="T4" fmla="*/ 8090 w 8417"/>
                <a:gd name="T5" fmla="*/ 4169 h 4170"/>
                <a:gd name="T6" fmla="*/ 4929 w 8417"/>
                <a:gd name="T7" fmla="*/ 387 h 4170"/>
                <a:gd name="T8" fmla="*/ 4216 w 8417"/>
                <a:gd name="T9" fmla="*/ 325 h 4170"/>
                <a:gd name="T10" fmla="*/ 4200 w 8417"/>
                <a:gd name="T11" fmla="*/ 325 h 4170"/>
                <a:gd name="T12" fmla="*/ 3642 w 8417"/>
                <a:gd name="T13" fmla="*/ 356 h 4170"/>
                <a:gd name="T14" fmla="*/ 2743 w 8417"/>
                <a:gd name="T15" fmla="*/ 604 h 4170"/>
                <a:gd name="T16" fmla="*/ 1767 w 8417"/>
                <a:gd name="T17" fmla="*/ 1193 h 4170"/>
                <a:gd name="T18" fmla="*/ 961 w 8417"/>
                <a:gd name="T19" fmla="*/ 2076 h 4170"/>
                <a:gd name="T20" fmla="*/ 604 w 8417"/>
                <a:gd name="T21" fmla="*/ 2758 h 4170"/>
                <a:gd name="T22" fmla="*/ 450 w 8417"/>
                <a:gd name="T23" fmla="*/ 3254 h 4170"/>
                <a:gd name="T24" fmla="*/ 326 w 8417"/>
                <a:gd name="T25" fmla="*/ 4169 h 4170"/>
                <a:gd name="T26" fmla="*/ 0 w 8417"/>
                <a:gd name="T27" fmla="*/ 4169 h 4170"/>
                <a:gd name="T28" fmla="*/ 186 w 8417"/>
                <a:gd name="T29" fmla="*/ 2991 h 4170"/>
                <a:gd name="T30" fmla="*/ 357 w 8417"/>
                <a:gd name="T31" fmla="*/ 2510 h 4170"/>
                <a:gd name="T32" fmla="*/ 728 w 8417"/>
                <a:gd name="T33" fmla="*/ 1844 h 4170"/>
                <a:gd name="T34" fmla="*/ 1534 w 8417"/>
                <a:gd name="T35" fmla="*/ 960 h 4170"/>
                <a:gd name="T36" fmla="*/ 2496 w 8417"/>
                <a:gd name="T37" fmla="*/ 372 h 4170"/>
                <a:gd name="T38" fmla="*/ 3363 w 8417"/>
                <a:gd name="T39" fmla="*/ 92 h 4170"/>
                <a:gd name="T40" fmla="*/ 3890 w 8417"/>
                <a:gd name="T41" fmla="*/ 15 h 4170"/>
                <a:gd name="T42" fmla="*/ 4216 w 8417"/>
                <a:gd name="T43" fmla="*/ 0 h 4170"/>
                <a:gd name="T44" fmla="*/ 4557 w 8417"/>
                <a:gd name="T45" fmla="*/ 15 h 4170"/>
                <a:gd name="T46" fmla="*/ 8416 w 8417"/>
                <a:gd name="T47" fmla="*/ 4169 h 4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17" h="4170">
                  <a:moveTo>
                    <a:pt x="8416" y="4169"/>
                  </a:moveTo>
                  <a:lnTo>
                    <a:pt x="8416" y="4169"/>
                  </a:lnTo>
                  <a:cubicBezTo>
                    <a:pt x="8090" y="4169"/>
                    <a:pt x="8090" y="4169"/>
                    <a:pt x="8090" y="4169"/>
                  </a:cubicBezTo>
                  <a:cubicBezTo>
                    <a:pt x="8075" y="2293"/>
                    <a:pt x="6726" y="728"/>
                    <a:pt x="4929" y="387"/>
                  </a:cubicBezTo>
                  <a:cubicBezTo>
                    <a:pt x="4696" y="340"/>
                    <a:pt x="4464" y="325"/>
                    <a:pt x="4216" y="325"/>
                  </a:cubicBezTo>
                  <a:cubicBezTo>
                    <a:pt x="4200" y="325"/>
                    <a:pt x="4200" y="325"/>
                    <a:pt x="4200" y="325"/>
                  </a:cubicBezTo>
                  <a:cubicBezTo>
                    <a:pt x="4014" y="325"/>
                    <a:pt x="3828" y="340"/>
                    <a:pt x="3642" y="356"/>
                  </a:cubicBezTo>
                  <a:cubicBezTo>
                    <a:pt x="3332" y="402"/>
                    <a:pt x="3022" y="496"/>
                    <a:pt x="2743" y="604"/>
                  </a:cubicBezTo>
                  <a:cubicBezTo>
                    <a:pt x="2387" y="759"/>
                    <a:pt x="2062" y="945"/>
                    <a:pt x="1767" y="1193"/>
                  </a:cubicBezTo>
                  <a:cubicBezTo>
                    <a:pt x="1457" y="1441"/>
                    <a:pt x="1178" y="1736"/>
                    <a:pt x="961" y="2076"/>
                  </a:cubicBezTo>
                  <a:cubicBezTo>
                    <a:pt x="822" y="2293"/>
                    <a:pt x="698" y="2510"/>
                    <a:pt x="604" y="2758"/>
                  </a:cubicBezTo>
                  <a:cubicBezTo>
                    <a:pt x="543" y="2913"/>
                    <a:pt x="481" y="3084"/>
                    <a:pt x="450" y="3254"/>
                  </a:cubicBezTo>
                  <a:cubicBezTo>
                    <a:pt x="372" y="3549"/>
                    <a:pt x="326" y="3859"/>
                    <a:pt x="326" y="4169"/>
                  </a:cubicBezTo>
                  <a:cubicBezTo>
                    <a:pt x="0" y="4169"/>
                    <a:pt x="0" y="4169"/>
                    <a:pt x="0" y="4169"/>
                  </a:cubicBezTo>
                  <a:cubicBezTo>
                    <a:pt x="16" y="3766"/>
                    <a:pt x="78" y="3363"/>
                    <a:pt x="186" y="2991"/>
                  </a:cubicBezTo>
                  <a:cubicBezTo>
                    <a:pt x="233" y="2836"/>
                    <a:pt x="295" y="2665"/>
                    <a:pt x="357" y="2510"/>
                  </a:cubicBezTo>
                  <a:cubicBezTo>
                    <a:pt x="465" y="2278"/>
                    <a:pt x="589" y="2045"/>
                    <a:pt x="728" y="1844"/>
                  </a:cubicBezTo>
                  <a:cubicBezTo>
                    <a:pt x="961" y="1518"/>
                    <a:pt x="1224" y="1208"/>
                    <a:pt x="1534" y="960"/>
                  </a:cubicBezTo>
                  <a:cubicBezTo>
                    <a:pt x="1829" y="728"/>
                    <a:pt x="2154" y="526"/>
                    <a:pt x="2496" y="372"/>
                  </a:cubicBezTo>
                  <a:cubicBezTo>
                    <a:pt x="2774" y="248"/>
                    <a:pt x="3069" y="154"/>
                    <a:pt x="3363" y="92"/>
                  </a:cubicBezTo>
                  <a:cubicBezTo>
                    <a:pt x="3534" y="46"/>
                    <a:pt x="3704" y="30"/>
                    <a:pt x="3890" y="15"/>
                  </a:cubicBezTo>
                  <a:cubicBezTo>
                    <a:pt x="3999" y="0"/>
                    <a:pt x="4107" y="0"/>
                    <a:pt x="4216" y="0"/>
                  </a:cubicBezTo>
                  <a:cubicBezTo>
                    <a:pt x="4324" y="0"/>
                    <a:pt x="4448" y="0"/>
                    <a:pt x="4557" y="15"/>
                  </a:cubicBezTo>
                  <a:cubicBezTo>
                    <a:pt x="6711" y="186"/>
                    <a:pt x="8400" y="1983"/>
                    <a:pt x="8416" y="4169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Freeform 57">
              <a:extLst>
                <a:ext uri="{FF2B5EF4-FFF2-40B4-BE49-F238E27FC236}">
                  <a16:creationId xmlns:a16="http://schemas.microsoft.com/office/drawing/2014/main" id="{C3CE2A62-BD2D-1949-9C33-808178151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0751" y="4067337"/>
              <a:ext cx="3965178" cy="1963450"/>
            </a:xfrm>
            <a:custGeom>
              <a:avLst/>
              <a:gdLst>
                <a:gd name="T0" fmla="*/ 1937 w 7765"/>
                <a:gd name="T1" fmla="*/ 3844 h 3845"/>
                <a:gd name="T2" fmla="*/ 1937 w 7765"/>
                <a:gd name="T3" fmla="*/ 3844 h 3845"/>
                <a:gd name="T4" fmla="*/ 3890 w 7765"/>
                <a:gd name="T5" fmla="*/ 1937 h 3845"/>
                <a:gd name="T6" fmla="*/ 5827 w 7765"/>
                <a:gd name="T7" fmla="*/ 3844 h 3845"/>
                <a:gd name="T8" fmla="*/ 7764 w 7765"/>
                <a:gd name="T9" fmla="*/ 3844 h 3845"/>
                <a:gd name="T10" fmla="*/ 3890 w 7765"/>
                <a:gd name="T11" fmla="*/ 0 h 3845"/>
                <a:gd name="T12" fmla="*/ 0 w 7765"/>
                <a:gd name="T13" fmla="*/ 3844 h 3845"/>
                <a:gd name="T14" fmla="*/ 1937 w 7765"/>
                <a:gd name="T15" fmla="*/ 3844 h 3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65" h="3845">
                  <a:moveTo>
                    <a:pt x="1937" y="3844"/>
                  </a:moveTo>
                  <a:lnTo>
                    <a:pt x="1937" y="3844"/>
                  </a:lnTo>
                  <a:cubicBezTo>
                    <a:pt x="1952" y="2790"/>
                    <a:pt x="2820" y="1937"/>
                    <a:pt x="3890" y="1937"/>
                  </a:cubicBezTo>
                  <a:cubicBezTo>
                    <a:pt x="4944" y="1937"/>
                    <a:pt x="5812" y="2790"/>
                    <a:pt x="5827" y="3844"/>
                  </a:cubicBezTo>
                  <a:cubicBezTo>
                    <a:pt x="7764" y="3844"/>
                    <a:pt x="7764" y="3844"/>
                    <a:pt x="7764" y="3844"/>
                  </a:cubicBezTo>
                  <a:cubicBezTo>
                    <a:pt x="7749" y="1720"/>
                    <a:pt x="6028" y="0"/>
                    <a:pt x="3890" y="0"/>
                  </a:cubicBezTo>
                  <a:cubicBezTo>
                    <a:pt x="1751" y="0"/>
                    <a:pt x="15" y="1720"/>
                    <a:pt x="0" y="3844"/>
                  </a:cubicBezTo>
                  <a:lnTo>
                    <a:pt x="1937" y="38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Freeform 58">
              <a:extLst>
                <a:ext uri="{FF2B5EF4-FFF2-40B4-BE49-F238E27FC236}">
                  <a16:creationId xmlns:a16="http://schemas.microsoft.com/office/drawing/2014/main" id="{E7FCFC75-880C-964A-914A-28390890A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0751" y="4898201"/>
              <a:ext cx="1170865" cy="1132586"/>
            </a:xfrm>
            <a:custGeom>
              <a:avLst/>
              <a:gdLst>
                <a:gd name="T0" fmla="*/ 0 w 2294"/>
                <a:gd name="T1" fmla="*/ 2217 h 2218"/>
                <a:gd name="T2" fmla="*/ 0 w 2294"/>
                <a:gd name="T3" fmla="*/ 2217 h 2218"/>
                <a:gd name="T4" fmla="*/ 1937 w 2294"/>
                <a:gd name="T5" fmla="*/ 2217 h 2218"/>
                <a:gd name="T6" fmla="*/ 2293 w 2294"/>
                <a:gd name="T7" fmla="*/ 1147 h 2218"/>
                <a:gd name="T8" fmla="*/ 712 w 2294"/>
                <a:gd name="T9" fmla="*/ 0 h 2218"/>
                <a:gd name="T10" fmla="*/ 0 w 2294"/>
                <a:gd name="T11" fmla="*/ 2217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4" h="2218">
                  <a:moveTo>
                    <a:pt x="0" y="2217"/>
                  </a:moveTo>
                  <a:lnTo>
                    <a:pt x="0" y="2217"/>
                  </a:lnTo>
                  <a:cubicBezTo>
                    <a:pt x="1937" y="2217"/>
                    <a:pt x="1937" y="2217"/>
                    <a:pt x="1937" y="2217"/>
                  </a:cubicBezTo>
                  <a:cubicBezTo>
                    <a:pt x="1952" y="1829"/>
                    <a:pt x="2076" y="1457"/>
                    <a:pt x="2293" y="1147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278" y="636"/>
                    <a:pt x="0" y="1395"/>
                    <a:pt x="0" y="22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Freeform 59">
              <a:extLst>
                <a:ext uri="{FF2B5EF4-FFF2-40B4-BE49-F238E27FC236}">
                  <a16:creationId xmlns:a16="http://schemas.microsoft.com/office/drawing/2014/main" id="{610FC861-8AFE-7548-A35F-82EA24855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2813" y="4891445"/>
              <a:ext cx="1170865" cy="1139342"/>
            </a:xfrm>
            <a:custGeom>
              <a:avLst/>
              <a:gdLst>
                <a:gd name="T0" fmla="*/ 0 w 2295"/>
                <a:gd name="T1" fmla="*/ 1147 h 2233"/>
                <a:gd name="T2" fmla="*/ 0 w 2295"/>
                <a:gd name="T3" fmla="*/ 1147 h 2233"/>
                <a:gd name="T4" fmla="*/ 357 w 2295"/>
                <a:gd name="T5" fmla="*/ 2232 h 2233"/>
                <a:gd name="T6" fmla="*/ 2294 w 2295"/>
                <a:gd name="T7" fmla="*/ 2232 h 2233"/>
                <a:gd name="T8" fmla="*/ 1582 w 2295"/>
                <a:gd name="T9" fmla="*/ 0 h 2233"/>
                <a:gd name="T10" fmla="*/ 0 w 2295"/>
                <a:gd name="T11" fmla="*/ 1147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5" h="2233">
                  <a:moveTo>
                    <a:pt x="0" y="1147"/>
                  </a:moveTo>
                  <a:lnTo>
                    <a:pt x="0" y="1147"/>
                  </a:lnTo>
                  <a:cubicBezTo>
                    <a:pt x="218" y="1457"/>
                    <a:pt x="357" y="1829"/>
                    <a:pt x="357" y="2232"/>
                  </a:cubicBezTo>
                  <a:cubicBezTo>
                    <a:pt x="2294" y="2232"/>
                    <a:pt x="2294" y="2232"/>
                    <a:pt x="2294" y="2232"/>
                  </a:cubicBezTo>
                  <a:cubicBezTo>
                    <a:pt x="2294" y="1410"/>
                    <a:pt x="2031" y="635"/>
                    <a:pt x="1582" y="0"/>
                  </a:cubicBezTo>
                  <a:lnTo>
                    <a:pt x="0" y="1147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Freeform 60">
              <a:extLst>
                <a:ext uri="{FF2B5EF4-FFF2-40B4-BE49-F238E27FC236}">
                  <a16:creationId xmlns:a16="http://schemas.microsoft.com/office/drawing/2014/main" id="{C54CA8B0-BAC1-8249-AE5A-8DDA5B534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4202" y="4164159"/>
              <a:ext cx="1274441" cy="1290202"/>
            </a:xfrm>
            <a:custGeom>
              <a:avLst/>
              <a:gdLst>
                <a:gd name="T0" fmla="*/ 0 w 2496"/>
                <a:gd name="T1" fmla="*/ 1844 h 2527"/>
                <a:gd name="T2" fmla="*/ 0 w 2496"/>
                <a:gd name="T3" fmla="*/ 1844 h 2527"/>
                <a:gd name="T4" fmla="*/ 930 w 2496"/>
                <a:gd name="T5" fmla="*/ 2526 h 2527"/>
                <a:gd name="T6" fmla="*/ 2495 w 2496"/>
                <a:gd name="T7" fmla="*/ 1379 h 2527"/>
                <a:gd name="T8" fmla="*/ 589 w 2496"/>
                <a:gd name="T9" fmla="*/ 0 h 2527"/>
                <a:gd name="T10" fmla="*/ 0 w 2496"/>
                <a:gd name="T11" fmla="*/ 1844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6" h="2527">
                  <a:moveTo>
                    <a:pt x="0" y="1844"/>
                  </a:moveTo>
                  <a:lnTo>
                    <a:pt x="0" y="1844"/>
                  </a:lnTo>
                  <a:cubicBezTo>
                    <a:pt x="372" y="1984"/>
                    <a:pt x="697" y="2216"/>
                    <a:pt x="930" y="2526"/>
                  </a:cubicBezTo>
                  <a:cubicBezTo>
                    <a:pt x="2495" y="1379"/>
                    <a:pt x="2495" y="1379"/>
                    <a:pt x="2495" y="1379"/>
                  </a:cubicBezTo>
                  <a:cubicBezTo>
                    <a:pt x="2030" y="744"/>
                    <a:pt x="1364" y="263"/>
                    <a:pt x="589" y="0"/>
                  </a:cubicBezTo>
                  <a:lnTo>
                    <a:pt x="0" y="1844"/>
                  </a:lnTo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Freeform 61">
              <a:extLst>
                <a:ext uri="{FF2B5EF4-FFF2-40B4-BE49-F238E27FC236}">
                  <a16:creationId xmlns:a16="http://schemas.microsoft.com/office/drawing/2014/main" id="{FBDCFA7A-C03F-6245-B3E0-490E4C4A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8037" y="4170913"/>
              <a:ext cx="1267686" cy="1283448"/>
            </a:xfrm>
            <a:custGeom>
              <a:avLst/>
              <a:gdLst>
                <a:gd name="T0" fmla="*/ 1565 w 2481"/>
                <a:gd name="T1" fmla="*/ 2511 h 2512"/>
                <a:gd name="T2" fmla="*/ 1565 w 2481"/>
                <a:gd name="T3" fmla="*/ 2511 h 2512"/>
                <a:gd name="T4" fmla="*/ 2480 w 2481"/>
                <a:gd name="T5" fmla="*/ 1845 h 2512"/>
                <a:gd name="T6" fmla="*/ 1875 w 2481"/>
                <a:gd name="T7" fmla="*/ 0 h 2512"/>
                <a:gd name="T8" fmla="*/ 0 w 2481"/>
                <a:gd name="T9" fmla="*/ 1380 h 2512"/>
                <a:gd name="T10" fmla="*/ 1565 w 2481"/>
                <a:gd name="T11" fmla="*/ 2511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2512">
                  <a:moveTo>
                    <a:pt x="1565" y="2511"/>
                  </a:moveTo>
                  <a:lnTo>
                    <a:pt x="1565" y="2511"/>
                  </a:lnTo>
                  <a:cubicBezTo>
                    <a:pt x="1798" y="2217"/>
                    <a:pt x="2108" y="1969"/>
                    <a:pt x="2480" y="1845"/>
                  </a:cubicBezTo>
                  <a:cubicBezTo>
                    <a:pt x="1875" y="0"/>
                    <a:pt x="1875" y="0"/>
                    <a:pt x="1875" y="0"/>
                  </a:cubicBezTo>
                  <a:cubicBezTo>
                    <a:pt x="1116" y="264"/>
                    <a:pt x="465" y="744"/>
                    <a:pt x="0" y="1380"/>
                  </a:cubicBezTo>
                  <a:lnTo>
                    <a:pt x="1565" y="2511"/>
                  </a:lnTo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Freeform 62">
              <a:extLst>
                <a:ext uri="{FF2B5EF4-FFF2-40B4-BE49-F238E27FC236}">
                  <a16:creationId xmlns:a16="http://schemas.microsoft.com/office/drawing/2014/main" id="{A10D8932-6039-7E4D-8829-FAE9CEDB7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6516" y="4067337"/>
              <a:ext cx="1195634" cy="1038017"/>
            </a:xfrm>
            <a:custGeom>
              <a:avLst/>
              <a:gdLst>
                <a:gd name="T0" fmla="*/ 605 w 2342"/>
                <a:gd name="T1" fmla="*/ 2030 h 2031"/>
                <a:gd name="T2" fmla="*/ 605 w 2342"/>
                <a:gd name="T3" fmla="*/ 2030 h 2031"/>
                <a:gd name="T4" fmla="*/ 1194 w 2342"/>
                <a:gd name="T5" fmla="*/ 1937 h 2031"/>
                <a:gd name="T6" fmla="*/ 1752 w 2342"/>
                <a:gd name="T7" fmla="*/ 2015 h 2031"/>
                <a:gd name="T8" fmla="*/ 2341 w 2342"/>
                <a:gd name="T9" fmla="*/ 171 h 2031"/>
                <a:gd name="T10" fmla="*/ 1194 w 2342"/>
                <a:gd name="T11" fmla="*/ 0 h 2031"/>
                <a:gd name="T12" fmla="*/ 0 w 2342"/>
                <a:gd name="T13" fmla="*/ 186 h 2031"/>
                <a:gd name="T14" fmla="*/ 605 w 2342"/>
                <a:gd name="T15" fmla="*/ 2030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2" h="2031">
                  <a:moveTo>
                    <a:pt x="605" y="2030"/>
                  </a:moveTo>
                  <a:lnTo>
                    <a:pt x="605" y="2030"/>
                  </a:lnTo>
                  <a:cubicBezTo>
                    <a:pt x="791" y="1968"/>
                    <a:pt x="992" y="1937"/>
                    <a:pt x="1194" y="1937"/>
                  </a:cubicBezTo>
                  <a:cubicBezTo>
                    <a:pt x="1380" y="1937"/>
                    <a:pt x="1566" y="1968"/>
                    <a:pt x="1752" y="2015"/>
                  </a:cubicBezTo>
                  <a:cubicBezTo>
                    <a:pt x="2341" y="171"/>
                    <a:pt x="2341" y="171"/>
                    <a:pt x="2341" y="171"/>
                  </a:cubicBezTo>
                  <a:cubicBezTo>
                    <a:pt x="1984" y="62"/>
                    <a:pt x="1597" y="0"/>
                    <a:pt x="1194" y="0"/>
                  </a:cubicBezTo>
                  <a:cubicBezTo>
                    <a:pt x="775" y="0"/>
                    <a:pt x="388" y="62"/>
                    <a:pt x="0" y="186"/>
                  </a:cubicBezTo>
                  <a:lnTo>
                    <a:pt x="605" y="2030"/>
                  </a:ln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Freeform 63">
              <a:extLst>
                <a:ext uri="{FF2B5EF4-FFF2-40B4-BE49-F238E27FC236}">
                  <a16:creationId xmlns:a16="http://schemas.microsoft.com/office/drawing/2014/main" id="{097ABB27-211B-424D-9669-3256E810C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9230" y="5049062"/>
              <a:ext cx="1994973" cy="981725"/>
            </a:xfrm>
            <a:custGeom>
              <a:avLst/>
              <a:gdLst>
                <a:gd name="T0" fmla="*/ 279 w 3906"/>
                <a:gd name="T1" fmla="*/ 1922 h 1923"/>
                <a:gd name="T2" fmla="*/ 279 w 3906"/>
                <a:gd name="T3" fmla="*/ 1922 h 1923"/>
                <a:gd name="T4" fmla="*/ 1953 w 3906"/>
                <a:gd name="T5" fmla="*/ 294 h 1923"/>
                <a:gd name="T6" fmla="*/ 3611 w 3906"/>
                <a:gd name="T7" fmla="*/ 1922 h 1923"/>
                <a:gd name="T8" fmla="*/ 3905 w 3906"/>
                <a:gd name="T9" fmla="*/ 1922 h 1923"/>
                <a:gd name="T10" fmla="*/ 3905 w 3906"/>
                <a:gd name="T11" fmla="*/ 1922 h 1923"/>
                <a:gd name="T12" fmla="*/ 3317 w 3906"/>
                <a:gd name="T13" fmla="*/ 573 h 1923"/>
                <a:gd name="T14" fmla="*/ 1953 w 3906"/>
                <a:gd name="T15" fmla="*/ 0 h 1923"/>
                <a:gd name="T16" fmla="*/ 573 w 3906"/>
                <a:gd name="T17" fmla="*/ 573 h 1923"/>
                <a:gd name="T18" fmla="*/ 0 w 3906"/>
                <a:gd name="T19" fmla="*/ 1922 h 1923"/>
                <a:gd name="T20" fmla="*/ 0 w 3906"/>
                <a:gd name="T21" fmla="*/ 1922 h 1923"/>
                <a:gd name="T22" fmla="*/ 279 w 3906"/>
                <a:gd name="T23" fmla="*/ 1922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06" h="1923">
                  <a:moveTo>
                    <a:pt x="279" y="1922"/>
                  </a:moveTo>
                  <a:lnTo>
                    <a:pt x="279" y="1922"/>
                  </a:lnTo>
                  <a:cubicBezTo>
                    <a:pt x="294" y="1023"/>
                    <a:pt x="1054" y="294"/>
                    <a:pt x="1953" y="294"/>
                  </a:cubicBezTo>
                  <a:cubicBezTo>
                    <a:pt x="2852" y="294"/>
                    <a:pt x="3595" y="1023"/>
                    <a:pt x="3611" y="1922"/>
                  </a:cubicBezTo>
                  <a:cubicBezTo>
                    <a:pt x="3905" y="1922"/>
                    <a:pt x="3905" y="1922"/>
                    <a:pt x="3905" y="1922"/>
                  </a:cubicBezTo>
                  <a:lnTo>
                    <a:pt x="3905" y="1922"/>
                  </a:lnTo>
                  <a:cubicBezTo>
                    <a:pt x="3890" y="1410"/>
                    <a:pt x="3689" y="930"/>
                    <a:pt x="3317" y="573"/>
                  </a:cubicBezTo>
                  <a:cubicBezTo>
                    <a:pt x="2945" y="201"/>
                    <a:pt x="2464" y="0"/>
                    <a:pt x="1953" y="0"/>
                  </a:cubicBezTo>
                  <a:cubicBezTo>
                    <a:pt x="1426" y="0"/>
                    <a:pt x="945" y="201"/>
                    <a:pt x="573" y="573"/>
                  </a:cubicBezTo>
                  <a:cubicBezTo>
                    <a:pt x="217" y="930"/>
                    <a:pt x="0" y="1410"/>
                    <a:pt x="0" y="1922"/>
                  </a:cubicBezTo>
                  <a:lnTo>
                    <a:pt x="0" y="1922"/>
                  </a:lnTo>
                  <a:lnTo>
                    <a:pt x="279" y="1922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Freeform 64">
              <a:extLst>
                <a:ext uri="{FF2B5EF4-FFF2-40B4-BE49-F238E27FC236}">
                  <a16:creationId xmlns:a16="http://schemas.microsoft.com/office/drawing/2014/main" id="{CEA36ADF-E073-BE46-BED7-E644419EF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1948" y="5548931"/>
              <a:ext cx="1803581" cy="713778"/>
            </a:xfrm>
            <a:custGeom>
              <a:avLst/>
              <a:gdLst>
                <a:gd name="T0" fmla="*/ 3518 w 3534"/>
                <a:gd name="T1" fmla="*/ 78 h 1396"/>
                <a:gd name="T2" fmla="*/ 3518 w 3534"/>
                <a:gd name="T3" fmla="*/ 78 h 1396"/>
                <a:gd name="T4" fmla="*/ 3409 w 3534"/>
                <a:gd name="T5" fmla="*/ 16 h 1396"/>
                <a:gd name="T6" fmla="*/ 914 w 3534"/>
                <a:gd name="T7" fmla="*/ 760 h 1396"/>
                <a:gd name="T8" fmla="*/ 620 w 3534"/>
                <a:gd name="T9" fmla="*/ 698 h 1396"/>
                <a:gd name="T10" fmla="*/ 403 w 3534"/>
                <a:gd name="T11" fmla="*/ 930 h 1396"/>
                <a:gd name="T12" fmla="*/ 62 w 3534"/>
                <a:gd name="T13" fmla="*/ 977 h 1396"/>
                <a:gd name="T14" fmla="*/ 15 w 3534"/>
                <a:gd name="T15" fmla="*/ 1054 h 1396"/>
                <a:gd name="T16" fmla="*/ 62 w 3534"/>
                <a:gd name="T17" fmla="*/ 1194 h 1396"/>
                <a:gd name="T18" fmla="*/ 108 w 3534"/>
                <a:gd name="T19" fmla="*/ 1333 h 1396"/>
                <a:gd name="T20" fmla="*/ 201 w 3534"/>
                <a:gd name="T21" fmla="*/ 1364 h 1396"/>
                <a:gd name="T22" fmla="*/ 496 w 3534"/>
                <a:gd name="T23" fmla="*/ 1209 h 1396"/>
                <a:gd name="T24" fmla="*/ 806 w 3534"/>
                <a:gd name="T25" fmla="*/ 1271 h 1396"/>
                <a:gd name="T26" fmla="*/ 1007 w 3534"/>
                <a:gd name="T27" fmla="*/ 1039 h 1396"/>
                <a:gd name="T28" fmla="*/ 3471 w 3534"/>
                <a:gd name="T29" fmla="*/ 171 h 1396"/>
                <a:gd name="T30" fmla="*/ 3518 w 3534"/>
                <a:gd name="T31" fmla="*/ 78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34" h="1396">
                  <a:moveTo>
                    <a:pt x="3518" y="78"/>
                  </a:moveTo>
                  <a:lnTo>
                    <a:pt x="3518" y="78"/>
                  </a:lnTo>
                  <a:cubicBezTo>
                    <a:pt x="3503" y="31"/>
                    <a:pt x="3456" y="0"/>
                    <a:pt x="3409" y="16"/>
                  </a:cubicBezTo>
                  <a:cubicBezTo>
                    <a:pt x="914" y="760"/>
                    <a:pt x="914" y="760"/>
                    <a:pt x="914" y="760"/>
                  </a:cubicBezTo>
                  <a:cubicBezTo>
                    <a:pt x="837" y="682"/>
                    <a:pt x="728" y="651"/>
                    <a:pt x="620" y="698"/>
                  </a:cubicBezTo>
                  <a:cubicBezTo>
                    <a:pt x="496" y="729"/>
                    <a:pt x="434" y="822"/>
                    <a:pt x="403" y="930"/>
                  </a:cubicBezTo>
                  <a:cubicBezTo>
                    <a:pt x="62" y="977"/>
                    <a:pt x="62" y="977"/>
                    <a:pt x="62" y="977"/>
                  </a:cubicBezTo>
                  <a:cubicBezTo>
                    <a:pt x="31" y="977"/>
                    <a:pt x="0" y="1023"/>
                    <a:pt x="15" y="1054"/>
                  </a:cubicBezTo>
                  <a:cubicBezTo>
                    <a:pt x="62" y="1194"/>
                    <a:pt x="62" y="1194"/>
                    <a:pt x="62" y="1194"/>
                  </a:cubicBezTo>
                  <a:cubicBezTo>
                    <a:pt x="108" y="1333"/>
                    <a:pt x="108" y="1333"/>
                    <a:pt x="108" y="1333"/>
                  </a:cubicBezTo>
                  <a:cubicBezTo>
                    <a:pt x="124" y="1380"/>
                    <a:pt x="155" y="1395"/>
                    <a:pt x="201" y="1364"/>
                  </a:cubicBezTo>
                  <a:cubicBezTo>
                    <a:pt x="496" y="1209"/>
                    <a:pt x="496" y="1209"/>
                    <a:pt x="496" y="1209"/>
                  </a:cubicBezTo>
                  <a:cubicBezTo>
                    <a:pt x="573" y="1287"/>
                    <a:pt x="697" y="1318"/>
                    <a:pt x="806" y="1271"/>
                  </a:cubicBezTo>
                  <a:cubicBezTo>
                    <a:pt x="914" y="1240"/>
                    <a:pt x="992" y="1147"/>
                    <a:pt x="1007" y="1039"/>
                  </a:cubicBezTo>
                  <a:cubicBezTo>
                    <a:pt x="3471" y="171"/>
                    <a:pt x="3471" y="171"/>
                    <a:pt x="3471" y="171"/>
                  </a:cubicBezTo>
                  <a:cubicBezTo>
                    <a:pt x="3518" y="171"/>
                    <a:pt x="3533" y="109"/>
                    <a:pt x="3518" y="78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0CAB8158-FDC2-0E4E-B9AC-3328E6AD596E}"/>
                </a:ext>
              </a:extLst>
            </p:cNvPr>
            <p:cNvGrpSpPr/>
            <p:nvPr/>
          </p:nvGrpSpPr>
          <p:grpSpPr>
            <a:xfrm>
              <a:off x="13676636" y="6430452"/>
              <a:ext cx="2694087" cy="1429958"/>
              <a:chOff x="18384277" y="4841740"/>
              <a:chExt cx="2694087" cy="1429958"/>
            </a:xfrm>
          </p:grpSpPr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3400781A-0379-B742-AF5A-4FF2BE1E08E5}"/>
                  </a:ext>
                </a:extLst>
              </p:cNvPr>
              <p:cNvSpPr txBox="1"/>
              <p:nvPr/>
            </p:nvSpPr>
            <p:spPr>
              <a:xfrm>
                <a:off x="18704850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Production</a:t>
                </a: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CE07586F-C054-4A4E-BF0B-2FB61993D246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+500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BC0DC92D-4D29-294E-89E8-430C8692589E}"/>
              </a:ext>
            </a:extLst>
          </p:cNvPr>
          <p:cNvGrpSpPr/>
          <p:nvPr/>
        </p:nvGrpSpPr>
        <p:grpSpPr>
          <a:xfrm>
            <a:off x="6813903" y="4031790"/>
            <a:ext cx="4298424" cy="3957444"/>
            <a:chOff x="18338375" y="3902966"/>
            <a:chExt cx="4298424" cy="3957444"/>
          </a:xfrm>
        </p:grpSpPr>
        <p:sp>
          <p:nvSpPr>
            <p:cNvPr id="379" name="Freeform 56">
              <a:extLst>
                <a:ext uri="{FF2B5EF4-FFF2-40B4-BE49-F238E27FC236}">
                  <a16:creationId xmlns:a16="http://schemas.microsoft.com/office/drawing/2014/main" id="{46DF2A5E-B141-DE48-A51D-1DF01E000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8375" y="3902966"/>
              <a:ext cx="4298424" cy="2130073"/>
            </a:xfrm>
            <a:custGeom>
              <a:avLst/>
              <a:gdLst>
                <a:gd name="T0" fmla="*/ 8416 w 8417"/>
                <a:gd name="T1" fmla="*/ 4169 h 4170"/>
                <a:gd name="T2" fmla="*/ 8416 w 8417"/>
                <a:gd name="T3" fmla="*/ 4169 h 4170"/>
                <a:gd name="T4" fmla="*/ 8090 w 8417"/>
                <a:gd name="T5" fmla="*/ 4169 h 4170"/>
                <a:gd name="T6" fmla="*/ 4929 w 8417"/>
                <a:gd name="T7" fmla="*/ 387 h 4170"/>
                <a:gd name="T8" fmla="*/ 4216 w 8417"/>
                <a:gd name="T9" fmla="*/ 325 h 4170"/>
                <a:gd name="T10" fmla="*/ 4200 w 8417"/>
                <a:gd name="T11" fmla="*/ 325 h 4170"/>
                <a:gd name="T12" fmla="*/ 3642 w 8417"/>
                <a:gd name="T13" fmla="*/ 356 h 4170"/>
                <a:gd name="T14" fmla="*/ 2743 w 8417"/>
                <a:gd name="T15" fmla="*/ 604 h 4170"/>
                <a:gd name="T16" fmla="*/ 1767 w 8417"/>
                <a:gd name="T17" fmla="*/ 1193 h 4170"/>
                <a:gd name="T18" fmla="*/ 961 w 8417"/>
                <a:gd name="T19" fmla="*/ 2076 h 4170"/>
                <a:gd name="T20" fmla="*/ 604 w 8417"/>
                <a:gd name="T21" fmla="*/ 2758 h 4170"/>
                <a:gd name="T22" fmla="*/ 450 w 8417"/>
                <a:gd name="T23" fmla="*/ 3254 h 4170"/>
                <a:gd name="T24" fmla="*/ 326 w 8417"/>
                <a:gd name="T25" fmla="*/ 4169 h 4170"/>
                <a:gd name="T26" fmla="*/ 0 w 8417"/>
                <a:gd name="T27" fmla="*/ 4169 h 4170"/>
                <a:gd name="T28" fmla="*/ 186 w 8417"/>
                <a:gd name="T29" fmla="*/ 2991 h 4170"/>
                <a:gd name="T30" fmla="*/ 357 w 8417"/>
                <a:gd name="T31" fmla="*/ 2510 h 4170"/>
                <a:gd name="T32" fmla="*/ 728 w 8417"/>
                <a:gd name="T33" fmla="*/ 1844 h 4170"/>
                <a:gd name="T34" fmla="*/ 1534 w 8417"/>
                <a:gd name="T35" fmla="*/ 960 h 4170"/>
                <a:gd name="T36" fmla="*/ 2496 w 8417"/>
                <a:gd name="T37" fmla="*/ 372 h 4170"/>
                <a:gd name="T38" fmla="*/ 3363 w 8417"/>
                <a:gd name="T39" fmla="*/ 92 h 4170"/>
                <a:gd name="T40" fmla="*/ 3890 w 8417"/>
                <a:gd name="T41" fmla="*/ 15 h 4170"/>
                <a:gd name="T42" fmla="*/ 4216 w 8417"/>
                <a:gd name="T43" fmla="*/ 0 h 4170"/>
                <a:gd name="T44" fmla="*/ 4557 w 8417"/>
                <a:gd name="T45" fmla="*/ 15 h 4170"/>
                <a:gd name="T46" fmla="*/ 8416 w 8417"/>
                <a:gd name="T47" fmla="*/ 4169 h 4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17" h="4170">
                  <a:moveTo>
                    <a:pt x="8416" y="4169"/>
                  </a:moveTo>
                  <a:lnTo>
                    <a:pt x="8416" y="4169"/>
                  </a:lnTo>
                  <a:cubicBezTo>
                    <a:pt x="8090" y="4169"/>
                    <a:pt x="8090" y="4169"/>
                    <a:pt x="8090" y="4169"/>
                  </a:cubicBezTo>
                  <a:cubicBezTo>
                    <a:pt x="8075" y="2293"/>
                    <a:pt x="6726" y="728"/>
                    <a:pt x="4929" y="387"/>
                  </a:cubicBezTo>
                  <a:cubicBezTo>
                    <a:pt x="4696" y="340"/>
                    <a:pt x="4464" y="325"/>
                    <a:pt x="4216" y="325"/>
                  </a:cubicBezTo>
                  <a:cubicBezTo>
                    <a:pt x="4200" y="325"/>
                    <a:pt x="4200" y="325"/>
                    <a:pt x="4200" y="325"/>
                  </a:cubicBezTo>
                  <a:cubicBezTo>
                    <a:pt x="4014" y="325"/>
                    <a:pt x="3828" y="340"/>
                    <a:pt x="3642" y="356"/>
                  </a:cubicBezTo>
                  <a:cubicBezTo>
                    <a:pt x="3332" y="402"/>
                    <a:pt x="3022" y="496"/>
                    <a:pt x="2743" y="604"/>
                  </a:cubicBezTo>
                  <a:cubicBezTo>
                    <a:pt x="2387" y="759"/>
                    <a:pt x="2062" y="945"/>
                    <a:pt x="1767" y="1193"/>
                  </a:cubicBezTo>
                  <a:cubicBezTo>
                    <a:pt x="1457" y="1441"/>
                    <a:pt x="1178" y="1736"/>
                    <a:pt x="961" y="2076"/>
                  </a:cubicBezTo>
                  <a:cubicBezTo>
                    <a:pt x="822" y="2293"/>
                    <a:pt x="698" y="2510"/>
                    <a:pt x="604" y="2758"/>
                  </a:cubicBezTo>
                  <a:cubicBezTo>
                    <a:pt x="543" y="2913"/>
                    <a:pt x="481" y="3084"/>
                    <a:pt x="450" y="3254"/>
                  </a:cubicBezTo>
                  <a:cubicBezTo>
                    <a:pt x="372" y="3549"/>
                    <a:pt x="326" y="3859"/>
                    <a:pt x="326" y="4169"/>
                  </a:cubicBezTo>
                  <a:cubicBezTo>
                    <a:pt x="0" y="4169"/>
                    <a:pt x="0" y="4169"/>
                    <a:pt x="0" y="4169"/>
                  </a:cubicBezTo>
                  <a:cubicBezTo>
                    <a:pt x="16" y="3766"/>
                    <a:pt x="78" y="3363"/>
                    <a:pt x="186" y="2991"/>
                  </a:cubicBezTo>
                  <a:cubicBezTo>
                    <a:pt x="233" y="2836"/>
                    <a:pt x="295" y="2665"/>
                    <a:pt x="357" y="2510"/>
                  </a:cubicBezTo>
                  <a:cubicBezTo>
                    <a:pt x="465" y="2278"/>
                    <a:pt x="589" y="2045"/>
                    <a:pt x="728" y="1844"/>
                  </a:cubicBezTo>
                  <a:cubicBezTo>
                    <a:pt x="961" y="1518"/>
                    <a:pt x="1224" y="1208"/>
                    <a:pt x="1534" y="960"/>
                  </a:cubicBezTo>
                  <a:cubicBezTo>
                    <a:pt x="1829" y="728"/>
                    <a:pt x="2154" y="526"/>
                    <a:pt x="2496" y="372"/>
                  </a:cubicBezTo>
                  <a:cubicBezTo>
                    <a:pt x="2774" y="248"/>
                    <a:pt x="3069" y="154"/>
                    <a:pt x="3363" y="92"/>
                  </a:cubicBezTo>
                  <a:cubicBezTo>
                    <a:pt x="3534" y="46"/>
                    <a:pt x="3704" y="30"/>
                    <a:pt x="3890" y="15"/>
                  </a:cubicBezTo>
                  <a:cubicBezTo>
                    <a:pt x="3999" y="0"/>
                    <a:pt x="4107" y="0"/>
                    <a:pt x="4216" y="0"/>
                  </a:cubicBezTo>
                  <a:cubicBezTo>
                    <a:pt x="4324" y="0"/>
                    <a:pt x="4448" y="0"/>
                    <a:pt x="4557" y="15"/>
                  </a:cubicBezTo>
                  <a:cubicBezTo>
                    <a:pt x="6711" y="186"/>
                    <a:pt x="8400" y="1983"/>
                    <a:pt x="8416" y="4169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Freeform 57">
              <a:extLst>
                <a:ext uri="{FF2B5EF4-FFF2-40B4-BE49-F238E27FC236}">
                  <a16:creationId xmlns:a16="http://schemas.microsoft.com/office/drawing/2014/main" id="{ABDD03D8-E7F6-3542-AB59-237125278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4998" y="4067337"/>
              <a:ext cx="3965178" cy="1963450"/>
            </a:xfrm>
            <a:custGeom>
              <a:avLst/>
              <a:gdLst>
                <a:gd name="T0" fmla="*/ 1937 w 7765"/>
                <a:gd name="T1" fmla="*/ 3844 h 3845"/>
                <a:gd name="T2" fmla="*/ 1937 w 7765"/>
                <a:gd name="T3" fmla="*/ 3844 h 3845"/>
                <a:gd name="T4" fmla="*/ 3890 w 7765"/>
                <a:gd name="T5" fmla="*/ 1937 h 3845"/>
                <a:gd name="T6" fmla="*/ 5827 w 7765"/>
                <a:gd name="T7" fmla="*/ 3844 h 3845"/>
                <a:gd name="T8" fmla="*/ 7764 w 7765"/>
                <a:gd name="T9" fmla="*/ 3844 h 3845"/>
                <a:gd name="T10" fmla="*/ 3890 w 7765"/>
                <a:gd name="T11" fmla="*/ 0 h 3845"/>
                <a:gd name="T12" fmla="*/ 0 w 7765"/>
                <a:gd name="T13" fmla="*/ 3844 h 3845"/>
                <a:gd name="T14" fmla="*/ 1937 w 7765"/>
                <a:gd name="T15" fmla="*/ 3844 h 3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65" h="3845">
                  <a:moveTo>
                    <a:pt x="1937" y="3844"/>
                  </a:moveTo>
                  <a:lnTo>
                    <a:pt x="1937" y="3844"/>
                  </a:lnTo>
                  <a:cubicBezTo>
                    <a:pt x="1952" y="2790"/>
                    <a:pt x="2820" y="1937"/>
                    <a:pt x="3890" y="1937"/>
                  </a:cubicBezTo>
                  <a:cubicBezTo>
                    <a:pt x="4944" y="1937"/>
                    <a:pt x="5812" y="2790"/>
                    <a:pt x="5827" y="3844"/>
                  </a:cubicBezTo>
                  <a:cubicBezTo>
                    <a:pt x="7764" y="3844"/>
                    <a:pt x="7764" y="3844"/>
                    <a:pt x="7764" y="3844"/>
                  </a:cubicBezTo>
                  <a:cubicBezTo>
                    <a:pt x="7749" y="1720"/>
                    <a:pt x="6028" y="0"/>
                    <a:pt x="3890" y="0"/>
                  </a:cubicBezTo>
                  <a:cubicBezTo>
                    <a:pt x="1751" y="0"/>
                    <a:pt x="15" y="1720"/>
                    <a:pt x="0" y="3844"/>
                  </a:cubicBezTo>
                  <a:lnTo>
                    <a:pt x="1937" y="38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Freeform 58">
              <a:extLst>
                <a:ext uri="{FF2B5EF4-FFF2-40B4-BE49-F238E27FC236}">
                  <a16:creationId xmlns:a16="http://schemas.microsoft.com/office/drawing/2014/main" id="{18EE7CF9-FC8F-2A42-91C5-27726AD6A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4998" y="4898201"/>
              <a:ext cx="1170865" cy="1132586"/>
            </a:xfrm>
            <a:custGeom>
              <a:avLst/>
              <a:gdLst>
                <a:gd name="T0" fmla="*/ 0 w 2294"/>
                <a:gd name="T1" fmla="*/ 2217 h 2218"/>
                <a:gd name="T2" fmla="*/ 0 w 2294"/>
                <a:gd name="T3" fmla="*/ 2217 h 2218"/>
                <a:gd name="T4" fmla="*/ 1937 w 2294"/>
                <a:gd name="T5" fmla="*/ 2217 h 2218"/>
                <a:gd name="T6" fmla="*/ 2293 w 2294"/>
                <a:gd name="T7" fmla="*/ 1147 h 2218"/>
                <a:gd name="T8" fmla="*/ 712 w 2294"/>
                <a:gd name="T9" fmla="*/ 0 h 2218"/>
                <a:gd name="T10" fmla="*/ 0 w 2294"/>
                <a:gd name="T11" fmla="*/ 2217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4" h="2218">
                  <a:moveTo>
                    <a:pt x="0" y="2217"/>
                  </a:moveTo>
                  <a:lnTo>
                    <a:pt x="0" y="2217"/>
                  </a:lnTo>
                  <a:cubicBezTo>
                    <a:pt x="1937" y="2217"/>
                    <a:pt x="1937" y="2217"/>
                    <a:pt x="1937" y="2217"/>
                  </a:cubicBezTo>
                  <a:cubicBezTo>
                    <a:pt x="1952" y="1829"/>
                    <a:pt x="2076" y="1457"/>
                    <a:pt x="2293" y="1147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278" y="636"/>
                    <a:pt x="0" y="1395"/>
                    <a:pt x="0" y="22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Freeform 59">
              <a:extLst>
                <a:ext uri="{FF2B5EF4-FFF2-40B4-BE49-F238E27FC236}">
                  <a16:creationId xmlns:a16="http://schemas.microsoft.com/office/drawing/2014/main" id="{B08B7150-1627-C04F-8145-097CABE90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060" y="4891445"/>
              <a:ext cx="1170865" cy="1139342"/>
            </a:xfrm>
            <a:custGeom>
              <a:avLst/>
              <a:gdLst>
                <a:gd name="T0" fmla="*/ 0 w 2295"/>
                <a:gd name="T1" fmla="*/ 1147 h 2233"/>
                <a:gd name="T2" fmla="*/ 0 w 2295"/>
                <a:gd name="T3" fmla="*/ 1147 h 2233"/>
                <a:gd name="T4" fmla="*/ 357 w 2295"/>
                <a:gd name="T5" fmla="*/ 2232 h 2233"/>
                <a:gd name="T6" fmla="*/ 2294 w 2295"/>
                <a:gd name="T7" fmla="*/ 2232 h 2233"/>
                <a:gd name="T8" fmla="*/ 1582 w 2295"/>
                <a:gd name="T9" fmla="*/ 0 h 2233"/>
                <a:gd name="T10" fmla="*/ 0 w 2295"/>
                <a:gd name="T11" fmla="*/ 1147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5" h="2233">
                  <a:moveTo>
                    <a:pt x="0" y="1147"/>
                  </a:moveTo>
                  <a:lnTo>
                    <a:pt x="0" y="1147"/>
                  </a:lnTo>
                  <a:cubicBezTo>
                    <a:pt x="218" y="1457"/>
                    <a:pt x="357" y="1829"/>
                    <a:pt x="357" y="2232"/>
                  </a:cubicBezTo>
                  <a:cubicBezTo>
                    <a:pt x="2294" y="2232"/>
                    <a:pt x="2294" y="2232"/>
                    <a:pt x="2294" y="2232"/>
                  </a:cubicBezTo>
                  <a:cubicBezTo>
                    <a:pt x="2294" y="1410"/>
                    <a:pt x="2031" y="635"/>
                    <a:pt x="1582" y="0"/>
                  </a:cubicBezTo>
                  <a:lnTo>
                    <a:pt x="0" y="1147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Freeform 60">
              <a:extLst>
                <a:ext uri="{FF2B5EF4-FFF2-40B4-BE49-F238E27FC236}">
                  <a16:creationId xmlns:a16="http://schemas.microsoft.com/office/drawing/2014/main" id="{E467C616-72F1-8B42-9658-4F3987443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8449" y="4164159"/>
              <a:ext cx="1274441" cy="1290202"/>
            </a:xfrm>
            <a:custGeom>
              <a:avLst/>
              <a:gdLst>
                <a:gd name="T0" fmla="*/ 0 w 2496"/>
                <a:gd name="T1" fmla="*/ 1844 h 2527"/>
                <a:gd name="T2" fmla="*/ 0 w 2496"/>
                <a:gd name="T3" fmla="*/ 1844 h 2527"/>
                <a:gd name="T4" fmla="*/ 930 w 2496"/>
                <a:gd name="T5" fmla="*/ 2526 h 2527"/>
                <a:gd name="T6" fmla="*/ 2495 w 2496"/>
                <a:gd name="T7" fmla="*/ 1379 h 2527"/>
                <a:gd name="T8" fmla="*/ 589 w 2496"/>
                <a:gd name="T9" fmla="*/ 0 h 2527"/>
                <a:gd name="T10" fmla="*/ 0 w 2496"/>
                <a:gd name="T11" fmla="*/ 1844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6" h="2527">
                  <a:moveTo>
                    <a:pt x="0" y="1844"/>
                  </a:moveTo>
                  <a:lnTo>
                    <a:pt x="0" y="1844"/>
                  </a:lnTo>
                  <a:cubicBezTo>
                    <a:pt x="372" y="1984"/>
                    <a:pt x="697" y="2216"/>
                    <a:pt x="930" y="2526"/>
                  </a:cubicBezTo>
                  <a:cubicBezTo>
                    <a:pt x="2495" y="1379"/>
                    <a:pt x="2495" y="1379"/>
                    <a:pt x="2495" y="1379"/>
                  </a:cubicBezTo>
                  <a:cubicBezTo>
                    <a:pt x="2030" y="744"/>
                    <a:pt x="1364" y="263"/>
                    <a:pt x="589" y="0"/>
                  </a:cubicBezTo>
                  <a:lnTo>
                    <a:pt x="0" y="1844"/>
                  </a:lnTo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Freeform 61">
              <a:extLst>
                <a:ext uri="{FF2B5EF4-FFF2-40B4-BE49-F238E27FC236}">
                  <a16:creationId xmlns:a16="http://schemas.microsoft.com/office/drawing/2014/main" id="{9B7CF9DE-EDF2-1549-810A-F3F80F89F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2284" y="4170913"/>
              <a:ext cx="1267686" cy="1283448"/>
            </a:xfrm>
            <a:custGeom>
              <a:avLst/>
              <a:gdLst>
                <a:gd name="T0" fmla="*/ 1565 w 2481"/>
                <a:gd name="T1" fmla="*/ 2511 h 2512"/>
                <a:gd name="T2" fmla="*/ 1565 w 2481"/>
                <a:gd name="T3" fmla="*/ 2511 h 2512"/>
                <a:gd name="T4" fmla="*/ 2480 w 2481"/>
                <a:gd name="T5" fmla="*/ 1845 h 2512"/>
                <a:gd name="T6" fmla="*/ 1875 w 2481"/>
                <a:gd name="T7" fmla="*/ 0 h 2512"/>
                <a:gd name="T8" fmla="*/ 0 w 2481"/>
                <a:gd name="T9" fmla="*/ 1380 h 2512"/>
                <a:gd name="T10" fmla="*/ 1565 w 2481"/>
                <a:gd name="T11" fmla="*/ 2511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2512">
                  <a:moveTo>
                    <a:pt x="1565" y="2511"/>
                  </a:moveTo>
                  <a:lnTo>
                    <a:pt x="1565" y="2511"/>
                  </a:lnTo>
                  <a:cubicBezTo>
                    <a:pt x="1798" y="2217"/>
                    <a:pt x="2108" y="1969"/>
                    <a:pt x="2480" y="1845"/>
                  </a:cubicBezTo>
                  <a:cubicBezTo>
                    <a:pt x="1875" y="0"/>
                    <a:pt x="1875" y="0"/>
                    <a:pt x="1875" y="0"/>
                  </a:cubicBezTo>
                  <a:cubicBezTo>
                    <a:pt x="1116" y="264"/>
                    <a:pt x="465" y="744"/>
                    <a:pt x="0" y="1380"/>
                  </a:cubicBezTo>
                  <a:lnTo>
                    <a:pt x="1565" y="2511"/>
                  </a:ln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Freeform 62">
              <a:extLst>
                <a:ext uri="{FF2B5EF4-FFF2-40B4-BE49-F238E27FC236}">
                  <a16:creationId xmlns:a16="http://schemas.microsoft.com/office/drawing/2014/main" id="{5444BD23-41AA-FB42-B563-9BD2C1C94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0763" y="4067337"/>
              <a:ext cx="1195634" cy="1038017"/>
            </a:xfrm>
            <a:custGeom>
              <a:avLst/>
              <a:gdLst>
                <a:gd name="T0" fmla="*/ 605 w 2342"/>
                <a:gd name="T1" fmla="*/ 2030 h 2031"/>
                <a:gd name="T2" fmla="*/ 605 w 2342"/>
                <a:gd name="T3" fmla="*/ 2030 h 2031"/>
                <a:gd name="T4" fmla="*/ 1194 w 2342"/>
                <a:gd name="T5" fmla="*/ 1937 h 2031"/>
                <a:gd name="T6" fmla="*/ 1752 w 2342"/>
                <a:gd name="T7" fmla="*/ 2015 h 2031"/>
                <a:gd name="T8" fmla="*/ 2341 w 2342"/>
                <a:gd name="T9" fmla="*/ 171 h 2031"/>
                <a:gd name="T10" fmla="*/ 1194 w 2342"/>
                <a:gd name="T11" fmla="*/ 0 h 2031"/>
                <a:gd name="T12" fmla="*/ 0 w 2342"/>
                <a:gd name="T13" fmla="*/ 186 h 2031"/>
                <a:gd name="T14" fmla="*/ 605 w 2342"/>
                <a:gd name="T15" fmla="*/ 2030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2" h="2031">
                  <a:moveTo>
                    <a:pt x="605" y="2030"/>
                  </a:moveTo>
                  <a:lnTo>
                    <a:pt x="605" y="2030"/>
                  </a:lnTo>
                  <a:cubicBezTo>
                    <a:pt x="791" y="1968"/>
                    <a:pt x="992" y="1937"/>
                    <a:pt x="1194" y="1937"/>
                  </a:cubicBezTo>
                  <a:cubicBezTo>
                    <a:pt x="1380" y="1937"/>
                    <a:pt x="1566" y="1968"/>
                    <a:pt x="1752" y="2015"/>
                  </a:cubicBezTo>
                  <a:cubicBezTo>
                    <a:pt x="2341" y="171"/>
                    <a:pt x="2341" y="171"/>
                    <a:pt x="2341" y="171"/>
                  </a:cubicBezTo>
                  <a:cubicBezTo>
                    <a:pt x="1984" y="62"/>
                    <a:pt x="1597" y="0"/>
                    <a:pt x="1194" y="0"/>
                  </a:cubicBezTo>
                  <a:cubicBezTo>
                    <a:pt x="775" y="0"/>
                    <a:pt x="388" y="62"/>
                    <a:pt x="0" y="186"/>
                  </a:cubicBezTo>
                  <a:lnTo>
                    <a:pt x="605" y="2030"/>
                  </a:ln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Freeform 63">
              <a:extLst>
                <a:ext uri="{FF2B5EF4-FFF2-40B4-BE49-F238E27FC236}">
                  <a16:creationId xmlns:a16="http://schemas.microsoft.com/office/drawing/2014/main" id="{BA14BCAC-3D70-F344-B0B0-3E1A3332E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3477" y="5049062"/>
              <a:ext cx="1994973" cy="981725"/>
            </a:xfrm>
            <a:custGeom>
              <a:avLst/>
              <a:gdLst>
                <a:gd name="T0" fmla="*/ 279 w 3906"/>
                <a:gd name="T1" fmla="*/ 1922 h 1923"/>
                <a:gd name="T2" fmla="*/ 279 w 3906"/>
                <a:gd name="T3" fmla="*/ 1922 h 1923"/>
                <a:gd name="T4" fmla="*/ 1953 w 3906"/>
                <a:gd name="T5" fmla="*/ 294 h 1923"/>
                <a:gd name="T6" fmla="*/ 3611 w 3906"/>
                <a:gd name="T7" fmla="*/ 1922 h 1923"/>
                <a:gd name="T8" fmla="*/ 3905 w 3906"/>
                <a:gd name="T9" fmla="*/ 1922 h 1923"/>
                <a:gd name="T10" fmla="*/ 3905 w 3906"/>
                <a:gd name="T11" fmla="*/ 1922 h 1923"/>
                <a:gd name="T12" fmla="*/ 3317 w 3906"/>
                <a:gd name="T13" fmla="*/ 573 h 1923"/>
                <a:gd name="T14" fmla="*/ 1953 w 3906"/>
                <a:gd name="T15" fmla="*/ 0 h 1923"/>
                <a:gd name="T16" fmla="*/ 573 w 3906"/>
                <a:gd name="T17" fmla="*/ 573 h 1923"/>
                <a:gd name="T18" fmla="*/ 0 w 3906"/>
                <a:gd name="T19" fmla="*/ 1922 h 1923"/>
                <a:gd name="T20" fmla="*/ 0 w 3906"/>
                <a:gd name="T21" fmla="*/ 1922 h 1923"/>
                <a:gd name="T22" fmla="*/ 279 w 3906"/>
                <a:gd name="T23" fmla="*/ 1922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06" h="1923">
                  <a:moveTo>
                    <a:pt x="279" y="1922"/>
                  </a:moveTo>
                  <a:lnTo>
                    <a:pt x="279" y="1922"/>
                  </a:lnTo>
                  <a:cubicBezTo>
                    <a:pt x="294" y="1023"/>
                    <a:pt x="1054" y="294"/>
                    <a:pt x="1953" y="294"/>
                  </a:cubicBezTo>
                  <a:cubicBezTo>
                    <a:pt x="2852" y="294"/>
                    <a:pt x="3595" y="1023"/>
                    <a:pt x="3611" y="1922"/>
                  </a:cubicBezTo>
                  <a:cubicBezTo>
                    <a:pt x="3905" y="1922"/>
                    <a:pt x="3905" y="1922"/>
                    <a:pt x="3905" y="1922"/>
                  </a:cubicBezTo>
                  <a:lnTo>
                    <a:pt x="3905" y="1922"/>
                  </a:lnTo>
                  <a:cubicBezTo>
                    <a:pt x="3890" y="1410"/>
                    <a:pt x="3689" y="930"/>
                    <a:pt x="3317" y="573"/>
                  </a:cubicBezTo>
                  <a:cubicBezTo>
                    <a:pt x="2945" y="201"/>
                    <a:pt x="2464" y="0"/>
                    <a:pt x="1953" y="0"/>
                  </a:cubicBezTo>
                  <a:cubicBezTo>
                    <a:pt x="1426" y="0"/>
                    <a:pt x="945" y="201"/>
                    <a:pt x="573" y="573"/>
                  </a:cubicBezTo>
                  <a:cubicBezTo>
                    <a:pt x="217" y="930"/>
                    <a:pt x="0" y="1410"/>
                    <a:pt x="0" y="1922"/>
                  </a:cubicBezTo>
                  <a:lnTo>
                    <a:pt x="0" y="1922"/>
                  </a:lnTo>
                  <a:lnTo>
                    <a:pt x="279" y="1922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Freeform 64">
              <a:extLst>
                <a:ext uri="{FF2B5EF4-FFF2-40B4-BE49-F238E27FC236}">
                  <a16:creationId xmlns:a16="http://schemas.microsoft.com/office/drawing/2014/main" id="{533A38EE-C194-314D-8A8C-280DC7B118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872430">
              <a:off x="19259305" y="5230435"/>
              <a:ext cx="1803581" cy="713778"/>
            </a:xfrm>
            <a:custGeom>
              <a:avLst/>
              <a:gdLst>
                <a:gd name="T0" fmla="*/ 3518 w 3534"/>
                <a:gd name="T1" fmla="*/ 78 h 1396"/>
                <a:gd name="T2" fmla="*/ 3518 w 3534"/>
                <a:gd name="T3" fmla="*/ 78 h 1396"/>
                <a:gd name="T4" fmla="*/ 3409 w 3534"/>
                <a:gd name="T5" fmla="*/ 16 h 1396"/>
                <a:gd name="T6" fmla="*/ 914 w 3534"/>
                <a:gd name="T7" fmla="*/ 760 h 1396"/>
                <a:gd name="T8" fmla="*/ 620 w 3534"/>
                <a:gd name="T9" fmla="*/ 698 h 1396"/>
                <a:gd name="T10" fmla="*/ 403 w 3534"/>
                <a:gd name="T11" fmla="*/ 930 h 1396"/>
                <a:gd name="T12" fmla="*/ 62 w 3534"/>
                <a:gd name="T13" fmla="*/ 977 h 1396"/>
                <a:gd name="T14" fmla="*/ 15 w 3534"/>
                <a:gd name="T15" fmla="*/ 1054 h 1396"/>
                <a:gd name="T16" fmla="*/ 62 w 3534"/>
                <a:gd name="T17" fmla="*/ 1194 h 1396"/>
                <a:gd name="T18" fmla="*/ 108 w 3534"/>
                <a:gd name="T19" fmla="*/ 1333 h 1396"/>
                <a:gd name="T20" fmla="*/ 201 w 3534"/>
                <a:gd name="T21" fmla="*/ 1364 h 1396"/>
                <a:gd name="T22" fmla="*/ 496 w 3534"/>
                <a:gd name="T23" fmla="*/ 1209 h 1396"/>
                <a:gd name="T24" fmla="*/ 806 w 3534"/>
                <a:gd name="T25" fmla="*/ 1271 h 1396"/>
                <a:gd name="T26" fmla="*/ 1007 w 3534"/>
                <a:gd name="T27" fmla="*/ 1039 h 1396"/>
                <a:gd name="T28" fmla="*/ 3471 w 3534"/>
                <a:gd name="T29" fmla="*/ 171 h 1396"/>
                <a:gd name="T30" fmla="*/ 3518 w 3534"/>
                <a:gd name="T31" fmla="*/ 78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34" h="1396">
                  <a:moveTo>
                    <a:pt x="3518" y="78"/>
                  </a:moveTo>
                  <a:lnTo>
                    <a:pt x="3518" y="78"/>
                  </a:lnTo>
                  <a:cubicBezTo>
                    <a:pt x="3503" y="31"/>
                    <a:pt x="3456" y="0"/>
                    <a:pt x="3409" y="16"/>
                  </a:cubicBezTo>
                  <a:cubicBezTo>
                    <a:pt x="914" y="760"/>
                    <a:pt x="914" y="760"/>
                    <a:pt x="914" y="760"/>
                  </a:cubicBezTo>
                  <a:cubicBezTo>
                    <a:pt x="837" y="682"/>
                    <a:pt x="728" y="651"/>
                    <a:pt x="620" y="698"/>
                  </a:cubicBezTo>
                  <a:cubicBezTo>
                    <a:pt x="496" y="729"/>
                    <a:pt x="434" y="822"/>
                    <a:pt x="403" y="930"/>
                  </a:cubicBezTo>
                  <a:cubicBezTo>
                    <a:pt x="62" y="977"/>
                    <a:pt x="62" y="977"/>
                    <a:pt x="62" y="977"/>
                  </a:cubicBezTo>
                  <a:cubicBezTo>
                    <a:pt x="31" y="977"/>
                    <a:pt x="0" y="1023"/>
                    <a:pt x="15" y="1054"/>
                  </a:cubicBezTo>
                  <a:cubicBezTo>
                    <a:pt x="62" y="1194"/>
                    <a:pt x="62" y="1194"/>
                    <a:pt x="62" y="1194"/>
                  </a:cubicBezTo>
                  <a:cubicBezTo>
                    <a:pt x="108" y="1333"/>
                    <a:pt x="108" y="1333"/>
                    <a:pt x="108" y="1333"/>
                  </a:cubicBezTo>
                  <a:cubicBezTo>
                    <a:pt x="124" y="1380"/>
                    <a:pt x="155" y="1395"/>
                    <a:pt x="201" y="1364"/>
                  </a:cubicBezTo>
                  <a:cubicBezTo>
                    <a:pt x="496" y="1209"/>
                    <a:pt x="496" y="1209"/>
                    <a:pt x="496" y="1209"/>
                  </a:cubicBezTo>
                  <a:cubicBezTo>
                    <a:pt x="573" y="1287"/>
                    <a:pt x="697" y="1318"/>
                    <a:pt x="806" y="1271"/>
                  </a:cubicBezTo>
                  <a:cubicBezTo>
                    <a:pt x="914" y="1240"/>
                    <a:pt x="992" y="1147"/>
                    <a:pt x="1007" y="1039"/>
                  </a:cubicBezTo>
                  <a:cubicBezTo>
                    <a:pt x="3471" y="171"/>
                    <a:pt x="3471" y="171"/>
                    <a:pt x="3471" y="171"/>
                  </a:cubicBezTo>
                  <a:cubicBezTo>
                    <a:pt x="3518" y="171"/>
                    <a:pt x="3533" y="109"/>
                    <a:pt x="3518" y="78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63513617-C22F-1042-AF01-BC2D731369B9}"/>
                </a:ext>
              </a:extLst>
            </p:cNvPr>
            <p:cNvGrpSpPr/>
            <p:nvPr/>
          </p:nvGrpSpPr>
          <p:grpSpPr>
            <a:xfrm>
              <a:off x="19211124" y="6430452"/>
              <a:ext cx="2694087" cy="1429958"/>
              <a:chOff x="18384277" y="4841740"/>
              <a:chExt cx="2694087" cy="1429958"/>
            </a:xfrm>
          </p:grpSpPr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CAAFC6FF-0509-A743-873B-9AD5AA46CB99}"/>
                  </a:ext>
                </a:extLst>
              </p:cNvPr>
              <p:cNvSpPr txBox="1"/>
              <p:nvPr/>
            </p:nvSpPr>
            <p:spPr>
              <a:xfrm>
                <a:off x="18704850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55F8F7C8-4A24-F541-8F69-B6869F799372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+700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392" name="Freeform 56">
            <a:extLst>
              <a:ext uri="{FF2B5EF4-FFF2-40B4-BE49-F238E27FC236}">
                <a16:creationId xmlns:a16="http://schemas.microsoft.com/office/drawing/2014/main" id="{0AB41292-624A-C44C-9063-3E44B488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8160" y="4031790"/>
            <a:ext cx="4298424" cy="2130073"/>
          </a:xfrm>
          <a:custGeom>
            <a:avLst/>
            <a:gdLst>
              <a:gd name="T0" fmla="*/ 8416 w 8417"/>
              <a:gd name="T1" fmla="*/ 4169 h 4170"/>
              <a:gd name="T2" fmla="*/ 8416 w 8417"/>
              <a:gd name="T3" fmla="*/ 4169 h 4170"/>
              <a:gd name="T4" fmla="*/ 8090 w 8417"/>
              <a:gd name="T5" fmla="*/ 4169 h 4170"/>
              <a:gd name="T6" fmla="*/ 4929 w 8417"/>
              <a:gd name="T7" fmla="*/ 387 h 4170"/>
              <a:gd name="T8" fmla="*/ 4216 w 8417"/>
              <a:gd name="T9" fmla="*/ 325 h 4170"/>
              <a:gd name="T10" fmla="*/ 4200 w 8417"/>
              <a:gd name="T11" fmla="*/ 325 h 4170"/>
              <a:gd name="T12" fmla="*/ 3642 w 8417"/>
              <a:gd name="T13" fmla="*/ 356 h 4170"/>
              <a:gd name="T14" fmla="*/ 2743 w 8417"/>
              <a:gd name="T15" fmla="*/ 604 h 4170"/>
              <a:gd name="T16" fmla="*/ 1767 w 8417"/>
              <a:gd name="T17" fmla="*/ 1193 h 4170"/>
              <a:gd name="T18" fmla="*/ 961 w 8417"/>
              <a:gd name="T19" fmla="*/ 2076 h 4170"/>
              <a:gd name="T20" fmla="*/ 604 w 8417"/>
              <a:gd name="T21" fmla="*/ 2758 h 4170"/>
              <a:gd name="T22" fmla="*/ 450 w 8417"/>
              <a:gd name="T23" fmla="*/ 3254 h 4170"/>
              <a:gd name="T24" fmla="*/ 326 w 8417"/>
              <a:gd name="T25" fmla="*/ 4169 h 4170"/>
              <a:gd name="T26" fmla="*/ 0 w 8417"/>
              <a:gd name="T27" fmla="*/ 4169 h 4170"/>
              <a:gd name="T28" fmla="*/ 186 w 8417"/>
              <a:gd name="T29" fmla="*/ 2991 h 4170"/>
              <a:gd name="T30" fmla="*/ 357 w 8417"/>
              <a:gd name="T31" fmla="*/ 2510 h 4170"/>
              <a:gd name="T32" fmla="*/ 728 w 8417"/>
              <a:gd name="T33" fmla="*/ 1844 h 4170"/>
              <a:gd name="T34" fmla="*/ 1534 w 8417"/>
              <a:gd name="T35" fmla="*/ 960 h 4170"/>
              <a:gd name="T36" fmla="*/ 2496 w 8417"/>
              <a:gd name="T37" fmla="*/ 372 h 4170"/>
              <a:gd name="T38" fmla="*/ 3363 w 8417"/>
              <a:gd name="T39" fmla="*/ 92 h 4170"/>
              <a:gd name="T40" fmla="*/ 3890 w 8417"/>
              <a:gd name="T41" fmla="*/ 15 h 4170"/>
              <a:gd name="T42" fmla="*/ 4216 w 8417"/>
              <a:gd name="T43" fmla="*/ 0 h 4170"/>
              <a:gd name="T44" fmla="*/ 4557 w 8417"/>
              <a:gd name="T45" fmla="*/ 15 h 4170"/>
              <a:gd name="T46" fmla="*/ 8416 w 8417"/>
              <a:gd name="T47" fmla="*/ 4169 h 4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417" h="4170">
                <a:moveTo>
                  <a:pt x="8416" y="4169"/>
                </a:moveTo>
                <a:lnTo>
                  <a:pt x="8416" y="4169"/>
                </a:lnTo>
                <a:cubicBezTo>
                  <a:pt x="8090" y="4169"/>
                  <a:pt x="8090" y="4169"/>
                  <a:pt x="8090" y="4169"/>
                </a:cubicBezTo>
                <a:cubicBezTo>
                  <a:pt x="8075" y="2293"/>
                  <a:pt x="6726" y="728"/>
                  <a:pt x="4929" y="387"/>
                </a:cubicBezTo>
                <a:cubicBezTo>
                  <a:pt x="4696" y="340"/>
                  <a:pt x="4464" y="325"/>
                  <a:pt x="4216" y="325"/>
                </a:cubicBezTo>
                <a:cubicBezTo>
                  <a:pt x="4200" y="325"/>
                  <a:pt x="4200" y="325"/>
                  <a:pt x="4200" y="325"/>
                </a:cubicBezTo>
                <a:cubicBezTo>
                  <a:pt x="4014" y="325"/>
                  <a:pt x="3828" y="340"/>
                  <a:pt x="3642" y="356"/>
                </a:cubicBezTo>
                <a:cubicBezTo>
                  <a:pt x="3332" y="402"/>
                  <a:pt x="3022" y="496"/>
                  <a:pt x="2743" y="604"/>
                </a:cubicBezTo>
                <a:cubicBezTo>
                  <a:pt x="2387" y="759"/>
                  <a:pt x="2062" y="945"/>
                  <a:pt x="1767" y="1193"/>
                </a:cubicBezTo>
                <a:cubicBezTo>
                  <a:pt x="1457" y="1441"/>
                  <a:pt x="1178" y="1736"/>
                  <a:pt x="961" y="2076"/>
                </a:cubicBezTo>
                <a:cubicBezTo>
                  <a:pt x="822" y="2293"/>
                  <a:pt x="698" y="2510"/>
                  <a:pt x="604" y="2758"/>
                </a:cubicBezTo>
                <a:cubicBezTo>
                  <a:pt x="543" y="2913"/>
                  <a:pt x="481" y="3084"/>
                  <a:pt x="450" y="3254"/>
                </a:cubicBezTo>
                <a:cubicBezTo>
                  <a:pt x="372" y="3549"/>
                  <a:pt x="326" y="3859"/>
                  <a:pt x="326" y="4169"/>
                </a:cubicBezTo>
                <a:cubicBezTo>
                  <a:pt x="0" y="4169"/>
                  <a:pt x="0" y="4169"/>
                  <a:pt x="0" y="4169"/>
                </a:cubicBezTo>
                <a:cubicBezTo>
                  <a:pt x="16" y="3766"/>
                  <a:pt x="78" y="3363"/>
                  <a:pt x="186" y="2991"/>
                </a:cubicBezTo>
                <a:cubicBezTo>
                  <a:pt x="233" y="2836"/>
                  <a:pt x="295" y="2665"/>
                  <a:pt x="357" y="2510"/>
                </a:cubicBezTo>
                <a:cubicBezTo>
                  <a:pt x="465" y="2278"/>
                  <a:pt x="589" y="2045"/>
                  <a:pt x="728" y="1844"/>
                </a:cubicBezTo>
                <a:cubicBezTo>
                  <a:pt x="961" y="1518"/>
                  <a:pt x="1224" y="1208"/>
                  <a:pt x="1534" y="960"/>
                </a:cubicBezTo>
                <a:cubicBezTo>
                  <a:pt x="1829" y="728"/>
                  <a:pt x="2154" y="526"/>
                  <a:pt x="2496" y="372"/>
                </a:cubicBezTo>
                <a:cubicBezTo>
                  <a:pt x="2774" y="248"/>
                  <a:pt x="3069" y="154"/>
                  <a:pt x="3363" y="92"/>
                </a:cubicBezTo>
                <a:cubicBezTo>
                  <a:pt x="3534" y="46"/>
                  <a:pt x="3704" y="30"/>
                  <a:pt x="3890" y="15"/>
                </a:cubicBezTo>
                <a:cubicBezTo>
                  <a:pt x="3999" y="0"/>
                  <a:pt x="4107" y="0"/>
                  <a:pt x="4216" y="0"/>
                </a:cubicBezTo>
                <a:cubicBezTo>
                  <a:pt x="4324" y="0"/>
                  <a:pt x="4448" y="0"/>
                  <a:pt x="4557" y="15"/>
                </a:cubicBezTo>
                <a:cubicBezTo>
                  <a:pt x="6711" y="186"/>
                  <a:pt x="8400" y="1983"/>
                  <a:pt x="8416" y="4169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57">
            <a:extLst>
              <a:ext uri="{FF2B5EF4-FFF2-40B4-BE49-F238E27FC236}">
                <a16:creationId xmlns:a16="http://schemas.microsoft.com/office/drawing/2014/main" id="{8AD94BAB-901A-9A46-A0EE-F017FE21E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4783" y="4196161"/>
            <a:ext cx="3965178" cy="1963450"/>
          </a:xfrm>
          <a:custGeom>
            <a:avLst/>
            <a:gdLst>
              <a:gd name="T0" fmla="*/ 1937 w 7765"/>
              <a:gd name="T1" fmla="*/ 3844 h 3845"/>
              <a:gd name="T2" fmla="*/ 1937 w 7765"/>
              <a:gd name="T3" fmla="*/ 3844 h 3845"/>
              <a:gd name="T4" fmla="*/ 3890 w 7765"/>
              <a:gd name="T5" fmla="*/ 1937 h 3845"/>
              <a:gd name="T6" fmla="*/ 5827 w 7765"/>
              <a:gd name="T7" fmla="*/ 3844 h 3845"/>
              <a:gd name="T8" fmla="*/ 7764 w 7765"/>
              <a:gd name="T9" fmla="*/ 3844 h 3845"/>
              <a:gd name="T10" fmla="*/ 3890 w 7765"/>
              <a:gd name="T11" fmla="*/ 0 h 3845"/>
              <a:gd name="T12" fmla="*/ 0 w 7765"/>
              <a:gd name="T13" fmla="*/ 3844 h 3845"/>
              <a:gd name="T14" fmla="*/ 1937 w 7765"/>
              <a:gd name="T15" fmla="*/ 3844 h 3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65" h="3845">
                <a:moveTo>
                  <a:pt x="1937" y="3844"/>
                </a:moveTo>
                <a:lnTo>
                  <a:pt x="1937" y="3844"/>
                </a:lnTo>
                <a:cubicBezTo>
                  <a:pt x="1952" y="2790"/>
                  <a:pt x="2820" y="1937"/>
                  <a:pt x="3890" y="1937"/>
                </a:cubicBezTo>
                <a:cubicBezTo>
                  <a:pt x="4944" y="1937"/>
                  <a:pt x="5812" y="2790"/>
                  <a:pt x="5827" y="3844"/>
                </a:cubicBezTo>
                <a:cubicBezTo>
                  <a:pt x="7764" y="3844"/>
                  <a:pt x="7764" y="3844"/>
                  <a:pt x="7764" y="3844"/>
                </a:cubicBezTo>
                <a:cubicBezTo>
                  <a:pt x="7749" y="1720"/>
                  <a:pt x="6028" y="0"/>
                  <a:pt x="3890" y="0"/>
                </a:cubicBezTo>
                <a:cubicBezTo>
                  <a:pt x="1751" y="0"/>
                  <a:pt x="15" y="1720"/>
                  <a:pt x="0" y="3844"/>
                </a:cubicBezTo>
                <a:lnTo>
                  <a:pt x="1937" y="38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58">
            <a:extLst>
              <a:ext uri="{FF2B5EF4-FFF2-40B4-BE49-F238E27FC236}">
                <a16:creationId xmlns:a16="http://schemas.microsoft.com/office/drawing/2014/main" id="{5A0F8646-A669-4447-BB59-FB049E1C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4783" y="5027025"/>
            <a:ext cx="1170865" cy="1132586"/>
          </a:xfrm>
          <a:custGeom>
            <a:avLst/>
            <a:gdLst>
              <a:gd name="T0" fmla="*/ 0 w 2294"/>
              <a:gd name="T1" fmla="*/ 2217 h 2218"/>
              <a:gd name="T2" fmla="*/ 0 w 2294"/>
              <a:gd name="T3" fmla="*/ 2217 h 2218"/>
              <a:gd name="T4" fmla="*/ 1937 w 2294"/>
              <a:gd name="T5" fmla="*/ 2217 h 2218"/>
              <a:gd name="T6" fmla="*/ 2293 w 2294"/>
              <a:gd name="T7" fmla="*/ 1147 h 2218"/>
              <a:gd name="T8" fmla="*/ 712 w 2294"/>
              <a:gd name="T9" fmla="*/ 0 h 2218"/>
              <a:gd name="T10" fmla="*/ 0 w 2294"/>
              <a:gd name="T11" fmla="*/ 2217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4" h="2218">
                <a:moveTo>
                  <a:pt x="0" y="2217"/>
                </a:moveTo>
                <a:lnTo>
                  <a:pt x="0" y="2217"/>
                </a:lnTo>
                <a:cubicBezTo>
                  <a:pt x="1937" y="2217"/>
                  <a:pt x="1937" y="2217"/>
                  <a:pt x="1937" y="2217"/>
                </a:cubicBezTo>
                <a:cubicBezTo>
                  <a:pt x="1952" y="1829"/>
                  <a:pt x="2076" y="1457"/>
                  <a:pt x="2293" y="1147"/>
                </a:cubicBezTo>
                <a:cubicBezTo>
                  <a:pt x="712" y="0"/>
                  <a:pt x="712" y="0"/>
                  <a:pt x="712" y="0"/>
                </a:cubicBezTo>
                <a:cubicBezTo>
                  <a:pt x="278" y="636"/>
                  <a:pt x="0" y="1395"/>
                  <a:pt x="0" y="22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59">
            <a:extLst>
              <a:ext uri="{FF2B5EF4-FFF2-40B4-BE49-F238E27FC236}">
                <a16:creationId xmlns:a16="http://schemas.microsoft.com/office/drawing/2014/main" id="{935017CA-AAA1-F945-8F5D-85BC6343D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845" y="5020269"/>
            <a:ext cx="1170865" cy="1139342"/>
          </a:xfrm>
          <a:custGeom>
            <a:avLst/>
            <a:gdLst>
              <a:gd name="T0" fmla="*/ 0 w 2295"/>
              <a:gd name="T1" fmla="*/ 1147 h 2233"/>
              <a:gd name="T2" fmla="*/ 0 w 2295"/>
              <a:gd name="T3" fmla="*/ 1147 h 2233"/>
              <a:gd name="T4" fmla="*/ 357 w 2295"/>
              <a:gd name="T5" fmla="*/ 2232 h 2233"/>
              <a:gd name="T6" fmla="*/ 2294 w 2295"/>
              <a:gd name="T7" fmla="*/ 2232 h 2233"/>
              <a:gd name="T8" fmla="*/ 1582 w 2295"/>
              <a:gd name="T9" fmla="*/ 0 h 2233"/>
              <a:gd name="T10" fmla="*/ 0 w 2295"/>
              <a:gd name="T11" fmla="*/ 1147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5" h="2233">
                <a:moveTo>
                  <a:pt x="0" y="1147"/>
                </a:moveTo>
                <a:lnTo>
                  <a:pt x="0" y="1147"/>
                </a:lnTo>
                <a:cubicBezTo>
                  <a:pt x="218" y="1457"/>
                  <a:pt x="357" y="1829"/>
                  <a:pt x="357" y="2232"/>
                </a:cubicBezTo>
                <a:cubicBezTo>
                  <a:pt x="2294" y="2232"/>
                  <a:pt x="2294" y="2232"/>
                  <a:pt x="2294" y="2232"/>
                </a:cubicBezTo>
                <a:cubicBezTo>
                  <a:pt x="2294" y="1410"/>
                  <a:pt x="2031" y="635"/>
                  <a:pt x="1582" y="0"/>
                </a:cubicBezTo>
                <a:lnTo>
                  <a:pt x="0" y="1147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60">
            <a:extLst>
              <a:ext uri="{FF2B5EF4-FFF2-40B4-BE49-F238E27FC236}">
                <a16:creationId xmlns:a16="http://schemas.microsoft.com/office/drawing/2014/main" id="{67596AEB-089F-0F46-A70E-D7DF568D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8234" y="4292983"/>
            <a:ext cx="1274441" cy="1290202"/>
          </a:xfrm>
          <a:custGeom>
            <a:avLst/>
            <a:gdLst>
              <a:gd name="T0" fmla="*/ 0 w 2496"/>
              <a:gd name="T1" fmla="*/ 1844 h 2527"/>
              <a:gd name="T2" fmla="*/ 0 w 2496"/>
              <a:gd name="T3" fmla="*/ 1844 h 2527"/>
              <a:gd name="T4" fmla="*/ 930 w 2496"/>
              <a:gd name="T5" fmla="*/ 2526 h 2527"/>
              <a:gd name="T6" fmla="*/ 2495 w 2496"/>
              <a:gd name="T7" fmla="*/ 1379 h 2527"/>
              <a:gd name="T8" fmla="*/ 589 w 2496"/>
              <a:gd name="T9" fmla="*/ 0 h 2527"/>
              <a:gd name="T10" fmla="*/ 0 w 2496"/>
              <a:gd name="T11" fmla="*/ 1844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6" h="2527">
                <a:moveTo>
                  <a:pt x="0" y="1844"/>
                </a:moveTo>
                <a:lnTo>
                  <a:pt x="0" y="1844"/>
                </a:lnTo>
                <a:cubicBezTo>
                  <a:pt x="372" y="1984"/>
                  <a:pt x="697" y="2216"/>
                  <a:pt x="930" y="2526"/>
                </a:cubicBezTo>
                <a:cubicBezTo>
                  <a:pt x="2495" y="1379"/>
                  <a:pt x="2495" y="1379"/>
                  <a:pt x="2495" y="1379"/>
                </a:cubicBezTo>
                <a:cubicBezTo>
                  <a:pt x="2030" y="744"/>
                  <a:pt x="1364" y="263"/>
                  <a:pt x="589" y="0"/>
                </a:cubicBezTo>
                <a:lnTo>
                  <a:pt x="0" y="1844"/>
                </a:ln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61">
            <a:extLst>
              <a:ext uri="{FF2B5EF4-FFF2-40B4-BE49-F238E27FC236}">
                <a16:creationId xmlns:a16="http://schemas.microsoft.com/office/drawing/2014/main" id="{ECCB3233-A04B-7F45-9FAE-AE0A557A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069" y="4299737"/>
            <a:ext cx="1267686" cy="1283448"/>
          </a:xfrm>
          <a:custGeom>
            <a:avLst/>
            <a:gdLst>
              <a:gd name="T0" fmla="*/ 1565 w 2481"/>
              <a:gd name="T1" fmla="*/ 2511 h 2512"/>
              <a:gd name="T2" fmla="*/ 1565 w 2481"/>
              <a:gd name="T3" fmla="*/ 2511 h 2512"/>
              <a:gd name="T4" fmla="*/ 2480 w 2481"/>
              <a:gd name="T5" fmla="*/ 1845 h 2512"/>
              <a:gd name="T6" fmla="*/ 1875 w 2481"/>
              <a:gd name="T7" fmla="*/ 0 h 2512"/>
              <a:gd name="T8" fmla="*/ 0 w 2481"/>
              <a:gd name="T9" fmla="*/ 1380 h 2512"/>
              <a:gd name="T10" fmla="*/ 1565 w 2481"/>
              <a:gd name="T11" fmla="*/ 2511 h 2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1" h="2512">
                <a:moveTo>
                  <a:pt x="1565" y="2511"/>
                </a:moveTo>
                <a:lnTo>
                  <a:pt x="1565" y="2511"/>
                </a:lnTo>
                <a:cubicBezTo>
                  <a:pt x="1798" y="2217"/>
                  <a:pt x="2108" y="1969"/>
                  <a:pt x="2480" y="1845"/>
                </a:cubicBezTo>
                <a:cubicBezTo>
                  <a:pt x="1875" y="0"/>
                  <a:pt x="1875" y="0"/>
                  <a:pt x="1875" y="0"/>
                </a:cubicBezTo>
                <a:cubicBezTo>
                  <a:pt x="1116" y="264"/>
                  <a:pt x="465" y="744"/>
                  <a:pt x="0" y="1380"/>
                </a:cubicBezTo>
                <a:lnTo>
                  <a:pt x="1565" y="2511"/>
                </a:ln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62">
            <a:extLst>
              <a:ext uri="{FF2B5EF4-FFF2-40B4-BE49-F238E27FC236}">
                <a16:creationId xmlns:a16="http://schemas.microsoft.com/office/drawing/2014/main" id="{C23FEA1C-D408-C54F-8109-94021224E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0548" y="4196161"/>
            <a:ext cx="1195634" cy="1038017"/>
          </a:xfrm>
          <a:custGeom>
            <a:avLst/>
            <a:gdLst>
              <a:gd name="T0" fmla="*/ 605 w 2342"/>
              <a:gd name="T1" fmla="*/ 2030 h 2031"/>
              <a:gd name="T2" fmla="*/ 605 w 2342"/>
              <a:gd name="T3" fmla="*/ 2030 h 2031"/>
              <a:gd name="T4" fmla="*/ 1194 w 2342"/>
              <a:gd name="T5" fmla="*/ 1937 h 2031"/>
              <a:gd name="T6" fmla="*/ 1752 w 2342"/>
              <a:gd name="T7" fmla="*/ 2015 h 2031"/>
              <a:gd name="T8" fmla="*/ 2341 w 2342"/>
              <a:gd name="T9" fmla="*/ 171 h 2031"/>
              <a:gd name="T10" fmla="*/ 1194 w 2342"/>
              <a:gd name="T11" fmla="*/ 0 h 2031"/>
              <a:gd name="T12" fmla="*/ 0 w 2342"/>
              <a:gd name="T13" fmla="*/ 186 h 2031"/>
              <a:gd name="T14" fmla="*/ 605 w 2342"/>
              <a:gd name="T15" fmla="*/ 2030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2" h="2031">
                <a:moveTo>
                  <a:pt x="605" y="2030"/>
                </a:moveTo>
                <a:lnTo>
                  <a:pt x="605" y="2030"/>
                </a:lnTo>
                <a:cubicBezTo>
                  <a:pt x="791" y="1968"/>
                  <a:pt x="992" y="1937"/>
                  <a:pt x="1194" y="1937"/>
                </a:cubicBezTo>
                <a:cubicBezTo>
                  <a:pt x="1380" y="1937"/>
                  <a:pt x="1566" y="1968"/>
                  <a:pt x="1752" y="2015"/>
                </a:cubicBezTo>
                <a:cubicBezTo>
                  <a:pt x="2341" y="171"/>
                  <a:pt x="2341" y="171"/>
                  <a:pt x="2341" y="171"/>
                </a:cubicBezTo>
                <a:cubicBezTo>
                  <a:pt x="1984" y="62"/>
                  <a:pt x="1597" y="0"/>
                  <a:pt x="1194" y="0"/>
                </a:cubicBezTo>
                <a:cubicBezTo>
                  <a:pt x="775" y="0"/>
                  <a:pt x="388" y="62"/>
                  <a:pt x="0" y="186"/>
                </a:cubicBezTo>
                <a:lnTo>
                  <a:pt x="605" y="2030"/>
                </a:lnTo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63">
            <a:extLst>
              <a:ext uri="{FF2B5EF4-FFF2-40B4-BE49-F238E27FC236}">
                <a16:creationId xmlns:a16="http://schemas.microsoft.com/office/drawing/2014/main" id="{B5B4C250-4499-1746-B365-3A5FCAF9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3262" y="5177886"/>
            <a:ext cx="1994973" cy="981725"/>
          </a:xfrm>
          <a:custGeom>
            <a:avLst/>
            <a:gdLst>
              <a:gd name="T0" fmla="*/ 279 w 3906"/>
              <a:gd name="T1" fmla="*/ 1922 h 1923"/>
              <a:gd name="T2" fmla="*/ 279 w 3906"/>
              <a:gd name="T3" fmla="*/ 1922 h 1923"/>
              <a:gd name="T4" fmla="*/ 1953 w 3906"/>
              <a:gd name="T5" fmla="*/ 294 h 1923"/>
              <a:gd name="T6" fmla="*/ 3611 w 3906"/>
              <a:gd name="T7" fmla="*/ 1922 h 1923"/>
              <a:gd name="T8" fmla="*/ 3905 w 3906"/>
              <a:gd name="T9" fmla="*/ 1922 h 1923"/>
              <a:gd name="T10" fmla="*/ 3905 w 3906"/>
              <a:gd name="T11" fmla="*/ 1922 h 1923"/>
              <a:gd name="T12" fmla="*/ 3317 w 3906"/>
              <a:gd name="T13" fmla="*/ 573 h 1923"/>
              <a:gd name="T14" fmla="*/ 1953 w 3906"/>
              <a:gd name="T15" fmla="*/ 0 h 1923"/>
              <a:gd name="T16" fmla="*/ 573 w 3906"/>
              <a:gd name="T17" fmla="*/ 573 h 1923"/>
              <a:gd name="T18" fmla="*/ 0 w 3906"/>
              <a:gd name="T19" fmla="*/ 1922 h 1923"/>
              <a:gd name="T20" fmla="*/ 0 w 3906"/>
              <a:gd name="T21" fmla="*/ 1922 h 1923"/>
              <a:gd name="T22" fmla="*/ 279 w 3906"/>
              <a:gd name="T23" fmla="*/ 1922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06" h="1923">
                <a:moveTo>
                  <a:pt x="279" y="1922"/>
                </a:moveTo>
                <a:lnTo>
                  <a:pt x="279" y="1922"/>
                </a:lnTo>
                <a:cubicBezTo>
                  <a:pt x="294" y="1023"/>
                  <a:pt x="1054" y="294"/>
                  <a:pt x="1953" y="294"/>
                </a:cubicBezTo>
                <a:cubicBezTo>
                  <a:pt x="2852" y="294"/>
                  <a:pt x="3595" y="1023"/>
                  <a:pt x="3611" y="1922"/>
                </a:cubicBezTo>
                <a:cubicBezTo>
                  <a:pt x="3905" y="1922"/>
                  <a:pt x="3905" y="1922"/>
                  <a:pt x="3905" y="1922"/>
                </a:cubicBezTo>
                <a:lnTo>
                  <a:pt x="3905" y="1922"/>
                </a:lnTo>
                <a:cubicBezTo>
                  <a:pt x="3890" y="1410"/>
                  <a:pt x="3689" y="930"/>
                  <a:pt x="3317" y="573"/>
                </a:cubicBezTo>
                <a:cubicBezTo>
                  <a:pt x="2945" y="201"/>
                  <a:pt x="2464" y="0"/>
                  <a:pt x="1953" y="0"/>
                </a:cubicBezTo>
                <a:cubicBezTo>
                  <a:pt x="1426" y="0"/>
                  <a:pt x="945" y="201"/>
                  <a:pt x="573" y="573"/>
                </a:cubicBezTo>
                <a:cubicBezTo>
                  <a:pt x="217" y="930"/>
                  <a:pt x="0" y="1410"/>
                  <a:pt x="0" y="1922"/>
                </a:cubicBezTo>
                <a:lnTo>
                  <a:pt x="0" y="1922"/>
                </a:lnTo>
                <a:lnTo>
                  <a:pt x="279" y="1922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64">
            <a:extLst>
              <a:ext uri="{FF2B5EF4-FFF2-40B4-BE49-F238E27FC236}">
                <a16:creationId xmlns:a16="http://schemas.microsoft.com/office/drawing/2014/main" id="{561514B8-B032-A445-A590-202417EB16AE}"/>
              </a:ext>
            </a:extLst>
          </p:cNvPr>
          <p:cNvSpPr>
            <a:spLocks noChangeArrowheads="1"/>
          </p:cNvSpPr>
          <p:nvPr/>
        </p:nvSpPr>
        <p:spPr bwMode="auto">
          <a:xfrm rot="14872430">
            <a:off x="13019090" y="5359259"/>
            <a:ext cx="1803581" cy="713778"/>
          </a:xfrm>
          <a:custGeom>
            <a:avLst/>
            <a:gdLst>
              <a:gd name="T0" fmla="*/ 3518 w 3534"/>
              <a:gd name="T1" fmla="*/ 78 h 1396"/>
              <a:gd name="T2" fmla="*/ 3518 w 3534"/>
              <a:gd name="T3" fmla="*/ 78 h 1396"/>
              <a:gd name="T4" fmla="*/ 3409 w 3534"/>
              <a:gd name="T5" fmla="*/ 16 h 1396"/>
              <a:gd name="T6" fmla="*/ 914 w 3534"/>
              <a:gd name="T7" fmla="*/ 760 h 1396"/>
              <a:gd name="T8" fmla="*/ 620 w 3534"/>
              <a:gd name="T9" fmla="*/ 698 h 1396"/>
              <a:gd name="T10" fmla="*/ 403 w 3534"/>
              <a:gd name="T11" fmla="*/ 930 h 1396"/>
              <a:gd name="T12" fmla="*/ 62 w 3534"/>
              <a:gd name="T13" fmla="*/ 977 h 1396"/>
              <a:gd name="T14" fmla="*/ 15 w 3534"/>
              <a:gd name="T15" fmla="*/ 1054 h 1396"/>
              <a:gd name="T16" fmla="*/ 62 w 3534"/>
              <a:gd name="T17" fmla="*/ 1194 h 1396"/>
              <a:gd name="T18" fmla="*/ 108 w 3534"/>
              <a:gd name="T19" fmla="*/ 1333 h 1396"/>
              <a:gd name="T20" fmla="*/ 201 w 3534"/>
              <a:gd name="T21" fmla="*/ 1364 h 1396"/>
              <a:gd name="T22" fmla="*/ 496 w 3534"/>
              <a:gd name="T23" fmla="*/ 1209 h 1396"/>
              <a:gd name="T24" fmla="*/ 806 w 3534"/>
              <a:gd name="T25" fmla="*/ 1271 h 1396"/>
              <a:gd name="T26" fmla="*/ 1007 w 3534"/>
              <a:gd name="T27" fmla="*/ 1039 h 1396"/>
              <a:gd name="T28" fmla="*/ 3471 w 3534"/>
              <a:gd name="T29" fmla="*/ 171 h 1396"/>
              <a:gd name="T30" fmla="*/ 3518 w 3534"/>
              <a:gd name="T31" fmla="*/ 78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34" h="1396">
                <a:moveTo>
                  <a:pt x="3518" y="78"/>
                </a:moveTo>
                <a:lnTo>
                  <a:pt x="3518" y="78"/>
                </a:lnTo>
                <a:cubicBezTo>
                  <a:pt x="3503" y="31"/>
                  <a:pt x="3456" y="0"/>
                  <a:pt x="3409" y="16"/>
                </a:cubicBezTo>
                <a:cubicBezTo>
                  <a:pt x="914" y="760"/>
                  <a:pt x="914" y="760"/>
                  <a:pt x="914" y="760"/>
                </a:cubicBezTo>
                <a:cubicBezTo>
                  <a:pt x="837" y="682"/>
                  <a:pt x="728" y="651"/>
                  <a:pt x="620" y="698"/>
                </a:cubicBezTo>
                <a:cubicBezTo>
                  <a:pt x="496" y="729"/>
                  <a:pt x="434" y="822"/>
                  <a:pt x="403" y="930"/>
                </a:cubicBezTo>
                <a:cubicBezTo>
                  <a:pt x="62" y="977"/>
                  <a:pt x="62" y="977"/>
                  <a:pt x="62" y="977"/>
                </a:cubicBezTo>
                <a:cubicBezTo>
                  <a:pt x="31" y="977"/>
                  <a:pt x="0" y="1023"/>
                  <a:pt x="15" y="1054"/>
                </a:cubicBezTo>
                <a:cubicBezTo>
                  <a:pt x="62" y="1194"/>
                  <a:pt x="62" y="1194"/>
                  <a:pt x="62" y="1194"/>
                </a:cubicBezTo>
                <a:cubicBezTo>
                  <a:pt x="108" y="1333"/>
                  <a:pt x="108" y="1333"/>
                  <a:pt x="108" y="1333"/>
                </a:cubicBezTo>
                <a:cubicBezTo>
                  <a:pt x="124" y="1380"/>
                  <a:pt x="155" y="1395"/>
                  <a:pt x="201" y="1364"/>
                </a:cubicBezTo>
                <a:cubicBezTo>
                  <a:pt x="496" y="1209"/>
                  <a:pt x="496" y="1209"/>
                  <a:pt x="496" y="1209"/>
                </a:cubicBezTo>
                <a:cubicBezTo>
                  <a:pt x="573" y="1287"/>
                  <a:pt x="697" y="1318"/>
                  <a:pt x="806" y="1271"/>
                </a:cubicBezTo>
                <a:cubicBezTo>
                  <a:pt x="914" y="1240"/>
                  <a:pt x="992" y="1147"/>
                  <a:pt x="1007" y="1039"/>
                </a:cubicBezTo>
                <a:cubicBezTo>
                  <a:pt x="3471" y="171"/>
                  <a:pt x="3471" y="171"/>
                  <a:pt x="3471" y="171"/>
                </a:cubicBezTo>
                <a:cubicBezTo>
                  <a:pt x="3518" y="171"/>
                  <a:pt x="3533" y="109"/>
                  <a:pt x="3518" y="78"/>
                </a:cubicBezTo>
              </a:path>
            </a:pathLst>
          </a:custGeom>
          <a:solidFill>
            <a:srgbClr val="4140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D2BE2F4D-611B-614E-A60E-F13A15774BCD}"/>
              </a:ext>
            </a:extLst>
          </p:cNvPr>
          <p:cNvGrpSpPr/>
          <p:nvPr/>
        </p:nvGrpSpPr>
        <p:grpSpPr>
          <a:xfrm>
            <a:off x="12970909" y="6559276"/>
            <a:ext cx="2694087" cy="1429958"/>
            <a:chOff x="18384277" y="4841740"/>
            <a:chExt cx="2694087" cy="1429958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1A6491A4-D1B8-D746-B76C-C07C60ADF9CB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E61A8C1B-9A40-B94F-9073-0FBBAFD14A09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+1200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04" name="Rectangle 403">
            <a:extLst>
              <a:ext uri="{FF2B5EF4-FFF2-40B4-BE49-F238E27FC236}">
                <a16:creationId xmlns:a16="http://schemas.microsoft.com/office/drawing/2014/main" id="{ACCEC2CA-0E2D-5145-BACC-6A184ABB2F04}"/>
              </a:ext>
            </a:extLst>
          </p:cNvPr>
          <p:cNvSpPr/>
          <p:nvPr/>
        </p:nvSpPr>
        <p:spPr>
          <a:xfrm>
            <a:off x="676402" y="8976193"/>
            <a:ext cx="9946684" cy="407159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E41AB754-6EE2-164A-88C6-245B9CF8E186}"/>
              </a:ext>
            </a:extLst>
          </p:cNvPr>
          <p:cNvGrpSpPr/>
          <p:nvPr/>
        </p:nvGrpSpPr>
        <p:grpSpPr>
          <a:xfrm>
            <a:off x="1521849" y="9991559"/>
            <a:ext cx="8614412" cy="2322212"/>
            <a:chOff x="2120677" y="8368896"/>
            <a:chExt cx="8614412" cy="2322212"/>
          </a:xfrm>
        </p:grpSpPr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C30EA6D0-2E7C-9A4F-A08D-B54E189BD59A}"/>
                </a:ext>
              </a:extLst>
            </p:cNvPr>
            <p:cNvSpPr/>
            <p:nvPr/>
          </p:nvSpPr>
          <p:spPr>
            <a:xfrm>
              <a:off x="2120678" y="836889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AD5AF340-B058-DB44-91AC-5ED2E1654E3B}"/>
                </a:ext>
              </a:extLst>
            </p:cNvPr>
            <p:cNvSpPr txBox="1"/>
            <p:nvPr/>
          </p:nvSpPr>
          <p:spPr>
            <a:xfrm>
              <a:off x="2120677" y="9306113"/>
              <a:ext cx="86144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6B5DCBFB-6BC9-1E4D-BF62-5D1DBE096FEB}"/>
              </a:ext>
            </a:extLst>
          </p:cNvPr>
          <p:cNvSpPr txBox="1"/>
          <p:nvPr/>
        </p:nvSpPr>
        <p:spPr>
          <a:xfrm>
            <a:off x="12282226" y="9659454"/>
            <a:ext cx="6844542" cy="253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F28EF903-C202-4F43-A3BF-AA424BDC5D4C}"/>
              </a:ext>
            </a:extLst>
          </p:cNvPr>
          <p:cNvGrpSpPr/>
          <p:nvPr/>
        </p:nvGrpSpPr>
        <p:grpSpPr>
          <a:xfrm>
            <a:off x="19468124" y="10025120"/>
            <a:ext cx="2775972" cy="400112"/>
            <a:chOff x="10800838" y="9522485"/>
            <a:chExt cx="2775972" cy="400112"/>
          </a:xfrm>
        </p:grpSpPr>
        <p:sp>
          <p:nvSpPr>
            <p:cNvPr id="417" name="Rounded Rectangle 416">
              <a:extLst>
                <a:ext uri="{FF2B5EF4-FFF2-40B4-BE49-F238E27FC236}">
                  <a16:creationId xmlns:a16="http://schemas.microsoft.com/office/drawing/2014/main" id="{D49A392F-2E5A-3A4C-BF22-0F61F7EF8648}"/>
                </a:ext>
              </a:extLst>
            </p:cNvPr>
            <p:cNvSpPr/>
            <p:nvPr/>
          </p:nvSpPr>
          <p:spPr>
            <a:xfrm>
              <a:off x="10800838" y="9522485"/>
              <a:ext cx="2775972" cy="40011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63212417-561E-3148-80DA-DDCF7EAF2E1A}"/>
                </a:ext>
              </a:extLst>
            </p:cNvPr>
            <p:cNvSpPr txBox="1"/>
            <p:nvPr/>
          </p:nvSpPr>
          <p:spPr>
            <a:xfrm>
              <a:off x="11248502" y="9522485"/>
              <a:ext cx="1880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DEVELOP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22F33F38-46B9-094C-8C4F-928D807AEF0A}"/>
              </a:ext>
            </a:extLst>
          </p:cNvPr>
          <p:cNvGrpSpPr/>
          <p:nvPr/>
        </p:nvGrpSpPr>
        <p:grpSpPr>
          <a:xfrm>
            <a:off x="19468124" y="10897956"/>
            <a:ext cx="2775972" cy="400112"/>
            <a:chOff x="10800838" y="9522485"/>
            <a:chExt cx="2775972" cy="400112"/>
          </a:xfrm>
        </p:grpSpPr>
        <p:sp>
          <p:nvSpPr>
            <p:cNvPr id="415" name="Rounded Rectangle 414">
              <a:extLst>
                <a:ext uri="{FF2B5EF4-FFF2-40B4-BE49-F238E27FC236}">
                  <a16:creationId xmlns:a16="http://schemas.microsoft.com/office/drawing/2014/main" id="{F4E3D7BE-78CB-4942-B604-5AF03654834F}"/>
                </a:ext>
              </a:extLst>
            </p:cNvPr>
            <p:cNvSpPr/>
            <p:nvPr/>
          </p:nvSpPr>
          <p:spPr>
            <a:xfrm>
              <a:off x="10800838" y="9522485"/>
              <a:ext cx="2775972" cy="4001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0AE4E725-55F2-444C-99BB-EC10D3C5862B}"/>
                </a:ext>
              </a:extLst>
            </p:cNvPr>
            <p:cNvSpPr txBox="1"/>
            <p:nvPr/>
          </p:nvSpPr>
          <p:spPr>
            <a:xfrm>
              <a:off x="11257320" y="9522485"/>
              <a:ext cx="1863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ANALYZE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A3173669-AA8F-4245-83D3-87313887EBCD}"/>
              </a:ext>
            </a:extLst>
          </p:cNvPr>
          <p:cNvGrpSpPr/>
          <p:nvPr/>
        </p:nvGrpSpPr>
        <p:grpSpPr>
          <a:xfrm>
            <a:off x="19468124" y="11770790"/>
            <a:ext cx="2775972" cy="400112"/>
            <a:chOff x="10800838" y="9522485"/>
            <a:chExt cx="2775972" cy="400112"/>
          </a:xfrm>
        </p:grpSpPr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E100951E-7BD2-B140-9BEC-2F14BFF8F084}"/>
                </a:ext>
              </a:extLst>
            </p:cNvPr>
            <p:cNvSpPr/>
            <p:nvPr/>
          </p:nvSpPr>
          <p:spPr>
            <a:xfrm>
              <a:off x="10800838" y="9522485"/>
              <a:ext cx="2775972" cy="40011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15C25CB3-56D7-7045-AF33-35313263A761}"/>
                </a:ext>
              </a:extLst>
            </p:cNvPr>
            <p:cNvSpPr txBox="1"/>
            <p:nvPr/>
          </p:nvSpPr>
          <p:spPr>
            <a:xfrm>
              <a:off x="11218047" y="9522485"/>
              <a:ext cx="1941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IDENTIFY</a:t>
              </a:r>
            </a:p>
          </p:txBody>
        </p:sp>
      </p:grpSp>
      <p:sp>
        <p:nvSpPr>
          <p:cNvPr id="65" name="CuadroTexto 350">
            <a:extLst>
              <a:ext uri="{FF2B5EF4-FFF2-40B4-BE49-F238E27FC236}">
                <a16:creationId xmlns:a16="http://schemas.microsoft.com/office/drawing/2014/main" id="{51608437-1DA5-EC48-B3DD-066BA53188FE}"/>
              </a:ext>
            </a:extLst>
          </p:cNvPr>
          <p:cNvSpPr txBox="1"/>
          <p:nvPr/>
        </p:nvSpPr>
        <p:spPr>
          <a:xfrm>
            <a:off x="9191881" y="1022190"/>
            <a:ext cx="5993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KPI Diagram</a:t>
            </a:r>
          </a:p>
        </p:txBody>
      </p:sp>
    </p:spTree>
    <p:extLst>
      <p:ext uri="{BB962C8B-B14F-4D97-AF65-F5344CB8AC3E}">
        <p14:creationId xmlns:p14="http://schemas.microsoft.com/office/powerpoint/2010/main" val="99546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7E7F885-48BC-7A40-8C66-2130C4E22912}"/>
              </a:ext>
            </a:extLst>
          </p:cNvPr>
          <p:cNvGrpSpPr/>
          <p:nvPr/>
        </p:nvGrpSpPr>
        <p:grpSpPr>
          <a:xfrm>
            <a:off x="1572517" y="11272302"/>
            <a:ext cx="2434495" cy="1209434"/>
            <a:chOff x="2685276" y="11272302"/>
            <a:chExt cx="2434495" cy="120943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E81731B-FD69-7041-8DBE-79BF9960EC8D}"/>
                </a:ext>
              </a:extLst>
            </p:cNvPr>
            <p:cNvGrpSpPr/>
            <p:nvPr/>
          </p:nvGrpSpPr>
          <p:grpSpPr>
            <a:xfrm>
              <a:off x="2685276" y="11272302"/>
              <a:ext cx="2434495" cy="1209434"/>
              <a:chOff x="9673536" y="10966967"/>
              <a:chExt cx="2434495" cy="120943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D8F3B5-6C29-9545-BDFF-C5096C702BE2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32CA5E-F4F7-2F48-B041-3A5FF7C9E77E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838413F6-C21C-2246-B0A3-C59B21249750}"/>
                </a:ext>
              </a:extLst>
            </p:cNvPr>
            <p:cNvSpPr/>
            <p:nvPr/>
          </p:nvSpPr>
          <p:spPr>
            <a:xfrm rot="10800000">
              <a:off x="4616235" y="11958379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29BFDB-316C-AE4B-B56B-2032454494AE}"/>
              </a:ext>
            </a:extLst>
          </p:cNvPr>
          <p:cNvGrpSpPr/>
          <p:nvPr/>
        </p:nvGrpSpPr>
        <p:grpSpPr>
          <a:xfrm>
            <a:off x="6278768" y="11272302"/>
            <a:ext cx="2434495" cy="1209434"/>
            <a:chOff x="6130499" y="11272302"/>
            <a:chExt cx="2434495" cy="120943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DDD89A7-CF63-4F41-B4FB-81BE7C865D69}"/>
                </a:ext>
              </a:extLst>
            </p:cNvPr>
            <p:cNvGrpSpPr/>
            <p:nvPr/>
          </p:nvGrpSpPr>
          <p:grpSpPr>
            <a:xfrm>
              <a:off x="6130499" y="11272302"/>
              <a:ext cx="2434495" cy="1209434"/>
              <a:chOff x="9673536" y="10966967"/>
              <a:chExt cx="2434495" cy="120943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F12848-8FEB-EC48-9633-C6FA8D9B75B6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9AF19B8-F5A0-5E4B-83D6-65640FE644F8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459.10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011D2B47-7D50-6F4C-9747-AF40EE4FF354}"/>
                </a:ext>
              </a:extLst>
            </p:cNvPr>
            <p:cNvSpPr/>
            <p:nvPr/>
          </p:nvSpPr>
          <p:spPr>
            <a:xfrm>
              <a:off x="8109158" y="11958379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0A7B85-A122-564B-A1C7-9989D6ECF80D}"/>
              </a:ext>
            </a:extLst>
          </p:cNvPr>
          <p:cNvGrpSpPr/>
          <p:nvPr/>
        </p:nvGrpSpPr>
        <p:grpSpPr>
          <a:xfrm>
            <a:off x="11078645" y="11272302"/>
            <a:ext cx="2434495" cy="1209434"/>
            <a:chOff x="11011126" y="11272302"/>
            <a:chExt cx="2434495" cy="120943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FDF8EDC-80B6-A04E-A8D0-3C884F1DBA6C}"/>
                </a:ext>
              </a:extLst>
            </p:cNvPr>
            <p:cNvGrpSpPr/>
            <p:nvPr/>
          </p:nvGrpSpPr>
          <p:grpSpPr>
            <a:xfrm>
              <a:off x="11011126" y="11272302"/>
              <a:ext cx="2434495" cy="1209434"/>
              <a:chOff x="9673536" y="10966967"/>
              <a:chExt cx="2434495" cy="1209434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249656-FD1D-DB43-B433-238DC59CD944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1B9F75C-779C-CF4A-BCF0-1BC553CD4B6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89.14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D7DB2032-252C-5B43-9C80-F28760A3043A}"/>
                </a:ext>
              </a:extLst>
            </p:cNvPr>
            <p:cNvSpPr/>
            <p:nvPr/>
          </p:nvSpPr>
          <p:spPr>
            <a:xfrm rot="10800000">
              <a:off x="12942085" y="11958379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FD40E4-8949-5145-AD16-FD7847DA4D19}"/>
              </a:ext>
            </a:extLst>
          </p:cNvPr>
          <p:cNvGrpSpPr/>
          <p:nvPr/>
        </p:nvGrpSpPr>
        <p:grpSpPr>
          <a:xfrm>
            <a:off x="15878522" y="11272302"/>
            <a:ext cx="2434495" cy="1209434"/>
            <a:chOff x="15174051" y="11272302"/>
            <a:chExt cx="2434495" cy="120943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8E1E13D-8983-6E4E-B059-C3744602B3C5}"/>
                </a:ext>
              </a:extLst>
            </p:cNvPr>
            <p:cNvGrpSpPr/>
            <p:nvPr/>
          </p:nvGrpSpPr>
          <p:grpSpPr>
            <a:xfrm>
              <a:off x="15174051" y="11272302"/>
              <a:ext cx="2434495" cy="1209434"/>
              <a:chOff x="9673536" y="10966967"/>
              <a:chExt cx="2434495" cy="120943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8B3E4F4-5A7A-0B4C-9D8F-2364422FCFDE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83D705D-9D92-7D4B-862E-7834FAB1D7E0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256.90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4156BBC3-C9BD-BC49-B154-1C07F3F4840C}"/>
                </a:ext>
              </a:extLst>
            </p:cNvPr>
            <p:cNvSpPr/>
            <p:nvPr/>
          </p:nvSpPr>
          <p:spPr>
            <a:xfrm>
              <a:off x="17105010" y="11958379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737CB8-75E8-CE47-BE52-08BB9F93274B}"/>
              </a:ext>
            </a:extLst>
          </p:cNvPr>
          <p:cNvGrpSpPr/>
          <p:nvPr/>
        </p:nvGrpSpPr>
        <p:grpSpPr>
          <a:xfrm>
            <a:off x="20381876" y="11272302"/>
            <a:ext cx="2434495" cy="1209434"/>
            <a:chOff x="19336976" y="11272302"/>
            <a:chExt cx="2434495" cy="120943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ACB6259-8E5C-C441-9B53-2DFC79EF161E}"/>
                </a:ext>
              </a:extLst>
            </p:cNvPr>
            <p:cNvGrpSpPr/>
            <p:nvPr/>
          </p:nvGrpSpPr>
          <p:grpSpPr>
            <a:xfrm>
              <a:off x="19336976" y="11272302"/>
              <a:ext cx="2434495" cy="1209434"/>
              <a:chOff x="9673536" y="10966967"/>
              <a:chExt cx="2434495" cy="120943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77F6F35-9AB0-AD48-A0F7-BAFC116DF259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07D812E-23AE-4E49-8C1D-74DF1EA072F8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23.50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0D3B3E5B-0F92-344B-AA78-714A968CCC77}"/>
                </a:ext>
              </a:extLst>
            </p:cNvPr>
            <p:cNvSpPr/>
            <p:nvPr/>
          </p:nvSpPr>
          <p:spPr>
            <a:xfrm rot="10800000">
              <a:off x="21267935" y="11958379"/>
              <a:ext cx="413115" cy="35613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119CF1-37D0-F848-9248-22CEDDED26DA}"/>
              </a:ext>
            </a:extLst>
          </p:cNvPr>
          <p:cNvCxnSpPr/>
          <p:nvPr/>
        </p:nvCxnSpPr>
        <p:spPr>
          <a:xfrm>
            <a:off x="19748236" y="11299196"/>
            <a:ext cx="0" cy="1209434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0986C3B-A007-7449-AE2B-8E6798508056}"/>
              </a:ext>
            </a:extLst>
          </p:cNvPr>
          <p:cNvGrpSpPr/>
          <p:nvPr/>
        </p:nvGrpSpPr>
        <p:grpSpPr>
          <a:xfrm>
            <a:off x="16568313" y="3989672"/>
            <a:ext cx="5118371" cy="5199409"/>
            <a:chOff x="2120677" y="8368896"/>
            <a:chExt cx="5118371" cy="519940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771D86-7CD3-6A40-B449-069AC8C9FC08}"/>
                </a:ext>
              </a:extLst>
            </p:cNvPr>
            <p:cNvSpPr/>
            <p:nvPr/>
          </p:nvSpPr>
          <p:spPr>
            <a:xfrm>
              <a:off x="2120678" y="836889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B7ACE09-2E7F-D641-93D4-84E87D0E2714}"/>
                </a:ext>
              </a:extLst>
            </p:cNvPr>
            <p:cNvSpPr txBox="1"/>
            <p:nvPr/>
          </p:nvSpPr>
          <p:spPr>
            <a:xfrm>
              <a:off x="2120677" y="9306113"/>
              <a:ext cx="3774082" cy="4262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 Sales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Attendance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Report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4460522-CD38-1041-BA81-F489EADD4814}"/>
              </a:ext>
            </a:extLst>
          </p:cNvPr>
          <p:cNvGrpSpPr/>
          <p:nvPr/>
        </p:nvGrpSpPr>
        <p:grpSpPr>
          <a:xfrm>
            <a:off x="21481873" y="5186406"/>
            <a:ext cx="1323260" cy="558878"/>
            <a:chOff x="11527194" y="9443102"/>
            <a:chExt cx="1323260" cy="558878"/>
          </a:xfrm>
        </p:grpSpPr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17AED227-E5DC-D742-9847-25527F3C8C7B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F70959E-2788-9E4D-98DD-789F9F6F2914}"/>
                </a:ext>
              </a:extLst>
            </p:cNvPr>
            <p:cNvSpPr txBox="1"/>
            <p:nvPr/>
          </p:nvSpPr>
          <p:spPr>
            <a:xfrm>
              <a:off x="11644445" y="9522485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+340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4E1681B-F0B7-4F44-9989-7ACD1D0B7913}"/>
              </a:ext>
            </a:extLst>
          </p:cNvPr>
          <p:cNvGrpSpPr/>
          <p:nvPr/>
        </p:nvGrpSpPr>
        <p:grpSpPr>
          <a:xfrm>
            <a:off x="21481873" y="6050006"/>
            <a:ext cx="1323260" cy="558878"/>
            <a:chOff x="11527194" y="9443102"/>
            <a:chExt cx="1323260" cy="558878"/>
          </a:xfrm>
        </p:grpSpPr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919F653E-D611-AC45-B471-5E49A0A58F34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CD5EAB1-1836-4A44-AE0B-FA4E30D3F2F0}"/>
                </a:ext>
              </a:extLst>
            </p:cNvPr>
            <p:cNvSpPr txBox="1"/>
            <p:nvPr/>
          </p:nvSpPr>
          <p:spPr>
            <a:xfrm>
              <a:off x="11644445" y="9522485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+120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8429FB3-DC36-184D-B4A9-997D175306E7}"/>
              </a:ext>
            </a:extLst>
          </p:cNvPr>
          <p:cNvGrpSpPr/>
          <p:nvPr/>
        </p:nvGrpSpPr>
        <p:grpSpPr>
          <a:xfrm>
            <a:off x="21481873" y="6917570"/>
            <a:ext cx="1323260" cy="558878"/>
            <a:chOff x="11527194" y="9443102"/>
            <a:chExt cx="1323260" cy="558878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444128C2-CB3B-F24C-8663-8BA6BF8FA1B0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C63F340-43AD-4442-AEE8-02B24E39E563}"/>
                </a:ext>
              </a:extLst>
            </p:cNvPr>
            <p:cNvSpPr txBox="1"/>
            <p:nvPr/>
          </p:nvSpPr>
          <p:spPr>
            <a:xfrm>
              <a:off x="11757456" y="9522485"/>
              <a:ext cx="86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+70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F04B31A-54C2-4144-A572-ADEDA601F8D6}"/>
              </a:ext>
            </a:extLst>
          </p:cNvPr>
          <p:cNvGrpSpPr/>
          <p:nvPr/>
        </p:nvGrpSpPr>
        <p:grpSpPr>
          <a:xfrm>
            <a:off x="21481873" y="7785134"/>
            <a:ext cx="1323260" cy="558878"/>
            <a:chOff x="11527194" y="9443102"/>
            <a:chExt cx="1323260" cy="558878"/>
          </a:xfrm>
        </p:grpSpPr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FB0CD325-A3B2-8D40-82CC-65B60A5543D3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F765008-68E6-D148-AE6B-A51244316FFA}"/>
                </a:ext>
              </a:extLst>
            </p:cNvPr>
            <p:cNvSpPr txBox="1"/>
            <p:nvPr/>
          </p:nvSpPr>
          <p:spPr>
            <a:xfrm>
              <a:off x="11644445" y="9522485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+710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638127F-2B6F-D744-9B75-123AC3B9D814}"/>
              </a:ext>
            </a:extLst>
          </p:cNvPr>
          <p:cNvGrpSpPr/>
          <p:nvPr/>
        </p:nvGrpSpPr>
        <p:grpSpPr>
          <a:xfrm>
            <a:off x="21481873" y="8652698"/>
            <a:ext cx="1323260" cy="558878"/>
            <a:chOff x="11527194" y="9443102"/>
            <a:chExt cx="1323260" cy="558878"/>
          </a:xfrm>
        </p:grpSpPr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76EF2DF7-BB77-CB42-9D22-F09B9E99203F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CD29395-456E-1D43-844F-D8DDBC7468E5}"/>
                </a:ext>
              </a:extLst>
            </p:cNvPr>
            <p:cNvSpPr txBox="1"/>
            <p:nvPr/>
          </p:nvSpPr>
          <p:spPr>
            <a:xfrm>
              <a:off x="11644445" y="9522485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+540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B31DD8-A262-8D42-97DE-6B31EC462D0D}"/>
              </a:ext>
            </a:extLst>
          </p:cNvPr>
          <p:cNvGrpSpPr/>
          <p:nvPr/>
        </p:nvGrpSpPr>
        <p:grpSpPr>
          <a:xfrm>
            <a:off x="1572517" y="4024841"/>
            <a:ext cx="3794441" cy="5240815"/>
            <a:chOff x="1572517" y="4024841"/>
            <a:chExt cx="3794441" cy="5240815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6EFA8E0-1124-444C-B32E-DA7F638972F3}"/>
                </a:ext>
              </a:extLst>
            </p:cNvPr>
            <p:cNvGrpSpPr/>
            <p:nvPr/>
          </p:nvGrpSpPr>
          <p:grpSpPr>
            <a:xfrm>
              <a:off x="1572517" y="4024841"/>
              <a:ext cx="3794441" cy="3557220"/>
              <a:chOff x="1258420" y="3735894"/>
              <a:chExt cx="3794441" cy="3557220"/>
            </a:xfrm>
          </p:grpSpPr>
          <p:graphicFrame>
            <p:nvGraphicFramePr>
              <p:cNvPr id="184" name="Chart 183">
                <a:extLst>
                  <a:ext uri="{FF2B5EF4-FFF2-40B4-BE49-F238E27FC236}">
                    <a16:creationId xmlns:a16="http://schemas.microsoft.com/office/drawing/2014/main" id="{343651CD-D927-E54E-BEFF-B4BF87D19202}"/>
                  </a:ext>
                </a:extLst>
              </p:cNvPr>
              <p:cNvGraphicFramePr/>
              <p:nvPr/>
            </p:nvGraphicFramePr>
            <p:xfrm>
              <a:off x="1258420" y="3735894"/>
              <a:ext cx="3794441" cy="35572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F01F3D1A-CC90-144E-AB7E-C7A6458C91D8}"/>
                  </a:ext>
                </a:extLst>
              </p:cNvPr>
              <p:cNvGrpSpPr/>
              <p:nvPr/>
            </p:nvGrpSpPr>
            <p:grpSpPr>
              <a:xfrm>
                <a:off x="1756733" y="4813425"/>
                <a:ext cx="2434495" cy="1209434"/>
                <a:chOff x="2383432" y="3842609"/>
                <a:chExt cx="2434495" cy="1209434"/>
              </a:xfrm>
            </p:grpSpPr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761868DA-F5DB-E248-ADA3-DCE2D160F316}"/>
                    </a:ext>
                  </a:extLst>
                </p:cNvPr>
                <p:cNvGrpSpPr/>
                <p:nvPr/>
              </p:nvGrpSpPr>
              <p:grpSpPr>
                <a:xfrm>
                  <a:off x="2383432" y="3842609"/>
                  <a:ext cx="2434495" cy="1209434"/>
                  <a:chOff x="9673536" y="10966967"/>
                  <a:chExt cx="2434495" cy="1209434"/>
                </a:xfrm>
              </p:grpSpPr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CBCA1CE0-931E-B74A-A6A0-9532FA6FD31A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7139" y="10966967"/>
                    <a:ext cx="1860892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Develop</a:t>
                    </a:r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91E8456F-AB8C-5F42-BAF6-4E67CEA9BCD2}"/>
                      </a:ext>
                    </a:extLst>
                  </p:cNvPr>
                  <p:cNvSpPr/>
                  <p:nvPr/>
                </p:nvSpPr>
                <p:spPr>
                  <a:xfrm>
                    <a:off x="9673536" y="11530070"/>
                    <a:ext cx="1860893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110.58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187" name="Triangle 186">
                  <a:extLst>
                    <a:ext uri="{FF2B5EF4-FFF2-40B4-BE49-F238E27FC236}">
                      <a16:creationId xmlns:a16="http://schemas.microsoft.com/office/drawing/2014/main" id="{D9D2E42E-CC51-464C-A6FA-138D3650EE86}"/>
                    </a:ext>
                  </a:extLst>
                </p:cNvPr>
                <p:cNvSpPr/>
                <p:nvPr/>
              </p:nvSpPr>
              <p:spPr>
                <a:xfrm rot="10800000">
                  <a:off x="4314391" y="4528686"/>
                  <a:ext cx="413115" cy="356134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CE64E20-E66A-2649-9E93-C7F2CD15C437}"/>
                </a:ext>
              </a:extLst>
            </p:cNvPr>
            <p:cNvSpPr txBox="1"/>
            <p:nvPr/>
          </p:nvSpPr>
          <p:spPr>
            <a:xfrm>
              <a:off x="1848715" y="7580451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E805C7-1E49-4842-B688-5D1C22B32099}"/>
              </a:ext>
            </a:extLst>
          </p:cNvPr>
          <p:cNvGrpSpPr/>
          <p:nvPr/>
        </p:nvGrpSpPr>
        <p:grpSpPr>
          <a:xfrm>
            <a:off x="6419695" y="4024841"/>
            <a:ext cx="3794441" cy="5240815"/>
            <a:chOff x="6143497" y="4024841"/>
            <a:chExt cx="3794441" cy="5240815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8328880-B680-0F40-9192-0716BF05C2E7}"/>
                </a:ext>
              </a:extLst>
            </p:cNvPr>
            <p:cNvGrpSpPr/>
            <p:nvPr/>
          </p:nvGrpSpPr>
          <p:grpSpPr>
            <a:xfrm>
              <a:off x="6143497" y="4024841"/>
              <a:ext cx="3794441" cy="3557220"/>
              <a:chOff x="5572954" y="3735894"/>
              <a:chExt cx="3794441" cy="3557220"/>
            </a:xfrm>
          </p:grpSpPr>
          <p:graphicFrame>
            <p:nvGraphicFramePr>
              <p:cNvPr id="191" name="Chart 190">
                <a:extLst>
                  <a:ext uri="{FF2B5EF4-FFF2-40B4-BE49-F238E27FC236}">
                    <a16:creationId xmlns:a16="http://schemas.microsoft.com/office/drawing/2014/main" id="{8F938EAA-4AF4-EB47-B1C0-626A85A1B177}"/>
                  </a:ext>
                </a:extLst>
              </p:cNvPr>
              <p:cNvGraphicFramePr/>
              <p:nvPr/>
            </p:nvGraphicFramePr>
            <p:xfrm>
              <a:off x="5572954" y="3735894"/>
              <a:ext cx="3794441" cy="35572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EC6E359F-6DAB-1F4E-9984-C31C6B701775}"/>
                  </a:ext>
                </a:extLst>
              </p:cNvPr>
              <p:cNvGrpSpPr/>
              <p:nvPr/>
            </p:nvGrpSpPr>
            <p:grpSpPr>
              <a:xfrm>
                <a:off x="6063492" y="4813425"/>
                <a:ext cx="2434495" cy="1209434"/>
                <a:chOff x="7025680" y="14211989"/>
                <a:chExt cx="2434495" cy="1209434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832E39E5-7F20-A341-AE6D-D7E854561D85}"/>
                    </a:ext>
                  </a:extLst>
                </p:cNvPr>
                <p:cNvGrpSpPr/>
                <p:nvPr/>
              </p:nvGrpSpPr>
              <p:grpSpPr>
                <a:xfrm>
                  <a:off x="7025680" y="14211989"/>
                  <a:ext cx="2434495" cy="1209434"/>
                  <a:chOff x="9673536" y="10966967"/>
                  <a:chExt cx="2434495" cy="1209434"/>
                </a:xfrm>
              </p:grpSpPr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8C4F4C25-DE27-CE40-B649-F2B8E29BF2F9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7139" y="10966967"/>
                    <a:ext cx="1860892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Analyze</a:t>
                    </a: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E4E33A89-510C-AE44-BC90-1867F13556EB}"/>
                      </a:ext>
                    </a:extLst>
                  </p:cNvPr>
                  <p:cNvSpPr/>
                  <p:nvPr/>
                </p:nvSpPr>
                <p:spPr>
                  <a:xfrm>
                    <a:off x="9673536" y="11530070"/>
                    <a:ext cx="1860893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459.10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194" name="Triangle 193">
                  <a:extLst>
                    <a:ext uri="{FF2B5EF4-FFF2-40B4-BE49-F238E27FC236}">
                      <a16:creationId xmlns:a16="http://schemas.microsoft.com/office/drawing/2014/main" id="{F4CFF15A-9240-CA42-800B-6015468AEF8C}"/>
                    </a:ext>
                  </a:extLst>
                </p:cNvPr>
                <p:cNvSpPr/>
                <p:nvPr/>
              </p:nvSpPr>
              <p:spPr>
                <a:xfrm>
                  <a:off x="8956639" y="14898066"/>
                  <a:ext cx="413115" cy="356134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D822AB5-8D2F-EA4D-98C6-479D0C0C217F}"/>
                </a:ext>
              </a:extLst>
            </p:cNvPr>
            <p:cNvSpPr txBox="1"/>
            <p:nvPr/>
          </p:nvSpPr>
          <p:spPr>
            <a:xfrm>
              <a:off x="6419695" y="7580451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F43994-2160-7943-91A2-34DD860F5C5E}"/>
              </a:ext>
            </a:extLst>
          </p:cNvPr>
          <p:cNvGrpSpPr/>
          <p:nvPr/>
        </p:nvGrpSpPr>
        <p:grpSpPr>
          <a:xfrm>
            <a:off x="11266875" y="4024841"/>
            <a:ext cx="3794441" cy="5240815"/>
            <a:chOff x="11266875" y="4024841"/>
            <a:chExt cx="3794441" cy="524081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36E8C02C-8069-D34C-A9AA-FB8FDD5CC295}"/>
                </a:ext>
              </a:extLst>
            </p:cNvPr>
            <p:cNvGrpSpPr/>
            <p:nvPr/>
          </p:nvGrpSpPr>
          <p:grpSpPr>
            <a:xfrm>
              <a:off x="11266875" y="4024841"/>
              <a:ext cx="3794441" cy="3557220"/>
              <a:chOff x="10078623" y="3735894"/>
              <a:chExt cx="3794441" cy="3557220"/>
            </a:xfrm>
          </p:grpSpPr>
          <p:graphicFrame>
            <p:nvGraphicFramePr>
              <p:cNvPr id="198" name="Chart 197">
                <a:extLst>
                  <a:ext uri="{FF2B5EF4-FFF2-40B4-BE49-F238E27FC236}">
                    <a16:creationId xmlns:a16="http://schemas.microsoft.com/office/drawing/2014/main" id="{4B90C2FE-A072-7F47-AC9D-5E5E925D2E6A}"/>
                  </a:ext>
                </a:extLst>
              </p:cNvPr>
              <p:cNvGraphicFramePr/>
              <p:nvPr/>
            </p:nvGraphicFramePr>
            <p:xfrm>
              <a:off x="10078623" y="3735894"/>
              <a:ext cx="3794441" cy="35572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6B4660B-3123-2842-8876-BD7CB0347452}"/>
                  </a:ext>
                </a:extLst>
              </p:cNvPr>
              <p:cNvGrpSpPr/>
              <p:nvPr/>
            </p:nvGrpSpPr>
            <p:grpSpPr>
              <a:xfrm>
                <a:off x="10490091" y="4894785"/>
                <a:ext cx="2434495" cy="1209434"/>
                <a:chOff x="11188605" y="14211989"/>
                <a:chExt cx="2434495" cy="1209434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AA8BA81D-F895-1143-9F80-7B4F3E529537}"/>
                    </a:ext>
                  </a:extLst>
                </p:cNvPr>
                <p:cNvGrpSpPr/>
                <p:nvPr/>
              </p:nvGrpSpPr>
              <p:grpSpPr>
                <a:xfrm>
                  <a:off x="11188605" y="14211989"/>
                  <a:ext cx="2434495" cy="1209434"/>
                  <a:chOff x="9673536" y="10966967"/>
                  <a:chExt cx="2434495" cy="1209434"/>
                </a:xfrm>
              </p:grpSpPr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38C3473B-C48F-F943-A8B6-929138EA61B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7139" y="10966967"/>
                    <a:ext cx="1860892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Identify</a:t>
                    </a:r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E7B18DE4-932B-D54D-824D-A8E0B162CB85}"/>
                      </a:ext>
                    </a:extLst>
                  </p:cNvPr>
                  <p:cNvSpPr/>
                  <p:nvPr/>
                </p:nvSpPr>
                <p:spPr>
                  <a:xfrm>
                    <a:off x="9673536" y="11530070"/>
                    <a:ext cx="1860893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89.14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201" name="Triangle 200">
                  <a:extLst>
                    <a:ext uri="{FF2B5EF4-FFF2-40B4-BE49-F238E27FC236}">
                      <a16:creationId xmlns:a16="http://schemas.microsoft.com/office/drawing/2014/main" id="{54BCE59D-8DC9-9644-9BB6-CE7384AC51B8}"/>
                    </a:ext>
                  </a:extLst>
                </p:cNvPr>
                <p:cNvSpPr/>
                <p:nvPr/>
              </p:nvSpPr>
              <p:spPr>
                <a:xfrm rot="10800000">
                  <a:off x="13119564" y="14898066"/>
                  <a:ext cx="413115" cy="356134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4241EB-3ED9-B043-AAAE-8E2678BA85EE}"/>
                </a:ext>
              </a:extLst>
            </p:cNvPr>
            <p:cNvSpPr txBox="1"/>
            <p:nvPr/>
          </p:nvSpPr>
          <p:spPr>
            <a:xfrm>
              <a:off x="11543073" y="7580451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ED75CE9-FC6D-D947-A671-8B71D960DF69}"/>
              </a:ext>
            </a:extLst>
          </p:cNvPr>
          <p:cNvCxnSpPr>
            <a:cxnSpLocks/>
          </p:cNvCxnSpPr>
          <p:nvPr/>
        </p:nvCxnSpPr>
        <p:spPr>
          <a:xfrm>
            <a:off x="1848715" y="10372388"/>
            <a:ext cx="20956418" cy="0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44EDD0A-3607-9D4C-A047-530B80144F08}"/>
              </a:ext>
            </a:extLst>
          </p:cNvPr>
          <p:cNvCxnSpPr/>
          <p:nvPr/>
        </p:nvCxnSpPr>
        <p:spPr>
          <a:xfrm>
            <a:off x="14865993" y="11299196"/>
            <a:ext cx="0" cy="1209434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A796B0B-DEA0-1940-AB51-47710F7FE7B4}"/>
              </a:ext>
            </a:extLst>
          </p:cNvPr>
          <p:cNvCxnSpPr/>
          <p:nvPr/>
        </p:nvCxnSpPr>
        <p:spPr>
          <a:xfrm>
            <a:off x="10208268" y="11299196"/>
            <a:ext cx="0" cy="1209434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C3C0093-271A-A44C-B905-7C2E3272019C}"/>
              </a:ext>
            </a:extLst>
          </p:cNvPr>
          <p:cNvCxnSpPr/>
          <p:nvPr/>
        </p:nvCxnSpPr>
        <p:spPr>
          <a:xfrm>
            <a:off x="5293368" y="11299196"/>
            <a:ext cx="0" cy="1209434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349">
            <a:extLst>
              <a:ext uri="{FF2B5EF4-FFF2-40B4-BE49-F238E27FC236}">
                <a16:creationId xmlns:a16="http://schemas.microsoft.com/office/drawing/2014/main" id="{C4F8A8BB-8FF0-3248-BB17-E57637E1B67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8" name="CuadroTexto 350">
              <a:extLst>
                <a:ext uri="{FF2B5EF4-FFF2-40B4-BE49-F238E27FC236}">
                  <a16:creationId xmlns:a16="http://schemas.microsoft.com/office/drawing/2014/main" id="{FDA51FEE-6248-D648-AFAB-C096271BFBB3}"/>
                </a:ext>
              </a:extLst>
            </p:cNvPr>
            <p:cNvSpPr txBox="1"/>
            <p:nvPr/>
          </p:nvSpPr>
          <p:spPr>
            <a:xfrm>
              <a:off x="9191881" y="861425"/>
              <a:ext cx="5993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KPI Diagram</a:t>
              </a:r>
            </a:p>
          </p:txBody>
        </p:sp>
        <p:sp>
          <p:nvSpPr>
            <p:cNvPr id="93" name="CuadroTexto 351">
              <a:extLst>
                <a:ext uri="{FF2B5EF4-FFF2-40B4-BE49-F238E27FC236}">
                  <a16:creationId xmlns:a16="http://schemas.microsoft.com/office/drawing/2014/main" id="{9E755F18-B545-124C-8DF6-7FCE69F5F7F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1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84AB428-16BE-594E-B6AA-4476CA825A5A}"/>
              </a:ext>
            </a:extLst>
          </p:cNvPr>
          <p:cNvGrpSpPr/>
          <p:nvPr/>
        </p:nvGrpSpPr>
        <p:grpSpPr>
          <a:xfrm>
            <a:off x="14348037" y="7566734"/>
            <a:ext cx="8818356" cy="5115097"/>
            <a:chOff x="1211256" y="7566734"/>
            <a:chExt cx="8818356" cy="5115097"/>
          </a:xfrm>
        </p:grpSpPr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8B83FFED-FEB5-B243-8132-D61DF40F6000}"/>
                </a:ext>
              </a:extLst>
            </p:cNvPr>
            <p:cNvSpPr/>
            <p:nvPr/>
          </p:nvSpPr>
          <p:spPr>
            <a:xfrm>
              <a:off x="1211256" y="7566734"/>
              <a:ext cx="8818356" cy="511509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451AB529-996A-EE49-90AE-E37AE2E6EB72}"/>
                </a:ext>
              </a:extLst>
            </p:cNvPr>
            <p:cNvSpPr/>
            <p:nvPr/>
          </p:nvSpPr>
          <p:spPr>
            <a:xfrm>
              <a:off x="2221298" y="8013741"/>
              <a:ext cx="5438654" cy="686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88FD9CC8-2B4A-D842-A2D5-B804D51C0489}"/>
                </a:ext>
              </a:extLst>
            </p:cNvPr>
            <p:cNvSpPr txBox="1"/>
            <p:nvPr/>
          </p:nvSpPr>
          <p:spPr>
            <a:xfrm>
              <a:off x="2221297" y="8700517"/>
              <a:ext cx="4010246" cy="344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 Sales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Attendance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Report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60A237E7-4D3E-F147-802F-E21B00E04B2A}"/>
                </a:ext>
              </a:extLst>
            </p:cNvPr>
            <p:cNvGrpSpPr/>
            <p:nvPr/>
          </p:nvGrpSpPr>
          <p:grpSpPr>
            <a:xfrm>
              <a:off x="7442324" y="8854456"/>
              <a:ext cx="1406063" cy="593850"/>
              <a:chOff x="11527194" y="9443102"/>
              <a:chExt cx="1323260" cy="558878"/>
            </a:xfrm>
          </p:grpSpPr>
          <p:sp>
            <p:nvSpPr>
              <p:cNvPr id="535" name="Rounded Rectangle 534">
                <a:extLst>
                  <a:ext uri="{FF2B5EF4-FFF2-40B4-BE49-F238E27FC236}">
                    <a16:creationId xmlns:a16="http://schemas.microsoft.com/office/drawing/2014/main" id="{0BABECCE-BC6D-274C-8462-52B0B29FA4D4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243168A9-07EC-2B4C-A953-B18C032BD5BB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+340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0130F34-77EA-8747-A86C-8AEFFEC1808F}"/>
                </a:ext>
              </a:extLst>
            </p:cNvPr>
            <p:cNvGrpSpPr/>
            <p:nvPr/>
          </p:nvGrpSpPr>
          <p:grpSpPr>
            <a:xfrm>
              <a:off x="7442324" y="9531395"/>
              <a:ext cx="1406063" cy="593850"/>
              <a:chOff x="11527194" y="9443102"/>
              <a:chExt cx="1323260" cy="558878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C47503E-EF86-F446-96B4-D8FC53723FA1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B3860CFA-5398-8540-ACF8-4F02594B79D6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+120</a:t>
                </a:r>
              </a:p>
            </p:txBody>
          </p:sp>
        </p:grp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777376DE-CD30-974E-991F-5BE7F82BA909}"/>
                </a:ext>
              </a:extLst>
            </p:cNvPr>
            <p:cNvGrpSpPr/>
            <p:nvPr/>
          </p:nvGrpSpPr>
          <p:grpSpPr>
            <a:xfrm>
              <a:off x="7442324" y="10216463"/>
              <a:ext cx="1406063" cy="593850"/>
              <a:chOff x="11527194" y="9443102"/>
              <a:chExt cx="1323260" cy="558878"/>
            </a:xfrm>
          </p:grpSpPr>
          <p:sp>
            <p:nvSpPr>
              <p:cNvPr id="541" name="Rounded Rectangle 540">
                <a:extLst>
                  <a:ext uri="{FF2B5EF4-FFF2-40B4-BE49-F238E27FC236}">
                    <a16:creationId xmlns:a16="http://schemas.microsoft.com/office/drawing/2014/main" id="{96341E06-C21D-7742-9ACF-FE75168DA2D9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49FBA37D-EF51-A741-A27E-9919ADE9D741}"/>
                  </a:ext>
                </a:extLst>
              </p:cNvPr>
              <p:cNvSpPr txBox="1"/>
              <p:nvPr/>
            </p:nvSpPr>
            <p:spPr>
              <a:xfrm>
                <a:off x="11757456" y="9522485"/>
                <a:ext cx="862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+70</a:t>
                </a:r>
              </a:p>
            </p:txBody>
          </p: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DC7B3998-4D82-9442-BD86-BCB241A49A64}"/>
                </a:ext>
              </a:extLst>
            </p:cNvPr>
            <p:cNvGrpSpPr/>
            <p:nvPr/>
          </p:nvGrpSpPr>
          <p:grpSpPr>
            <a:xfrm>
              <a:off x="7442324" y="10894663"/>
              <a:ext cx="1406063" cy="593850"/>
              <a:chOff x="11527194" y="9443102"/>
              <a:chExt cx="1323260" cy="558878"/>
            </a:xfrm>
          </p:grpSpPr>
          <p:sp>
            <p:nvSpPr>
              <p:cNvPr id="544" name="Rounded Rectangle 543">
                <a:extLst>
                  <a:ext uri="{FF2B5EF4-FFF2-40B4-BE49-F238E27FC236}">
                    <a16:creationId xmlns:a16="http://schemas.microsoft.com/office/drawing/2014/main" id="{856F0424-85AC-1648-A4E5-75E547AB762A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1CC88323-B666-244B-9151-E82495517DBE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+710</a:t>
                </a:r>
              </a:p>
            </p:txBody>
          </p: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14FCC175-6414-8F41-9B42-D29E786A0A6B}"/>
                </a:ext>
              </a:extLst>
            </p:cNvPr>
            <p:cNvGrpSpPr/>
            <p:nvPr/>
          </p:nvGrpSpPr>
          <p:grpSpPr>
            <a:xfrm>
              <a:off x="7442324" y="11572864"/>
              <a:ext cx="1406063" cy="593850"/>
              <a:chOff x="11527194" y="9443102"/>
              <a:chExt cx="1323260" cy="558878"/>
            </a:xfrm>
          </p:grpSpPr>
          <p:sp>
            <p:nvSpPr>
              <p:cNvPr id="547" name="Rounded Rectangle 546">
                <a:extLst>
                  <a:ext uri="{FF2B5EF4-FFF2-40B4-BE49-F238E27FC236}">
                    <a16:creationId xmlns:a16="http://schemas.microsoft.com/office/drawing/2014/main" id="{002827C5-14BD-B247-A39F-2FBEC2E7781B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A134D958-A61B-3B40-A0A7-1719001B3A3B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+540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F68837-760F-8342-94BC-B09B8696A08B}"/>
              </a:ext>
            </a:extLst>
          </p:cNvPr>
          <p:cNvGrpSpPr/>
          <p:nvPr/>
        </p:nvGrpSpPr>
        <p:grpSpPr>
          <a:xfrm>
            <a:off x="1211256" y="7566734"/>
            <a:ext cx="12573846" cy="5115097"/>
            <a:chOff x="9992025" y="6558868"/>
            <a:chExt cx="13149273" cy="4813868"/>
          </a:xfrm>
        </p:grpSpPr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64451734-9401-E544-B2FC-4CB1C8A697FB}"/>
                </a:ext>
              </a:extLst>
            </p:cNvPr>
            <p:cNvSpPr/>
            <p:nvPr/>
          </p:nvSpPr>
          <p:spPr>
            <a:xfrm>
              <a:off x="9992025" y="6558868"/>
              <a:ext cx="13149273" cy="4813868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8E32B0BD-BA3E-144F-9D3A-3A6BAA7A69EB}"/>
                </a:ext>
              </a:extLst>
            </p:cNvPr>
            <p:cNvSpPr/>
            <p:nvPr/>
          </p:nvSpPr>
          <p:spPr>
            <a:xfrm>
              <a:off x="10946005" y="697955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Message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6743D925-D6FD-E74A-8C76-CF0BFE52BFB7}"/>
                </a:ext>
              </a:extLst>
            </p:cNvPr>
            <p:cNvSpPr txBox="1"/>
            <p:nvPr/>
          </p:nvSpPr>
          <p:spPr>
            <a:xfrm>
              <a:off x="10946004" y="7625882"/>
              <a:ext cx="9568391" cy="3238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FBCA1478-8BDB-5D40-BD12-0DEC21CF138E}"/>
                </a:ext>
              </a:extLst>
            </p:cNvPr>
            <p:cNvSpPr/>
            <p:nvPr/>
          </p:nvSpPr>
          <p:spPr>
            <a:xfrm>
              <a:off x="20514395" y="7727028"/>
              <a:ext cx="18608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John</a:t>
              </a:r>
              <a:endPara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06CE1879-A942-0644-98B8-28E6A87F0F8B}"/>
                </a:ext>
              </a:extLst>
            </p:cNvPr>
            <p:cNvSpPr/>
            <p:nvPr/>
          </p:nvSpPr>
          <p:spPr>
            <a:xfrm>
              <a:off x="20514395" y="8354349"/>
              <a:ext cx="230435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Matt</a:t>
              </a:r>
              <a:endPara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1695FB2E-3486-5A4B-BAE2-C42FE88EF2FC}"/>
                </a:ext>
              </a:extLst>
            </p:cNvPr>
            <p:cNvSpPr/>
            <p:nvPr/>
          </p:nvSpPr>
          <p:spPr>
            <a:xfrm>
              <a:off x="20514395" y="9024200"/>
              <a:ext cx="20917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Madison</a:t>
              </a:r>
              <a:endPara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F77DB81D-2454-A84F-B7DE-782E1C2A0A92}"/>
                </a:ext>
              </a:extLst>
            </p:cNvPr>
            <p:cNvSpPr/>
            <p:nvPr/>
          </p:nvSpPr>
          <p:spPr>
            <a:xfrm>
              <a:off x="20514395" y="9651521"/>
              <a:ext cx="18608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Robert</a:t>
              </a:r>
              <a:endPara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48CFA71D-6BDF-2F4A-99F1-E912593372D7}"/>
                </a:ext>
              </a:extLst>
            </p:cNvPr>
            <p:cNvSpPr/>
            <p:nvPr/>
          </p:nvSpPr>
          <p:spPr>
            <a:xfrm>
              <a:off x="20514395" y="10278842"/>
              <a:ext cx="18608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Katy</a:t>
              </a:r>
              <a:endPara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51" name="Rectangle 750">
            <a:extLst>
              <a:ext uri="{FF2B5EF4-FFF2-40B4-BE49-F238E27FC236}">
                <a16:creationId xmlns:a16="http://schemas.microsoft.com/office/drawing/2014/main" id="{2E8BFD3E-DC90-134E-9B93-157779FB493E}"/>
              </a:ext>
            </a:extLst>
          </p:cNvPr>
          <p:cNvSpPr/>
          <p:nvPr/>
        </p:nvSpPr>
        <p:spPr>
          <a:xfrm>
            <a:off x="1211256" y="4033684"/>
            <a:ext cx="6950858" cy="300809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804F2CD8-CC90-A744-8E81-085CC7CB4F9A}"/>
              </a:ext>
            </a:extLst>
          </p:cNvPr>
          <p:cNvSpPr/>
          <p:nvPr/>
        </p:nvSpPr>
        <p:spPr>
          <a:xfrm>
            <a:off x="8713396" y="4033684"/>
            <a:ext cx="6950858" cy="300809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ADA10838-4B51-4943-ADEB-A5363B304B07}"/>
              </a:ext>
            </a:extLst>
          </p:cNvPr>
          <p:cNvSpPr/>
          <p:nvPr/>
        </p:nvSpPr>
        <p:spPr>
          <a:xfrm>
            <a:off x="16215535" y="4033684"/>
            <a:ext cx="6950858" cy="300809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3BE85282-7389-E140-A754-6A1EB9C00480}"/>
              </a:ext>
            </a:extLst>
          </p:cNvPr>
          <p:cNvGrpSpPr/>
          <p:nvPr/>
        </p:nvGrpSpPr>
        <p:grpSpPr>
          <a:xfrm>
            <a:off x="1847023" y="4892777"/>
            <a:ext cx="4011143" cy="1609307"/>
            <a:chOff x="18384277" y="4841740"/>
            <a:chExt cx="2694087" cy="1429958"/>
          </a:xfrm>
        </p:grpSpPr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34EB3AEE-DBC1-C249-8818-1134E9B141D2}"/>
                </a:ext>
              </a:extLst>
            </p:cNvPr>
            <p:cNvSpPr txBox="1"/>
            <p:nvPr/>
          </p:nvSpPr>
          <p:spPr>
            <a:xfrm>
              <a:off x="18384277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7F2E7CC7-1D52-524B-9ED6-DBB32A6664F6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55" name="Group 754">
            <a:extLst>
              <a:ext uri="{FF2B5EF4-FFF2-40B4-BE49-F238E27FC236}">
                <a16:creationId xmlns:a16="http://schemas.microsoft.com/office/drawing/2014/main" id="{3AD9E55F-C50D-A941-BBDE-60831442F957}"/>
              </a:ext>
            </a:extLst>
          </p:cNvPr>
          <p:cNvGrpSpPr/>
          <p:nvPr/>
        </p:nvGrpSpPr>
        <p:grpSpPr>
          <a:xfrm>
            <a:off x="9349163" y="4892777"/>
            <a:ext cx="4011143" cy="1609307"/>
            <a:chOff x="18384277" y="4841740"/>
            <a:chExt cx="2694087" cy="1429958"/>
          </a:xfrm>
        </p:grpSpPr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3166634F-ED40-E140-9E7E-2BFAC5C662DF}"/>
                </a:ext>
              </a:extLst>
            </p:cNvPr>
            <p:cNvSpPr txBox="1"/>
            <p:nvPr/>
          </p:nvSpPr>
          <p:spPr>
            <a:xfrm>
              <a:off x="18384277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43914FA3-B7AF-D042-9C96-FE49FA4D23C8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$35.70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5E689F85-FCE6-A441-B20F-328653B31366}"/>
              </a:ext>
            </a:extLst>
          </p:cNvPr>
          <p:cNvGrpSpPr/>
          <p:nvPr/>
        </p:nvGrpSpPr>
        <p:grpSpPr>
          <a:xfrm>
            <a:off x="16851305" y="4892777"/>
            <a:ext cx="4011143" cy="1609307"/>
            <a:chOff x="18384277" y="4841740"/>
            <a:chExt cx="2694087" cy="1429958"/>
          </a:xfrm>
        </p:grpSpPr>
        <p:sp>
          <p:nvSpPr>
            <p:cNvPr id="774" name="TextBox 773">
              <a:extLst>
                <a:ext uri="{FF2B5EF4-FFF2-40B4-BE49-F238E27FC236}">
                  <a16:creationId xmlns:a16="http://schemas.microsoft.com/office/drawing/2014/main" id="{06DFC296-B15C-1D4B-94D5-4C1F58945852}"/>
                </a:ext>
              </a:extLst>
            </p:cNvPr>
            <p:cNvSpPr txBox="1"/>
            <p:nvPr/>
          </p:nvSpPr>
          <p:spPr>
            <a:xfrm>
              <a:off x="18384277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DDCFF79A-7779-7B4D-9FBD-4B1A66ACCF95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$720.13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8A4FDA10-0975-B142-B120-8E8B33EEB5BE}"/>
              </a:ext>
            </a:extLst>
          </p:cNvPr>
          <p:cNvGrpSpPr/>
          <p:nvPr/>
        </p:nvGrpSpPr>
        <p:grpSpPr>
          <a:xfrm>
            <a:off x="6544208" y="4581200"/>
            <a:ext cx="1206454" cy="1206454"/>
            <a:chOff x="3241678" y="8667849"/>
            <a:chExt cx="1652954" cy="1652954"/>
          </a:xfrm>
        </p:grpSpPr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56434D39-8622-5241-8A89-4DED14756D40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1" name="Group 770">
              <a:extLst>
                <a:ext uri="{FF2B5EF4-FFF2-40B4-BE49-F238E27FC236}">
                  <a16:creationId xmlns:a16="http://schemas.microsoft.com/office/drawing/2014/main" id="{AD936161-EF5E-3D4B-8732-0939F8141661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772" name="Freeform 372">
                <a:extLst>
                  <a:ext uri="{FF2B5EF4-FFF2-40B4-BE49-F238E27FC236}">
                    <a16:creationId xmlns:a16="http://schemas.microsoft.com/office/drawing/2014/main" id="{1146BCDA-13CF-0E46-92EA-DA3D64F5B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373">
                <a:extLst>
                  <a:ext uri="{FF2B5EF4-FFF2-40B4-BE49-F238E27FC236}">
                    <a16:creationId xmlns:a16="http://schemas.microsoft.com/office/drawing/2014/main" id="{7AF96402-B494-CC49-877F-9D96E81BF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DCDC3444-D4A3-F54D-8853-579D9D1251A7}"/>
              </a:ext>
            </a:extLst>
          </p:cNvPr>
          <p:cNvGrpSpPr/>
          <p:nvPr/>
        </p:nvGrpSpPr>
        <p:grpSpPr>
          <a:xfrm>
            <a:off x="13893855" y="4581200"/>
            <a:ext cx="1206454" cy="1206454"/>
            <a:chOff x="10427989" y="8667849"/>
            <a:chExt cx="1652954" cy="1652954"/>
          </a:xfrm>
        </p:grpSpPr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2DCF107F-BC73-0D4D-BD1C-32E9EEEF7F49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42CF9638-0F79-E24F-AE65-AE89EB494618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766" name="Freeform 765">
                <a:extLst>
                  <a:ext uri="{FF2B5EF4-FFF2-40B4-BE49-F238E27FC236}">
                    <a16:creationId xmlns:a16="http://schemas.microsoft.com/office/drawing/2014/main" id="{D7BE7B92-88BE-FB41-B9C1-C1AB0335A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7" name="Freeform 766">
                <a:extLst>
                  <a:ext uri="{FF2B5EF4-FFF2-40B4-BE49-F238E27FC236}">
                    <a16:creationId xmlns:a16="http://schemas.microsoft.com/office/drawing/2014/main" id="{07EA83F9-F9DA-0446-A4C7-4A9BA29D9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8" name="Freeform 767">
                <a:extLst>
                  <a:ext uri="{FF2B5EF4-FFF2-40B4-BE49-F238E27FC236}">
                    <a16:creationId xmlns:a16="http://schemas.microsoft.com/office/drawing/2014/main" id="{F17B43E4-9650-3343-B143-02AE3B67B2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9" name="Freeform 768">
                <a:extLst>
                  <a:ext uri="{FF2B5EF4-FFF2-40B4-BE49-F238E27FC236}">
                    <a16:creationId xmlns:a16="http://schemas.microsoft.com/office/drawing/2014/main" id="{6E3BEA23-7CC6-B449-9F4E-BE15855A4D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BB1D49CC-2744-3D43-A036-10A533E50C54}"/>
              </a:ext>
            </a:extLst>
          </p:cNvPr>
          <p:cNvGrpSpPr/>
          <p:nvPr/>
        </p:nvGrpSpPr>
        <p:grpSpPr>
          <a:xfrm>
            <a:off x="21601126" y="4581200"/>
            <a:ext cx="1206454" cy="1206454"/>
            <a:chOff x="3241678" y="8667849"/>
            <a:chExt cx="1652954" cy="1652954"/>
          </a:xfrm>
        </p:grpSpPr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0D790B9C-7615-E941-ADC8-ED35A139FCDB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1" name="Group 760">
              <a:extLst>
                <a:ext uri="{FF2B5EF4-FFF2-40B4-BE49-F238E27FC236}">
                  <a16:creationId xmlns:a16="http://schemas.microsoft.com/office/drawing/2014/main" id="{DB081771-EB5E-5B43-9BBB-DAFC83B99948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762" name="Freeform 372">
                <a:extLst>
                  <a:ext uri="{FF2B5EF4-FFF2-40B4-BE49-F238E27FC236}">
                    <a16:creationId xmlns:a16="http://schemas.microsoft.com/office/drawing/2014/main" id="{4D03FD46-77B3-6643-B23D-94F4358D8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373">
                <a:extLst>
                  <a:ext uri="{FF2B5EF4-FFF2-40B4-BE49-F238E27FC236}">
                    <a16:creationId xmlns:a16="http://schemas.microsoft.com/office/drawing/2014/main" id="{7225949E-AC18-454F-8F57-6A9F41FBA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3" name="Grupo 349">
            <a:extLst>
              <a:ext uri="{FF2B5EF4-FFF2-40B4-BE49-F238E27FC236}">
                <a16:creationId xmlns:a16="http://schemas.microsoft.com/office/drawing/2014/main" id="{7B9DF071-0AB8-0A47-80CF-4B70CA55097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4" name="CuadroTexto 350">
              <a:extLst>
                <a:ext uri="{FF2B5EF4-FFF2-40B4-BE49-F238E27FC236}">
                  <a16:creationId xmlns:a16="http://schemas.microsoft.com/office/drawing/2014/main" id="{2C9199B6-CC42-B14A-9991-0C43356F2BF2}"/>
                </a:ext>
              </a:extLst>
            </p:cNvPr>
            <p:cNvSpPr txBox="1"/>
            <p:nvPr/>
          </p:nvSpPr>
          <p:spPr>
            <a:xfrm>
              <a:off x="9191881" y="861425"/>
              <a:ext cx="5993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KPI Diagram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E6E13ABC-F604-EC48-BB75-24B5415918F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22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A7A7732-4F89-0E4E-A984-77E82C2E4750}"/>
              </a:ext>
            </a:extLst>
          </p:cNvPr>
          <p:cNvGrpSpPr/>
          <p:nvPr/>
        </p:nvGrpSpPr>
        <p:grpSpPr>
          <a:xfrm>
            <a:off x="7766149" y="4729983"/>
            <a:ext cx="8845351" cy="4629181"/>
            <a:chOff x="3843495" y="3719582"/>
            <a:chExt cx="16665602" cy="824419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73" name="Freeform 781">
              <a:extLst>
                <a:ext uri="{FF2B5EF4-FFF2-40B4-BE49-F238E27FC236}">
                  <a16:creationId xmlns:a16="http://schemas.microsoft.com/office/drawing/2014/main" id="{3F47B17D-4004-BB48-ACF6-B71C8D4A6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03">
              <a:extLst>
                <a:ext uri="{FF2B5EF4-FFF2-40B4-BE49-F238E27FC236}">
                  <a16:creationId xmlns:a16="http://schemas.microsoft.com/office/drawing/2014/main" id="{C9873C5D-31EC-3243-B7F6-3CD926934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5" name="Freeform 404">
              <a:extLst>
                <a:ext uri="{FF2B5EF4-FFF2-40B4-BE49-F238E27FC236}">
                  <a16:creationId xmlns:a16="http://schemas.microsoft.com/office/drawing/2014/main" id="{BEA17E88-CC26-CC48-A434-960D022FD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6" name="Freeform 405">
              <a:extLst>
                <a:ext uri="{FF2B5EF4-FFF2-40B4-BE49-F238E27FC236}">
                  <a16:creationId xmlns:a16="http://schemas.microsoft.com/office/drawing/2014/main" id="{BD3D6D45-FCBA-0B42-A206-A96BF819E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7" name="Freeform 406">
              <a:extLst>
                <a:ext uri="{FF2B5EF4-FFF2-40B4-BE49-F238E27FC236}">
                  <a16:creationId xmlns:a16="http://schemas.microsoft.com/office/drawing/2014/main" id="{EA3732A0-4440-3048-9908-2771B37AA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8" name="Freeform 407">
              <a:extLst>
                <a:ext uri="{FF2B5EF4-FFF2-40B4-BE49-F238E27FC236}">
                  <a16:creationId xmlns:a16="http://schemas.microsoft.com/office/drawing/2014/main" id="{4B51A127-6B95-0F4E-8195-95733C0B4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9" name="Freeform 408">
              <a:extLst>
                <a:ext uri="{FF2B5EF4-FFF2-40B4-BE49-F238E27FC236}">
                  <a16:creationId xmlns:a16="http://schemas.microsoft.com/office/drawing/2014/main" id="{D254161C-DAA4-A844-816B-03E5AC6B5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09">
              <a:extLst>
                <a:ext uri="{FF2B5EF4-FFF2-40B4-BE49-F238E27FC236}">
                  <a16:creationId xmlns:a16="http://schemas.microsoft.com/office/drawing/2014/main" id="{763A93DA-6BD1-7041-84EF-53E747F42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10">
              <a:extLst>
                <a:ext uri="{FF2B5EF4-FFF2-40B4-BE49-F238E27FC236}">
                  <a16:creationId xmlns:a16="http://schemas.microsoft.com/office/drawing/2014/main" id="{1F0754A2-83A8-6E44-BDB8-B774F94A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11">
              <a:extLst>
                <a:ext uri="{FF2B5EF4-FFF2-40B4-BE49-F238E27FC236}">
                  <a16:creationId xmlns:a16="http://schemas.microsoft.com/office/drawing/2014/main" id="{5DBA5C8E-9D50-4441-B87E-126647211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12">
              <a:extLst>
                <a:ext uri="{FF2B5EF4-FFF2-40B4-BE49-F238E27FC236}">
                  <a16:creationId xmlns:a16="http://schemas.microsoft.com/office/drawing/2014/main" id="{69FFB572-64BC-9D40-80EA-399632FF6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13">
              <a:extLst>
                <a:ext uri="{FF2B5EF4-FFF2-40B4-BE49-F238E27FC236}">
                  <a16:creationId xmlns:a16="http://schemas.microsoft.com/office/drawing/2014/main" id="{5863182D-5520-8F43-B4E4-501B303D2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14">
              <a:extLst>
                <a:ext uri="{FF2B5EF4-FFF2-40B4-BE49-F238E27FC236}">
                  <a16:creationId xmlns:a16="http://schemas.microsoft.com/office/drawing/2014/main" id="{D321F4F3-928A-AA45-9873-F5F7A37E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15">
              <a:extLst>
                <a:ext uri="{FF2B5EF4-FFF2-40B4-BE49-F238E27FC236}">
                  <a16:creationId xmlns:a16="http://schemas.microsoft.com/office/drawing/2014/main" id="{42F54DD8-23EC-7742-BE0F-120154155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16">
              <a:extLst>
                <a:ext uri="{FF2B5EF4-FFF2-40B4-BE49-F238E27FC236}">
                  <a16:creationId xmlns:a16="http://schemas.microsoft.com/office/drawing/2014/main" id="{62A88F72-B615-CD40-99AA-307A4168D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17">
              <a:extLst>
                <a:ext uri="{FF2B5EF4-FFF2-40B4-BE49-F238E27FC236}">
                  <a16:creationId xmlns:a16="http://schemas.microsoft.com/office/drawing/2014/main" id="{CBA4B60F-B585-1D43-B23E-68B8ED33E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18">
              <a:extLst>
                <a:ext uri="{FF2B5EF4-FFF2-40B4-BE49-F238E27FC236}">
                  <a16:creationId xmlns:a16="http://schemas.microsoft.com/office/drawing/2014/main" id="{6F2A0728-DB9B-A043-AC2E-186440B99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19">
              <a:extLst>
                <a:ext uri="{FF2B5EF4-FFF2-40B4-BE49-F238E27FC236}">
                  <a16:creationId xmlns:a16="http://schemas.microsoft.com/office/drawing/2014/main" id="{EC1F76D5-3A72-E541-8901-3563354BE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20">
              <a:extLst>
                <a:ext uri="{FF2B5EF4-FFF2-40B4-BE49-F238E27FC236}">
                  <a16:creationId xmlns:a16="http://schemas.microsoft.com/office/drawing/2014/main" id="{73336CB2-C66D-A945-B152-0C0A3F84C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21">
              <a:extLst>
                <a:ext uri="{FF2B5EF4-FFF2-40B4-BE49-F238E27FC236}">
                  <a16:creationId xmlns:a16="http://schemas.microsoft.com/office/drawing/2014/main" id="{1797A735-55C5-9446-9345-B321D906F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22">
              <a:extLst>
                <a:ext uri="{FF2B5EF4-FFF2-40B4-BE49-F238E27FC236}">
                  <a16:creationId xmlns:a16="http://schemas.microsoft.com/office/drawing/2014/main" id="{45B6F8E3-1C2D-6E46-9832-AE4B10D6F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23">
              <a:extLst>
                <a:ext uri="{FF2B5EF4-FFF2-40B4-BE49-F238E27FC236}">
                  <a16:creationId xmlns:a16="http://schemas.microsoft.com/office/drawing/2014/main" id="{E4C1DB9F-2FBF-D940-8058-A63979DBD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24">
              <a:extLst>
                <a:ext uri="{FF2B5EF4-FFF2-40B4-BE49-F238E27FC236}">
                  <a16:creationId xmlns:a16="http://schemas.microsoft.com/office/drawing/2014/main" id="{A069D71A-C435-AF41-99EF-B890DFED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25">
              <a:extLst>
                <a:ext uri="{FF2B5EF4-FFF2-40B4-BE49-F238E27FC236}">
                  <a16:creationId xmlns:a16="http://schemas.microsoft.com/office/drawing/2014/main" id="{4464EF3E-B4A8-334A-8F7D-4B0BFA161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26">
              <a:extLst>
                <a:ext uri="{FF2B5EF4-FFF2-40B4-BE49-F238E27FC236}">
                  <a16:creationId xmlns:a16="http://schemas.microsoft.com/office/drawing/2014/main" id="{9C7E778C-E42D-874C-B1C0-D62E5FE56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27">
              <a:extLst>
                <a:ext uri="{FF2B5EF4-FFF2-40B4-BE49-F238E27FC236}">
                  <a16:creationId xmlns:a16="http://schemas.microsoft.com/office/drawing/2014/main" id="{1BC0DE02-8F9D-B74F-9459-6381B3693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28">
              <a:extLst>
                <a:ext uri="{FF2B5EF4-FFF2-40B4-BE49-F238E27FC236}">
                  <a16:creationId xmlns:a16="http://schemas.microsoft.com/office/drawing/2014/main" id="{CADF1F8E-2EC8-2C4C-B2B6-26BC55088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29">
              <a:extLst>
                <a:ext uri="{FF2B5EF4-FFF2-40B4-BE49-F238E27FC236}">
                  <a16:creationId xmlns:a16="http://schemas.microsoft.com/office/drawing/2014/main" id="{43EC72A3-5B9D-2E47-9932-6E91792C3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CBD8413-A8F5-1940-8971-63C2663D541C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529" name="Freeform 430">
                <a:extLst>
                  <a:ext uri="{FF2B5EF4-FFF2-40B4-BE49-F238E27FC236}">
                    <a16:creationId xmlns:a16="http://schemas.microsoft.com/office/drawing/2014/main" id="{11A6CB56-26DE-9644-9FAC-4AA6145A7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0" name="Freeform 431">
                <a:extLst>
                  <a:ext uri="{FF2B5EF4-FFF2-40B4-BE49-F238E27FC236}">
                    <a16:creationId xmlns:a16="http://schemas.microsoft.com/office/drawing/2014/main" id="{40EAA0E7-0D9C-2148-8DAE-086E2DEB2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02" name="Freeform 432">
              <a:extLst>
                <a:ext uri="{FF2B5EF4-FFF2-40B4-BE49-F238E27FC236}">
                  <a16:creationId xmlns:a16="http://schemas.microsoft.com/office/drawing/2014/main" id="{FF1A1148-B6BD-9747-8CD6-12AF33329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33">
              <a:extLst>
                <a:ext uri="{FF2B5EF4-FFF2-40B4-BE49-F238E27FC236}">
                  <a16:creationId xmlns:a16="http://schemas.microsoft.com/office/drawing/2014/main" id="{27906463-8B85-DF45-B18F-B1C087BF3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34">
              <a:extLst>
                <a:ext uri="{FF2B5EF4-FFF2-40B4-BE49-F238E27FC236}">
                  <a16:creationId xmlns:a16="http://schemas.microsoft.com/office/drawing/2014/main" id="{05187BC8-2473-2A43-BDE2-C9E489DB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35">
              <a:extLst>
                <a:ext uri="{FF2B5EF4-FFF2-40B4-BE49-F238E27FC236}">
                  <a16:creationId xmlns:a16="http://schemas.microsoft.com/office/drawing/2014/main" id="{4D47F292-AA5E-7048-8149-F1DE22A4B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36">
              <a:extLst>
                <a:ext uri="{FF2B5EF4-FFF2-40B4-BE49-F238E27FC236}">
                  <a16:creationId xmlns:a16="http://schemas.microsoft.com/office/drawing/2014/main" id="{7381DC98-CE79-7F42-AF32-8C789DD4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37">
              <a:extLst>
                <a:ext uri="{FF2B5EF4-FFF2-40B4-BE49-F238E27FC236}">
                  <a16:creationId xmlns:a16="http://schemas.microsoft.com/office/drawing/2014/main" id="{88300673-B68B-6643-9ED7-17EFB09D2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438">
              <a:extLst>
                <a:ext uri="{FF2B5EF4-FFF2-40B4-BE49-F238E27FC236}">
                  <a16:creationId xmlns:a16="http://schemas.microsoft.com/office/drawing/2014/main" id="{FC2DC0B8-0A76-E64C-AC41-2DA61403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39">
              <a:extLst>
                <a:ext uri="{FF2B5EF4-FFF2-40B4-BE49-F238E27FC236}">
                  <a16:creationId xmlns:a16="http://schemas.microsoft.com/office/drawing/2014/main" id="{443969D8-F303-9C48-9C90-6F74AAA2A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40">
              <a:extLst>
                <a:ext uri="{FF2B5EF4-FFF2-40B4-BE49-F238E27FC236}">
                  <a16:creationId xmlns:a16="http://schemas.microsoft.com/office/drawing/2014/main" id="{E1389B10-E79F-514C-96F8-63CDB939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441">
              <a:extLst>
                <a:ext uri="{FF2B5EF4-FFF2-40B4-BE49-F238E27FC236}">
                  <a16:creationId xmlns:a16="http://schemas.microsoft.com/office/drawing/2014/main" id="{F72112DE-7450-4942-9028-E12FA3A9F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442">
              <a:extLst>
                <a:ext uri="{FF2B5EF4-FFF2-40B4-BE49-F238E27FC236}">
                  <a16:creationId xmlns:a16="http://schemas.microsoft.com/office/drawing/2014/main" id="{7BF8BDBD-F49E-4742-8AD5-DE6EE92E3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443">
              <a:extLst>
                <a:ext uri="{FF2B5EF4-FFF2-40B4-BE49-F238E27FC236}">
                  <a16:creationId xmlns:a16="http://schemas.microsoft.com/office/drawing/2014/main" id="{6EA84722-EE2E-A24A-98B7-0B023F558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444">
              <a:extLst>
                <a:ext uri="{FF2B5EF4-FFF2-40B4-BE49-F238E27FC236}">
                  <a16:creationId xmlns:a16="http://schemas.microsoft.com/office/drawing/2014/main" id="{82B5A6BA-E1B5-6D4A-8327-67C574208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445">
              <a:extLst>
                <a:ext uri="{FF2B5EF4-FFF2-40B4-BE49-F238E27FC236}">
                  <a16:creationId xmlns:a16="http://schemas.microsoft.com/office/drawing/2014/main" id="{468BE7D9-B877-DC4B-A0EA-28765FFB1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446">
              <a:extLst>
                <a:ext uri="{FF2B5EF4-FFF2-40B4-BE49-F238E27FC236}">
                  <a16:creationId xmlns:a16="http://schemas.microsoft.com/office/drawing/2014/main" id="{E37EAFE8-4661-7942-BF5B-BE6698F06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447">
              <a:extLst>
                <a:ext uri="{FF2B5EF4-FFF2-40B4-BE49-F238E27FC236}">
                  <a16:creationId xmlns:a16="http://schemas.microsoft.com/office/drawing/2014/main" id="{57AD923B-86C0-1C40-8604-76829841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448">
              <a:extLst>
                <a:ext uri="{FF2B5EF4-FFF2-40B4-BE49-F238E27FC236}">
                  <a16:creationId xmlns:a16="http://schemas.microsoft.com/office/drawing/2014/main" id="{DB6C9CBC-10A6-6740-B08E-1AF7990FB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449">
              <a:extLst>
                <a:ext uri="{FF2B5EF4-FFF2-40B4-BE49-F238E27FC236}">
                  <a16:creationId xmlns:a16="http://schemas.microsoft.com/office/drawing/2014/main" id="{4E1DF970-B21F-9649-B761-2D328624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450">
              <a:extLst>
                <a:ext uri="{FF2B5EF4-FFF2-40B4-BE49-F238E27FC236}">
                  <a16:creationId xmlns:a16="http://schemas.microsoft.com/office/drawing/2014/main" id="{2DCE57EC-CC79-434C-B89D-B79EEA15B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451">
              <a:extLst>
                <a:ext uri="{FF2B5EF4-FFF2-40B4-BE49-F238E27FC236}">
                  <a16:creationId xmlns:a16="http://schemas.microsoft.com/office/drawing/2014/main" id="{36B0931A-CF54-0E4C-B0AB-E1797F462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452">
              <a:extLst>
                <a:ext uri="{FF2B5EF4-FFF2-40B4-BE49-F238E27FC236}">
                  <a16:creationId xmlns:a16="http://schemas.microsoft.com/office/drawing/2014/main" id="{97EA8F0E-BEC8-C447-92E2-DB17418E2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453">
              <a:extLst>
                <a:ext uri="{FF2B5EF4-FFF2-40B4-BE49-F238E27FC236}">
                  <a16:creationId xmlns:a16="http://schemas.microsoft.com/office/drawing/2014/main" id="{9EF42430-582F-5241-A2C4-D06D16963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454">
              <a:extLst>
                <a:ext uri="{FF2B5EF4-FFF2-40B4-BE49-F238E27FC236}">
                  <a16:creationId xmlns:a16="http://schemas.microsoft.com/office/drawing/2014/main" id="{43E1C7CA-8D7E-7D4A-AEB7-BDD7735CF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455">
              <a:extLst>
                <a:ext uri="{FF2B5EF4-FFF2-40B4-BE49-F238E27FC236}">
                  <a16:creationId xmlns:a16="http://schemas.microsoft.com/office/drawing/2014/main" id="{7EAD3EDF-8909-514F-8FAD-1112EC5B1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456">
              <a:extLst>
                <a:ext uri="{FF2B5EF4-FFF2-40B4-BE49-F238E27FC236}">
                  <a16:creationId xmlns:a16="http://schemas.microsoft.com/office/drawing/2014/main" id="{05FB580F-AC98-624A-BDA2-07E5E649B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457">
              <a:extLst>
                <a:ext uri="{FF2B5EF4-FFF2-40B4-BE49-F238E27FC236}">
                  <a16:creationId xmlns:a16="http://schemas.microsoft.com/office/drawing/2014/main" id="{EAB8F71E-DA79-0D4F-8878-A2755F2DE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458">
              <a:extLst>
                <a:ext uri="{FF2B5EF4-FFF2-40B4-BE49-F238E27FC236}">
                  <a16:creationId xmlns:a16="http://schemas.microsoft.com/office/drawing/2014/main" id="{D9F35CA0-C08F-FC43-B0CD-54CB2D337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459">
              <a:extLst>
                <a:ext uri="{FF2B5EF4-FFF2-40B4-BE49-F238E27FC236}">
                  <a16:creationId xmlns:a16="http://schemas.microsoft.com/office/drawing/2014/main" id="{29A2F024-53BD-E44B-9A36-214C2DA9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460">
              <a:extLst>
                <a:ext uri="{FF2B5EF4-FFF2-40B4-BE49-F238E27FC236}">
                  <a16:creationId xmlns:a16="http://schemas.microsoft.com/office/drawing/2014/main" id="{9D1A8B33-7449-8949-AC1C-FB54BA0E2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461">
              <a:extLst>
                <a:ext uri="{FF2B5EF4-FFF2-40B4-BE49-F238E27FC236}">
                  <a16:creationId xmlns:a16="http://schemas.microsoft.com/office/drawing/2014/main" id="{D1FA00AA-B404-8F43-9852-2896FEABD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462">
              <a:extLst>
                <a:ext uri="{FF2B5EF4-FFF2-40B4-BE49-F238E27FC236}">
                  <a16:creationId xmlns:a16="http://schemas.microsoft.com/office/drawing/2014/main" id="{E5681990-8837-BF43-B50C-AE952ABC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463">
              <a:extLst>
                <a:ext uri="{FF2B5EF4-FFF2-40B4-BE49-F238E27FC236}">
                  <a16:creationId xmlns:a16="http://schemas.microsoft.com/office/drawing/2014/main" id="{93E49B7D-6C0E-E54D-BFC1-26BD40E12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464">
              <a:extLst>
                <a:ext uri="{FF2B5EF4-FFF2-40B4-BE49-F238E27FC236}">
                  <a16:creationId xmlns:a16="http://schemas.microsoft.com/office/drawing/2014/main" id="{219CB295-E87D-E74B-89B2-336869396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465">
              <a:extLst>
                <a:ext uri="{FF2B5EF4-FFF2-40B4-BE49-F238E27FC236}">
                  <a16:creationId xmlns:a16="http://schemas.microsoft.com/office/drawing/2014/main" id="{59883DC7-B4B0-1D42-B0C5-8267AE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466">
              <a:extLst>
                <a:ext uri="{FF2B5EF4-FFF2-40B4-BE49-F238E27FC236}">
                  <a16:creationId xmlns:a16="http://schemas.microsoft.com/office/drawing/2014/main" id="{89FCE0E4-5FC9-5E4E-B6B7-043BFCB40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467">
              <a:extLst>
                <a:ext uri="{FF2B5EF4-FFF2-40B4-BE49-F238E27FC236}">
                  <a16:creationId xmlns:a16="http://schemas.microsoft.com/office/drawing/2014/main" id="{6B2E6C6F-6C6C-1149-9223-9FFDA1382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468">
              <a:extLst>
                <a:ext uri="{FF2B5EF4-FFF2-40B4-BE49-F238E27FC236}">
                  <a16:creationId xmlns:a16="http://schemas.microsoft.com/office/drawing/2014/main" id="{52C6E4BC-C8BF-9A46-8709-2B30DB0E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469">
              <a:extLst>
                <a:ext uri="{FF2B5EF4-FFF2-40B4-BE49-F238E27FC236}">
                  <a16:creationId xmlns:a16="http://schemas.microsoft.com/office/drawing/2014/main" id="{DA1BB285-26E7-894E-B70D-C96A0B13D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470">
              <a:extLst>
                <a:ext uri="{FF2B5EF4-FFF2-40B4-BE49-F238E27FC236}">
                  <a16:creationId xmlns:a16="http://schemas.microsoft.com/office/drawing/2014/main" id="{424CDCBC-2FBB-E44E-A5CD-910E6B12C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471">
              <a:extLst>
                <a:ext uri="{FF2B5EF4-FFF2-40B4-BE49-F238E27FC236}">
                  <a16:creationId xmlns:a16="http://schemas.microsoft.com/office/drawing/2014/main" id="{22155EA6-C19D-1945-BF27-A252638BF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472">
              <a:extLst>
                <a:ext uri="{FF2B5EF4-FFF2-40B4-BE49-F238E27FC236}">
                  <a16:creationId xmlns:a16="http://schemas.microsoft.com/office/drawing/2014/main" id="{ACBD717C-523F-BE4B-A61C-37C267C8C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473">
              <a:extLst>
                <a:ext uri="{FF2B5EF4-FFF2-40B4-BE49-F238E27FC236}">
                  <a16:creationId xmlns:a16="http://schemas.microsoft.com/office/drawing/2014/main" id="{94295634-FEE7-834F-9F9D-38612744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474">
              <a:extLst>
                <a:ext uri="{FF2B5EF4-FFF2-40B4-BE49-F238E27FC236}">
                  <a16:creationId xmlns:a16="http://schemas.microsoft.com/office/drawing/2014/main" id="{7705AF5C-B4A1-4141-8FA8-8989047F3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475">
              <a:extLst>
                <a:ext uri="{FF2B5EF4-FFF2-40B4-BE49-F238E27FC236}">
                  <a16:creationId xmlns:a16="http://schemas.microsoft.com/office/drawing/2014/main" id="{ECA981EB-7965-6A40-88FC-3FF0D44F4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476">
              <a:extLst>
                <a:ext uri="{FF2B5EF4-FFF2-40B4-BE49-F238E27FC236}">
                  <a16:creationId xmlns:a16="http://schemas.microsoft.com/office/drawing/2014/main" id="{0ACC1B7B-7B54-E046-A25F-7F68086E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477">
              <a:extLst>
                <a:ext uri="{FF2B5EF4-FFF2-40B4-BE49-F238E27FC236}">
                  <a16:creationId xmlns:a16="http://schemas.microsoft.com/office/drawing/2014/main" id="{FBA58CC9-1825-534D-B168-4A496D067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478">
              <a:extLst>
                <a:ext uri="{FF2B5EF4-FFF2-40B4-BE49-F238E27FC236}">
                  <a16:creationId xmlns:a16="http://schemas.microsoft.com/office/drawing/2014/main" id="{4E7C503B-E2B7-C946-ADDB-2617D557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479">
              <a:extLst>
                <a:ext uri="{FF2B5EF4-FFF2-40B4-BE49-F238E27FC236}">
                  <a16:creationId xmlns:a16="http://schemas.microsoft.com/office/drawing/2014/main" id="{F09F1B84-0E92-B641-B26C-89BCC3FF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480">
              <a:extLst>
                <a:ext uri="{FF2B5EF4-FFF2-40B4-BE49-F238E27FC236}">
                  <a16:creationId xmlns:a16="http://schemas.microsoft.com/office/drawing/2014/main" id="{772A02D6-2C13-9D4A-9B21-3E24B662A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481">
              <a:extLst>
                <a:ext uri="{FF2B5EF4-FFF2-40B4-BE49-F238E27FC236}">
                  <a16:creationId xmlns:a16="http://schemas.microsoft.com/office/drawing/2014/main" id="{9ED55458-E60E-A043-8FD6-6770DC61B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482">
              <a:extLst>
                <a:ext uri="{FF2B5EF4-FFF2-40B4-BE49-F238E27FC236}">
                  <a16:creationId xmlns:a16="http://schemas.microsoft.com/office/drawing/2014/main" id="{71EA9DCC-92B5-7546-8E4D-EEDB14448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483">
              <a:extLst>
                <a:ext uri="{FF2B5EF4-FFF2-40B4-BE49-F238E27FC236}">
                  <a16:creationId xmlns:a16="http://schemas.microsoft.com/office/drawing/2014/main" id="{AAEDFA05-6B3E-B640-B219-74232923D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484">
              <a:extLst>
                <a:ext uri="{FF2B5EF4-FFF2-40B4-BE49-F238E27FC236}">
                  <a16:creationId xmlns:a16="http://schemas.microsoft.com/office/drawing/2014/main" id="{CC138B54-D137-0F43-B09D-EE45956A9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485">
              <a:extLst>
                <a:ext uri="{FF2B5EF4-FFF2-40B4-BE49-F238E27FC236}">
                  <a16:creationId xmlns:a16="http://schemas.microsoft.com/office/drawing/2014/main" id="{F194C570-60FD-D945-BFF4-B70FF4672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486">
              <a:extLst>
                <a:ext uri="{FF2B5EF4-FFF2-40B4-BE49-F238E27FC236}">
                  <a16:creationId xmlns:a16="http://schemas.microsoft.com/office/drawing/2014/main" id="{CC69CAE0-4E0A-A441-AB61-D552796EA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487">
              <a:extLst>
                <a:ext uri="{FF2B5EF4-FFF2-40B4-BE49-F238E27FC236}">
                  <a16:creationId xmlns:a16="http://schemas.microsoft.com/office/drawing/2014/main" id="{3640379B-DC02-5846-B8B3-42EF2F1F9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488">
              <a:extLst>
                <a:ext uri="{FF2B5EF4-FFF2-40B4-BE49-F238E27FC236}">
                  <a16:creationId xmlns:a16="http://schemas.microsoft.com/office/drawing/2014/main" id="{55591195-721C-BF4C-8C51-95D05D284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489">
              <a:extLst>
                <a:ext uri="{FF2B5EF4-FFF2-40B4-BE49-F238E27FC236}">
                  <a16:creationId xmlns:a16="http://schemas.microsoft.com/office/drawing/2014/main" id="{DD8F3732-F062-1244-99B4-CD9230D4C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490">
              <a:extLst>
                <a:ext uri="{FF2B5EF4-FFF2-40B4-BE49-F238E27FC236}">
                  <a16:creationId xmlns:a16="http://schemas.microsoft.com/office/drawing/2014/main" id="{C41AE8E8-6EA9-FA42-9655-090C6A8FC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491">
              <a:extLst>
                <a:ext uri="{FF2B5EF4-FFF2-40B4-BE49-F238E27FC236}">
                  <a16:creationId xmlns:a16="http://schemas.microsoft.com/office/drawing/2014/main" id="{D2682FF8-DE06-F540-A640-D81CCDFF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492">
              <a:extLst>
                <a:ext uri="{FF2B5EF4-FFF2-40B4-BE49-F238E27FC236}">
                  <a16:creationId xmlns:a16="http://schemas.microsoft.com/office/drawing/2014/main" id="{8024044D-5F25-BE47-B131-FFDCC3D24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493">
              <a:extLst>
                <a:ext uri="{FF2B5EF4-FFF2-40B4-BE49-F238E27FC236}">
                  <a16:creationId xmlns:a16="http://schemas.microsoft.com/office/drawing/2014/main" id="{E0C0246D-8CC0-BB4F-9A22-F5FAECA15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494">
              <a:extLst>
                <a:ext uri="{FF2B5EF4-FFF2-40B4-BE49-F238E27FC236}">
                  <a16:creationId xmlns:a16="http://schemas.microsoft.com/office/drawing/2014/main" id="{B9ABAB46-52B1-A942-AC44-A3899339D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495">
              <a:extLst>
                <a:ext uri="{FF2B5EF4-FFF2-40B4-BE49-F238E27FC236}">
                  <a16:creationId xmlns:a16="http://schemas.microsoft.com/office/drawing/2014/main" id="{F9F8F779-9019-6544-9765-51373C549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496">
              <a:extLst>
                <a:ext uri="{FF2B5EF4-FFF2-40B4-BE49-F238E27FC236}">
                  <a16:creationId xmlns:a16="http://schemas.microsoft.com/office/drawing/2014/main" id="{68BCB888-96B7-234D-B323-6AD019F94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497">
              <a:extLst>
                <a:ext uri="{FF2B5EF4-FFF2-40B4-BE49-F238E27FC236}">
                  <a16:creationId xmlns:a16="http://schemas.microsoft.com/office/drawing/2014/main" id="{F3FBD0FA-C09C-7940-B98A-DD23393F2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498">
              <a:extLst>
                <a:ext uri="{FF2B5EF4-FFF2-40B4-BE49-F238E27FC236}">
                  <a16:creationId xmlns:a16="http://schemas.microsoft.com/office/drawing/2014/main" id="{29FA622E-B308-7042-BEA7-B8B53EF34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499">
              <a:extLst>
                <a:ext uri="{FF2B5EF4-FFF2-40B4-BE49-F238E27FC236}">
                  <a16:creationId xmlns:a16="http://schemas.microsoft.com/office/drawing/2014/main" id="{0BF26FD6-F338-D24E-9DBD-3872D3959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00">
              <a:extLst>
                <a:ext uri="{FF2B5EF4-FFF2-40B4-BE49-F238E27FC236}">
                  <a16:creationId xmlns:a16="http://schemas.microsoft.com/office/drawing/2014/main" id="{B753F955-86A7-C64E-9076-2AB7F4D84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01">
              <a:extLst>
                <a:ext uri="{FF2B5EF4-FFF2-40B4-BE49-F238E27FC236}">
                  <a16:creationId xmlns:a16="http://schemas.microsoft.com/office/drawing/2014/main" id="{495DB61F-296F-514E-A455-9339C0162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02">
              <a:extLst>
                <a:ext uri="{FF2B5EF4-FFF2-40B4-BE49-F238E27FC236}">
                  <a16:creationId xmlns:a16="http://schemas.microsoft.com/office/drawing/2014/main" id="{7FC01F80-24E2-1F47-AE66-BDB99DA90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03">
              <a:extLst>
                <a:ext uri="{FF2B5EF4-FFF2-40B4-BE49-F238E27FC236}">
                  <a16:creationId xmlns:a16="http://schemas.microsoft.com/office/drawing/2014/main" id="{5CA9E172-F319-5B43-8E55-55933C09D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04">
              <a:extLst>
                <a:ext uri="{FF2B5EF4-FFF2-40B4-BE49-F238E27FC236}">
                  <a16:creationId xmlns:a16="http://schemas.microsoft.com/office/drawing/2014/main" id="{87FB8A17-3977-E549-B395-2A76C2CF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05">
              <a:extLst>
                <a:ext uri="{FF2B5EF4-FFF2-40B4-BE49-F238E27FC236}">
                  <a16:creationId xmlns:a16="http://schemas.microsoft.com/office/drawing/2014/main" id="{A3B55DAC-1BFC-994F-A51A-EC6AB832C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06">
              <a:extLst>
                <a:ext uri="{FF2B5EF4-FFF2-40B4-BE49-F238E27FC236}">
                  <a16:creationId xmlns:a16="http://schemas.microsoft.com/office/drawing/2014/main" id="{0C5ED72C-D311-584A-8D3A-667DC0DF1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07">
              <a:extLst>
                <a:ext uri="{FF2B5EF4-FFF2-40B4-BE49-F238E27FC236}">
                  <a16:creationId xmlns:a16="http://schemas.microsoft.com/office/drawing/2014/main" id="{E27A2E34-6A90-8F43-961B-A238A6ED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08">
              <a:extLst>
                <a:ext uri="{FF2B5EF4-FFF2-40B4-BE49-F238E27FC236}">
                  <a16:creationId xmlns:a16="http://schemas.microsoft.com/office/drawing/2014/main" id="{7FA7447A-5B69-524D-BD10-4FF4663C7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09">
              <a:extLst>
                <a:ext uri="{FF2B5EF4-FFF2-40B4-BE49-F238E27FC236}">
                  <a16:creationId xmlns:a16="http://schemas.microsoft.com/office/drawing/2014/main" id="{8B8DF01A-B49C-0F41-8C1B-4CF9E3A3B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10">
              <a:extLst>
                <a:ext uri="{FF2B5EF4-FFF2-40B4-BE49-F238E27FC236}">
                  <a16:creationId xmlns:a16="http://schemas.microsoft.com/office/drawing/2014/main" id="{F440E77E-E1F1-E548-A4D6-CAB2E527D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11">
              <a:extLst>
                <a:ext uri="{FF2B5EF4-FFF2-40B4-BE49-F238E27FC236}">
                  <a16:creationId xmlns:a16="http://schemas.microsoft.com/office/drawing/2014/main" id="{98BF9175-BA01-EB41-9883-DE87C76BB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12">
              <a:extLst>
                <a:ext uri="{FF2B5EF4-FFF2-40B4-BE49-F238E27FC236}">
                  <a16:creationId xmlns:a16="http://schemas.microsoft.com/office/drawing/2014/main" id="{2CBB71A8-048D-B94E-9AC5-B71A8ABBB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13">
              <a:extLst>
                <a:ext uri="{FF2B5EF4-FFF2-40B4-BE49-F238E27FC236}">
                  <a16:creationId xmlns:a16="http://schemas.microsoft.com/office/drawing/2014/main" id="{118C0485-A29F-574B-9A2A-FB5B14E3C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14">
              <a:extLst>
                <a:ext uri="{FF2B5EF4-FFF2-40B4-BE49-F238E27FC236}">
                  <a16:creationId xmlns:a16="http://schemas.microsoft.com/office/drawing/2014/main" id="{B69D12EC-E7D6-CD44-A50B-26DD731F3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15">
              <a:extLst>
                <a:ext uri="{FF2B5EF4-FFF2-40B4-BE49-F238E27FC236}">
                  <a16:creationId xmlns:a16="http://schemas.microsoft.com/office/drawing/2014/main" id="{F40B6A7D-820A-B04B-A964-783194EAC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16">
              <a:extLst>
                <a:ext uri="{FF2B5EF4-FFF2-40B4-BE49-F238E27FC236}">
                  <a16:creationId xmlns:a16="http://schemas.microsoft.com/office/drawing/2014/main" id="{F6220A3C-FF92-CF4A-88F1-0311677BB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17">
              <a:extLst>
                <a:ext uri="{FF2B5EF4-FFF2-40B4-BE49-F238E27FC236}">
                  <a16:creationId xmlns:a16="http://schemas.microsoft.com/office/drawing/2014/main" id="{3875C367-ADB8-BB43-891D-6FFD64943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18">
              <a:extLst>
                <a:ext uri="{FF2B5EF4-FFF2-40B4-BE49-F238E27FC236}">
                  <a16:creationId xmlns:a16="http://schemas.microsoft.com/office/drawing/2014/main" id="{526CE737-04DA-BF4B-8259-1367851B7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19">
              <a:extLst>
                <a:ext uri="{FF2B5EF4-FFF2-40B4-BE49-F238E27FC236}">
                  <a16:creationId xmlns:a16="http://schemas.microsoft.com/office/drawing/2014/main" id="{09076516-6141-204B-B45A-53832C5A3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20">
              <a:extLst>
                <a:ext uri="{FF2B5EF4-FFF2-40B4-BE49-F238E27FC236}">
                  <a16:creationId xmlns:a16="http://schemas.microsoft.com/office/drawing/2014/main" id="{675F30C1-6A4C-C748-8CE4-A4335DD25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21">
              <a:extLst>
                <a:ext uri="{FF2B5EF4-FFF2-40B4-BE49-F238E27FC236}">
                  <a16:creationId xmlns:a16="http://schemas.microsoft.com/office/drawing/2014/main" id="{0D349291-28B2-FB4D-B6A1-035DDE429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22">
              <a:extLst>
                <a:ext uri="{FF2B5EF4-FFF2-40B4-BE49-F238E27FC236}">
                  <a16:creationId xmlns:a16="http://schemas.microsoft.com/office/drawing/2014/main" id="{D19905C7-B494-FF43-9E89-7D7199F0B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23">
              <a:extLst>
                <a:ext uri="{FF2B5EF4-FFF2-40B4-BE49-F238E27FC236}">
                  <a16:creationId xmlns:a16="http://schemas.microsoft.com/office/drawing/2014/main" id="{6AD0EAEC-2915-7543-AC3B-6F7BF7113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24">
              <a:extLst>
                <a:ext uri="{FF2B5EF4-FFF2-40B4-BE49-F238E27FC236}">
                  <a16:creationId xmlns:a16="http://schemas.microsoft.com/office/drawing/2014/main" id="{AE7435EE-CE16-8142-9173-C47115BD8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25">
              <a:extLst>
                <a:ext uri="{FF2B5EF4-FFF2-40B4-BE49-F238E27FC236}">
                  <a16:creationId xmlns:a16="http://schemas.microsoft.com/office/drawing/2014/main" id="{6EDFA87E-8C60-5543-A9D5-D8DEE6D7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26">
              <a:extLst>
                <a:ext uri="{FF2B5EF4-FFF2-40B4-BE49-F238E27FC236}">
                  <a16:creationId xmlns:a16="http://schemas.microsoft.com/office/drawing/2014/main" id="{FDBD79C9-CA0A-154D-B59E-27F613216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527">
              <a:extLst>
                <a:ext uri="{FF2B5EF4-FFF2-40B4-BE49-F238E27FC236}">
                  <a16:creationId xmlns:a16="http://schemas.microsoft.com/office/drawing/2014/main" id="{D934D4C9-83E8-8D45-8D28-A284812A5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528">
              <a:extLst>
                <a:ext uri="{FF2B5EF4-FFF2-40B4-BE49-F238E27FC236}">
                  <a16:creationId xmlns:a16="http://schemas.microsoft.com/office/drawing/2014/main" id="{D780AA3A-5F5A-E644-B6AA-932C006FB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529">
              <a:extLst>
                <a:ext uri="{FF2B5EF4-FFF2-40B4-BE49-F238E27FC236}">
                  <a16:creationId xmlns:a16="http://schemas.microsoft.com/office/drawing/2014/main" id="{A9560008-A785-404C-9E6E-FCEF3188A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530">
              <a:extLst>
                <a:ext uri="{FF2B5EF4-FFF2-40B4-BE49-F238E27FC236}">
                  <a16:creationId xmlns:a16="http://schemas.microsoft.com/office/drawing/2014/main" id="{DB2E7581-60F1-8D47-8367-3BB0C79D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531">
              <a:extLst>
                <a:ext uri="{FF2B5EF4-FFF2-40B4-BE49-F238E27FC236}">
                  <a16:creationId xmlns:a16="http://schemas.microsoft.com/office/drawing/2014/main" id="{1EFA3EA0-D18C-BE45-87A4-9B1B342B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532">
              <a:extLst>
                <a:ext uri="{FF2B5EF4-FFF2-40B4-BE49-F238E27FC236}">
                  <a16:creationId xmlns:a16="http://schemas.microsoft.com/office/drawing/2014/main" id="{5EA45F17-77C0-CA49-8050-68EDF2FB9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533">
              <a:extLst>
                <a:ext uri="{FF2B5EF4-FFF2-40B4-BE49-F238E27FC236}">
                  <a16:creationId xmlns:a16="http://schemas.microsoft.com/office/drawing/2014/main" id="{E46D573A-6112-F944-BC06-2016316F4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534">
              <a:extLst>
                <a:ext uri="{FF2B5EF4-FFF2-40B4-BE49-F238E27FC236}">
                  <a16:creationId xmlns:a16="http://schemas.microsoft.com/office/drawing/2014/main" id="{34BEEE52-583F-3741-AD99-70E3DF9E6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535">
              <a:extLst>
                <a:ext uri="{FF2B5EF4-FFF2-40B4-BE49-F238E27FC236}">
                  <a16:creationId xmlns:a16="http://schemas.microsoft.com/office/drawing/2014/main" id="{73AF022D-8672-AF40-80E2-D371D84B0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536">
              <a:extLst>
                <a:ext uri="{FF2B5EF4-FFF2-40B4-BE49-F238E27FC236}">
                  <a16:creationId xmlns:a16="http://schemas.microsoft.com/office/drawing/2014/main" id="{7B1612D4-DC69-4C40-BC40-5865FF6D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537">
              <a:extLst>
                <a:ext uri="{FF2B5EF4-FFF2-40B4-BE49-F238E27FC236}">
                  <a16:creationId xmlns:a16="http://schemas.microsoft.com/office/drawing/2014/main" id="{E2E09A11-640C-0A49-9B7B-46F27EC0D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538">
              <a:extLst>
                <a:ext uri="{FF2B5EF4-FFF2-40B4-BE49-F238E27FC236}">
                  <a16:creationId xmlns:a16="http://schemas.microsoft.com/office/drawing/2014/main" id="{0BD55EC5-67B6-5A46-863B-75D2CC8D1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539">
              <a:extLst>
                <a:ext uri="{FF2B5EF4-FFF2-40B4-BE49-F238E27FC236}">
                  <a16:creationId xmlns:a16="http://schemas.microsoft.com/office/drawing/2014/main" id="{24446268-DFC7-DA4E-AAED-A1B1F585A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540">
              <a:extLst>
                <a:ext uri="{FF2B5EF4-FFF2-40B4-BE49-F238E27FC236}">
                  <a16:creationId xmlns:a16="http://schemas.microsoft.com/office/drawing/2014/main" id="{9528CE09-195C-174E-97CC-4020D5168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541">
              <a:extLst>
                <a:ext uri="{FF2B5EF4-FFF2-40B4-BE49-F238E27FC236}">
                  <a16:creationId xmlns:a16="http://schemas.microsoft.com/office/drawing/2014/main" id="{F8C304FD-92C2-EA40-BE75-0A0D4E00B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542">
              <a:extLst>
                <a:ext uri="{FF2B5EF4-FFF2-40B4-BE49-F238E27FC236}">
                  <a16:creationId xmlns:a16="http://schemas.microsoft.com/office/drawing/2014/main" id="{9BA54A52-8A2A-1649-9C56-A69F2E6F0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543">
              <a:extLst>
                <a:ext uri="{FF2B5EF4-FFF2-40B4-BE49-F238E27FC236}">
                  <a16:creationId xmlns:a16="http://schemas.microsoft.com/office/drawing/2014/main" id="{1FA89AC2-A71D-3D4C-AA5E-18C012197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544">
              <a:extLst>
                <a:ext uri="{FF2B5EF4-FFF2-40B4-BE49-F238E27FC236}">
                  <a16:creationId xmlns:a16="http://schemas.microsoft.com/office/drawing/2014/main" id="{DA76AC18-DA28-704B-812F-BC51102C4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545">
              <a:extLst>
                <a:ext uri="{FF2B5EF4-FFF2-40B4-BE49-F238E27FC236}">
                  <a16:creationId xmlns:a16="http://schemas.microsoft.com/office/drawing/2014/main" id="{9E8D3591-0F4E-F04C-898D-8D9F2C495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546">
              <a:extLst>
                <a:ext uri="{FF2B5EF4-FFF2-40B4-BE49-F238E27FC236}">
                  <a16:creationId xmlns:a16="http://schemas.microsoft.com/office/drawing/2014/main" id="{E82109E0-3F5A-204F-B7BE-BDE13F73D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547">
              <a:extLst>
                <a:ext uri="{FF2B5EF4-FFF2-40B4-BE49-F238E27FC236}">
                  <a16:creationId xmlns:a16="http://schemas.microsoft.com/office/drawing/2014/main" id="{C413038D-FC01-F84B-9EF1-611A0D99F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548">
              <a:extLst>
                <a:ext uri="{FF2B5EF4-FFF2-40B4-BE49-F238E27FC236}">
                  <a16:creationId xmlns:a16="http://schemas.microsoft.com/office/drawing/2014/main" id="{35ADC9BE-B06E-B74C-9B99-1A9B6BF5A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549">
              <a:extLst>
                <a:ext uri="{FF2B5EF4-FFF2-40B4-BE49-F238E27FC236}">
                  <a16:creationId xmlns:a16="http://schemas.microsoft.com/office/drawing/2014/main" id="{D3B38F0C-76C6-9C40-BF89-6BD14CD28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550">
              <a:extLst>
                <a:ext uri="{FF2B5EF4-FFF2-40B4-BE49-F238E27FC236}">
                  <a16:creationId xmlns:a16="http://schemas.microsoft.com/office/drawing/2014/main" id="{4F5EA852-B1C2-CA40-B614-B3E9AD5E9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551">
              <a:extLst>
                <a:ext uri="{FF2B5EF4-FFF2-40B4-BE49-F238E27FC236}">
                  <a16:creationId xmlns:a16="http://schemas.microsoft.com/office/drawing/2014/main" id="{7F8801A7-0C41-E34F-93DF-5CBC5F4C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552">
              <a:extLst>
                <a:ext uri="{FF2B5EF4-FFF2-40B4-BE49-F238E27FC236}">
                  <a16:creationId xmlns:a16="http://schemas.microsoft.com/office/drawing/2014/main" id="{BC0AE1BF-5EC3-024A-BDB6-0576BEE0E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553">
              <a:extLst>
                <a:ext uri="{FF2B5EF4-FFF2-40B4-BE49-F238E27FC236}">
                  <a16:creationId xmlns:a16="http://schemas.microsoft.com/office/drawing/2014/main" id="{A8AED075-9B0D-A349-82E9-A812F156F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554">
              <a:extLst>
                <a:ext uri="{FF2B5EF4-FFF2-40B4-BE49-F238E27FC236}">
                  <a16:creationId xmlns:a16="http://schemas.microsoft.com/office/drawing/2014/main" id="{9055B189-C907-A24E-AAB8-F213A01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555">
              <a:extLst>
                <a:ext uri="{FF2B5EF4-FFF2-40B4-BE49-F238E27FC236}">
                  <a16:creationId xmlns:a16="http://schemas.microsoft.com/office/drawing/2014/main" id="{40D3BFAD-7C0E-0945-B6AD-37090FCA2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556">
              <a:extLst>
                <a:ext uri="{FF2B5EF4-FFF2-40B4-BE49-F238E27FC236}">
                  <a16:creationId xmlns:a16="http://schemas.microsoft.com/office/drawing/2014/main" id="{8881666C-0029-614B-823C-9E4FD4377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557">
              <a:extLst>
                <a:ext uri="{FF2B5EF4-FFF2-40B4-BE49-F238E27FC236}">
                  <a16:creationId xmlns:a16="http://schemas.microsoft.com/office/drawing/2014/main" id="{4E5AE297-894D-134B-AD6D-FFE107D3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558">
              <a:extLst>
                <a:ext uri="{FF2B5EF4-FFF2-40B4-BE49-F238E27FC236}">
                  <a16:creationId xmlns:a16="http://schemas.microsoft.com/office/drawing/2014/main" id="{B5361064-CE42-9947-B6F7-2131A97F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559">
              <a:extLst>
                <a:ext uri="{FF2B5EF4-FFF2-40B4-BE49-F238E27FC236}">
                  <a16:creationId xmlns:a16="http://schemas.microsoft.com/office/drawing/2014/main" id="{6C21F915-FCDF-CA44-845F-1C12B159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560">
              <a:extLst>
                <a:ext uri="{FF2B5EF4-FFF2-40B4-BE49-F238E27FC236}">
                  <a16:creationId xmlns:a16="http://schemas.microsoft.com/office/drawing/2014/main" id="{36A97A37-4E5D-7241-BB6E-9471F8094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561">
              <a:extLst>
                <a:ext uri="{FF2B5EF4-FFF2-40B4-BE49-F238E27FC236}">
                  <a16:creationId xmlns:a16="http://schemas.microsoft.com/office/drawing/2014/main" id="{59FECABD-08C9-2449-B04A-A0D52FBF1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562">
              <a:extLst>
                <a:ext uri="{FF2B5EF4-FFF2-40B4-BE49-F238E27FC236}">
                  <a16:creationId xmlns:a16="http://schemas.microsoft.com/office/drawing/2014/main" id="{96CAA8FF-1228-4C4F-8C14-A90E1F939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563">
              <a:extLst>
                <a:ext uri="{FF2B5EF4-FFF2-40B4-BE49-F238E27FC236}">
                  <a16:creationId xmlns:a16="http://schemas.microsoft.com/office/drawing/2014/main" id="{859F6E35-C546-8045-9314-A99230BAA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564">
              <a:extLst>
                <a:ext uri="{FF2B5EF4-FFF2-40B4-BE49-F238E27FC236}">
                  <a16:creationId xmlns:a16="http://schemas.microsoft.com/office/drawing/2014/main" id="{8E5C5C75-70EC-C84F-B613-E86AF1AFB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565">
              <a:extLst>
                <a:ext uri="{FF2B5EF4-FFF2-40B4-BE49-F238E27FC236}">
                  <a16:creationId xmlns:a16="http://schemas.microsoft.com/office/drawing/2014/main" id="{CF0667F3-19D5-CF47-A8F4-D24E02D76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566">
              <a:extLst>
                <a:ext uri="{FF2B5EF4-FFF2-40B4-BE49-F238E27FC236}">
                  <a16:creationId xmlns:a16="http://schemas.microsoft.com/office/drawing/2014/main" id="{13E26490-7089-C34D-81A8-8E6876BAA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567">
              <a:extLst>
                <a:ext uri="{FF2B5EF4-FFF2-40B4-BE49-F238E27FC236}">
                  <a16:creationId xmlns:a16="http://schemas.microsoft.com/office/drawing/2014/main" id="{903622BF-BC4A-F043-B2FD-52E54B481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568">
              <a:extLst>
                <a:ext uri="{FF2B5EF4-FFF2-40B4-BE49-F238E27FC236}">
                  <a16:creationId xmlns:a16="http://schemas.microsoft.com/office/drawing/2014/main" id="{A16214C7-F9F8-4740-8389-7592D6D55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569">
              <a:extLst>
                <a:ext uri="{FF2B5EF4-FFF2-40B4-BE49-F238E27FC236}">
                  <a16:creationId xmlns:a16="http://schemas.microsoft.com/office/drawing/2014/main" id="{12D45836-57C9-914C-9165-2BDB755AF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570">
              <a:extLst>
                <a:ext uri="{FF2B5EF4-FFF2-40B4-BE49-F238E27FC236}">
                  <a16:creationId xmlns:a16="http://schemas.microsoft.com/office/drawing/2014/main" id="{45BD242D-8AD0-374E-A9DB-4B9AB894E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571">
              <a:extLst>
                <a:ext uri="{FF2B5EF4-FFF2-40B4-BE49-F238E27FC236}">
                  <a16:creationId xmlns:a16="http://schemas.microsoft.com/office/drawing/2014/main" id="{DCE0621A-0697-6C45-90BA-C58EB925A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572">
              <a:extLst>
                <a:ext uri="{FF2B5EF4-FFF2-40B4-BE49-F238E27FC236}">
                  <a16:creationId xmlns:a16="http://schemas.microsoft.com/office/drawing/2014/main" id="{C3F9DBC4-028B-DA4B-8A77-CCF07FB7F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573">
              <a:extLst>
                <a:ext uri="{FF2B5EF4-FFF2-40B4-BE49-F238E27FC236}">
                  <a16:creationId xmlns:a16="http://schemas.microsoft.com/office/drawing/2014/main" id="{9D8F1556-F930-7945-A0DE-6D1DD7FDB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574">
              <a:extLst>
                <a:ext uri="{FF2B5EF4-FFF2-40B4-BE49-F238E27FC236}">
                  <a16:creationId xmlns:a16="http://schemas.microsoft.com/office/drawing/2014/main" id="{277E0F5D-BA31-0D41-A920-42B76AA41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575">
              <a:extLst>
                <a:ext uri="{FF2B5EF4-FFF2-40B4-BE49-F238E27FC236}">
                  <a16:creationId xmlns:a16="http://schemas.microsoft.com/office/drawing/2014/main" id="{095C982C-4E90-2742-9E23-EF8A83068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576">
              <a:extLst>
                <a:ext uri="{FF2B5EF4-FFF2-40B4-BE49-F238E27FC236}">
                  <a16:creationId xmlns:a16="http://schemas.microsoft.com/office/drawing/2014/main" id="{E6C83462-F9D7-034F-9952-F77474BF4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577">
              <a:extLst>
                <a:ext uri="{FF2B5EF4-FFF2-40B4-BE49-F238E27FC236}">
                  <a16:creationId xmlns:a16="http://schemas.microsoft.com/office/drawing/2014/main" id="{EFFA0712-E724-FF44-8D17-1A3FFE8E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578">
              <a:extLst>
                <a:ext uri="{FF2B5EF4-FFF2-40B4-BE49-F238E27FC236}">
                  <a16:creationId xmlns:a16="http://schemas.microsoft.com/office/drawing/2014/main" id="{AE1D24D3-0488-D74F-B28D-5E730132F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579">
              <a:extLst>
                <a:ext uri="{FF2B5EF4-FFF2-40B4-BE49-F238E27FC236}">
                  <a16:creationId xmlns:a16="http://schemas.microsoft.com/office/drawing/2014/main" id="{ED620A74-4B94-6F4A-9191-D5F1049A7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580">
              <a:extLst>
                <a:ext uri="{FF2B5EF4-FFF2-40B4-BE49-F238E27FC236}">
                  <a16:creationId xmlns:a16="http://schemas.microsoft.com/office/drawing/2014/main" id="{A263C47E-9BAE-2A49-9409-5B98157A2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581">
              <a:extLst>
                <a:ext uri="{FF2B5EF4-FFF2-40B4-BE49-F238E27FC236}">
                  <a16:creationId xmlns:a16="http://schemas.microsoft.com/office/drawing/2014/main" id="{37DEEEA8-CF6C-434A-92B8-6F6926AE7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582">
              <a:extLst>
                <a:ext uri="{FF2B5EF4-FFF2-40B4-BE49-F238E27FC236}">
                  <a16:creationId xmlns:a16="http://schemas.microsoft.com/office/drawing/2014/main" id="{7B6C384B-5904-E447-AE27-0FB2E48EB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583">
              <a:extLst>
                <a:ext uri="{FF2B5EF4-FFF2-40B4-BE49-F238E27FC236}">
                  <a16:creationId xmlns:a16="http://schemas.microsoft.com/office/drawing/2014/main" id="{1D061565-21CB-8A41-8D83-9C6550387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584">
              <a:extLst>
                <a:ext uri="{FF2B5EF4-FFF2-40B4-BE49-F238E27FC236}">
                  <a16:creationId xmlns:a16="http://schemas.microsoft.com/office/drawing/2014/main" id="{28FF8E7E-4AE2-4842-9068-2BD9F8A0D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585">
              <a:extLst>
                <a:ext uri="{FF2B5EF4-FFF2-40B4-BE49-F238E27FC236}">
                  <a16:creationId xmlns:a16="http://schemas.microsoft.com/office/drawing/2014/main" id="{2FBC56F7-302B-A542-A04F-6C09547CB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586">
              <a:extLst>
                <a:ext uri="{FF2B5EF4-FFF2-40B4-BE49-F238E27FC236}">
                  <a16:creationId xmlns:a16="http://schemas.microsoft.com/office/drawing/2014/main" id="{C494F9E6-0491-CE46-B1CD-6AE335C86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587">
              <a:extLst>
                <a:ext uri="{FF2B5EF4-FFF2-40B4-BE49-F238E27FC236}">
                  <a16:creationId xmlns:a16="http://schemas.microsoft.com/office/drawing/2014/main" id="{083EE6BB-ED36-7547-991B-DC44DB4CB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588">
              <a:extLst>
                <a:ext uri="{FF2B5EF4-FFF2-40B4-BE49-F238E27FC236}">
                  <a16:creationId xmlns:a16="http://schemas.microsoft.com/office/drawing/2014/main" id="{AA8F08C3-B1AF-FA4A-91FB-9400B6BF3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589">
              <a:extLst>
                <a:ext uri="{FF2B5EF4-FFF2-40B4-BE49-F238E27FC236}">
                  <a16:creationId xmlns:a16="http://schemas.microsoft.com/office/drawing/2014/main" id="{E6D7C470-0C72-F540-B5F9-3BA0D0F9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590">
              <a:extLst>
                <a:ext uri="{FF2B5EF4-FFF2-40B4-BE49-F238E27FC236}">
                  <a16:creationId xmlns:a16="http://schemas.microsoft.com/office/drawing/2014/main" id="{C6C951D3-1BE5-CB4F-B4E0-0AF6FC605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591">
              <a:extLst>
                <a:ext uri="{FF2B5EF4-FFF2-40B4-BE49-F238E27FC236}">
                  <a16:creationId xmlns:a16="http://schemas.microsoft.com/office/drawing/2014/main" id="{0EFC5B5C-2139-384F-841C-6A5B639FF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592">
              <a:extLst>
                <a:ext uri="{FF2B5EF4-FFF2-40B4-BE49-F238E27FC236}">
                  <a16:creationId xmlns:a16="http://schemas.microsoft.com/office/drawing/2014/main" id="{BB97A56A-65E4-8647-96EA-F8E5603AD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593">
              <a:extLst>
                <a:ext uri="{FF2B5EF4-FFF2-40B4-BE49-F238E27FC236}">
                  <a16:creationId xmlns:a16="http://schemas.microsoft.com/office/drawing/2014/main" id="{3AC8E088-7368-A643-9D4A-AE1900D3B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594">
              <a:extLst>
                <a:ext uri="{FF2B5EF4-FFF2-40B4-BE49-F238E27FC236}">
                  <a16:creationId xmlns:a16="http://schemas.microsoft.com/office/drawing/2014/main" id="{D3B387E5-E51A-9D44-9EC8-631564BDA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595">
              <a:extLst>
                <a:ext uri="{FF2B5EF4-FFF2-40B4-BE49-F238E27FC236}">
                  <a16:creationId xmlns:a16="http://schemas.microsoft.com/office/drawing/2014/main" id="{F48066A2-AAF9-ED42-B300-E43302015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596">
              <a:extLst>
                <a:ext uri="{FF2B5EF4-FFF2-40B4-BE49-F238E27FC236}">
                  <a16:creationId xmlns:a16="http://schemas.microsoft.com/office/drawing/2014/main" id="{450EFDE0-D00E-924E-B0D9-44DDFE866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597">
              <a:extLst>
                <a:ext uri="{FF2B5EF4-FFF2-40B4-BE49-F238E27FC236}">
                  <a16:creationId xmlns:a16="http://schemas.microsoft.com/office/drawing/2014/main" id="{C743000D-350D-CA46-A640-55735D9F1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598">
              <a:extLst>
                <a:ext uri="{FF2B5EF4-FFF2-40B4-BE49-F238E27FC236}">
                  <a16:creationId xmlns:a16="http://schemas.microsoft.com/office/drawing/2014/main" id="{D86B4AED-9935-3D41-876D-AAECB5958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599">
              <a:extLst>
                <a:ext uri="{FF2B5EF4-FFF2-40B4-BE49-F238E27FC236}">
                  <a16:creationId xmlns:a16="http://schemas.microsoft.com/office/drawing/2014/main" id="{F20D153A-571F-9845-8049-9B59B0EF0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00">
              <a:extLst>
                <a:ext uri="{FF2B5EF4-FFF2-40B4-BE49-F238E27FC236}">
                  <a16:creationId xmlns:a16="http://schemas.microsoft.com/office/drawing/2014/main" id="{4816EFE2-1FB1-8C42-B55B-973B31E3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01">
              <a:extLst>
                <a:ext uri="{FF2B5EF4-FFF2-40B4-BE49-F238E27FC236}">
                  <a16:creationId xmlns:a16="http://schemas.microsoft.com/office/drawing/2014/main" id="{BB972F58-A8B2-3545-B5E5-7E618A070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02">
              <a:extLst>
                <a:ext uri="{FF2B5EF4-FFF2-40B4-BE49-F238E27FC236}">
                  <a16:creationId xmlns:a16="http://schemas.microsoft.com/office/drawing/2014/main" id="{02E36F91-EDE5-0F40-8A59-C191AA0D6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04">
              <a:extLst>
                <a:ext uri="{FF2B5EF4-FFF2-40B4-BE49-F238E27FC236}">
                  <a16:creationId xmlns:a16="http://schemas.microsoft.com/office/drawing/2014/main" id="{94291C61-90A8-464E-93BA-6495A947F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05">
              <a:extLst>
                <a:ext uri="{FF2B5EF4-FFF2-40B4-BE49-F238E27FC236}">
                  <a16:creationId xmlns:a16="http://schemas.microsoft.com/office/drawing/2014/main" id="{2FEB9042-3715-B74E-B216-92DBDD729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06">
              <a:extLst>
                <a:ext uri="{FF2B5EF4-FFF2-40B4-BE49-F238E27FC236}">
                  <a16:creationId xmlns:a16="http://schemas.microsoft.com/office/drawing/2014/main" id="{03C49F5A-2AFD-1F41-9032-385A33248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07">
              <a:extLst>
                <a:ext uri="{FF2B5EF4-FFF2-40B4-BE49-F238E27FC236}">
                  <a16:creationId xmlns:a16="http://schemas.microsoft.com/office/drawing/2014/main" id="{14E76E12-67E7-5045-905C-E3B486BB4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08">
              <a:extLst>
                <a:ext uri="{FF2B5EF4-FFF2-40B4-BE49-F238E27FC236}">
                  <a16:creationId xmlns:a16="http://schemas.microsoft.com/office/drawing/2014/main" id="{341F5204-6060-9048-92F9-8269457A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09">
              <a:extLst>
                <a:ext uri="{FF2B5EF4-FFF2-40B4-BE49-F238E27FC236}">
                  <a16:creationId xmlns:a16="http://schemas.microsoft.com/office/drawing/2014/main" id="{088D4E9A-05DF-6E42-AE9A-0F1DEF9CA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10">
              <a:extLst>
                <a:ext uri="{FF2B5EF4-FFF2-40B4-BE49-F238E27FC236}">
                  <a16:creationId xmlns:a16="http://schemas.microsoft.com/office/drawing/2014/main" id="{C429E77E-2957-DA46-8FFF-BE9A2A172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11">
              <a:extLst>
                <a:ext uri="{FF2B5EF4-FFF2-40B4-BE49-F238E27FC236}">
                  <a16:creationId xmlns:a16="http://schemas.microsoft.com/office/drawing/2014/main" id="{514C841E-5E2D-CF41-91E4-EC479B7C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12">
              <a:extLst>
                <a:ext uri="{FF2B5EF4-FFF2-40B4-BE49-F238E27FC236}">
                  <a16:creationId xmlns:a16="http://schemas.microsoft.com/office/drawing/2014/main" id="{0DDACC09-4AA9-9D44-9EFF-C72C54BB6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Rectangle 613">
              <a:extLst>
                <a:ext uri="{FF2B5EF4-FFF2-40B4-BE49-F238E27FC236}">
                  <a16:creationId xmlns:a16="http://schemas.microsoft.com/office/drawing/2014/main" id="{227CFCE0-05C4-F744-B8F2-0210A10E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14">
              <a:extLst>
                <a:ext uri="{FF2B5EF4-FFF2-40B4-BE49-F238E27FC236}">
                  <a16:creationId xmlns:a16="http://schemas.microsoft.com/office/drawing/2014/main" id="{473281D3-BABA-FD40-9391-5E35B6448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15">
              <a:extLst>
                <a:ext uri="{FF2B5EF4-FFF2-40B4-BE49-F238E27FC236}">
                  <a16:creationId xmlns:a16="http://schemas.microsoft.com/office/drawing/2014/main" id="{A12C3BEF-EE8B-3B42-8B8B-5F554335D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16">
              <a:extLst>
                <a:ext uri="{FF2B5EF4-FFF2-40B4-BE49-F238E27FC236}">
                  <a16:creationId xmlns:a16="http://schemas.microsoft.com/office/drawing/2014/main" id="{4526F1A7-5909-5B43-94A2-4F6B0DC90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17">
              <a:extLst>
                <a:ext uri="{FF2B5EF4-FFF2-40B4-BE49-F238E27FC236}">
                  <a16:creationId xmlns:a16="http://schemas.microsoft.com/office/drawing/2014/main" id="{2A0FB2AC-5818-DE4A-ADE6-C1B9CCE64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18">
              <a:extLst>
                <a:ext uri="{FF2B5EF4-FFF2-40B4-BE49-F238E27FC236}">
                  <a16:creationId xmlns:a16="http://schemas.microsoft.com/office/drawing/2014/main" id="{87047147-E0CE-C74A-A0D3-581502B9E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19">
              <a:extLst>
                <a:ext uri="{FF2B5EF4-FFF2-40B4-BE49-F238E27FC236}">
                  <a16:creationId xmlns:a16="http://schemas.microsoft.com/office/drawing/2014/main" id="{B2370856-F296-F449-8D3A-719375B1C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20">
              <a:extLst>
                <a:ext uri="{FF2B5EF4-FFF2-40B4-BE49-F238E27FC236}">
                  <a16:creationId xmlns:a16="http://schemas.microsoft.com/office/drawing/2014/main" id="{588A191C-65D2-CA4A-85DF-CA7A7FC9A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21">
              <a:extLst>
                <a:ext uri="{FF2B5EF4-FFF2-40B4-BE49-F238E27FC236}">
                  <a16:creationId xmlns:a16="http://schemas.microsoft.com/office/drawing/2014/main" id="{9B1759B0-BA24-CC49-8221-8E403933C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22">
              <a:extLst>
                <a:ext uri="{FF2B5EF4-FFF2-40B4-BE49-F238E27FC236}">
                  <a16:creationId xmlns:a16="http://schemas.microsoft.com/office/drawing/2014/main" id="{7B222D3B-4ACA-2445-B4D6-2167DABD9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23">
              <a:extLst>
                <a:ext uri="{FF2B5EF4-FFF2-40B4-BE49-F238E27FC236}">
                  <a16:creationId xmlns:a16="http://schemas.microsoft.com/office/drawing/2014/main" id="{CD836554-63D4-DA45-97BB-C2A19C43A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24">
              <a:extLst>
                <a:ext uri="{FF2B5EF4-FFF2-40B4-BE49-F238E27FC236}">
                  <a16:creationId xmlns:a16="http://schemas.microsoft.com/office/drawing/2014/main" id="{D10E2012-F479-AB4E-A9E1-B9C22C90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25">
              <a:extLst>
                <a:ext uri="{FF2B5EF4-FFF2-40B4-BE49-F238E27FC236}">
                  <a16:creationId xmlns:a16="http://schemas.microsoft.com/office/drawing/2014/main" id="{156968CE-01AD-EA4D-8DEE-995458895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26">
              <a:extLst>
                <a:ext uri="{FF2B5EF4-FFF2-40B4-BE49-F238E27FC236}">
                  <a16:creationId xmlns:a16="http://schemas.microsoft.com/office/drawing/2014/main" id="{47DB61BA-4914-3B49-9C24-93152077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627">
              <a:extLst>
                <a:ext uri="{FF2B5EF4-FFF2-40B4-BE49-F238E27FC236}">
                  <a16:creationId xmlns:a16="http://schemas.microsoft.com/office/drawing/2014/main" id="{4B36F032-8B2E-0940-B0FE-DA9B1ED4C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628">
              <a:extLst>
                <a:ext uri="{FF2B5EF4-FFF2-40B4-BE49-F238E27FC236}">
                  <a16:creationId xmlns:a16="http://schemas.microsoft.com/office/drawing/2014/main" id="{A12FAF58-E394-1149-B348-1A386CE40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629">
              <a:extLst>
                <a:ext uri="{FF2B5EF4-FFF2-40B4-BE49-F238E27FC236}">
                  <a16:creationId xmlns:a16="http://schemas.microsoft.com/office/drawing/2014/main" id="{9DB1157A-FA29-1E47-849C-EDC80B65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630">
              <a:extLst>
                <a:ext uri="{FF2B5EF4-FFF2-40B4-BE49-F238E27FC236}">
                  <a16:creationId xmlns:a16="http://schemas.microsoft.com/office/drawing/2014/main" id="{E176FE35-A7CA-A646-80BC-726819FD9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631">
              <a:extLst>
                <a:ext uri="{FF2B5EF4-FFF2-40B4-BE49-F238E27FC236}">
                  <a16:creationId xmlns:a16="http://schemas.microsoft.com/office/drawing/2014/main" id="{2FD5D049-3D6A-C842-86FD-9652B9F2B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632">
              <a:extLst>
                <a:ext uri="{FF2B5EF4-FFF2-40B4-BE49-F238E27FC236}">
                  <a16:creationId xmlns:a16="http://schemas.microsoft.com/office/drawing/2014/main" id="{4D8E7D60-4EA0-3842-9A4A-CB2BB72C5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633">
              <a:extLst>
                <a:ext uri="{FF2B5EF4-FFF2-40B4-BE49-F238E27FC236}">
                  <a16:creationId xmlns:a16="http://schemas.microsoft.com/office/drawing/2014/main" id="{639C8F46-B216-6C47-AE79-1ED746A6C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634">
              <a:extLst>
                <a:ext uri="{FF2B5EF4-FFF2-40B4-BE49-F238E27FC236}">
                  <a16:creationId xmlns:a16="http://schemas.microsoft.com/office/drawing/2014/main" id="{EA26EA79-3BC8-8540-8C03-3C3429277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635">
              <a:extLst>
                <a:ext uri="{FF2B5EF4-FFF2-40B4-BE49-F238E27FC236}">
                  <a16:creationId xmlns:a16="http://schemas.microsoft.com/office/drawing/2014/main" id="{9F29442A-DF78-484B-83E1-2FC0690BD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636">
              <a:extLst>
                <a:ext uri="{FF2B5EF4-FFF2-40B4-BE49-F238E27FC236}">
                  <a16:creationId xmlns:a16="http://schemas.microsoft.com/office/drawing/2014/main" id="{E99D80BF-39CF-5A40-8C4E-FDB3102ED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637">
              <a:extLst>
                <a:ext uri="{FF2B5EF4-FFF2-40B4-BE49-F238E27FC236}">
                  <a16:creationId xmlns:a16="http://schemas.microsoft.com/office/drawing/2014/main" id="{D8A0766C-B24D-A84F-92CD-47E886392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638">
              <a:extLst>
                <a:ext uri="{FF2B5EF4-FFF2-40B4-BE49-F238E27FC236}">
                  <a16:creationId xmlns:a16="http://schemas.microsoft.com/office/drawing/2014/main" id="{1A6CBCAA-5702-794A-BB45-F36284BE4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639">
              <a:extLst>
                <a:ext uri="{FF2B5EF4-FFF2-40B4-BE49-F238E27FC236}">
                  <a16:creationId xmlns:a16="http://schemas.microsoft.com/office/drawing/2014/main" id="{290CADD8-830A-5C4F-A2A4-C587467DA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640">
              <a:extLst>
                <a:ext uri="{FF2B5EF4-FFF2-40B4-BE49-F238E27FC236}">
                  <a16:creationId xmlns:a16="http://schemas.microsoft.com/office/drawing/2014/main" id="{6D818677-5FE4-C24D-8193-F26EDE4F0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641">
              <a:extLst>
                <a:ext uri="{FF2B5EF4-FFF2-40B4-BE49-F238E27FC236}">
                  <a16:creationId xmlns:a16="http://schemas.microsoft.com/office/drawing/2014/main" id="{24AAD2C2-0CB9-0949-BBFE-C4C39B7A4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642">
              <a:extLst>
                <a:ext uri="{FF2B5EF4-FFF2-40B4-BE49-F238E27FC236}">
                  <a16:creationId xmlns:a16="http://schemas.microsoft.com/office/drawing/2014/main" id="{DB91EA9F-C2D4-444F-ACF7-D970C6AD5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643">
              <a:extLst>
                <a:ext uri="{FF2B5EF4-FFF2-40B4-BE49-F238E27FC236}">
                  <a16:creationId xmlns:a16="http://schemas.microsoft.com/office/drawing/2014/main" id="{0D26F42E-6560-3446-858A-36CE9E6CD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644">
              <a:extLst>
                <a:ext uri="{FF2B5EF4-FFF2-40B4-BE49-F238E27FC236}">
                  <a16:creationId xmlns:a16="http://schemas.microsoft.com/office/drawing/2014/main" id="{4B408C2A-1F8A-BA41-A9A3-68B68400F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645">
              <a:extLst>
                <a:ext uri="{FF2B5EF4-FFF2-40B4-BE49-F238E27FC236}">
                  <a16:creationId xmlns:a16="http://schemas.microsoft.com/office/drawing/2014/main" id="{ED615979-77CB-7C44-9A21-4B40170C8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646">
              <a:extLst>
                <a:ext uri="{FF2B5EF4-FFF2-40B4-BE49-F238E27FC236}">
                  <a16:creationId xmlns:a16="http://schemas.microsoft.com/office/drawing/2014/main" id="{3A03A00C-BFB4-C342-9356-837A7977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647">
              <a:extLst>
                <a:ext uri="{FF2B5EF4-FFF2-40B4-BE49-F238E27FC236}">
                  <a16:creationId xmlns:a16="http://schemas.microsoft.com/office/drawing/2014/main" id="{1D9C15A4-2657-CA42-9D65-898569F0E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648">
              <a:extLst>
                <a:ext uri="{FF2B5EF4-FFF2-40B4-BE49-F238E27FC236}">
                  <a16:creationId xmlns:a16="http://schemas.microsoft.com/office/drawing/2014/main" id="{D6E8F38B-3FAB-CB4E-BDAC-A39F8330E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649">
              <a:extLst>
                <a:ext uri="{FF2B5EF4-FFF2-40B4-BE49-F238E27FC236}">
                  <a16:creationId xmlns:a16="http://schemas.microsoft.com/office/drawing/2014/main" id="{DDA95A3E-F62A-A942-AFF3-C8C9E4483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650">
              <a:extLst>
                <a:ext uri="{FF2B5EF4-FFF2-40B4-BE49-F238E27FC236}">
                  <a16:creationId xmlns:a16="http://schemas.microsoft.com/office/drawing/2014/main" id="{D8ADA6B4-9C04-D14E-A310-CC29E5FA8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651">
              <a:extLst>
                <a:ext uri="{FF2B5EF4-FFF2-40B4-BE49-F238E27FC236}">
                  <a16:creationId xmlns:a16="http://schemas.microsoft.com/office/drawing/2014/main" id="{F1D99A48-0AD5-5443-AE6F-5F88D0D62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652">
              <a:extLst>
                <a:ext uri="{FF2B5EF4-FFF2-40B4-BE49-F238E27FC236}">
                  <a16:creationId xmlns:a16="http://schemas.microsoft.com/office/drawing/2014/main" id="{830DCB80-C70E-3941-9B8F-37C67300C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653">
              <a:extLst>
                <a:ext uri="{FF2B5EF4-FFF2-40B4-BE49-F238E27FC236}">
                  <a16:creationId xmlns:a16="http://schemas.microsoft.com/office/drawing/2014/main" id="{30C994B2-3ADB-124C-A69D-E4F3DED39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654">
              <a:extLst>
                <a:ext uri="{FF2B5EF4-FFF2-40B4-BE49-F238E27FC236}">
                  <a16:creationId xmlns:a16="http://schemas.microsoft.com/office/drawing/2014/main" id="{5EE3224A-52BC-D14F-B2E7-B9ACEBD2C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655">
              <a:extLst>
                <a:ext uri="{FF2B5EF4-FFF2-40B4-BE49-F238E27FC236}">
                  <a16:creationId xmlns:a16="http://schemas.microsoft.com/office/drawing/2014/main" id="{60AF6D4F-98FD-0B4E-B5A6-80442AEAB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656">
              <a:extLst>
                <a:ext uri="{FF2B5EF4-FFF2-40B4-BE49-F238E27FC236}">
                  <a16:creationId xmlns:a16="http://schemas.microsoft.com/office/drawing/2014/main" id="{1B0686D3-1AD5-4743-BB2A-667AF9D27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657">
              <a:extLst>
                <a:ext uri="{FF2B5EF4-FFF2-40B4-BE49-F238E27FC236}">
                  <a16:creationId xmlns:a16="http://schemas.microsoft.com/office/drawing/2014/main" id="{EEAB226B-C8C4-0C47-96C6-D174BE980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658">
              <a:extLst>
                <a:ext uri="{FF2B5EF4-FFF2-40B4-BE49-F238E27FC236}">
                  <a16:creationId xmlns:a16="http://schemas.microsoft.com/office/drawing/2014/main" id="{90962537-5475-B340-903F-56E96A0DD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659">
              <a:extLst>
                <a:ext uri="{FF2B5EF4-FFF2-40B4-BE49-F238E27FC236}">
                  <a16:creationId xmlns:a16="http://schemas.microsoft.com/office/drawing/2014/main" id="{14F012F0-9919-7C42-AD2A-E7C4171CA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660">
              <a:extLst>
                <a:ext uri="{FF2B5EF4-FFF2-40B4-BE49-F238E27FC236}">
                  <a16:creationId xmlns:a16="http://schemas.microsoft.com/office/drawing/2014/main" id="{D3F2B079-2061-724C-8A93-48DA6187A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661">
              <a:extLst>
                <a:ext uri="{FF2B5EF4-FFF2-40B4-BE49-F238E27FC236}">
                  <a16:creationId xmlns:a16="http://schemas.microsoft.com/office/drawing/2014/main" id="{856953CB-4319-F14F-B804-CFF9F3609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662">
              <a:extLst>
                <a:ext uri="{FF2B5EF4-FFF2-40B4-BE49-F238E27FC236}">
                  <a16:creationId xmlns:a16="http://schemas.microsoft.com/office/drawing/2014/main" id="{3237F883-C967-DD46-9AA0-9F740C328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663">
              <a:extLst>
                <a:ext uri="{FF2B5EF4-FFF2-40B4-BE49-F238E27FC236}">
                  <a16:creationId xmlns:a16="http://schemas.microsoft.com/office/drawing/2014/main" id="{BB09042D-2E89-6C43-AE6D-F34886AA2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664">
              <a:extLst>
                <a:ext uri="{FF2B5EF4-FFF2-40B4-BE49-F238E27FC236}">
                  <a16:creationId xmlns:a16="http://schemas.microsoft.com/office/drawing/2014/main" id="{8BCBAB2E-92ED-7F42-8EB5-2A5FD9F1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665">
              <a:extLst>
                <a:ext uri="{FF2B5EF4-FFF2-40B4-BE49-F238E27FC236}">
                  <a16:creationId xmlns:a16="http://schemas.microsoft.com/office/drawing/2014/main" id="{55B3A82B-A303-9C45-A7A4-8FFCDB536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666">
              <a:extLst>
                <a:ext uri="{FF2B5EF4-FFF2-40B4-BE49-F238E27FC236}">
                  <a16:creationId xmlns:a16="http://schemas.microsoft.com/office/drawing/2014/main" id="{5C1393A7-29D3-2C43-AFDF-40FF44D4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667">
              <a:extLst>
                <a:ext uri="{FF2B5EF4-FFF2-40B4-BE49-F238E27FC236}">
                  <a16:creationId xmlns:a16="http://schemas.microsoft.com/office/drawing/2014/main" id="{ED4634B9-75E1-E54C-B0AA-3F2E814F2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668">
              <a:extLst>
                <a:ext uri="{FF2B5EF4-FFF2-40B4-BE49-F238E27FC236}">
                  <a16:creationId xmlns:a16="http://schemas.microsoft.com/office/drawing/2014/main" id="{EDACB4F1-22C1-FD44-960A-F71586859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669">
              <a:extLst>
                <a:ext uri="{FF2B5EF4-FFF2-40B4-BE49-F238E27FC236}">
                  <a16:creationId xmlns:a16="http://schemas.microsoft.com/office/drawing/2014/main" id="{E3BAF193-0E31-F24E-8436-E1868445B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670">
              <a:extLst>
                <a:ext uri="{FF2B5EF4-FFF2-40B4-BE49-F238E27FC236}">
                  <a16:creationId xmlns:a16="http://schemas.microsoft.com/office/drawing/2014/main" id="{9BF8976F-E313-074F-B260-F99310956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671">
              <a:extLst>
                <a:ext uri="{FF2B5EF4-FFF2-40B4-BE49-F238E27FC236}">
                  <a16:creationId xmlns:a16="http://schemas.microsoft.com/office/drawing/2014/main" id="{A0968EC5-CF40-364A-BD35-A247D9C0E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672">
              <a:extLst>
                <a:ext uri="{FF2B5EF4-FFF2-40B4-BE49-F238E27FC236}">
                  <a16:creationId xmlns:a16="http://schemas.microsoft.com/office/drawing/2014/main" id="{101686AE-3B13-6C47-A897-CD7A01A51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673">
              <a:extLst>
                <a:ext uri="{FF2B5EF4-FFF2-40B4-BE49-F238E27FC236}">
                  <a16:creationId xmlns:a16="http://schemas.microsoft.com/office/drawing/2014/main" id="{20274836-0850-2345-A7FB-10FEDDFA2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674">
              <a:extLst>
                <a:ext uri="{FF2B5EF4-FFF2-40B4-BE49-F238E27FC236}">
                  <a16:creationId xmlns:a16="http://schemas.microsoft.com/office/drawing/2014/main" id="{B3A5A01C-DAB2-CF45-A4EF-3A7AA1D14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675">
              <a:extLst>
                <a:ext uri="{FF2B5EF4-FFF2-40B4-BE49-F238E27FC236}">
                  <a16:creationId xmlns:a16="http://schemas.microsoft.com/office/drawing/2014/main" id="{8793CC89-D1AD-2040-BDB0-844A53FF5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676">
              <a:extLst>
                <a:ext uri="{FF2B5EF4-FFF2-40B4-BE49-F238E27FC236}">
                  <a16:creationId xmlns:a16="http://schemas.microsoft.com/office/drawing/2014/main" id="{460F7805-10B2-FA45-BABD-776C85353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677">
              <a:extLst>
                <a:ext uri="{FF2B5EF4-FFF2-40B4-BE49-F238E27FC236}">
                  <a16:creationId xmlns:a16="http://schemas.microsoft.com/office/drawing/2014/main" id="{28EC9F24-F42F-5742-836C-06645B4F0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678">
              <a:extLst>
                <a:ext uri="{FF2B5EF4-FFF2-40B4-BE49-F238E27FC236}">
                  <a16:creationId xmlns:a16="http://schemas.microsoft.com/office/drawing/2014/main" id="{507D088F-4884-0142-8302-5F41DD7FC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679">
              <a:extLst>
                <a:ext uri="{FF2B5EF4-FFF2-40B4-BE49-F238E27FC236}">
                  <a16:creationId xmlns:a16="http://schemas.microsoft.com/office/drawing/2014/main" id="{96015505-B28E-5942-8124-F3C6282BE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680">
              <a:extLst>
                <a:ext uri="{FF2B5EF4-FFF2-40B4-BE49-F238E27FC236}">
                  <a16:creationId xmlns:a16="http://schemas.microsoft.com/office/drawing/2014/main" id="{ED037508-C52A-AA4B-94B4-BB7E1FBB9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681">
              <a:extLst>
                <a:ext uri="{FF2B5EF4-FFF2-40B4-BE49-F238E27FC236}">
                  <a16:creationId xmlns:a16="http://schemas.microsoft.com/office/drawing/2014/main" id="{E6A8F569-8BF4-A843-8C5D-AD0E585C9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682">
              <a:extLst>
                <a:ext uri="{FF2B5EF4-FFF2-40B4-BE49-F238E27FC236}">
                  <a16:creationId xmlns:a16="http://schemas.microsoft.com/office/drawing/2014/main" id="{6D54E3C6-F0D6-DA4D-9914-EBA1F82B8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683">
              <a:extLst>
                <a:ext uri="{FF2B5EF4-FFF2-40B4-BE49-F238E27FC236}">
                  <a16:creationId xmlns:a16="http://schemas.microsoft.com/office/drawing/2014/main" id="{8C2B18B5-8771-D441-B98C-300F92B01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684">
              <a:extLst>
                <a:ext uri="{FF2B5EF4-FFF2-40B4-BE49-F238E27FC236}">
                  <a16:creationId xmlns:a16="http://schemas.microsoft.com/office/drawing/2014/main" id="{AA3BE5B1-7623-9949-82EC-B3E7E83C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685">
              <a:extLst>
                <a:ext uri="{FF2B5EF4-FFF2-40B4-BE49-F238E27FC236}">
                  <a16:creationId xmlns:a16="http://schemas.microsoft.com/office/drawing/2014/main" id="{BCB579D2-31F9-7243-82BD-F4A0B8272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686">
              <a:extLst>
                <a:ext uri="{FF2B5EF4-FFF2-40B4-BE49-F238E27FC236}">
                  <a16:creationId xmlns:a16="http://schemas.microsoft.com/office/drawing/2014/main" id="{B123A3AE-D621-3C4B-951B-461AF637A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687">
              <a:extLst>
                <a:ext uri="{FF2B5EF4-FFF2-40B4-BE49-F238E27FC236}">
                  <a16:creationId xmlns:a16="http://schemas.microsoft.com/office/drawing/2014/main" id="{5E65127E-9D1F-C243-9717-E9541AFB5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688">
              <a:extLst>
                <a:ext uri="{FF2B5EF4-FFF2-40B4-BE49-F238E27FC236}">
                  <a16:creationId xmlns:a16="http://schemas.microsoft.com/office/drawing/2014/main" id="{91DA7774-6CE6-924B-9A82-9FDFC6BDD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689">
              <a:extLst>
                <a:ext uri="{FF2B5EF4-FFF2-40B4-BE49-F238E27FC236}">
                  <a16:creationId xmlns:a16="http://schemas.microsoft.com/office/drawing/2014/main" id="{FB35B0DD-BE0D-E04D-9F6A-AAB5309B3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690">
              <a:extLst>
                <a:ext uri="{FF2B5EF4-FFF2-40B4-BE49-F238E27FC236}">
                  <a16:creationId xmlns:a16="http://schemas.microsoft.com/office/drawing/2014/main" id="{A93E3282-9FF9-9B48-8267-FBE03E384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691">
              <a:extLst>
                <a:ext uri="{FF2B5EF4-FFF2-40B4-BE49-F238E27FC236}">
                  <a16:creationId xmlns:a16="http://schemas.microsoft.com/office/drawing/2014/main" id="{1D12A653-F5BB-3C46-B6D6-3B34109DC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692">
              <a:extLst>
                <a:ext uri="{FF2B5EF4-FFF2-40B4-BE49-F238E27FC236}">
                  <a16:creationId xmlns:a16="http://schemas.microsoft.com/office/drawing/2014/main" id="{712892D2-6CA3-024D-8F52-63A647060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693">
              <a:extLst>
                <a:ext uri="{FF2B5EF4-FFF2-40B4-BE49-F238E27FC236}">
                  <a16:creationId xmlns:a16="http://schemas.microsoft.com/office/drawing/2014/main" id="{2BC59443-CC85-6244-99AD-62FA11454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694">
              <a:extLst>
                <a:ext uri="{FF2B5EF4-FFF2-40B4-BE49-F238E27FC236}">
                  <a16:creationId xmlns:a16="http://schemas.microsoft.com/office/drawing/2014/main" id="{4734C48C-8635-4D49-B15D-5E6D05F00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695">
              <a:extLst>
                <a:ext uri="{FF2B5EF4-FFF2-40B4-BE49-F238E27FC236}">
                  <a16:creationId xmlns:a16="http://schemas.microsoft.com/office/drawing/2014/main" id="{0EABB151-9221-4B45-A14C-28151FF9C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696">
              <a:extLst>
                <a:ext uri="{FF2B5EF4-FFF2-40B4-BE49-F238E27FC236}">
                  <a16:creationId xmlns:a16="http://schemas.microsoft.com/office/drawing/2014/main" id="{9A5F8D4F-840B-2F4F-9DFB-B71557179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697">
              <a:extLst>
                <a:ext uri="{FF2B5EF4-FFF2-40B4-BE49-F238E27FC236}">
                  <a16:creationId xmlns:a16="http://schemas.microsoft.com/office/drawing/2014/main" id="{C408417C-138A-B940-99A1-1CECFBEF1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698">
              <a:extLst>
                <a:ext uri="{FF2B5EF4-FFF2-40B4-BE49-F238E27FC236}">
                  <a16:creationId xmlns:a16="http://schemas.microsoft.com/office/drawing/2014/main" id="{7D5EF6C7-27BC-5044-8A82-EDF0942A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699">
              <a:extLst>
                <a:ext uri="{FF2B5EF4-FFF2-40B4-BE49-F238E27FC236}">
                  <a16:creationId xmlns:a16="http://schemas.microsoft.com/office/drawing/2014/main" id="{472DC6D3-33F0-924E-BA4A-798E8C3BD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700">
              <a:extLst>
                <a:ext uri="{FF2B5EF4-FFF2-40B4-BE49-F238E27FC236}">
                  <a16:creationId xmlns:a16="http://schemas.microsoft.com/office/drawing/2014/main" id="{92137CD5-C841-284A-BBB4-19B9E80471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701">
              <a:extLst>
                <a:ext uri="{FF2B5EF4-FFF2-40B4-BE49-F238E27FC236}">
                  <a16:creationId xmlns:a16="http://schemas.microsoft.com/office/drawing/2014/main" id="{19DB78A5-E6A6-A747-93AB-93BF15633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702">
              <a:extLst>
                <a:ext uri="{FF2B5EF4-FFF2-40B4-BE49-F238E27FC236}">
                  <a16:creationId xmlns:a16="http://schemas.microsoft.com/office/drawing/2014/main" id="{EA09E1CA-7513-5741-B952-9070E1B4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703">
              <a:extLst>
                <a:ext uri="{FF2B5EF4-FFF2-40B4-BE49-F238E27FC236}">
                  <a16:creationId xmlns:a16="http://schemas.microsoft.com/office/drawing/2014/main" id="{C219A2AC-4234-B94F-AB73-9F86CA483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704">
              <a:extLst>
                <a:ext uri="{FF2B5EF4-FFF2-40B4-BE49-F238E27FC236}">
                  <a16:creationId xmlns:a16="http://schemas.microsoft.com/office/drawing/2014/main" id="{C4299230-5C8C-5647-B241-02F653EF1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705">
              <a:extLst>
                <a:ext uri="{FF2B5EF4-FFF2-40B4-BE49-F238E27FC236}">
                  <a16:creationId xmlns:a16="http://schemas.microsoft.com/office/drawing/2014/main" id="{2E102EF8-EA4F-2D4F-AE1D-EE1DA0A9C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706">
              <a:extLst>
                <a:ext uri="{FF2B5EF4-FFF2-40B4-BE49-F238E27FC236}">
                  <a16:creationId xmlns:a16="http://schemas.microsoft.com/office/drawing/2014/main" id="{54E0921E-7E23-7F47-B8C0-C849746D2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707">
              <a:extLst>
                <a:ext uri="{FF2B5EF4-FFF2-40B4-BE49-F238E27FC236}">
                  <a16:creationId xmlns:a16="http://schemas.microsoft.com/office/drawing/2014/main" id="{8DE81096-C15E-C241-B500-31BA6B6E9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708">
              <a:extLst>
                <a:ext uri="{FF2B5EF4-FFF2-40B4-BE49-F238E27FC236}">
                  <a16:creationId xmlns:a16="http://schemas.microsoft.com/office/drawing/2014/main" id="{43A3A8F5-1284-294C-B1BF-893E3502D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709">
              <a:extLst>
                <a:ext uri="{FF2B5EF4-FFF2-40B4-BE49-F238E27FC236}">
                  <a16:creationId xmlns:a16="http://schemas.microsoft.com/office/drawing/2014/main" id="{DC25C805-4436-6946-9927-2F985812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710">
              <a:extLst>
                <a:ext uri="{FF2B5EF4-FFF2-40B4-BE49-F238E27FC236}">
                  <a16:creationId xmlns:a16="http://schemas.microsoft.com/office/drawing/2014/main" id="{A724205F-EF33-9840-BA01-21F4CE2CE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711">
              <a:extLst>
                <a:ext uri="{FF2B5EF4-FFF2-40B4-BE49-F238E27FC236}">
                  <a16:creationId xmlns:a16="http://schemas.microsoft.com/office/drawing/2014/main" id="{992CBB4E-84F1-F04C-9009-A58221EEA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712">
              <a:extLst>
                <a:ext uri="{FF2B5EF4-FFF2-40B4-BE49-F238E27FC236}">
                  <a16:creationId xmlns:a16="http://schemas.microsoft.com/office/drawing/2014/main" id="{59B52FBC-EA90-764C-AE4E-1A76BCE18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713">
              <a:extLst>
                <a:ext uri="{FF2B5EF4-FFF2-40B4-BE49-F238E27FC236}">
                  <a16:creationId xmlns:a16="http://schemas.microsoft.com/office/drawing/2014/main" id="{B5E085C9-2EE7-324F-A324-022EEFF6A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714">
              <a:extLst>
                <a:ext uri="{FF2B5EF4-FFF2-40B4-BE49-F238E27FC236}">
                  <a16:creationId xmlns:a16="http://schemas.microsoft.com/office/drawing/2014/main" id="{36FAA9A0-4288-C542-B016-05DF0C1CA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715">
              <a:extLst>
                <a:ext uri="{FF2B5EF4-FFF2-40B4-BE49-F238E27FC236}">
                  <a16:creationId xmlns:a16="http://schemas.microsoft.com/office/drawing/2014/main" id="{20D0BBAA-EB0D-4B42-B695-A5432CCB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716">
              <a:extLst>
                <a:ext uri="{FF2B5EF4-FFF2-40B4-BE49-F238E27FC236}">
                  <a16:creationId xmlns:a16="http://schemas.microsoft.com/office/drawing/2014/main" id="{445C42AA-5170-504A-B96A-B2988DC7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9" name="Freeform 717">
              <a:extLst>
                <a:ext uri="{FF2B5EF4-FFF2-40B4-BE49-F238E27FC236}">
                  <a16:creationId xmlns:a16="http://schemas.microsoft.com/office/drawing/2014/main" id="{3C038AD1-AADE-DE44-A8F8-DD2559E90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0" name="Freeform 718">
              <a:extLst>
                <a:ext uri="{FF2B5EF4-FFF2-40B4-BE49-F238E27FC236}">
                  <a16:creationId xmlns:a16="http://schemas.microsoft.com/office/drawing/2014/main" id="{B4BDB662-1741-174D-A2F6-DE4DF1F7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1" name="Freeform 719">
              <a:extLst>
                <a:ext uri="{FF2B5EF4-FFF2-40B4-BE49-F238E27FC236}">
                  <a16:creationId xmlns:a16="http://schemas.microsoft.com/office/drawing/2014/main" id="{238A98BA-ECDD-B746-AF03-B0D07348C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2" name="Freeform 720">
              <a:extLst>
                <a:ext uri="{FF2B5EF4-FFF2-40B4-BE49-F238E27FC236}">
                  <a16:creationId xmlns:a16="http://schemas.microsoft.com/office/drawing/2014/main" id="{D75F77E0-C709-F545-A2CA-C88C5E49C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3" name="Freeform 721">
              <a:extLst>
                <a:ext uri="{FF2B5EF4-FFF2-40B4-BE49-F238E27FC236}">
                  <a16:creationId xmlns:a16="http://schemas.microsoft.com/office/drawing/2014/main" id="{5E1830CC-0ACB-7946-A513-B71B65314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4" name="Freeform 722">
              <a:extLst>
                <a:ext uri="{FF2B5EF4-FFF2-40B4-BE49-F238E27FC236}">
                  <a16:creationId xmlns:a16="http://schemas.microsoft.com/office/drawing/2014/main" id="{091D0242-D4D1-D345-B571-290155BED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5" name="Freeform 723">
              <a:extLst>
                <a:ext uri="{FF2B5EF4-FFF2-40B4-BE49-F238E27FC236}">
                  <a16:creationId xmlns:a16="http://schemas.microsoft.com/office/drawing/2014/main" id="{00A55F15-80BE-5549-B8E0-E1D272D5D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6" name="Freeform 724">
              <a:extLst>
                <a:ext uri="{FF2B5EF4-FFF2-40B4-BE49-F238E27FC236}">
                  <a16:creationId xmlns:a16="http://schemas.microsoft.com/office/drawing/2014/main" id="{595EF3EF-C4DD-4F4D-8A2C-C012F272A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7" name="Freeform 725">
              <a:extLst>
                <a:ext uri="{FF2B5EF4-FFF2-40B4-BE49-F238E27FC236}">
                  <a16:creationId xmlns:a16="http://schemas.microsoft.com/office/drawing/2014/main" id="{6B200B21-9FBA-8E42-8A04-B2A4F8B1D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8" name="Freeform 726">
              <a:extLst>
                <a:ext uri="{FF2B5EF4-FFF2-40B4-BE49-F238E27FC236}">
                  <a16:creationId xmlns:a16="http://schemas.microsoft.com/office/drawing/2014/main" id="{31F40296-D0AB-7640-B887-363E2C4CB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9" name="Freeform 727">
              <a:extLst>
                <a:ext uri="{FF2B5EF4-FFF2-40B4-BE49-F238E27FC236}">
                  <a16:creationId xmlns:a16="http://schemas.microsoft.com/office/drawing/2014/main" id="{B240C109-9807-5C4A-BC84-02B450CE6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0" name="Freeform 728">
              <a:extLst>
                <a:ext uri="{FF2B5EF4-FFF2-40B4-BE49-F238E27FC236}">
                  <a16:creationId xmlns:a16="http://schemas.microsoft.com/office/drawing/2014/main" id="{498AD75C-D2A9-3245-984C-5BA788008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1" name="Freeform 729">
              <a:extLst>
                <a:ext uri="{FF2B5EF4-FFF2-40B4-BE49-F238E27FC236}">
                  <a16:creationId xmlns:a16="http://schemas.microsoft.com/office/drawing/2014/main" id="{1B4F98FF-9641-5546-B7B2-763C3F890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2" name="Freeform 730">
              <a:extLst>
                <a:ext uri="{FF2B5EF4-FFF2-40B4-BE49-F238E27FC236}">
                  <a16:creationId xmlns:a16="http://schemas.microsoft.com/office/drawing/2014/main" id="{21116AFE-2C7B-EB42-B84F-39B25643F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3" name="Freeform 731">
              <a:extLst>
                <a:ext uri="{FF2B5EF4-FFF2-40B4-BE49-F238E27FC236}">
                  <a16:creationId xmlns:a16="http://schemas.microsoft.com/office/drawing/2014/main" id="{B7D130E1-8427-A34C-9565-21BDD0023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4" name="Freeform 732">
              <a:extLst>
                <a:ext uri="{FF2B5EF4-FFF2-40B4-BE49-F238E27FC236}">
                  <a16:creationId xmlns:a16="http://schemas.microsoft.com/office/drawing/2014/main" id="{BD869F64-7D8C-3340-BE69-7F5D7DEC4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5" name="Freeform 733">
              <a:extLst>
                <a:ext uri="{FF2B5EF4-FFF2-40B4-BE49-F238E27FC236}">
                  <a16:creationId xmlns:a16="http://schemas.microsoft.com/office/drawing/2014/main" id="{DB729991-3569-2546-962F-55C4EA7DB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6" name="Freeform 734">
              <a:extLst>
                <a:ext uri="{FF2B5EF4-FFF2-40B4-BE49-F238E27FC236}">
                  <a16:creationId xmlns:a16="http://schemas.microsoft.com/office/drawing/2014/main" id="{EEA5E493-27CB-944B-88A9-A3E3FFAA3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7" name="Freeform 735">
              <a:extLst>
                <a:ext uri="{FF2B5EF4-FFF2-40B4-BE49-F238E27FC236}">
                  <a16:creationId xmlns:a16="http://schemas.microsoft.com/office/drawing/2014/main" id="{F94CC0ED-CAB7-3C48-9696-7A35F465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8" name="Freeform 736">
              <a:extLst>
                <a:ext uri="{FF2B5EF4-FFF2-40B4-BE49-F238E27FC236}">
                  <a16:creationId xmlns:a16="http://schemas.microsoft.com/office/drawing/2014/main" id="{464CB57C-E509-284C-91B0-7506C39AA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9" name="Freeform 737">
              <a:extLst>
                <a:ext uri="{FF2B5EF4-FFF2-40B4-BE49-F238E27FC236}">
                  <a16:creationId xmlns:a16="http://schemas.microsoft.com/office/drawing/2014/main" id="{8A5C7A00-7A1E-2D43-90EE-5554F6E57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0" name="Freeform 738">
              <a:extLst>
                <a:ext uri="{FF2B5EF4-FFF2-40B4-BE49-F238E27FC236}">
                  <a16:creationId xmlns:a16="http://schemas.microsoft.com/office/drawing/2014/main" id="{CDAE94FB-7D0C-B34C-95E5-754BF8E31F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1" name="Freeform 739">
              <a:extLst>
                <a:ext uri="{FF2B5EF4-FFF2-40B4-BE49-F238E27FC236}">
                  <a16:creationId xmlns:a16="http://schemas.microsoft.com/office/drawing/2014/main" id="{CC4C8ABE-9420-1C44-8F9C-A6CC96B21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2" name="Freeform 740">
              <a:extLst>
                <a:ext uri="{FF2B5EF4-FFF2-40B4-BE49-F238E27FC236}">
                  <a16:creationId xmlns:a16="http://schemas.microsoft.com/office/drawing/2014/main" id="{98C39EAA-A8B9-6B46-9DCA-50746C91D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3" name="Freeform 741">
              <a:extLst>
                <a:ext uri="{FF2B5EF4-FFF2-40B4-BE49-F238E27FC236}">
                  <a16:creationId xmlns:a16="http://schemas.microsoft.com/office/drawing/2014/main" id="{F02050E7-BB4F-ED4A-9733-F5B1A74BE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4" name="Freeform 742">
              <a:extLst>
                <a:ext uri="{FF2B5EF4-FFF2-40B4-BE49-F238E27FC236}">
                  <a16:creationId xmlns:a16="http://schemas.microsoft.com/office/drawing/2014/main" id="{DFADA11D-6E2B-2E4F-8442-8911AF22B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5" name="Freeform 743">
              <a:extLst>
                <a:ext uri="{FF2B5EF4-FFF2-40B4-BE49-F238E27FC236}">
                  <a16:creationId xmlns:a16="http://schemas.microsoft.com/office/drawing/2014/main" id="{A319EC4C-99BA-2A48-BB57-56DA5BE47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6" name="Freeform 744">
              <a:extLst>
                <a:ext uri="{FF2B5EF4-FFF2-40B4-BE49-F238E27FC236}">
                  <a16:creationId xmlns:a16="http://schemas.microsoft.com/office/drawing/2014/main" id="{B20EBABA-D47B-5C4D-B58A-D76651120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7" name="Freeform 745">
              <a:extLst>
                <a:ext uri="{FF2B5EF4-FFF2-40B4-BE49-F238E27FC236}">
                  <a16:creationId xmlns:a16="http://schemas.microsoft.com/office/drawing/2014/main" id="{775DFEB0-023B-7947-993D-607EBA12A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8" name="Freeform 746">
              <a:extLst>
                <a:ext uri="{FF2B5EF4-FFF2-40B4-BE49-F238E27FC236}">
                  <a16:creationId xmlns:a16="http://schemas.microsoft.com/office/drawing/2014/main" id="{4BA8261F-1C3F-7F42-B7A1-957D8CAC3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9" name="Freeform 747">
              <a:extLst>
                <a:ext uri="{FF2B5EF4-FFF2-40B4-BE49-F238E27FC236}">
                  <a16:creationId xmlns:a16="http://schemas.microsoft.com/office/drawing/2014/main" id="{B4ACFD51-DB02-3C42-BC36-42E4EE447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0" name="Freeform 748">
              <a:extLst>
                <a:ext uri="{FF2B5EF4-FFF2-40B4-BE49-F238E27FC236}">
                  <a16:creationId xmlns:a16="http://schemas.microsoft.com/office/drawing/2014/main" id="{3A29107C-02B8-9E44-B666-CD1A85FD5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1" name="Freeform 749">
              <a:extLst>
                <a:ext uri="{FF2B5EF4-FFF2-40B4-BE49-F238E27FC236}">
                  <a16:creationId xmlns:a16="http://schemas.microsoft.com/office/drawing/2014/main" id="{4789C720-E90B-B24E-8CCD-371BF3377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2" name="Freeform 750">
              <a:extLst>
                <a:ext uri="{FF2B5EF4-FFF2-40B4-BE49-F238E27FC236}">
                  <a16:creationId xmlns:a16="http://schemas.microsoft.com/office/drawing/2014/main" id="{C41E36DD-3894-B949-8D02-D49B38580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3" name="Freeform 751">
              <a:extLst>
                <a:ext uri="{FF2B5EF4-FFF2-40B4-BE49-F238E27FC236}">
                  <a16:creationId xmlns:a16="http://schemas.microsoft.com/office/drawing/2014/main" id="{C6923E0C-07FF-3146-8AEA-2B5EA4ECA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4" name="Freeform 752">
              <a:extLst>
                <a:ext uri="{FF2B5EF4-FFF2-40B4-BE49-F238E27FC236}">
                  <a16:creationId xmlns:a16="http://schemas.microsoft.com/office/drawing/2014/main" id="{CBE0737D-8F89-D54E-A726-85670010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5" name="Freeform 753">
              <a:extLst>
                <a:ext uri="{FF2B5EF4-FFF2-40B4-BE49-F238E27FC236}">
                  <a16:creationId xmlns:a16="http://schemas.microsoft.com/office/drawing/2014/main" id="{D18C8875-27A3-3342-9277-B893CCD87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6" name="Freeform 754">
              <a:extLst>
                <a:ext uri="{FF2B5EF4-FFF2-40B4-BE49-F238E27FC236}">
                  <a16:creationId xmlns:a16="http://schemas.microsoft.com/office/drawing/2014/main" id="{ABB40BCC-4FEA-7D48-BDDD-084763CE4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7" name="Freeform 755">
              <a:extLst>
                <a:ext uri="{FF2B5EF4-FFF2-40B4-BE49-F238E27FC236}">
                  <a16:creationId xmlns:a16="http://schemas.microsoft.com/office/drawing/2014/main" id="{A7B36601-E23F-844B-A350-A7180C79F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8" name="Freeform 756">
              <a:extLst>
                <a:ext uri="{FF2B5EF4-FFF2-40B4-BE49-F238E27FC236}">
                  <a16:creationId xmlns:a16="http://schemas.microsoft.com/office/drawing/2014/main" id="{C78DC9D1-1FDD-BA48-A8AA-EE1588CD0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9" name="Freeform 757">
              <a:extLst>
                <a:ext uri="{FF2B5EF4-FFF2-40B4-BE49-F238E27FC236}">
                  <a16:creationId xmlns:a16="http://schemas.microsoft.com/office/drawing/2014/main" id="{8D83B86D-C6D1-CF40-A815-18EA6352D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0" name="Freeform 758">
              <a:extLst>
                <a:ext uri="{FF2B5EF4-FFF2-40B4-BE49-F238E27FC236}">
                  <a16:creationId xmlns:a16="http://schemas.microsoft.com/office/drawing/2014/main" id="{CCEAE31E-28C2-5945-8E74-10B8C91A5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1" name="Freeform 759">
              <a:extLst>
                <a:ext uri="{FF2B5EF4-FFF2-40B4-BE49-F238E27FC236}">
                  <a16:creationId xmlns:a16="http://schemas.microsoft.com/office/drawing/2014/main" id="{8C608DDA-7921-6343-BECF-2A43DF418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2" name="Freeform 760">
              <a:extLst>
                <a:ext uri="{FF2B5EF4-FFF2-40B4-BE49-F238E27FC236}">
                  <a16:creationId xmlns:a16="http://schemas.microsoft.com/office/drawing/2014/main" id="{9799B4AF-C9E0-8643-90AF-BE2B40597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3" name="Freeform 761">
              <a:extLst>
                <a:ext uri="{FF2B5EF4-FFF2-40B4-BE49-F238E27FC236}">
                  <a16:creationId xmlns:a16="http://schemas.microsoft.com/office/drawing/2014/main" id="{076CC9C8-C1C9-D644-B138-F32DB4207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4" name="Freeform 762">
              <a:extLst>
                <a:ext uri="{FF2B5EF4-FFF2-40B4-BE49-F238E27FC236}">
                  <a16:creationId xmlns:a16="http://schemas.microsoft.com/office/drawing/2014/main" id="{88D2DBA2-8FF0-C24B-871A-8E7631A27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5" name="Freeform 763">
              <a:extLst>
                <a:ext uri="{FF2B5EF4-FFF2-40B4-BE49-F238E27FC236}">
                  <a16:creationId xmlns:a16="http://schemas.microsoft.com/office/drawing/2014/main" id="{5A1FDBC4-275B-9D48-A16B-DEFDF2309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6" name="Freeform 764">
              <a:extLst>
                <a:ext uri="{FF2B5EF4-FFF2-40B4-BE49-F238E27FC236}">
                  <a16:creationId xmlns:a16="http://schemas.microsoft.com/office/drawing/2014/main" id="{707DA5A9-E04D-CC47-B1D5-8BCF8DB57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7" name="Freeform 765">
              <a:extLst>
                <a:ext uri="{FF2B5EF4-FFF2-40B4-BE49-F238E27FC236}">
                  <a16:creationId xmlns:a16="http://schemas.microsoft.com/office/drawing/2014/main" id="{38A3A1C3-B023-734B-A2DD-57F61192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8" name="Freeform 766">
              <a:extLst>
                <a:ext uri="{FF2B5EF4-FFF2-40B4-BE49-F238E27FC236}">
                  <a16:creationId xmlns:a16="http://schemas.microsoft.com/office/drawing/2014/main" id="{C526340B-8FAD-9F49-B486-F4088AAAF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9" name="Freeform 767">
              <a:extLst>
                <a:ext uri="{FF2B5EF4-FFF2-40B4-BE49-F238E27FC236}">
                  <a16:creationId xmlns:a16="http://schemas.microsoft.com/office/drawing/2014/main" id="{730AE409-BEA7-6847-A1C4-109A0E59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0" name="Freeform 768">
              <a:extLst>
                <a:ext uri="{FF2B5EF4-FFF2-40B4-BE49-F238E27FC236}">
                  <a16:creationId xmlns:a16="http://schemas.microsoft.com/office/drawing/2014/main" id="{5AF02963-8FE8-5F40-9F38-2042E3846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1" name="Freeform 769">
              <a:extLst>
                <a:ext uri="{FF2B5EF4-FFF2-40B4-BE49-F238E27FC236}">
                  <a16:creationId xmlns:a16="http://schemas.microsoft.com/office/drawing/2014/main" id="{B46AE4C3-F7DD-8941-AE40-D10D308B2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2" name="Freeform 770">
              <a:extLst>
                <a:ext uri="{FF2B5EF4-FFF2-40B4-BE49-F238E27FC236}">
                  <a16:creationId xmlns:a16="http://schemas.microsoft.com/office/drawing/2014/main" id="{473279D4-F154-0E47-8FE5-52183095D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3" name="Freeform 771">
              <a:extLst>
                <a:ext uri="{FF2B5EF4-FFF2-40B4-BE49-F238E27FC236}">
                  <a16:creationId xmlns:a16="http://schemas.microsoft.com/office/drawing/2014/main" id="{CE04BF82-765E-1642-B0A6-40C55423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4" name="Freeform 772">
              <a:extLst>
                <a:ext uri="{FF2B5EF4-FFF2-40B4-BE49-F238E27FC236}">
                  <a16:creationId xmlns:a16="http://schemas.microsoft.com/office/drawing/2014/main" id="{0EFB986A-503E-A747-BBF1-938BA4DF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5" name="Freeform 773">
              <a:extLst>
                <a:ext uri="{FF2B5EF4-FFF2-40B4-BE49-F238E27FC236}">
                  <a16:creationId xmlns:a16="http://schemas.microsoft.com/office/drawing/2014/main" id="{F5E88D0C-4FE2-C446-A676-099F31484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6" name="Freeform 774">
              <a:extLst>
                <a:ext uri="{FF2B5EF4-FFF2-40B4-BE49-F238E27FC236}">
                  <a16:creationId xmlns:a16="http://schemas.microsoft.com/office/drawing/2014/main" id="{7AD7D2ED-1AF8-0147-81D3-6ECACF2E7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7" name="Freeform 775">
              <a:extLst>
                <a:ext uri="{FF2B5EF4-FFF2-40B4-BE49-F238E27FC236}">
                  <a16:creationId xmlns:a16="http://schemas.microsoft.com/office/drawing/2014/main" id="{62B170C5-A7B1-A248-9A1B-F823C969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8" name="Freeform 776">
              <a:extLst>
                <a:ext uri="{FF2B5EF4-FFF2-40B4-BE49-F238E27FC236}">
                  <a16:creationId xmlns:a16="http://schemas.microsoft.com/office/drawing/2014/main" id="{00F291BE-333F-F746-95A9-128CBE569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9" name="Freeform 777">
              <a:extLst>
                <a:ext uri="{FF2B5EF4-FFF2-40B4-BE49-F238E27FC236}">
                  <a16:creationId xmlns:a16="http://schemas.microsoft.com/office/drawing/2014/main" id="{09667427-D307-0148-A411-AEA78A805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0" name="Freeform 778">
              <a:extLst>
                <a:ext uri="{FF2B5EF4-FFF2-40B4-BE49-F238E27FC236}">
                  <a16:creationId xmlns:a16="http://schemas.microsoft.com/office/drawing/2014/main" id="{9ECDAE20-E420-2F4D-8B35-CF844602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1" name="Freeform 779">
              <a:extLst>
                <a:ext uri="{FF2B5EF4-FFF2-40B4-BE49-F238E27FC236}">
                  <a16:creationId xmlns:a16="http://schemas.microsoft.com/office/drawing/2014/main" id="{E42076E5-1C14-234B-B0A1-05273728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2" name="Freeform 780">
              <a:extLst>
                <a:ext uri="{FF2B5EF4-FFF2-40B4-BE49-F238E27FC236}">
                  <a16:creationId xmlns:a16="http://schemas.microsoft.com/office/drawing/2014/main" id="{7C42BDDF-4861-4A4D-B9A1-682D0005E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3" name="Freeform 782">
              <a:extLst>
                <a:ext uri="{FF2B5EF4-FFF2-40B4-BE49-F238E27FC236}">
                  <a16:creationId xmlns:a16="http://schemas.microsoft.com/office/drawing/2014/main" id="{08E10E13-BA1F-7944-A15F-EB530964F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4" name="Freeform 783">
              <a:extLst>
                <a:ext uri="{FF2B5EF4-FFF2-40B4-BE49-F238E27FC236}">
                  <a16:creationId xmlns:a16="http://schemas.microsoft.com/office/drawing/2014/main" id="{1F760DD1-C915-9B4C-BAA7-5FE7984F7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5" name="Freeform 784">
              <a:extLst>
                <a:ext uri="{FF2B5EF4-FFF2-40B4-BE49-F238E27FC236}">
                  <a16:creationId xmlns:a16="http://schemas.microsoft.com/office/drawing/2014/main" id="{56C8F4C3-1EB4-CF41-826C-B015C63AD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6" name="Freeform 785">
              <a:extLst>
                <a:ext uri="{FF2B5EF4-FFF2-40B4-BE49-F238E27FC236}">
                  <a16:creationId xmlns:a16="http://schemas.microsoft.com/office/drawing/2014/main" id="{88A8761E-71FE-F94E-BC97-1A8FB5D7E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7" name="Freeform 786">
              <a:extLst>
                <a:ext uri="{FF2B5EF4-FFF2-40B4-BE49-F238E27FC236}">
                  <a16:creationId xmlns:a16="http://schemas.microsoft.com/office/drawing/2014/main" id="{E0936AB8-F508-FB4B-85E7-A48B5DF1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8" name="Freeform 787">
              <a:extLst>
                <a:ext uri="{FF2B5EF4-FFF2-40B4-BE49-F238E27FC236}">
                  <a16:creationId xmlns:a16="http://schemas.microsoft.com/office/drawing/2014/main" id="{747C26D2-550E-724D-9B2F-9C1B5DF51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9" name="Freeform 788">
              <a:extLst>
                <a:ext uri="{FF2B5EF4-FFF2-40B4-BE49-F238E27FC236}">
                  <a16:creationId xmlns:a16="http://schemas.microsoft.com/office/drawing/2014/main" id="{02A750AB-A8CA-3645-8EE4-65C2B67D3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0" name="Freeform 789">
              <a:extLst>
                <a:ext uri="{FF2B5EF4-FFF2-40B4-BE49-F238E27FC236}">
                  <a16:creationId xmlns:a16="http://schemas.microsoft.com/office/drawing/2014/main" id="{D4BCAEF7-6943-D643-AA56-2D7ED02FD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1" name="Freeform 790">
              <a:extLst>
                <a:ext uri="{FF2B5EF4-FFF2-40B4-BE49-F238E27FC236}">
                  <a16:creationId xmlns:a16="http://schemas.microsoft.com/office/drawing/2014/main" id="{39E298A8-37AD-1F4D-B798-C67957251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2" name="Freeform 791">
              <a:extLst>
                <a:ext uri="{FF2B5EF4-FFF2-40B4-BE49-F238E27FC236}">
                  <a16:creationId xmlns:a16="http://schemas.microsoft.com/office/drawing/2014/main" id="{43F3B7FB-DBE8-0E49-9BBF-704D6A551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3" name="Freeform 792">
              <a:extLst>
                <a:ext uri="{FF2B5EF4-FFF2-40B4-BE49-F238E27FC236}">
                  <a16:creationId xmlns:a16="http://schemas.microsoft.com/office/drawing/2014/main" id="{0A17F59A-CC8E-8B43-9085-95F6059A7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4" name="Freeform 793">
              <a:extLst>
                <a:ext uri="{FF2B5EF4-FFF2-40B4-BE49-F238E27FC236}">
                  <a16:creationId xmlns:a16="http://schemas.microsoft.com/office/drawing/2014/main" id="{EBB36160-D781-4E47-8D07-094DEDA8B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5" name="Freeform 794">
              <a:extLst>
                <a:ext uri="{FF2B5EF4-FFF2-40B4-BE49-F238E27FC236}">
                  <a16:creationId xmlns:a16="http://schemas.microsoft.com/office/drawing/2014/main" id="{A437AA09-DCAA-DC4D-BC69-BD3F65BF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6" name="Freeform 795">
              <a:extLst>
                <a:ext uri="{FF2B5EF4-FFF2-40B4-BE49-F238E27FC236}">
                  <a16:creationId xmlns:a16="http://schemas.microsoft.com/office/drawing/2014/main" id="{344E9287-5C7E-0A4B-95D7-90BBBFD8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7" name="Freeform 796">
              <a:extLst>
                <a:ext uri="{FF2B5EF4-FFF2-40B4-BE49-F238E27FC236}">
                  <a16:creationId xmlns:a16="http://schemas.microsoft.com/office/drawing/2014/main" id="{345DDA40-32BC-6244-B3F5-90F48D000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8" name="Freeform 797">
              <a:extLst>
                <a:ext uri="{FF2B5EF4-FFF2-40B4-BE49-F238E27FC236}">
                  <a16:creationId xmlns:a16="http://schemas.microsoft.com/office/drawing/2014/main" id="{C0BE32D0-57CA-6846-9EA3-C1FFF46C9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26D38-F02C-6844-8B58-1EF284674DF5}"/>
              </a:ext>
            </a:extLst>
          </p:cNvPr>
          <p:cNvGrpSpPr/>
          <p:nvPr/>
        </p:nvGrpSpPr>
        <p:grpSpPr>
          <a:xfrm>
            <a:off x="17886949" y="4663878"/>
            <a:ext cx="5152751" cy="4822642"/>
            <a:chOff x="17803821" y="4663878"/>
            <a:chExt cx="5152751" cy="4822642"/>
          </a:xfrm>
        </p:grpSpPr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9789B2C4-6A97-0648-A430-363492A4FF29}"/>
                </a:ext>
              </a:extLst>
            </p:cNvPr>
            <p:cNvSpPr/>
            <p:nvPr/>
          </p:nvSpPr>
          <p:spPr>
            <a:xfrm>
              <a:off x="17803821" y="4663878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Our Client Locations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CBC632-C4BC-AC4A-87DE-7DB92CD25E83}"/>
                </a:ext>
              </a:extLst>
            </p:cNvPr>
            <p:cNvGrpSpPr/>
            <p:nvPr/>
          </p:nvGrpSpPr>
          <p:grpSpPr>
            <a:xfrm>
              <a:off x="17859230" y="6069397"/>
              <a:ext cx="5097342" cy="3417123"/>
              <a:chOff x="17859230" y="4791423"/>
              <a:chExt cx="5097342" cy="3417123"/>
            </a:xfrm>
          </p:grpSpPr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09A6881F-079D-984D-8506-3F79D998B898}"/>
                  </a:ext>
                </a:extLst>
              </p:cNvPr>
              <p:cNvSpPr txBox="1"/>
              <p:nvPr/>
            </p:nvSpPr>
            <p:spPr>
              <a:xfrm>
                <a:off x="17859230" y="4791423"/>
                <a:ext cx="3774082" cy="340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Software Sales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Attendance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Report</a:t>
                </a:r>
              </a:p>
            </p:txBody>
          </p: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D8F4AA63-2B09-1B44-B25F-6590A3051168}"/>
                  </a:ext>
                </a:extLst>
              </p:cNvPr>
              <p:cNvGrpSpPr/>
              <p:nvPr/>
            </p:nvGrpSpPr>
            <p:grpSpPr>
              <a:xfrm>
                <a:off x="21633312" y="5050940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547" name="Rounded Rectangle 546">
                  <a:extLst>
                    <a:ext uri="{FF2B5EF4-FFF2-40B4-BE49-F238E27FC236}">
                      <a16:creationId xmlns:a16="http://schemas.microsoft.com/office/drawing/2014/main" id="{32D4F9B4-083B-9049-9B7D-59F313E5B3E1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548" name="TextBox 547">
                  <a:extLst>
                    <a:ext uri="{FF2B5EF4-FFF2-40B4-BE49-F238E27FC236}">
                      <a16:creationId xmlns:a16="http://schemas.microsoft.com/office/drawing/2014/main" id="{E31AB285-6DDC-6645-BE24-41867098B046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+340</a:t>
                  </a:r>
                </a:p>
              </p:txBody>
            </p: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A1646065-1BC8-5E4E-A65A-1FDD3588953C}"/>
                  </a:ext>
                </a:extLst>
              </p:cNvPr>
              <p:cNvGrpSpPr/>
              <p:nvPr/>
            </p:nvGrpSpPr>
            <p:grpSpPr>
              <a:xfrm>
                <a:off x="21633312" y="5914540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545" name="Rounded Rectangle 544">
                  <a:extLst>
                    <a:ext uri="{FF2B5EF4-FFF2-40B4-BE49-F238E27FC236}">
                      <a16:creationId xmlns:a16="http://schemas.microsoft.com/office/drawing/2014/main" id="{4342F088-B32F-1E44-9223-1392334BD696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23CCDB05-96CC-6C4C-A16F-7C3F5DE78D87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+120</a:t>
                  </a:r>
                </a:p>
              </p:txBody>
            </p: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F4A782C4-DEE9-644D-803E-0C2D316E29D4}"/>
                  </a:ext>
                </a:extLst>
              </p:cNvPr>
              <p:cNvGrpSpPr/>
              <p:nvPr/>
            </p:nvGrpSpPr>
            <p:grpSpPr>
              <a:xfrm>
                <a:off x="21633312" y="6782104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543" name="Rounded Rectangle 542">
                  <a:extLst>
                    <a:ext uri="{FF2B5EF4-FFF2-40B4-BE49-F238E27FC236}">
                      <a16:creationId xmlns:a16="http://schemas.microsoft.com/office/drawing/2014/main" id="{2E151DAB-C910-224A-9A5F-49CD5B61359A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86A35573-9DCB-C646-80D3-532509FAC0F0}"/>
                    </a:ext>
                  </a:extLst>
                </p:cNvPr>
                <p:cNvSpPr txBox="1"/>
                <p:nvPr/>
              </p:nvSpPr>
              <p:spPr>
                <a:xfrm>
                  <a:off x="11757456" y="9522485"/>
                  <a:ext cx="862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+70</a:t>
                  </a:r>
                </a:p>
              </p:txBody>
            </p: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B04CB77E-7997-8C43-8389-9CB0A6B08341}"/>
                  </a:ext>
                </a:extLst>
              </p:cNvPr>
              <p:cNvGrpSpPr/>
              <p:nvPr/>
            </p:nvGrpSpPr>
            <p:grpSpPr>
              <a:xfrm>
                <a:off x="21633312" y="7649668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541" name="Rounded Rectangle 540">
                  <a:extLst>
                    <a:ext uri="{FF2B5EF4-FFF2-40B4-BE49-F238E27FC236}">
                      <a16:creationId xmlns:a16="http://schemas.microsoft.com/office/drawing/2014/main" id="{A6ED4E58-7639-E54C-8866-8163ED646CDA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542" name="TextBox 541">
                  <a:extLst>
                    <a:ext uri="{FF2B5EF4-FFF2-40B4-BE49-F238E27FC236}">
                      <a16:creationId xmlns:a16="http://schemas.microsoft.com/office/drawing/2014/main" id="{0C53AED3-C83A-B345-853F-F58B1E1D7E62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+710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184340-D711-014F-9B45-E2D3B0281D1D}"/>
              </a:ext>
            </a:extLst>
          </p:cNvPr>
          <p:cNvGrpSpPr/>
          <p:nvPr/>
        </p:nvGrpSpPr>
        <p:grpSpPr>
          <a:xfrm>
            <a:off x="1345096" y="4791423"/>
            <a:ext cx="5693014" cy="4697634"/>
            <a:chOff x="1066800" y="4791423"/>
            <a:chExt cx="5715000" cy="4354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F7036D-1229-A24B-A9A1-E4D38272814B}"/>
                </a:ext>
              </a:extLst>
            </p:cNvPr>
            <p:cNvSpPr/>
            <p:nvPr/>
          </p:nvSpPr>
          <p:spPr>
            <a:xfrm>
              <a:off x="1066800" y="4791423"/>
              <a:ext cx="5715000" cy="96167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288A9620-C005-7340-B923-921ECD8AE213}"/>
                </a:ext>
              </a:extLst>
            </p:cNvPr>
            <p:cNvSpPr/>
            <p:nvPr/>
          </p:nvSpPr>
          <p:spPr>
            <a:xfrm>
              <a:off x="1066800" y="5922202"/>
              <a:ext cx="5715000" cy="96167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BD9D21DF-FA22-5B42-AC80-6A3E28E55F39}"/>
                </a:ext>
              </a:extLst>
            </p:cNvPr>
            <p:cNvSpPr/>
            <p:nvPr/>
          </p:nvSpPr>
          <p:spPr>
            <a:xfrm>
              <a:off x="1066800" y="7052981"/>
              <a:ext cx="5715000" cy="96167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DCDC7D93-5774-F04C-811D-12E35B761ED6}"/>
                </a:ext>
              </a:extLst>
            </p:cNvPr>
            <p:cNvSpPr/>
            <p:nvPr/>
          </p:nvSpPr>
          <p:spPr>
            <a:xfrm>
              <a:off x="1066800" y="8183760"/>
              <a:ext cx="5715000" cy="961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8" name="Rectangle 557">
            <a:extLst>
              <a:ext uri="{FF2B5EF4-FFF2-40B4-BE49-F238E27FC236}">
                <a16:creationId xmlns:a16="http://schemas.microsoft.com/office/drawing/2014/main" id="{861DC090-9BCB-A341-9EF3-9575B95A108D}"/>
              </a:ext>
            </a:extLst>
          </p:cNvPr>
          <p:cNvSpPr/>
          <p:nvPr/>
        </p:nvSpPr>
        <p:spPr>
          <a:xfrm>
            <a:off x="1813891" y="5048599"/>
            <a:ext cx="1860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6828C765-706E-8944-B1CA-5FD2FFF38859}"/>
              </a:ext>
            </a:extLst>
          </p:cNvPr>
          <p:cNvSpPr/>
          <p:nvPr/>
        </p:nvSpPr>
        <p:spPr>
          <a:xfrm>
            <a:off x="1813891" y="6267799"/>
            <a:ext cx="1860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F19CAAC1-0C4B-C345-97B4-C34470F6679B}"/>
              </a:ext>
            </a:extLst>
          </p:cNvPr>
          <p:cNvSpPr/>
          <p:nvPr/>
        </p:nvSpPr>
        <p:spPr>
          <a:xfrm>
            <a:off x="1813891" y="7488640"/>
            <a:ext cx="1860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F2254CA1-45F5-934C-8DB5-5D5784640641}"/>
              </a:ext>
            </a:extLst>
          </p:cNvPr>
          <p:cNvSpPr/>
          <p:nvPr/>
        </p:nvSpPr>
        <p:spPr>
          <a:xfrm>
            <a:off x="1813891" y="8708660"/>
            <a:ext cx="1860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46DB28-CB8E-B74B-A210-7F663BCA32F3}"/>
              </a:ext>
            </a:extLst>
          </p:cNvPr>
          <p:cNvGrpSpPr/>
          <p:nvPr/>
        </p:nvGrpSpPr>
        <p:grpSpPr>
          <a:xfrm>
            <a:off x="1163493" y="10354328"/>
            <a:ext cx="22050664" cy="2370063"/>
            <a:chOff x="1114136" y="10354328"/>
            <a:chExt cx="22799296" cy="2370063"/>
          </a:xfrm>
        </p:grpSpPr>
        <p:graphicFrame>
          <p:nvGraphicFramePr>
            <p:cNvPr id="562" name="Chart 561">
              <a:extLst>
                <a:ext uri="{FF2B5EF4-FFF2-40B4-BE49-F238E27FC236}">
                  <a16:creationId xmlns:a16="http://schemas.microsoft.com/office/drawing/2014/main" id="{EC8B7A98-6C24-724F-89A9-9B01BC2BB7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7628798"/>
                </p:ext>
              </p:extLst>
            </p:nvPr>
          </p:nvGraphicFramePr>
          <p:xfrm>
            <a:off x="1114136" y="10354329"/>
            <a:ext cx="2528114" cy="23700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63" name="Chart 562">
              <a:extLst>
                <a:ext uri="{FF2B5EF4-FFF2-40B4-BE49-F238E27FC236}">
                  <a16:creationId xmlns:a16="http://schemas.microsoft.com/office/drawing/2014/main" id="{ABE80428-604C-ED44-A09D-85C71E3695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33944085"/>
                </p:ext>
              </p:extLst>
            </p:nvPr>
          </p:nvGraphicFramePr>
          <p:xfrm>
            <a:off x="6743627" y="10354329"/>
            <a:ext cx="2528114" cy="23700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0E77911-E500-6142-B1B3-C244C2EE3764}"/>
                </a:ext>
              </a:extLst>
            </p:cNvPr>
            <p:cNvSpPr/>
            <p:nvPr/>
          </p:nvSpPr>
          <p:spPr>
            <a:xfrm>
              <a:off x="1735018" y="11216194"/>
              <a:ext cx="12863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25%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A7BD2935-E4D1-B840-A331-B140E3472672}"/>
                </a:ext>
              </a:extLst>
            </p:cNvPr>
            <p:cNvSpPr/>
            <p:nvPr/>
          </p:nvSpPr>
          <p:spPr>
            <a:xfrm>
              <a:off x="7406928" y="11216194"/>
              <a:ext cx="12863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45%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9DF6604B-9443-A34D-BA5B-64FF2166AA6E}"/>
                </a:ext>
              </a:extLst>
            </p:cNvPr>
            <p:cNvSpPr txBox="1"/>
            <p:nvPr/>
          </p:nvSpPr>
          <p:spPr>
            <a:xfrm>
              <a:off x="3571917" y="10612618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282F2095-39A2-3441-A64F-A0DE94ED79A3}"/>
                </a:ext>
              </a:extLst>
            </p:cNvPr>
            <p:cNvSpPr txBox="1"/>
            <p:nvPr/>
          </p:nvSpPr>
          <p:spPr>
            <a:xfrm>
              <a:off x="9271741" y="10612618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A84170-0A3F-B04F-B8D9-55CC3D56CBD6}"/>
                </a:ext>
              </a:extLst>
            </p:cNvPr>
            <p:cNvGrpSpPr/>
            <p:nvPr/>
          </p:nvGrpSpPr>
          <p:grpSpPr>
            <a:xfrm>
              <a:off x="12513784" y="10354328"/>
              <a:ext cx="11399648" cy="2370062"/>
              <a:chOff x="1114136" y="13284574"/>
              <a:chExt cx="11399648" cy="2370062"/>
            </a:xfrm>
          </p:grpSpPr>
          <p:graphicFrame>
            <p:nvGraphicFramePr>
              <p:cNvPr id="564" name="Chart 563">
                <a:extLst>
                  <a:ext uri="{FF2B5EF4-FFF2-40B4-BE49-F238E27FC236}">
                    <a16:creationId xmlns:a16="http://schemas.microsoft.com/office/drawing/2014/main" id="{9AA40049-DB87-B741-89E2-35DB3809A60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83201316"/>
                  </p:ext>
                </p:extLst>
              </p:nvPr>
            </p:nvGraphicFramePr>
            <p:xfrm>
              <a:off x="1114136" y="13284574"/>
              <a:ext cx="2528114" cy="23700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565" name="Chart 564">
                <a:extLst>
                  <a:ext uri="{FF2B5EF4-FFF2-40B4-BE49-F238E27FC236}">
                    <a16:creationId xmlns:a16="http://schemas.microsoft.com/office/drawing/2014/main" id="{9E9DD484-F277-9F40-BE00-531A121E293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8370188"/>
                  </p:ext>
                </p:extLst>
              </p:nvPr>
            </p:nvGraphicFramePr>
            <p:xfrm>
              <a:off x="6743627" y="13284574"/>
              <a:ext cx="2528114" cy="23700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F36AEC19-032D-AD43-83ED-1CE43FC78FE6}"/>
                  </a:ext>
                </a:extLst>
              </p:cNvPr>
              <p:cNvSpPr/>
              <p:nvPr/>
            </p:nvSpPr>
            <p:spPr>
              <a:xfrm>
                <a:off x="1735018" y="14175962"/>
                <a:ext cx="12863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70%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30BBD04A-674B-5B49-8B34-CEAF3AB94773}"/>
                  </a:ext>
                </a:extLst>
              </p:cNvPr>
              <p:cNvSpPr/>
              <p:nvPr/>
            </p:nvSpPr>
            <p:spPr>
              <a:xfrm>
                <a:off x="7406928" y="14175962"/>
                <a:ext cx="12863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10%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998613D9-7725-C246-8077-C934199E7BD7}"/>
                  </a:ext>
                </a:extLst>
              </p:cNvPr>
              <p:cNvSpPr txBox="1"/>
              <p:nvPr/>
            </p:nvSpPr>
            <p:spPr>
              <a:xfrm>
                <a:off x="3571917" y="13583958"/>
                <a:ext cx="3242043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27265D77-39B1-774C-B88A-A313731D716C}"/>
                  </a:ext>
                </a:extLst>
              </p:cNvPr>
              <p:cNvSpPr txBox="1"/>
              <p:nvPr/>
            </p:nvSpPr>
            <p:spPr>
              <a:xfrm>
                <a:off x="9271741" y="13583958"/>
                <a:ext cx="3242043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0EAA63E-8F7D-334E-8DD9-9F5DAF9B7FDC}"/>
              </a:ext>
            </a:extLst>
          </p:cNvPr>
          <p:cNvSpPr/>
          <p:nvPr/>
        </p:nvSpPr>
        <p:spPr>
          <a:xfrm>
            <a:off x="9303026" y="6532602"/>
            <a:ext cx="258417" cy="2584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E44A235B-4F8D-2B46-B8FD-1E61D0B875DA}"/>
              </a:ext>
            </a:extLst>
          </p:cNvPr>
          <p:cNvSpPr/>
          <p:nvPr/>
        </p:nvSpPr>
        <p:spPr>
          <a:xfrm>
            <a:off x="11930408" y="6267799"/>
            <a:ext cx="258417" cy="2584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631C80E1-A085-AF4E-9186-CC1743EB57C6}"/>
              </a:ext>
            </a:extLst>
          </p:cNvPr>
          <p:cNvSpPr/>
          <p:nvPr/>
        </p:nvSpPr>
        <p:spPr>
          <a:xfrm>
            <a:off x="13437704" y="6728791"/>
            <a:ext cx="258417" cy="2584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03231CFC-CD81-A34E-A3CC-08D923ABF9E8}"/>
              </a:ext>
            </a:extLst>
          </p:cNvPr>
          <p:cNvSpPr/>
          <p:nvPr/>
        </p:nvSpPr>
        <p:spPr>
          <a:xfrm>
            <a:off x="14371982" y="5804453"/>
            <a:ext cx="258417" cy="2584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2" name="Grupo 349">
            <a:extLst>
              <a:ext uri="{FF2B5EF4-FFF2-40B4-BE49-F238E27FC236}">
                <a16:creationId xmlns:a16="http://schemas.microsoft.com/office/drawing/2014/main" id="{6D572445-BBC9-C843-88B7-992E57EB6A0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33" name="CuadroTexto 350">
              <a:extLst>
                <a:ext uri="{FF2B5EF4-FFF2-40B4-BE49-F238E27FC236}">
                  <a16:creationId xmlns:a16="http://schemas.microsoft.com/office/drawing/2014/main" id="{7BDB2D8E-2B8B-014B-87AD-F1C34F410243}"/>
                </a:ext>
              </a:extLst>
            </p:cNvPr>
            <p:cNvSpPr txBox="1"/>
            <p:nvPr/>
          </p:nvSpPr>
          <p:spPr>
            <a:xfrm>
              <a:off x="9191881" y="861425"/>
              <a:ext cx="5993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KPI Diagram</a:t>
              </a:r>
            </a:p>
          </p:txBody>
        </p:sp>
        <p:sp>
          <p:nvSpPr>
            <p:cNvPr id="538" name="CuadroTexto 351">
              <a:extLst>
                <a:ext uri="{FF2B5EF4-FFF2-40B4-BE49-F238E27FC236}">
                  <a16:creationId xmlns:a16="http://schemas.microsoft.com/office/drawing/2014/main" id="{CFE9ED91-3247-A647-96DF-183BA79EA27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23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01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69A75F"/>
      </a:accent1>
      <a:accent2>
        <a:srgbClr val="535754"/>
      </a:accent2>
      <a:accent3>
        <a:srgbClr val="2191B8"/>
      </a:accent3>
      <a:accent4>
        <a:srgbClr val="CFA887"/>
      </a:accent4>
      <a:accent5>
        <a:srgbClr val="69A75F"/>
      </a:accent5>
      <a:accent6>
        <a:srgbClr val="535754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100665</TotalTime>
  <Words>549</Words>
  <Application>Microsoft Macintosh PowerPoint</Application>
  <PresentationFormat>Custom</PresentationFormat>
  <Paragraphs>162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Lato Heavy</vt:lpstr>
      <vt:lpstr>Lato Light</vt:lpstr>
      <vt:lpstr>Lato Medium</vt:lpstr>
      <vt:lpstr>Lato Regular</vt:lpstr>
      <vt:lpstr>Montserrat Light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18057</cp:revision>
  <dcterms:created xsi:type="dcterms:W3CDTF">2014-11-12T21:47:38Z</dcterms:created>
  <dcterms:modified xsi:type="dcterms:W3CDTF">2020-01-27T14:48:02Z</dcterms:modified>
  <cp:category/>
</cp:coreProperties>
</file>