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.xml" ContentType="application/vnd.openxmlformats-officedocument.themeOverr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399" r:id="rId3"/>
    <p:sldId id="4401" r:id="rId4"/>
    <p:sldId id="4403" r:id="rId5"/>
    <p:sldId id="4404" r:id="rId6"/>
    <p:sldId id="4405" r:id="rId7"/>
    <p:sldId id="4406" r:id="rId8"/>
    <p:sldId id="4407" r:id="rId9"/>
    <p:sldId id="4408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05266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3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536" y="200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E37-AC4D-8242-98CE0FDDEB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6350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E37-AC4D-8242-98CE0FDDEB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63500"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E37-AC4D-8242-98CE0FDDE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majorGridlines>
          <c:spPr>
            <a:ln w="12700">
              <a:solidFill>
                <a:schemeClr val="bg1">
                  <a:lumMod val="50000"/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336702528"/>
        <c:crosses val="autoZero"/>
        <c:crossBetween val="between"/>
      </c:valAx>
      <c:spPr>
        <a:noFill/>
        <a:ln w="25388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circle"/>
              <c:size val="10"/>
              <c:spPr>
                <a:solidFill>
                  <a:srgbClr val="2DA9E9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10B-C549-8669-70F873305A92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7BD72C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10B-C549-8669-70F873305A92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10B-C549-8669-70F873305A92}"/>
              </c:ext>
            </c:extLst>
          </c:dPt>
          <c:dPt>
            <c:idx val="8"/>
            <c:marker>
              <c:symbol val="circle"/>
              <c:size val="10"/>
              <c:spPr>
                <a:solidFill>
                  <a:srgbClr val="CB04FF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10B-C549-8669-70F873305A92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rgbClr val="2586B7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10B-C549-8669-70F873305A9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0B-C549-8669-70F873305A9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10B-C549-8669-70F873305A9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10B-C549-8669-70F873305A92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0B-C549-8669-70F873305A9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10B-C549-8669-70F873305A9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10B-C549-8669-70F873305A9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10B-C549-8669-70F873305A92}"/>
                </c:ext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10B-C549-8669-70F873305A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MX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5</c:v>
                </c:pt>
                <c:pt idx="2">
                  <c:v>15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8</c:v>
                </c:pt>
                <c:pt idx="7">
                  <c:v>7</c:v>
                </c:pt>
                <c:pt idx="8">
                  <c:v>17</c:v>
                </c:pt>
                <c:pt idx="9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A-D10B-C549-8669-70F873305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188720"/>
        <c:axId val="410185976"/>
      </c:lineChart>
      <c:catAx>
        <c:axId val="4101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410185976"/>
        <c:crosses val="autoZero"/>
        <c:auto val="1"/>
        <c:lblAlgn val="ctr"/>
        <c:lblOffset val="100"/>
        <c:noMultiLvlLbl val="0"/>
      </c:catAx>
      <c:valAx>
        <c:axId val="41018597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FFFFFF">
                  <a:lumMod val="50000"/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4101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A1-D149-9F15-C9F25ACC07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1-D149-9F15-C9F25ACC07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A1-D149-9F15-C9F25ACC077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A1-D149-9F15-C9F25ACC077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757-794D-84E1-C1F9A33ECA04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757-794D-84E1-C1F9A33ECA04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757-794D-84E1-C1F9A33ECA04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757-794D-84E1-C1F9A33ECA04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757-794D-84E1-C1F9A33ECA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757-794D-84E1-C1F9A33ECA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866-1841-9B63-C41EBE3CC5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6350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866-1841-9B63-C41EBE3CC5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63500"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866-1841-9B63-C41EBE3CC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majorGridlines>
          <c:spPr>
            <a:ln w="12700">
              <a:solidFill>
                <a:schemeClr val="bg1">
                  <a:lumMod val="50000"/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336702528"/>
        <c:crosses val="autoZero"/>
        <c:crossBetween val="between"/>
      </c:valAx>
      <c:spPr>
        <a:noFill/>
        <a:ln w="25388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64-2C4D-BB80-3588816D356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64-2C4D-BB80-3588816D35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64-2C4D-BB80-3588816D356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64-2C4D-BB80-3588816D356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63-824D-9CE0-D6CC45C5159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63-824D-9CE0-D6CC45C515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63-824D-9CE0-D6CC45C5159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63-824D-9CE0-D6CC45C5159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36-4F40-BB3F-4FDCF8DDE234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36-4F40-BB3F-4FDCF8DDE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36-4F40-BB3F-4FDCF8DDE23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36-4F40-BB3F-4FDCF8DDE2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8A-6E49-ACC9-0D07E80575C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8A-6E49-ACC9-0D07E80575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8A-6E49-ACC9-0D07E80575C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8A-6E49-ACC9-0D07E80575C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84-3047-9519-FE14DB76AD1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84-3047-9519-FE14DB76AD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84-3047-9519-FE14DB76AD1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84-3047-9519-FE14DB76AD1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EA-B047-BC3F-3A81D25F4DF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EA-B047-BC3F-3A81D25F4D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EA-B047-BC3F-3A81D25F4DF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EA-B047-BC3F-3A81D25F4DF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5A-4746-84BB-801D66A3CAE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5A-4746-84BB-801D66A3CA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5A-4746-84BB-801D66A3CAE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5A-4746-84BB-801D66A3CAE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2E-9A4A-83E4-E7048C01D9C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2E-9A4A-83E4-E7048C01D9C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2E-9A4A-83E4-E7048C01D9C7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2E-9A4A-83E4-E7048C01D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38D-9F4D-8BF6-F8232F19CE81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38D-9F4D-8BF6-F8232F19CE81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38D-9F4D-8BF6-F8232F19CE81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38D-9F4D-8BF6-F8232F19CE81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38D-9F4D-8BF6-F8232F19CE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8D-9F4D-8BF6-F8232F19CE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95F-2C41-AEE8-8E5E635C54C8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95F-2C41-AEE8-8E5E635C54C8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95F-2C41-AEE8-8E5E635C54C8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95F-2C41-AEE8-8E5E635C54C8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95F-2C41-AEE8-8E5E635C54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95F-2C41-AEE8-8E5E635C54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2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4B2-564B-BB49-B734A2C1E4E2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4B2-564B-BB49-B734A2C1E4E2}"/>
              </c:ext>
            </c:extLst>
          </c:dPt>
          <c:dPt>
            <c:idx val="4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4B2-564B-BB49-B734A2C1E4E2}"/>
              </c:ext>
            </c:extLst>
          </c:dPt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4B2-564B-BB49-B734A2C1E4E2}"/>
              </c:ext>
            </c:extLst>
          </c:dPt>
          <c:dPt>
            <c:idx val="6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4B2-564B-BB49-B734A2C1E4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3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pPr>
                <a:endParaRPr lang="en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4B2-564B-BB49-B734A2C1E4E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6662B4-4C0D-E440-A9CA-A5116725C591}"/>
              </a:ext>
            </a:extLst>
          </p:cNvPr>
          <p:cNvGrpSpPr/>
          <p:nvPr/>
        </p:nvGrpSpPr>
        <p:grpSpPr>
          <a:xfrm>
            <a:off x="2383432" y="11127329"/>
            <a:ext cx="19086195" cy="1209434"/>
            <a:chOff x="2383432" y="11005409"/>
            <a:chExt cx="19086195" cy="120943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81731B-FD69-7041-8DBE-79BF9960EC8D}"/>
                </a:ext>
              </a:extLst>
            </p:cNvPr>
            <p:cNvGrpSpPr/>
            <p:nvPr/>
          </p:nvGrpSpPr>
          <p:grpSpPr>
            <a:xfrm>
              <a:off x="2383432" y="11005409"/>
              <a:ext cx="2434495" cy="1209434"/>
              <a:chOff x="9673536" y="10966967"/>
              <a:chExt cx="2434495" cy="120943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D8F3B5-6C29-9545-BDFF-C5096C702BE2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32CA5E-F4F7-2F48-B041-3A5FF7C9E77E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838413F6-C21C-2246-B0A3-C59B21249750}"/>
                </a:ext>
              </a:extLst>
            </p:cNvPr>
            <p:cNvSpPr/>
            <p:nvPr/>
          </p:nvSpPr>
          <p:spPr>
            <a:xfrm rot="10800000">
              <a:off x="4314391" y="11691486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DDD89A7-CF63-4F41-B4FB-81BE7C865D69}"/>
                </a:ext>
              </a:extLst>
            </p:cNvPr>
            <p:cNvGrpSpPr/>
            <p:nvPr/>
          </p:nvGrpSpPr>
          <p:grpSpPr>
            <a:xfrm>
              <a:off x="6546357" y="11005409"/>
              <a:ext cx="2434495" cy="1209434"/>
              <a:chOff x="9673536" y="10966967"/>
              <a:chExt cx="2434495" cy="120943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F12848-8FEB-EC48-9633-C6FA8D9B75B6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9AF19B8-F5A0-5E4B-83D6-65640FE644F8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011D2B47-7D50-6F4C-9747-AF40EE4FF354}"/>
                </a:ext>
              </a:extLst>
            </p:cNvPr>
            <p:cNvSpPr/>
            <p:nvPr/>
          </p:nvSpPr>
          <p:spPr>
            <a:xfrm>
              <a:off x="8477316" y="11691486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FDF8EDC-80B6-A04E-A8D0-3C884F1DBA6C}"/>
                </a:ext>
              </a:extLst>
            </p:cNvPr>
            <p:cNvGrpSpPr/>
            <p:nvPr/>
          </p:nvGrpSpPr>
          <p:grpSpPr>
            <a:xfrm>
              <a:off x="10709282" y="11005409"/>
              <a:ext cx="2434495" cy="1209434"/>
              <a:chOff x="9673536" y="10966967"/>
              <a:chExt cx="2434495" cy="1209434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249656-FD1D-DB43-B433-238DC59CD944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1B9F75C-779C-CF4A-BCF0-1BC553CD4B6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D7DB2032-252C-5B43-9C80-F28760A3043A}"/>
                </a:ext>
              </a:extLst>
            </p:cNvPr>
            <p:cNvSpPr/>
            <p:nvPr/>
          </p:nvSpPr>
          <p:spPr>
            <a:xfrm rot="10800000">
              <a:off x="12640241" y="11691486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8E1E13D-8983-6E4E-B059-C3744602B3C5}"/>
                </a:ext>
              </a:extLst>
            </p:cNvPr>
            <p:cNvGrpSpPr/>
            <p:nvPr/>
          </p:nvGrpSpPr>
          <p:grpSpPr>
            <a:xfrm>
              <a:off x="14872207" y="11005409"/>
              <a:ext cx="2434495" cy="1209434"/>
              <a:chOff x="9673536" y="10966967"/>
              <a:chExt cx="2434495" cy="120943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8B3E4F4-5A7A-0B4C-9D8F-2364422FCFDE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83D705D-9D92-7D4B-862E-7834FAB1D7E0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256.90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4156BBC3-C9BD-BC49-B154-1C07F3F4840C}"/>
                </a:ext>
              </a:extLst>
            </p:cNvPr>
            <p:cNvSpPr/>
            <p:nvPr/>
          </p:nvSpPr>
          <p:spPr>
            <a:xfrm>
              <a:off x="16803166" y="11691486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ACB6259-8E5C-C441-9B53-2DFC79EF161E}"/>
                </a:ext>
              </a:extLst>
            </p:cNvPr>
            <p:cNvGrpSpPr/>
            <p:nvPr/>
          </p:nvGrpSpPr>
          <p:grpSpPr>
            <a:xfrm>
              <a:off x="19035132" y="11005409"/>
              <a:ext cx="2434495" cy="1209434"/>
              <a:chOff x="9673536" y="10966967"/>
              <a:chExt cx="2434495" cy="120943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77F6F35-9AB0-AD48-A0F7-BAFC116DF259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07D812E-23AE-4E49-8C1D-74DF1EA072F8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23.50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0D3B3E5B-0F92-344B-AA78-714A968CCC77}"/>
                </a:ext>
              </a:extLst>
            </p:cNvPr>
            <p:cNvSpPr/>
            <p:nvPr/>
          </p:nvSpPr>
          <p:spPr>
            <a:xfrm rot="10800000">
              <a:off x="20966091" y="11691486"/>
              <a:ext cx="413115" cy="35613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AC2753-36A4-3B46-95AE-1DEFC8114E81}"/>
              </a:ext>
            </a:extLst>
          </p:cNvPr>
          <p:cNvCxnSpPr/>
          <p:nvPr/>
        </p:nvCxnSpPr>
        <p:spPr>
          <a:xfrm>
            <a:off x="1900989" y="12937958"/>
            <a:ext cx="20525874" cy="0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81646CA-5895-2C41-AAE1-F73672774E94}"/>
              </a:ext>
            </a:extLst>
          </p:cNvPr>
          <p:cNvGrpSpPr/>
          <p:nvPr/>
        </p:nvGrpSpPr>
        <p:grpSpPr>
          <a:xfrm>
            <a:off x="13716000" y="3844699"/>
            <a:ext cx="8814882" cy="5828655"/>
            <a:chOff x="13716000" y="4023454"/>
            <a:chExt cx="8814882" cy="582865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4B9E999-0541-DD49-8F16-299ADD24F8D5}"/>
                </a:ext>
              </a:extLst>
            </p:cNvPr>
            <p:cNvSpPr txBox="1"/>
            <p:nvPr/>
          </p:nvSpPr>
          <p:spPr>
            <a:xfrm>
              <a:off x="13716000" y="4023454"/>
              <a:ext cx="46453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aphicFrame>
          <p:nvGraphicFramePr>
            <p:cNvPr id="35" name="Content Placeholder 5">
              <a:extLst>
                <a:ext uri="{FF2B5EF4-FFF2-40B4-BE49-F238E27FC236}">
                  <a16:creationId xmlns:a16="http://schemas.microsoft.com/office/drawing/2014/main" id="{AFB925D0-E3B4-2B4B-9FB2-0C99C7055A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73494023"/>
                </p:ext>
              </p:extLst>
            </p:nvPr>
          </p:nvGraphicFramePr>
          <p:xfrm>
            <a:off x="13716000" y="5331941"/>
            <a:ext cx="8814882" cy="45201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939DC-01EC-0D4C-BB01-CB2241190EB2}"/>
              </a:ext>
            </a:extLst>
          </p:cNvPr>
          <p:cNvSpPr/>
          <p:nvPr/>
        </p:nvSpPr>
        <p:spPr>
          <a:xfrm>
            <a:off x="1900527" y="3821761"/>
            <a:ext cx="5219433" cy="585159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A71087-D5D7-7E4B-8FFB-9562743ED4DD}"/>
              </a:ext>
            </a:extLst>
          </p:cNvPr>
          <p:cNvSpPr/>
          <p:nvPr/>
        </p:nvSpPr>
        <p:spPr>
          <a:xfrm>
            <a:off x="7808263" y="3821761"/>
            <a:ext cx="5219433" cy="585159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E9598D-B4BC-6143-84BC-1E65BAC24C4B}"/>
              </a:ext>
            </a:extLst>
          </p:cNvPr>
          <p:cNvGrpSpPr/>
          <p:nvPr/>
        </p:nvGrpSpPr>
        <p:grpSpPr>
          <a:xfrm>
            <a:off x="2935286" y="4308496"/>
            <a:ext cx="3152775" cy="1797050"/>
            <a:chOff x="1554163" y="1189038"/>
            <a:chExt cx="3152775" cy="1797050"/>
          </a:xfrm>
        </p:grpSpPr>
        <p:sp>
          <p:nvSpPr>
            <p:cNvPr id="62" name="Freeform 1">
              <a:extLst>
                <a:ext uri="{FF2B5EF4-FFF2-40B4-BE49-F238E27FC236}">
                  <a16:creationId xmlns:a16="http://schemas.microsoft.com/office/drawing/2014/main" id="{4BFC10B5-63C8-F747-9A77-5D8F9BFC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163" y="1189038"/>
              <a:ext cx="3152775" cy="1546225"/>
            </a:xfrm>
            <a:custGeom>
              <a:avLst/>
              <a:gdLst>
                <a:gd name="T0" fmla="*/ 233 w 8758"/>
                <a:gd name="T1" fmla="*/ 4293 h 4294"/>
                <a:gd name="T2" fmla="*/ 233 w 8758"/>
                <a:gd name="T3" fmla="*/ 4293 h 4294"/>
                <a:gd name="T4" fmla="*/ 1442 w 8758"/>
                <a:gd name="T5" fmla="*/ 1441 h 4294"/>
                <a:gd name="T6" fmla="*/ 4386 w 8758"/>
                <a:gd name="T7" fmla="*/ 233 h 4294"/>
                <a:gd name="T8" fmla="*/ 7315 w 8758"/>
                <a:gd name="T9" fmla="*/ 1441 h 4294"/>
                <a:gd name="T10" fmla="*/ 8540 w 8758"/>
                <a:gd name="T11" fmla="*/ 4293 h 4294"/>
                <a:gd name="T12" fmla="*/ 8757 w 8758"/>
                <a:gd name="T13" fmla="*/ 4293 h 4294"/>
                <a:gd name="T14" fmla="*/ 7470 w 8758"/>
                <a:gd name="T15" fmla="*/ 1286 h 4294"/>
                <a:gd name="T16" fmla="*/ 4386 w 8758"/>
                <a:gd name="T17" fmla="*/ 0 h 4294"/>
                <a:gd name="T18" fmla="*/ 1286 w 8758"/>
                <a:gd name="T19" fmla="*/ 1286 h 4294"/>
                <a:gd name="T20" fmla="*/ 0 w 8758"/>
                <a:gd name="T21" fmla="*/ 4293 h 4294"/>
                <a:gd name="T22" fmla="*/ 233 w 8758"/>
                <a:gd name="T23" fmla="*/ 4293 h 4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58" h="4294">
                  <a:moveTo>
                    <a:pt x="233" y="4293"/>
                  </a:moveTo>
                  <a:lnTo>
                    <a:pt x="233" y="4293"/>
                  </a:lnTo>
                  <a:cubicBezTo>
                    <a:pt x="248" y="3208"/>
                    <a:pt x="682" y="2216"/>
                    <a:pt x="1442" y="1441"/>
                  </a:cubicBezTo>
                  <a:cubicBezTo>
                    <a:pt x="2232" y="667"/>
                    <a:pt x="3270" y="233"/>
                    <a:pt x="4386" y="233"/>
                  </a:cubicBezTo>
                  <a:cubicBezTo>
                    <a:pt x="5487" y="233"/>
                    <a:pt x="6525" y="667"/>
                    <a:pt x="7315" y="1441"/>
                  </a:cubicBezTo>
                  <a:cubicBezTo>
                    <a:pt x="8075" y="2216"/>
                    <a:pt x="8509" y="3208"/>
                    <a:pt x="8540" y="4293"/>
                  </a:cubicBezTo>
                  <a:cubicBezTo>
                    <a:pt x="8757" y="4293"/>
                    <a:pt x="8757" y="4293"/>
                    <a:pt x="8757" y="4293"/>
                  </a:cubicBezTo>
                  <a:cubicBezTo>
                    <a:pt x="8726" y="3146"/>
                    <a:pt x="8276" y="2092"/>
                    <a:pt x="7470" y="1286"/>
                  </a:cubicBezTo>
                  <a:cubicBezTo>
                    <a:pt x="6649" y="465"/>
                    <a:pt x="5549" y="0"/>
                    <a:pt x="4386" y="0"/>
                  </a:cubicBezTo>
                  <a:cubicBezTo>
                    <a:pt x="3208" y="0"/>
                    <a:pt x="2108" y="465"/>
                    <a:pt x="1286" y="1286"/>
                  </a:cubicBezTo>
                  <a:cubicBezTo>
                    <a:pt x="481" y="2092"/>
                    <a:pt x="31" y="3146"/>
                    <a:pt x="0" y="4293"/>
                  </a:cubicBezTo>
                  <a:lnTo>
                    <a:pt x="233" y="42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">
              <a:extLst>
                <a:ext uri="{FF2B5EF4-FFF2-40B4-BE49-F238E27FC236}">
                  <a16:creationId xmlns:a16="http://schemas.microsoft.com/office/drawing/2014/main" id="{B5C1988C-E1A6-C84A-9F4F-352603EF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362075"/>
              <a:ext cx="28575" cy="250825"/>
            </a:xfrm>
            <a:custGeom>
              <a:avLst/>
              <a:gdLst>
                <a:gd name="T0" fmla="*/ 78 w 79"/>
                <a:gd name="T1" fmla="*/ 697 h 698"/>
                <a:gd name="T2" fmla="*/ 0 w 79"/>
                <a:gd name="T3" fmla="*/ 697 h 698"/>
                <a:gd name="T4" fmla="*/ 0 w 79"/>
                <a:gd name="T5" fmla="*/ 0 h 698"/>
                <a:gd name="T6" fmla="*/ 78 w 79"/>
                <a:gd name="T7" fmla="*/ 0 h 698"/>
                <a:gd name="T8" fmla="*/ 78 w 79"/>
                <a:gd name="T9" fmla="*/ 69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98">
                  <a:moveTo>
                    <a:pt x="78" y="697"/>
                  </a:moveTo>
                  <a:lnTo>
                    <a:pt x="0" y="697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697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">
              <a:extLst>
                <a:ext uri="{FF2B5EF4-FFF2-40B4-BE49-F238E27FC236}">
                  <a16:creationId xmlns:a16="http://schemas.microsoft.com/office/drawing/2014/main" id="{406B0B9D-39F2-844A-91F7-DE0B5860E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263" y="2058988"/>
              <a:ext cx="228600" cy="144462"/>
            </a:xfrm>
            <a:custGeom>
              <a:avLst/>
              <a:gdLst>
                <a:gd name="T0" fmla="*/ 31 w 637"/>
                <a:gd name="T1" fmla="*/ 402 h 403"/>
                <a:gd name="T2" fmla="*/ 0 w 637"/>
                <a:gd name="T3" fmla="*/ 340 h 403"/>
                <a:gd name="T4" fmla="*/ 605 w 637"/>
                <a:gd name="T5" fmla="*/ 0 h 403"/>
                <a:gd name="T6" fmla="*/ 636 w 637"/>
                <a:gd name="T7" fmla="*/ 46 h 403"/>
                <a:gd name="T8" fmla="*/ 31 w 637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403">
                  <a:moveTo>
                    <a:pt x="31" y="402"/>
                  </a:moveTo>
                  <a:lnTo>
                    <a:pt x="0" y="340"/>
                  </a:lnTo>
                  <a:lnTo>
                    <a:pt x="605" y="0"/>
                  </a:lnTo>
                  <a:lnTo>
                    <a:pt x="636" y="46"/>
                  </a:lnTo>
                  <a:lnTo>
                    <a:pt x="31" y="40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3B686986-D748-8B41-8F79-6F639C04D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1546225"/>
              <a:ext cx="146050" cy="228600"/>
            </a:xfrm>
            <a:custGeom>
              <a:avLst/>
              <a:gdLst>
                <a:gd name="T0" fmla="*/ 62 w 404"/>
                <a:gd name="T1" fmla="*/ 635 h 636"/>
                <a:gd name="T2" fmla="*/ 0 w 404"/>
                <a:gd name="T3" fmla="*/ 604 h 636"/>
                <a:gd name="T4" fmla="*/ 356 w 404"/>
                <a:gd name="T5" fmla="*/ 0 h 636"/>
                <a:gd name="T6" fmla="*/ 403 w 404"/>
                <a:gd name="T7" fmla="*/ 31 h 636"/>
                <a:gd name="T8" fmla="*/ 62 w 404"/>
                <a:gd name="T9" fmla="*/ 63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36">
                  <a:moveTo>
                    <a:pt x="62" y="635"/>
                  </a:moveTo>
                  <a:lnTo>
                    <a:pt x="0" y="604"/>
                  </a:lnTo>
                  <a:lnTo>
                    <a:pt x="356" y="0"/>
                  </a:lnTo>
                  <a:lnTo>
                    <a:pt x="403" y="31"/>
                  </a:lnTo>
                  <a:lnTo>
                    <a:pt x="62" y="635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0FB3DA6F-5E00-3645-9C91-4013BEE5B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238" y="2058988"/>
              <a:ext cx="228600" cy="144462"/>
            </a:xfrm>
            <a:custGeom>
              <a:avLst/>
              <a:gdLst>
                <a:gd name="T0" fmla="*/ 605 w 636"/>
                <a:gd name="T1" fmla="*/ 402 h 403"/>
                <a:gd name="T2" fmla="*/ 0 w 636"/>
                <a:gd name="T3" fmla="*/ 46 h 403"/>
                <a:gd name="T4" fmla="*/ 31 w 636"/>
                <a:gd name="T5" fmla="*/ 0 h 403"/>
                <a:gd name="T6" fmla="*/ 635 w 636"/>
                <a:gd name="T7" fmla="*/ 340 h 403"/>
                <a:gd name="T8" fmla="*/ 605 w 636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403">
                  <a:moveTo>
                    <a:pt x="605" y="402"/>
                  </a:moveTo>
                  <a:lnTo>
                    <a:pt x="0" y="46"/>
                  </a:lnTo>
                  <a:lnTo>
                    <a:pt x="31" y="0"/>
                  </a:lnTo>
                  <a:lnTo>
                    <a:pt x="635" y="340"/>
                  </a:lnTo>
                  <a:lnTo>
                    <a:pt x="605" y="40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E080F03-0549-C84B-8F01-0C392CEE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588" y="1546225"/>
              <a:ext cx="146050" cy="228600"/>
            </a:xfrm>
            <a:custGeom>
              <a:avLst/>
              <a:gdLst>
                <a:gd name="T0" fmla="*/ 341 w 404"/>
                <a:gd name="T1" fmla="*/ 635 h 636"/>
                <a:gd name="T2" fmla="*/ 0 w 404"/>
                <a:gd name="T3" fmla="*/ 31 h 636"/>
                <a:gd name="T4" fmla="*/ 47 w 404"/>
                <a:gd name="T5" fmla="*/ 0 h 636"/>
                <a:gd name="T6" fmla="*/ 403 w 404"/>
                <a:gd name="T7" fmla="*/ 604 h 636"/>
                <a:gd name="T8" fmla="*/ 341 w 404"/>
                <a:gd name="T9" fmla="*/ 63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36">
                  <a:moveTo>
                    <a:pt x="341" y="635"/>
                  </a:moveTo>
                  <a:lnTo>
                    <a:pt x="0" y="31"/>
                  </a:lnTo>
                  <a:lnTo>
                    <a:pt x="47" y="0"/>
                  </a:lnTo>
                  <a:lnTo>
                    <a:pt x="403" y="604"/>
                  </a:lnTo>
                  <a:lnTo>
                    <a:pt x="341" y="635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F4FB2A6-574D-2845-AE4D-3444779EC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366838"/>
              <a:ext cx="33338" cy="95250"/>
            </a:xfrm>
            <a:custGeom>
              <a:avLst/>
              <a:gdLst>
                <a:gd name="T0" fmla="*/ 30 w 93"/>
                <a:gd name="T1" fmla="*/ 263 h 264"/>
                <a:gd name="T2" fmla="*/ 0 w 93"/>
                <a:gd name="T3" fmla="*/ 0 h 264"/>
                <a:gd name="T4" fmla="*/ 62 w 93"/>
                <a:gd name="T5" fmla="*/ 0 h 264"/>
                <a:gd name="T6" fmla="*/ 92 w 93"/>
                <a:gd name="T7" fmla="*/ 263 h 264"/>
                <a:gd name="T8" fmla="*/ 30 w 93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264">
                  <a:moveTo>
                    <a:pt x="30" y="26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92" y="263"/>
                  </a:lnTo>
                  <a:lnTo>
                    <a:pt x="30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023E0CD5-F51F-4C42-B61C-A91AC2222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338" y="1389063"/>
              <a:ext cx="39687" cy="95250"/>
            </a:xfrm>
            <a:custGeom>
              <a:avLst/>
              <a:gdLst>
                <a:gd name="T0" fmla="*/ 46 w 109"/>
                <a:gd name="T1" fmla="*/ 263 h 264"/>
                <a:gd name="T2" fmla="*/ 0 w 109"/>
                <a:gd name="T3" fmla="*/ 15 h 264"/>
                <a:gd name="T4" fmla="*/ 62 w 109"/>
                <a:gd name="T5" fmla="*/ 0 h 264"/>
                <a:gd name="T6" fmla="*/ 108 w 109"/>
                <a:gd name="T7" fmla="*/ 263 h 264"/>
                <a:gd name="T8" fmla="*/ 46 w 109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64">
                  <a:moveTo>
                    <a:pt x="46" y="263"/>
                  </a:moveTo>
                  <a:lnTo>
                    <a:pt x="0" y="15"/>
                  </a:lnTo>
                  <a:lnTo>
                    <a:pt x="62" y="0"/>
                  </a:lnTo>
                  <a:lnTo>
                    <a:pt x="108" y="263"/>
                  </a:lnTo>
                  <a:lnTo>
                    <a:pt x="46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ACE2C4B-36F6-2840-8506-0D9A8FCDA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288" y="1422400"/>
              <a:ext cx="50800" cy="100013"/>
            </a:xfrm>
            <a:custGeom>
              <a:avLst/>
              <a:gdLst>
                <a:gd name="T0" fmla="*/ 77 w 140"/>
                <a:gd name="T1" fmla="*/ 279 h 280"/>
                <a:gd name="T2" fmla="*/ 0 w 140"/>
                <a:gd name="T3" fmla="*/ 31 h 280"/>
                <a:gd name="T4" fmla="*/ 62 w 140"/>
                <a:gd name="T5" fmla="*/ 0 h 280"/>
                <a:gd name="T6" fmla="*/ 139 w 140"/>
                <a:gd name="T7" fmla="*/ 264 h 280"/>
                <a:gd name="T8" fmla="*/ 77 w 140"/>
                <a:gd name="T9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80">
                  <a:moveTo>
                    <a:pt x="77" y="279"/>
                  </a:moveTo>
                  <a:lnTo>
                    <a:pt x="0" y="31"/>
                  </a:lnTo>
                  <a:lnTo>
                    <a:pt x="62" y="0"/>
                  </a:lnTo>
                  <a:lnTo>
                    <a:pt x="139" y="264"/>
                  </a:lnTo>
                  <a:lnTo>
                    <a:pt x="77" y="27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B90CE0B-D76B-5A44-8292-BC9AB5DF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588" y="1479550"/>
              <a:ext cx="61912" cy="95250"/>
            </a:xfrm>
            <a:custGeom>
              <a:avLst/>
              <a:gdLst>
                <a:gd name="T0" fmla="*/ 108 w 171"/>
                <a:gd name="T1" fmla="*/ 263 h 264"/>
                <a:gd name="T2" fmla="*/ 0 w 171"/>
                <a:gd name="T3" fmla="*/ 15 h 264"/>
                <a:gd name="T4" fmla="*/ 62 w 171"/>
                <a:gd name="T5" fmla="*/ 0 h 264"/>
                <a:gd name="T6" fmla="*/ 170 w 171"/>
                <a:gd name="T7" fmla="*/ 232 h 264"/>
                <a:gd name="T8" fmla="*/ 108 w 171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4">
                  <a:moveTo>
                    <a:pt x="108" y="263"/>
                  </a:moveTo>
                  <a:lnTo>
                    <a:pt x="0" y="15"/>
                  </a:lnTo>
                  <a:lnTo>
                    <a:pt x="62" y="0"/>
                  </a:lnTo>
                  <a:lnTo>
                    <a:pt x="170" y="232"/>
                  </a:lnTo>
                  <a:lnTo>
                    <a:pt x="108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1E58BB24-698A-E54A-8AF1-8F962FDEF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1366838"/>
              <a:ext cx="33337" cy="95250"/>
            </a:xfrm>
            <a:custGeom>
              <a:avLst/>
              <a:gdLst>
                <a:gd name="T0" fmla="*/ 62 w 94"/>
                <a:gd name="T1" fmla="*/ 263 h 264"/>
                <a:gd name="T2" fmla="*/ 0 w 94"/>
                <a:gd name="T3" fmla="*/ 263 h 264"/>
                <a:gd name="T4" fmla="*/ 31 w 94"/>
                <a:gd name="T5" fmla="*/ 0 h 264"/>
                <a:gd name="T6" fmla="*/ 93 w 94"/>
                <a:gd name="T7" fmla="*/ 0 h 264"/>
                <a:gd name="T8" fmla="*/ 62 w 94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4">
                  <a:moveTo>
                    <a:pt x="62" y="263"/>
                  </a:moveTo>
                  <a:lnTo>
                    <a:pt x="0" y="263"/>
                  </a:lnTo>
                  <a:lnTo>
                    <a:pt x="31" y="0"/>
                  </a:lnTo>
                  <a:lnTo>
                    <a:pt x="93" y="0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FBE0F55-E2C7-3840-94AD-B362CFB07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389063"/>
              <a:ext cx="39687" cy="95250"/>
            </a:xfrm>
            <a:custGeom>
              <a:avLst/>
              <a:gdLst>
                <a:gd name="T0" fmla="*/ 62 w 109"/>
                <a:gd name="T1" fmla="*/ 263 h 264"/>
                <a:gd name="T2" fmla="*/ 0 w 109"/>
                <a:gd name="T3" fmla="*/ 263 h 264"/>
                <a:gd name="T4" fmla="*/ 46 w 109"/>
                <a:gd name="T5" fmla="*/ 0 h 264"/>
                <a:gd name="T6" fmla="*/ 108 w 109"/>
                <a:gd name="T7" fmla="*/ 15 h 264"/>
                <a:gd name="T8" fmla="*/ 62 w 109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64">
                  <a:moveTo>
                    <a:pt x="62" y="263"/>
                  </a:moveTo>
                  <a:lnTo>
                    <a:pt x="0" y="263"/>
                  </a:lnTo>
                  <a:lnTo>
                    <a:pt x="46" y="0"/>
                  </a:lnTo>
                  <a:lnTo>
                    <a:pt x="108" y="15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1FBE6E3A-6574-6147-929F-3EDA9D53F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1422400"/>
              <a:ext cx="50800" cy="100013"/>
            </a:xfrm>
            <a:custGeom>
              <a:avLst/>
              <a:gdLst>
                <a:gd name="T0" fmla="*/ 62 w 140"/>
                <a:gd name="T1" fmla="*/ 279 h 280"/>
                <a:gd name="T2" fmla="*/ 0 w 140"/>
                <a:gd name="T3" fmla="*/ 264 h 280"/>
                <a:gd name="T4" fmla="*/ 77 w 140"/>
                <a:gd name="T5" fmla="*/ 0 h 280"/>
                <a:gd name="T6" fmla="*/ 139 w 140"/>
                <a:gd name="T7" fmla="*/ 31 h 280"/>
                <a:gd name="T8" fmla="*/ 62 w 140"/>
                <a:gd name="T9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80">
                  <a:moveTo>
                    <a:pt x="62" y="279"/>
                  </a:moveTo>
                  <a:lnTo>
                    <a:pt x="0" y="264"/>
                  </a:lnTo>
                  <a:lnTo>
                    <a:pt x="77" y="0"/>
                  </a:lnTo>
                  <a:lnTo>
                    <a:pt x="139" y="31"/>
                  </a:lnTo>
                  <a:lnTo>
                    <a:pt x="62" y="27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85B8C6B9-303C-2F4B-8205-B2C2968F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479550"/>
              <a:ext cx="61913" cy="95250"/>
            </a:xfrm>
            <a:custGeom>
              <a:avLst/>
              <a:gdLst>
                <a:gd name="T0" fmla="*/ 62 w 171"/>
                <a:gd name="T1" fmla="*/ 263 h 264"/>
                <a:gd name="T2" fmla="*/ 0 w 171"/>
                <a:gd name="T3" fmla="*/ 232 h 264"/>
                <a:gd name="T4" fmla="*/ 108 w 171"/>
                <a:gd name="T5" fmla="*/ 0 h 264"/>
                <a:gd name="T6" fmla="*/ 170 w 171"/>
                <a:gd name="T7" fmla="*/ 15 h 264"/>
                <a:gd name="T8" fmla="*/ 62 w 171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4">
                  <a:moveTo>
                    <a:pt x="62" y="263"/>
                  </a:moveTo>
                  <a:lnTo>
                    <a:pt x="0" y="232"/>
                  </a:lnTo>
                  <a:lnTo>
                    <a:pt x="108" y="0"/>
                  </a:lnTo>
                  <a:lnTo>
                    <a:pt x="170" y="15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061C2694-C67C-314A-955C-29951A6A0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2616200"/>
              <a:ext cx="100013" cy="33338"/>
            </a:xfrm>
            <a:custGeom>
              <a:avLst/>
              <a:gdLst>
                <a:gd name="T0" fmla="*/ 15 w 280"/>
                <a:gd name="T1" fmla="*/ 93 h 94"/>
                <a:gd name="T2" fmla="*/ 0 w 280"/>
                <a:gd name="T3" fmla="*/ 31 h 94"/>
                <a:gd name="T4" fmla="*/ 279 w 280"/>
                <a:gd name="T5" fmla="*/ 0 h 94"/>
                <a:gd name="T6" fmla="*/ 279 w 280"/>
                <a:gd name="T7" fmla="*/ 62 h 94"/>
                <a:gd name="T8" fmla="*/ 15 w 280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94">
                  <a:moveTo>
                    <a:pt x="15" y="93"/>
                  </a:moveTo>
                  <a:lnTo>
                    <a:pt x="0" y="31"/>
                  </a:lnTo>
                  <a:lnTo>
                    <a:pt x="279" y="0"/>
                  </a:lnTo>
                  <a:lnTo>
                    <a:pt x="279" y="62"/>
                  </a:lnTo>
                  <a:lnTo>
                    <a:pt x="15" y="9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437CF707-6309-254B-8FA9-545B0CC6E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425" y="2471738"/>
              <a:ext cx="100013" cy="39687"/>
            </a:xfrm>
            <a:custGeom>
              <a:avLst/>
              <a:gdLst>
                <a:gd name="T0" fmla="*/ 15 w 280"/>
                <a:gd name="T1" fmla="*/ 109 h 110"/>
                <a:gd name="T2" fmla="*/ 0 w 280"/>
                <a:gd name="T3" fmla="*/ 47 h 110"/>
                <a:gd name="T4" fmla="*/ 263 w 280"/>
                <a:gd name="T5" fmla="*/ 0 h 110"/>
                <a:gd name="T6" fmla="*/ 279 w 280"/>
                <a:gd name="T7" fmla="*/ 62 h 110"/>
                <a:gd name="T8" fmla="*/ 15 w 280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10">
                  <a:moveTo>
                    <a:pt x="15" y="109"/>
                  </a:moveTo>
                  <a:lnTo>
                    <a:pt x="0" y="47"/>
                  </a:lnTo>
                  <a:lnTo>
                    <a:pt x="263" y="0"/>
                  </a:lnTo>
                  <a:lnTo>
                    <a:pt x="279" y="62"/>
                  </a:lnTo>
                  <a:lnTo>
                    <a:pt x="15" y="10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D36A3B0-1755-5848-BE57-D9BF914A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088" y="2327275"/>
              <a:ext cx="95250" cy="50800"/>
            </a:xfrm>
            <a:custGeom>
              <a:avLst/>
              <a:gdLst>
                <a:gd name="T0" fmla="*/ 15 w 264"/>
                <a:gd name="T1" fmla="*/ 139 h 140"/>
                <a:gd name="T2" fmla="*/ 0 w 264"/>
                <a:gd name="T3" fmla="*/ 77 h 140"/>
                <a:gd name="T4" fmla="*/ 248 w 264"/>
                <a:gd name="T5" fmla="*/ 0 h 140"/>
                <a:gd name="T6" fmla="*/ 263 w 264"/>
                <a:gd name="T7" fmla="*/ 62 h 140"/>
                <a:gd name="T8" fmla="*/ 15 w 264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0">
                  <a:moveTo>
                    <a:pt x="15" y="139"/>
                  </a:moveTo>
                  <a:lnTo>
                    <a:pt x="0" y="77"/>
                  </a:lnTo>
                  <a:lnTo>
                    <a:pt x="248" y="0"/>
                  </a:lnTo>
                  <a:lnTo>
                    <a:pt x="263" y="62"/>
                  </a:lnTo>
                  <a:lnTo>
                    <a:pt x="15" y="13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38A03145-5F99-2045-8EDC-F879F9086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187575"/>
              <a:ext cx="95250" cy="61913"/>
            </a:xfrm>
            <a:custGeom>
              <a:avLst/>
              <a:gdLst>
                <a:gd name="T0" fmla="*/ 16 w 265"/>
                <a:gd name="T1" fmla="*/ 170 h 171"/>
                <a:gd name="T2" fmla="*/ 0 w 265"/>
                <a:gd name="T3" fmla="*/ 108 h 171"/>
                <a:gd name="T4" fmla="*/ 233 w 265"/>
                <a:gd name="T5" fmla="*/ 0 h 171"/>
                <a:gd name="T6" fmla="*/ 264 w 265"/>
                <a:gd name="T7" fmla="*/ 62 h 171"/>
                <a:gd name="T8" fmla="*/ 16 w 265"/>
                <a:gd name="T9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1">
                  <a:moveTo>
                    <a:pt x="16" y="170"/>
                  </a:moveTo>
                  <a:lnTo>
                    <a:pt x="0" y="108"/>
                  </a:lnTo>
                  <a:lnTo>
                    <a:pt x="233" y="0"/>
                  </a:lnTo>
                  <a:lnTo>
                    <a:pt x="264" y="62"/>
                  </a:lnTo>
                  <a:lnTo>
                    <a:pt x="16" y="170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1982E0C5-941B-4140-A910-7BC3EB74A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875" y="1612900"/>
              <a:ext cx="73025" cy="95250"/>
            </a:xfrm>
            <a:custGeom>
              <a:avLst/>
              <a:gdLst>
                <a:gd name="T0" fmla="*/ 155 w 202"/>
                <a:gd name="T1" fmla="*/ 263 h 264"/>
                <a:gd name="T2" fmla="*/ 0 w 202"/>
                <a:gd name="T3" fmla="*/ 46 h 264"/>
                <a:gd name="T4" fmla="*/ 47 w 202"/>
                <a:gd name="T5" fmla="*/ 0 h 264"/>
                <a:gd name="T6" fmla="*/ 201 w 202"/>
                <a:gd name="T7" fmla="*/ 217 h 264"/>
                <a:gd name="T8" fmla="*/ 155 w 202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64">
                  <a:moveTo>
                    <a:pt x="155" y="263"/>
                  </a:moveTo>
                  <a:lnTo>
                    <a:pt x="0" y="46"/>
                  </a:lnTo>
                  <a:lnTo>
                    <a:pt x="47" y="0"/>
                  </a:lnTo>
                  <a:lnTo>
                    <a:pt x="201" y="217"/>
                  </a:lnTo>
                  <a:lnTo>
                    <a:pt x="155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DC1F2252-BEA6-A44B-9F51-725FF2BC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00" y="1708150"/>
              <a:ext cx="84138" cy="84138"/>
            </a:xfrm>
            <a:custGeom>
              <a:avLst/>
              <a:gdLst>
                <a:gd name="T0" fmla="*/ 171 w 234"/>
                <a:gd name="T1" fmla="*/ 233 h 234"/>
                <a:gd name="T2" fmla="*/ 0 w 234"/>
                <a:gd name="T3" fmla="*/ 47 h 234"/>
                <a:gd name="T4" fmla="*/ 47 w 234"/>
                <a:gd name="T5" fmla="*/ 0 h 234"/>
                <a:gd name="T6" fmla="*/ 233 w 234"/>
                <a:gd name="T7" fmla="*/ 202 h 234"/>
                <a:gd name="T8" fmla="*/ 171 w 234"/>
                <a:gd name="T9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4">
                  <a:moveTo>
                    <a:pt x="171" y="233"/>
                  </a:moveTo>
                  <a:lnTo>
                    <a:pt x="0" y="47"/>
                  </a:lnTo>
                  <a:lnTo>
                    <a:pt x="47" y="0"/>
                  </a:lnTo>
                  <a:lnTo>
                    <a:pt x="233" y="202"/>
                  </a:lnTo>
                  <a:lnTo>
                    <a:pt x="171" y="23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006874E8-C4D7-DD44-B09E-878A4002A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5" y="1808163"/>
              <a:ext cx="88900" cy="84137"/>
            </a:xfrm>
            <a:custGeom>
              <a:avLst/>
              <a:gdLst>
                <a:gd name="T0" fmla="*/ 201 w 249"/>
                <a:gd name="T1" fmla="*/ 232 h 233"/>
                <a:gd name="T2" fmla="*/ 0 w 249"/>
                <a:gd name="T3" fmla="*/ 47 h 233"/>
                <a:gd name="T4" fmla="*/ 47 w 249"/>
                <a:gd name="T5" fmla="*/ 0 h 233"/>
                <a:gd name="T6" fmla="*/ 248 w 249"/>
                <a:gd name="T7" fmla="*/ 186 h 233"/>
                <a:gd name="T8" fmla="*/ 201 w 249"/>
                <a:gd name="T9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33">
                  <a:moveTo>
                    <a:pt x="201" y="232"/>
                  </a:moveTo>
                  <a:lnTo>
                    <a:pt x="0" y="47"/>
                  </a:lnTo>
                  <a:lnTo>
                    <a:pt x="47" y="0"/>
                  </a:lnTo>
                  <a:lnTo>
                    <a:pt x="248" y="186"/>
                  </a:lnTo>
                  <a:lnTo>
                    <a:pt x="201" y="23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EEFC6576-EE03-D646-A83F-8194007C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1925638"/>
              <a:ext cx="95250" cy="73025"/>
            </a:xfrm>
            <a:custGeom>
              <a:avLst/>
              <a:gdLst>
                <a:gd name="T0" fmla="*/ 216 w 264"/>
                <a:gd name="T1" fmla="*/ 201 h 202"/>
                <a:gd name="T2" fmla="*/ 0 w 264"/>
                <a:gd name="T3" fmla="*/ 46 h 202"/>
                <a:gd name="T4" fmla="*/ 46 w 264"/>
                <a:gd name="T5" fmla="*/ 0 h 202"/>
                <a:gd name="T6" fmla="*/ 263 w 264"/>
                <a:gd name="T7" fmla="*/ 154 h 202"/>
                <a:gd name="T8" fmla="*/ 216 w 264"/>
                <a:gd name="T9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02">
                  <a:moveTo>
                    <a:pt x="216" y="201"/>
                  </a:moveTo>
                  <a:lnTo>
                    <a:pt x="0" y="46"/>
                  </a:lnTo>
                  <a:lnTo>
                    <a:pt x="46" y="0"/>
                  </a:lnTo>
                  <a:lnTo>
                    <a:pt x="263" y="154"/>
                  </a:lnTo>
                  <a:lnTo>
                    <a:pt x="216" y="201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BFF70FAA-90F0-EA4C-88EE-FD5C61A77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38" y="1947863"/>
              <a:ext cx="88900" cy="73025"/>
            </a:xfrm>
            <a:custGeom>
              <a:avLst/>
              <a:gdLst>
                <a:gd name="T0" fmla="*/ 31 w 249"/>
                <a:gd name="T1" fmla="*/ 201 h 202"/>
                <a:gd name="T2" fmla="*/ 0 w 249"/>
                <a:gd name="T3" fmla="*/ 154 h 202"/>
                <a:gd name="T4" fmla="*/ 217 w 249"/>
                <a:gd name="T5" fmla="*/ 0 h 202"/>
                <a:gd name="T6" fmla="*/ 248 w 249"/>
                <a:gd name="T7" fmla="*/ 46 h 202"/>
                <a:gd name="T8" fmla="*/ 31 w 249"/>
                <a:gd name="T9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02">
                  <a:moveTo>
                    <a:pt x="31" y="201"/>
                  </a:moveTo>
                  <a:lnTo>
                    <a:pt x="0" y="154"/>
                  </a:lnTo>
                  <a:lnTo>
                    <a:pt x="217" y="0"/>
                  </a:lnTo>
                  <a:lnTo>
                    <a:pt x="248" y="46"/>
                  </a:lnTo>
                  <a:lnTo>
                    <a:pt x="31" y="201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81A43574-0051-904F-9D8E-4FF2C4003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038" y="1830388"/>
              <a:ext cx="88900" cy="77787"/>
            </a:xfrm>
            <a:custGeom>
              <a:avLst/>
              <a:gdLst>
                <a:gd name="T0" fmla="*/ 47 w 249"/>
                <a:gd name="T1" fmla="*/ 217 h 218"/>
                <a:gd name="T2" fmla="*/ 0 w 249"/>
                <a:gd name="T3" fmla="*/ 170 h 218"/>
                <a:gd name="T4" fmla="*/ 202 w 249"/>
                <a:gd name="T5" fmla="*/ 0 h 218"/>
                <a:gd name="T6" fmla="*/ 248 w 249"/>
                <a:gd name="T7" fmla="*/ 47 h 218"/>
                <a:gd name="T8" fmla="*/ 47 w 249"/>
                <a:gd name="T9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18">
                  <a:moveTo>
                    <a:pt x="47" y="217"/>
                  </a:moveTo>
                  <a:lnTo>
                    <a:pt x="0" y="170"/>
                  </a:lnTo>
                  <a:lnTo>
                    <a:pt x="202" y="0"/>
                  </a:lnTo>
                  <a:lnTo>
                    <a:pt x="248" y="47"/>
                  </a:lnTo>
                  <a:lnTo>
                    <a:pt x="47" y="217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133BC42E-2066-1E42-9B64-E3928AA7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1724025"/>
              <a:ext cx="84137" cy="88900"/>
            </a:xfrm>
            <a:custGeom>
              <a:avLst/>
              <a:gdLst>
                <a:gd name="T0" fmla="*/ 46 w 233"/>
                <a:gd name="T1" fmla="*/ 248 h 249"/>
                <a:gd name="T2" fmla="*/ 0 w 233"/>
                <a:gd name="T3" fmla="*/ 201 h 249"/>
                <a:gd name="T4" fmla="*/ 186 w 233"/>
                <a:gd name="T5" fmla="*/ 0 h 249"/>
                <a:gd name="T6" fmla="*/ 232 w 233"/>
                <a:gd name="T7" fmla="*/ 46 h 249"/>
                <a:gd name="T8" fmla="*/ 46 w 233"/>
                <a:gd name="T9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49">
                  <a:moveTo>
                    <a:pt x="46" y="248"/>
                  </a:moveTo>
                  <a:lnTo>
                    <a:pt x="0" y="201"/>
                  </a:lnTo>
                  <a:lnTo>
                    <a:pt x="186" y="0"/>
                  </a:lnTo>
                  <a:lnTo>
                    <a:pt x="232" y="46"/>
                  </a:lnTo>
                  <a:lnTo>
                    <a:pt x="46" y="248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C4852362-886F-8240-8ADC-6C47CBD42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1628775"/>
              <a:ext cx="73025" cy="95250"/>
            </a:xfrm>
            <a:custGeom>
              <a:avLst/>
              <a:gdLst>
                <a:gd name="T0" fmla="*/ 47 w 203"/>
                <a:gd name="T1" fmla="*/ 264 h 265"/>
                <a:gd name="T2" fmla="*/ 0 w 203"/>
                <a:gd name="T3" fmla="*/ 217 h 265"/>
                <a:gd name="T4" fmla="*/ 155 w 203"/>
                <a:gd name="T5" fmla="*/ 0 h 265"/>
                <a:gd name="T6" fmla="*/ 202 w 203"/>
                <a:gd name="T7" fmla="*/ 47 h 265"/>
                <a:gd name="T8" fmla="*/ 47 w 203"/>
                <a:gd name="T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65">
                  <a:moveTo>
                    <a:pt x="47" y="264"/>
                  </a:moveTo>
                  <a:lnTo>
                    <a:pt x="0" y="217"/>
                  </a:lnTo>
                  <a:lnTo>
                    <a:pt x="155" y="0"/>
                  </a:lnTo>
                  <a:lnTo>
                    <a:pt x="202" y="47"/>
                  </a:lnTo>
                  <a:lnTo>
                    <a:pt x="47" y="264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7281083A-F548-C24F-BCED-57EAF609E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2616200"/>
              <a:ext cx="100012" cy="33338"/>
            </a:xfrm>
            <a:custGeom>
              <a:avLst/>
              <a:gdLst>
                <a:gd name="T0" fmla="*/ 264 w 280"/>
                <a:gd name="T1" fmla="*/ 93 h 94"/>
                <a:gd name="T2" fmla="*/ 0 w 280"/>
                <a:gd name="T3" fmla="*/ 62 h 94"/>
                <a:gd name="T4" fmla="*/ 0 w 280"/>
                <a:gd name="T5" fmla="*/ 0 h 94"/>
                <a:gd name="T6" fmla="*/ 279 w 280"/>
                <a:gd name="T7" fmla="*/ 31 h 94"/>
                <a:gd name="T8" fmla="*/ 264 w 280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94">
                  <a:moveTo>
                    <a:pt x="264" y="93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79" y="31"/>
                  </a:lnTo>
                  <a:lnTo>
                    <a:pt x="264" y="9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5B628896-F887-5346-9876-6F19D9BB3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663" y="2471738"/>
              <a:ext cx="100012" cy="39687"/>
            </a:xfrm>
            <a:custGeom>
              <a:avLst/>
              <a:gdLst>
                <a:gd name="T0" fmla="*/ 264 w 280"/>
                <a:gd name="T1" fmla="*/ 109 h 110"/>
                <a:gd name="T2" fmla="*/ 0 w 280"/>
                <a:gd name="T3" fmla="*/ 62 h 110"/>
                <a:gd name="T4" fmla="*/ 16 w 280"/>
                <a:gd name="T5" fmla="*/ 0 h 110"/>
                <a:gd name="T6" fmla="*/ 279 w 280"/>
                <a:gd name="T7" fmla="*/ 47 h 110"/>
                <a:gd name="T8" fmla="*/ 264 w 280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10">
                  <a:moveTo>
                    <a:pt x="264" y="109"/>
                  </a:moveTo>
                  <a:lnTo>
                    <a:pt x="0" y="62"/>
                  </a:lnTo>
                  <a:lnTo>
                    <a:pt x="16" y="0"/>
                  </a:lnTo>
                  <a:lnTo>
                    <a:pt x="279" y="47"/>
                  </a:lnTo>
                  <a:lnTo>
                    <a:pt x="264" y="10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E513BAE1-4B14-B54C-86BD-28FA0741D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763" y="2327275"/>
              <a:ext cx="95250" cy="50800"/>
            </a:xfrm>
            <a:custGeom>
              <a:avLst/>
              <a:gdLst>
                <a:gd name="T0" fmla="*/ 248 w 264"/>
                <a:gd name="T1" fmla="*/ 139 h 140"/>
                <a:gd name="T2" fmla="*/ 0 w 264"/>
                <a:gd name="T3" fmla="*/ 62 h 140"/>
                <a:gd name="T4" fmla="*/ 15 w 264"/>
                <a:gd name="T5" fmla="*/ 0 h 140"/>
                <a:gd name="T6" fmla="*/ 263 w 264"/>
                <a:gd name="T7" fmla="*/ 77 h 140"/>
                <a:gd name="T8" fmla="*/ 248 w 264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0">
                  <a:moveTo>
                    <a:pt x="248" y="139"/>
                  </a:moveTo>
                  <a:lnTo>
                    <a:pt x="0" y="62"/>
                  </a:lnTo>
                  <a:lnTo>
                    <a:pt x="15" y="0"/>
                  </a:lnTo>
                  <a:lnTo>
                    <a:pt x="263" y="77"/>
                  </a:lnTo>
                  <a:lnTo>
                    <a:pt x="248" y="13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435E3D25-0EB8-824F-A2B1-F32170A9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2187575"/>
              <a:ext cx="95250" cy="61913"/>
            </a:xfrm>
            <a:custGeom>
              <a:avLst/>
              <a:gdLst>
                <a:gd name="T0" fmla="*/ 248 w 264"/>
                <a:gd name="T1" fmla="*/ 170 h 171"/>
                <a:gd name="T2" fmla="*/ 0 w 264"/>
                <a:gd name="T3" fmla="*/ 62 h 171"/>
                <a:gd name="T4" fmla="*/ 31 w 264"/>
                <a:gd name="T5" fmla="*/ 0 h 171"/>
                <a:gd name="T6" fmla="*/ 263 w 264"/>
                <a:gd name="T7" fmla="*/ 108 h 171"/>
                <a:gd name="T8" fmla="*/ 248 w 264"/>
                <a:gd name="T9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71">
                  <a:moveTo>
                    <a:pt x="248" y="170"/>
                  </a:moveTo>
                  <a:lnTo>
                    <a:pt x="0" y="62"/>
                  </a:lnTo>
                  <a:lnTo>
                    <a:pt x="31" y="0"/>
                  </a:lnTo>
                  <a:lnTo>
                    <a:pt x="263" y="108"/>
                  </a:lnTo>
                  <a:lnTo>
                    <a:pt x="248" y="170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6CA69132-D6B2-4C48-9B18-56F267C9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2605088"/>
              <a:ext cx="190500" cy="190500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A4BA8F58-52BB-574B-904F-2E7B76178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88" y="1690688"/>
              <a:ext cx="485775" cy="949325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DBEEFB93-1F80-1C41-9711-668F6F517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450" y="2751138"/>
              <a:ext cx="184150" cy="234950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B9FCA5-B832-F64C-A1EF-53AAA1E8339C}"/>
              </a:ext>
            </a:extLst>
          </p:cNvPr>
          <p:cNvGrpSpPr/>
          <p:nvPr/>
        </p:nvGrpSpPr>
        <p:grpSpPr>
          <a:xfrm>
            <a:off x="8865176" y="4314811"/>
            <a:ext cx="3152775" cy="1797050"/>
            <a:chOff x="1554163" y="1189038"/>
            <a:chExt cx="3152775" cy="1797050"/>
          </a:xfrm>
        </p:grpSpPr>
        <p:sp>
          <p:nvSpPr>
            <p:cNvPr id="126" name="Freeform 1">
              <a:extLst>
                <a:ext uri="{FF2B5EF4-FFF2-40B4-BE49-F238E27FC236}">
                  <a16:creationId xmlns:a16="http://schemas.microsoft.com/office/drawing/2014/main" id="{59AD1667-72FB-FF41-A6DF-C5EABF533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163" y="1189038"/>
              <a:ext cx="3152775" cy="1546225"/>
            </a:xfrm>
            <a:custGeom>
              <a:avLst/>
              <a:gdLst>
                <a:gd name="T0" fmla="*/ 233 w 8758"/>
                <a:gd name="T1" fmla="*/ 4293 h 4294"/>
                <a:gd name="T2" fmla="*/ 233 w 8758"/>
                <a:gd name="T3" fmla="*/ 4293 h 4294"/>
                <a:gd name="T4" fmla="*/ 1442 w 8758"/>
                <a:gd name="T5" fmla="*/ 1441 h 4294"/>
                <a:gd name="T6" fmla="*/ 4386 w 8758"/>
                <a:gd name="T7" fmla="*/ 233 h 4294"/>
                <a:gd name="T8" fmla="*/ 7315 w 8758"/>
                <a:gd name="T9" fmla="*/ 1441 h 4294"/>
                <a:gd name="T10" fmla="*/ 8540 w 8758"/>
                <a:gd name="T11" fmla="*/ 4293 h 4294"/>
                <a:gd name="T12" fmla="*/ 8757 w 8758"/>
                <a:gd name="T13" fmla="*/ 4293 h 4294"/>
                <a:gd name="T14" fmla="*/ 7470 w 8758"/>
                <a:gd name="T15" fmla="*/ 1286 h 4294"/>
                <a:gd name="T16" fmla="*/ 4386 w 8758"/>
                <a:gd name="T17" fmla="*/ 0 h 4294"/>
                <a:gd name="T18" fmla="*/ 1286 w 8758"/>
                <a:gd name="T19" fmla="*/ 1286 h 4294"/>
                <a:gd name="T20" fmla="*/ 0 w 8758"/>
                <a:gd name="T21" fmla="*/ 4293 h 4294"/>
                <a:gd name="T22" fmla="*/ 233 w 8758"/>
                <a:gd name="T23" fmla="*/ 4293 h 4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58" h="4294">
                  <a:moveTo>
                    <a:pt x="233" y="4293"/>
                  </a:moveTo>
                  <a:lnTo>
                    <a:pt x="233" y="4293"/>
                  </a:lnTo>
                  <a:cubicBezTo>
                    <a:pt x="248" y="3208"/>
                    <a:pt x="682" y="2216"/>
                    <a:pt x="1442" y="1441"/>
                  </a:cubicBezTo>
                  <a:cubicBezTo>
                    <a:pt x="2232" y="667"/>
                    <a:pt x="3270" y="233"/>
                    <a:pt x="4386" y="233"/>
                  </a:cubicBezTo>
                  <a:cubicBezTo>
                    <a:pt x="5487" y="233"/>
                    <a:pt x="6525" y="667"/>
                    <a:pt x="7315" y="1441"/>
                  </a:cubicBezTo>
                  <a:cubicBezTo>
                    <a:pt x="8075" y="2216"/>
                    <a:pt x="8509" y="3208"/>
                    <a:pt x="8540" y="4293"/>
                  </a:cubicBezTo>
                  <a:cubicBezTo>
                    <a:pt x="8757" y="4293"/>
                    <a:pt x="8757" y="4293"/>
                    <a:pt x="8757" y="4293"/>
                  </a:cubicBezTo>
                  <a:cubicBezTo>
                    <a:pt x="8726" y="3146"/>
                    <a:pt x="8276" y="2092"/>
                    <a:pt x="7470" y="1286"/>
                  </a:cubicBezTo>
                  <a:cubicBezTo>
                    <a:pt x="6649" y="465"/>
                    <a:pt x="5549" y="0"/>
                    <a:pt x="4386" y="0"/>
                  </a:cubicBezTo>
                  <a:cubicBezTo>
                    <a:pt x="3208" y="0"/>
                    <a:pt x="2108" y="465"/>
                    <a:pt x="1286" y="1286"/>
                  </a:cubicBezTo>
                  <a:cubicBezTo>
                    <a:pt x="481" y="2092"/>
                    <a:pt x="31" y="3146"/>
                    <a:pt x="0" y="4293"/>
                  </a:cubicBezTo>
                  <a:lnTo>
                    <a:pt x="233" y="42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2">
              <a:extLst>
                <a:ext uri="{FF2B5EF4-FFF2-40B4-BE49-F238E27FC236}">
                  <a16:creationId xmlns:a16="http://schemas.microsoft.com/office/drawing/2014/main" id="{25751AA8-D642-8147-82C7-42E944AB3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362075"/>
              <a:ext cx="28575" cy="250825"/>
            </a:xfrm>
            <a:custGeom>
              <a:avLst/>
              <a:gdLst>
                <a:gd name="T0" fmla="*/ 78 w 79"/>
                <a:gd name="T1" fmla="*/ 697 h 698"/>
                <a:gd name="T2" fmla="*/ 0 w 79"/>
                <a:gd name="T3" fmla="*/ 697 h 698"/>
                <a:gd name="T4" fmla="*/ 0 w 79"/>
                <a:gd name="T5" fmla="*/ 0 h 698"/>
                <a:gd name="T6" fmla="*/ 78 w 79"/>
                <a:gd name="T7" fmla="*/ 0 h 698"/>
                <a:gd name="T8" fmla="*/ 78 w 79"/>
                <a:gd name="T9" fmla="*/ 69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98">
                  <a:moveTo>
                    <a:pt x="78" y="697"/>
                  </a:moveTo>
                  <a:lnTo>
                    <a:pt x="0" y="697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697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">
              <a:extLst>
                <a:ext uri="{FF2B5EF4-FFF2-40B4-BE49-F238E27FC236}">
                  <a16:creationId xmlns:a16="http://schemas.microsoft.com/office/drawing/2014/main" id="{CAB993B6-C2B5-1345-91EE-02B6B490D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263" y="2058988"/>
              <a:ext cx="228600" cy="144462"/>
            </a:xfrm>
            <a:custGeom>
              <a:avLst/>
              <a:gdLst>
                <a:gd name="T0" fmla="*/ 31 w 637"/>
                <a:gd name="T1" fmla="*/ 402 h 403"/>
                <a:gd name="T2" fmla="*/ 0 w 637"/>
                <a:gd name="T3" fmla="*/ 340 h 403"/>
                <a:gd name="T4" fmla="*/ 605 w 637"/>
                <a:gd name="T5" fmla="*/ 0 h 403"/>
                <a:gd name="T6" fmla="*/ 636 w 637"/>
                <a:gd name="T7" fmla="*/ 46 h 403"/>
                <a:gd name="T8" fmla="*/ 31 w 637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403">
                  <a:moveTo>
                    <a:pt x="31" y="402"/>
                  </a:moveTo>
                  <a:lnTo>
                    <a:pt x="0" y="340"/>
                  </a:lnTo>
                  <a:lnTo>
                    <a:pt x="605" y="0"/>
                  </a:lnTo>
                  <a:lnTo>
                    <a:pt x="636" y="46"/>
                  </a:lnTo>
                  <a:lnTo>
                    <a:pt x="31" y="40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4">
              <a:extLst>
                <a:ext uri="{FF2B5EF4-FFF2-40B4-BE49-F238E27FC236}">
                  <a16:creationId xmlns:a16="http://schemas.microsoft.com/office/drawing/2014/main" id="{A1EFE8C9-4BBB-454F-9E5B-9F545787D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1546225"/>
              <a:ext cx="146050" cy="228600"/>
            </a:xfrm>
            <a:custGeom>
              <a:avLst/>
              <a:gdLst>
                <a:gd name="T0" fmla="*/ 62 w 404"/>
                <a:gd name="T1" fmla="*/ 635 h 636"/>
                <a:gd name="T2" fmla="*/ 0 w 404"/>
                <a:gd name="T3" fmla="*/ 604 h 636"/>
                <a:gd name="T4" fmla="*/ 356 w 404"/>
                <a:gd name="T5" fmla="*/ 0 h 636"/>
                <a:gd name="T6" fmla="*/ 403 w 404"/>
                <a:gd name="T7" fmla="*/ 31 h 636"/>
                <a:gd name="T8" fmla="*/ 62 w 404"/>
                <a:gd name="T9" fmla="*/ 63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36">
                  <a:moveTo>
                    <a:pt x="62" y="635"/>
                  </a:moveTo>
                  <a:lnTo>
                    <a:pt x="0" y="604"/>
                  </a:lnTo>
                  <a:lnTo>
                    <a:pt x="356" y="0"/>
                  </a:lnTo>
                  <a:lnTo>
                    <a:pt x="403" y="31"/>
                  </a:lnTo>
                  <a:lnTo>
                    <a:pt x="62" y="635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095116BD-0082-2D47-A787-DA8D7607A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238" y="2058988"/>
              <a:ext cx="228600" cy="144462"/>
            </a:xfrm>
            <a:custGeom>
              <a:avLst/>
              <a:gdLst>
                <a:gd name="T0" fmla="*/ 605 w 636"/>
                <a:gd name="T1" fmla="*/ 402 h 403"/>
                <a:gd name="T2" fmla="*/ 0 w 636"/>
                <a:gd name="T3" fmla="*/ 46 h 403"/>
                <a:gd name="T4" fmla="*/ 31 w 636"/>
                <a:gd name="T5" fmla="*/ 0 h 403"/>
                <a:gd name="T6" fmla="*/ 635 w 636"/>
                <a:gd name="T7" fmla="*/ 340 h 403"/>
                <a:gd name="T8" fmla="*/ 605 w 636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403">
                  <a:moveTo>
                    <a:pt x="605" y="402"/>
                  </a:moveTo>
                  <a:lnTo>
                    <a:pt x="0" y="46"/>
                  </a:lnTo>
                  <a:lnTo>
                    <a:pt x="31" y="0"/>
                  </a:lnTo>
                  <a:lnTo>
                    <a:pt x="635" y="340"/>
                  </a:lnTo>
                  <a:lnTo>
                    <a:pt x="605" y="40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30630B5F-AAD7-334D-B236-C2FC5E09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588" y="1546225"/>
              <a:ext cx="146050" cy="228600"/>
            </a:xfrm>
            <a:custGeom>
              <a:avLst/>
              <a:gdLst>
                <a:gd name="T0" fmla="*/ 341 w 404"/>
                <a:gd name="T1" fmla="*/ 635 h 636"/>
                <a:gd name="T2" fmla="*/ 0 w 404"/>
                <a:gd name="T3" fmla="*/ 31 h 636"/>
                <a:gd name="T4" fmla="*/ 47 w 404"/>
                <a:gd name="T5" fmla="*/ 0 h 636"/>
                <a:gd name="T6" fmla="*/ 403 w 404"/>
                <a:gd name="T7" fmla="*/ 604 h 636"/>
                <a:gd name="T8" fmla="*/ 341 w 404"/>
                <a:gd name="T9" fmla="*/ 63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36">
                  <a:moveTo>
                    <a:pt x="341" y="635"/>
                  </a:moveTo>
                  <a:lnTo>
                    <a:pt x="0" y="31"/>
                  </a:lnTo>
                  <a:lnTo>
                    <a:pt x="47" y="0"/>
                  </a:lnTo>
                  <a:lnTo>
                    <a:pt x="403" y="604"/>
                  </a:lnTo>
                  <a:lnTo>
                    <a:pt x="341" y="635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48543A0E-772F-1F46-8808-798AD51B6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366838"/>
              <a:ext cx="33338" cy="95250"/>
            </a:xfrm>
            <a:custGeom>
              <a:avLst/>
              <a:gdLst>
                <a:gd name="T0" fmla="*/ 30 w 93"/>
                <a:gd name="T1" fmla="*/ 263 h 264"/>
                <a:gd name="T2" fmla="*/ 0 w 93"/>
                <a:gd name="T3" fmla="*/ 0 h 264"/>
                <a:gd name="T4" fmla="*/ 62 w 93"/>
                <a:gd name="T5" fmla="*/ 0 h 264"/>
                <a:gd name="T6" fmla="*/ 92 w 93"/>
                <a:gd name="T7" fmla="*/ 263 h 264"/>
                <a:gd name="T8" fmla="*/ 30 w 93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264">
                  <a:moveTo>
                    <a:pt x="30" y="26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92" y="263"/>
                  </a:lnTo>
                  <a:lnTo>
                    <a:pt x="30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B4A951F0-EB9A-7747-B234-113A79B8B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338" y="1389063"/>
              <a:ext cx="39687" cy="95250"/>
            </a:xfrm>
            <a:custGeom>
              <a:avLst/>
              <a:gdLst>
                <a:gd name="T0" fmla="*/ 46 w 109"/>
                <a:gd name="T1" fmla="*/ 263 h 264"/>
                <a:gd name="T2" fmla="*/ 0 w 109"/>
                <a:gd name="T3" fmla="*/ 15 h 264"/>
                <a:gd name="T4" fmla="*/ 62 w 109"/>
                <a:gd name="T5" fmla="*/ 0 h 264"/>
                <a:gd name="T6" fmla="*/ 108 w 109"/>
                <a:gd name="T7" fmla="*/ 263 h 264"/>
                <a:gd name="T8" fmla="*/ 46 w 109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64">
                  <a:moveTo>
                    <a:pt x="46" y="263"/>
                  </a:moveTo>
                  <a:lnTo>
                    <a:pt x="0" y="15"/>
                  </a:lnTo>
                  <a:lnTo>
                    <a:pt x="62" y="0"/>
                  </a:lnTo>
                  <a:lnTo>
                    <a:pt x="108" y="263"/>
                  </a:lnTo>
                  <a:lnTo>
                    <a:pt x="46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679DB58D-B8EE-C54F-B5D6-B34B3029B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288" y="1422400"/>
              <a:ext cx="50800" cy="100013"/>
            </a:xfrm>
            <a:custGeom>
              <a:avLst/>
              <a:gdLst>
                <a:gd name="T0" fmla="*/ 77 w 140"/>
                <a:gd name="T1" fmla="*/ 279 h 280"/>
                <a:gd name="T2" fmla="*/ 0 w 140"/>
                <a:gd name="T3" fmla="*/ 31 h 280"/>
                <a:gd name="T4" fmla="*/ 62 w 140"/>
                <a:gd name="T5" fmla="*/ 0 h 280"/>
                <a:gd name="T6" fmla="*/ 139 w 140"/>
                <a:gd name="T7" fmla="*/ 264 h 280"/>
                <a:gd name="T8" fmla="*/ 77 w 140"/>
                <a:gd name="T9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80">
                  <a:moveTo>
                    <a:pt x="77" y="279"/>
                  </a:moveTo>
                  <a:lnTo>
                    <a:pt x="0" y="31"/>
                  </a:lnTo>
                  <a:lnTo>
                    <a:pt x="62" y="0"/>
                  </a:lnTo>
                  <a:lnTo>
                    <a:pt x="139" y="264"/>
                  </a:lnTo>
                  <a:lnTo>
                    <a:pt x="77" y="27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D522CBC7-3F4C-5949-8E60-5B71A28F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588" y="1479550"/>
              <a:ext cx="61912" cy="95250"/>
            </a:xfrm>
            <a:custGeom>
              <a:avLst/>
              <a:gdLst>
                <a:gd name="T0" fmla="*/ 108 w 171"/>
                <a:gd name="T1" fmla="*/ 263 h 264"/>
                <a:gd name="T2" fmla="*/ 0 w 171"/>
                <a:gd name="T3" fmla="*/ 15 h 264"/>
                <a:gd name="T4" fmla="*/ 62 w 171"/>
                <a:gd name="T5" fmla="*/ 0 h 264"/>
                <a:gd name="T6" fmla="*/ 170 w 171"/>
                <a:gd name="T7" fmla="*/ 232 h 264"/>
                <a:gd name="T8" fmla="*/ 108 w 171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4">
                  <a:moveTo>
                    <a:pt x="108" y="263"/>
                  </a:moveTo>
                  <a:lnTo>
                    <a:pt x="0" y="15"/>
                  </a:lnTo>
                  <a:lnTo>
                    <a:pt x="62" y="0"/>
                  </a:lnTo>
                  <a:lnTo>
                    <a:pt x="170" y="232"/>
                  </a:lnTo>
                  <a:lnTo>
                    <a:pt x="108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0C236363-44CE-934B-9DC6-5796A6604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1366838"/>
              <a:ext cx="33337" cy="95250"/>
            </a:xfrm>
            <a:custGeom>
              <a:avLst/>
              <a:gdLst>
                <a:gd name="T0" fmla="*/ 62 w 94"/>
                <a:gd name="T1" fmla="*/ 263 h 264"/>
                <a:gd name="T2" fmla="*/ 0 w 94"/>
                <a:gd name="T3" fmla="*/ 263 h 264"/>
                <a:gd name="T4" fmla="*/ 31 w 94"/>
                <a:gd name="T5" fmla="*/ 0 h 264"/>
                <a:gd name="T6" fmla="*/ 93 w 94"/>
                <a:gd name="T7" fmla="*/ 0 h 264"/>
                <a:gd name="T8" fmla="*/ 62 w 94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64">
                  <a:moveTo>
                    <a:pt x="62" y="263"/>
                  </a:moveTo>
                  <a:lnTo>
                    <a:pt x="0" y="263"/>
                  </a:lnTo>
                  <a:lnTo>
                    <a:pt x="31" y="0"/>
                  </a:lnTo>
                  <a:lnTo>
                    <a:pt x="93" y="0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66E29684-1AD0-F347-B5B4-CBD5C45E1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389063"/>
              <a:ext cx="39687" cy="95250"/>
            </a:xfrm>
            <a:custGeom>
              <a:avLst/>
              <a:gdLst>
                <a:gd name="T0" fmla="*/ 62 w 109"/>
                <a:gd name="T1" fmla="*/ 263 h 264"/>
                <a:gd name="T2" fmla="*/ 0 w 109"/>
                <a:gd name="T3" fmla="*/ 263 h 264"/>
                <a:gd name="T4" fmla="*/ 46 w 109"/>
                <a:gd name="T5" fmla="*/ 0 h 264"/>
                <a:gd name="T6" fmla="*/ 108 w 109"/>
                <a:gd name="T7" fmla="*/ 15 h 264"/>
                <a:gd name="T8" fmla="*/ 62 w 109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64">
                  <a:moveTo>
                    <a:pt x="62" y="263"/>
                  </a:moveTo>
                  <a:lnTo>
                    <a:pt x="0" y="263"/>
                  </a:lnTo>
                  <a:lnTo>
                    <a:pt x="46" y="0"/>
                  </a:lnTo>
                  <a:lnTo>
                    <a:pt x="108" y="15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1D36CC27-F2FA-EB4B-B8B1-C7C8FA64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1422400"/>
              <a:ext cx="50800" cy="100013"/>
            </a:xfrm>
            <a:custGeom>
              <a:avLst/>
              <a:gdLst>
                <a:gd name="T0" fmla="*/ 62 w 140"/>
                <a:gd name="T1" fmla="*/ 279 h 280"/>
                <a:gd name="T2" fmla="*/ 0 w 140"/>
                <a:gd name="T3" fmla="*/ 264 h 280"/>
                <a:gd name="T4" fmla="*/ 77 w 140"/>
                <a:gd name="T5" fmla="*/ 0 h 280"/>
                <a:gd name="T6" fmla="*/ 139 w 140"/>
                <a:gd name="T7" fmla="*/ 31 h 280"/>
                <a:gd name="T8" fmla="*/ 62 w 140"/>
                <a:gd name="T9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80">
                  <a:moveTo>
                    <a:pt x="62" y="279"/>
                  </a:moveTo>
                  <a:lnTo>
                    <a:pt x="0" y="264"/>
                  </a:lnTo>
                  <a:lnTo>
                    <a:pt x="77" y="0"/>
                  </a:lnTo>
                  <a:lnTo>
                    <a:pt x="139" y="31"/>
                  </a:lnTo>
                  <a:lnTo>
                    <a:pt x="62" y="27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22B34E34-8854-DA4F-87AA-34AA99D9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479550"/>
              <a:ext cx="61913" cy="95250"/>
            </a:xfrm>
            <a:custGeom>
              <a:avLst/>
              <a:gdLst>
                <a:gd name="T0" fmla="*/ 62 w 171"/>
                <a:gd name="T1" fmla="*/ 263 h 264"/>
                <a:gd name="T2" fmla="*/ 0 w 171"/>
                <a:gd name="T3" fmla="*/ 232 h 264"/>
                <a:gd name="T4" fmla="*/ 108 w 171"/>
                <a:gd name="T5" fmla="*/ 0 h 264"/>
                <a:gd name="T6" fmla="*/ 170 w 171"/>
                <a:gd name="T7" fmla="*/ 15 h 264"/>
                <a:gd name="T8" fmla="*/ 62 w 171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64">
                  <a:moveTo>
                    <a:pt x="62" y="263"/>
                  </a:moveTo>
                  <a:lnTo>
                    <a:pt x="0" y="232"/>
                  </a:lnTo>
                  <a:lnTo>
                    <a:pt x="108" y="0"/>
                  </a:lnTo>
                  <a:lnTo>
                    <a:pt x="170" y="15"/>
                  </a:lnTo>
                  <a:lnTo>
                    <a:pt x="62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EFF45E3C-4FD6-DA43-A8B1-693AB6897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2616200"/>
              <a:ext cx="100013" cy="33338"/>
            </a:xfrm>
            <a:custGeom>
              <a:avLst/>
              <a:gdLst>
                <a:gd name="T0" fmla="*/ 15 w 280"/>
                <a:gd name="T1" fmla="*/ 93 h 94"/>
                <a:gd name="T2" fmla="*/ 0 w 280"/>
                <a:gd name="T3" fmla="*/ 31 h 94"/>
                <a:gd name="T4" fmla="*/ 279 w 280"/>
                <a:gd name="T5" fmla="*/ 0 h 94"/>
                <a:gd name="T6" fmla="*/ 279 w 280"/>
                <a:gd name="T7" fmla="*/ 62 h 94"/>
                <a:gd name="T8" fmla="*/ 15 w 280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94">
                  <a:moveTo>
                    <a:pt x="15" y="93"/>
                  </a:moveTo>
                  <a:lnTo>
                    <a:pt x="0" y="31"/>
                  </a:lnTo>
                  <a:lnTo>
                    <a:pt x="279" y="0"/>
                  </a:lnTo>
                  <a:lnTo>
                    <a:pt x="279" y="62"/>
                  </a:lnTo>
                  <a:lnTo>
                    <a:pt x="15" y="9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6196DD77-03C5-F14D-8B66-658C8A75A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425" y="2471738"/>
              <a:ext cx="100013" cy="39687"/>
            </a:xfrm>
            <a:custGeom>
              <a:avLst/>
              <a:gdLst>
                <a:gd name="T0" fmla="*/ 15 w 280"/>
                <a:gd name="T1" fmla="*/ 109 h 110"/>
                <a:gd name="T2" fmla="*/ 0 w 280"/>
                <a:gd name="T3" fmla="*/ 47 h 110"/>
                <a:gd name="T4" fmla="*/ 263 w 280"/>
                <a:gd name="T5" fmla="*/ 0 h 110"/>
                <a:gd name="T6" fmla="*/ 279 w 280"/>
                <a:gd name="T7" fmla="*/ 62 h 110"/>
                <a:gd name="T8" fmla="*/ 15 w 280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10">
                  <a:moveTo>
                    <a:pt x="15" y="109"/>
                  </a:moveTo>
                  <a:lnTo>
                    <a:pt x="0" y="47"/>
                  </a:lnTo>
                  <a:lnTo>
                    <a:pt x="263" y="0"/>
                  </a:lnTo>
                  <a:lnTo>
                    <a:pt x="279" y="62"/>
                  </a:lnTo>
                  <a:lnTo>
                    <a:pt x="15" y="10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A96574CB-1F7A-6C45-93C3-5A70B0467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088" y="2327275"/>
              <a:ext cx="95250" cy="50800"/>
            </a:xfrm>
            <a:custGeom>
              <a:avLst/>
              <a:gdLst>
                <a:gd name="T0" fmla="*/ 15 w 264"/>
                <a:gd name="T1" fmla="*/ 139 h 140"/>
                <a:gd name="T2" fmla="*/ 0 w 264"/>
                <a:gd name="T3" fmla="*/ 77 h 140"/>
                <a:gd name="T4" fmla="*/ 248 w 264"/>
                <a:gd name="T5" fmla="*/ 0 h 140"/>
                <a:gd name="T6" fmla="*/ 263 w 264"/>
                <a:gd name="T7" fmla="*/ 62 h 140"/>
                <a:gd name="T8" fmla="*/ 15 w 264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0">
                  <a:moveTo>
                    <a:pt x="15" y="139"/>
                  </a:moveTo>
                  <a:lnTo>
                    <a:pt x="0" y="77"/>
                  </a:lnTo>
                  <a:lnTo>
                    <a:pt x="248" y="0"/>
                  </a:lnTo>
                  <a:lnTo>
                    <a:pt x="263" y="62"/>
                  </a:lnTo>
                  <a:lnTo>
                    <a:pt x="15" y="13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231E4C2A-9AB4-314F-8AA6-C0AF442F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187575"/>
              <a:ext cx="95250" cy="61913"/>
            </a:xfrm>
            <a:custGeom>
              <a:avLst/>
              <a:gdLst>
                <a:gd name="T0" fmla="*/ 16 w 265"/>
                <a:gd name="T1" fmla="*/ 170 h 171"/>
                <a:gd name="T2" fmla="*/ 0 w 265"/>
                <a:gd name="T3" fmla="*/ 108 h 171"/>
                <a:gd name="T4" fmla="*/ 233 w 265"/>
                <a:gd name="T5" fmla="*/ 0 h 171"/>
                <a:gd name="T6" fmla="*/ 264 w 265"/>
                <a:gd name="T7" fmla="*/ 62 h 171"/>
                <a:gd name="T8" fmla="*/ 16 w 265"/>
                <a:gd name="T9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1">
                  <a:moveTo>
                    <a:pt x="16" y="170"/>
                  </a:moveTo>
                  <a:lnTo>
                    <a:pt x="0" y="108"/>
                  </a:lnTo>
                  <a:lnTo>
                    <a:pt x="233" y="0"/>
                  </a:lnTo>
                  <a:lnTo>
                    <a:pt x="264" y="62"/>
                  </a:lnTo>
                  <a:lnTo>
                    <a:pt x="16" y="170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9C45C40B-AB64-3E45-A1EB-449ED390E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875" y="1612900"/>
              <a:ext cx="73025" cy="95250"/>
            </a:xfrm>
            <a:custGeom>
              <a:avLst/>
              <a:gdLst>
                <a:gd name="T0" fmla="*/ 155 w 202"/>
                <a:gd name="T1" fmla="*/ 263 h 264"/>
                <a:gd name="T2" fmla="*/ 0 w 202"/>
                <a:gd name="T3" fmla="*/ 46 h 264"/>
                <a:gd name="T4" fmla="*/ 47 w 202"/>
                <a:gd name="T5" fmla="*/ 0 h 264"/>
                <a:gd name="T6" fmla="*/ 201 w 202"/>
                <a:gd name="T7" fmla="*/ 217 h 264"/>
                <a:gd name="T8" fmla="*/ 155 w 202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64">
                  <a:moveTo>
                    <a:pt x="155" y="263"/>
                  </a:moveTo>
                  <a:lnTo>
                    <a:pt x="0" y="46"/>
                  </a:lnTo>
                  <a:lnTo>
                    <a:pt x="47" y="0"/>
                  </a:lnTo>
                  <a:lnTo>
                    <a:pt x="201" y="217"/>
                  </a:lnTo>
                  <a:lnTo>
                    <a:pt x="155" y="26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F4935499-996D-AE40-8154-1B4F41A08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00" y="1708150"/>
              <a:ext cx="84138" cy="84138"/>
            </a:xfrm>
            <a:custGeom>
              <a:avLst/>
              <a:gdLst>
                <a:gd name="T0" fmla="*/ 171 w 234"/>
                <a:gd name="T1" fmla="*/ 233 h 234"/>
                <a:gd name="T2" fmla="*/ 0 w 234"/>
                <a:gd name="T3" fmla="*/ 47 h 234"/>
                <a:gd name="T4" fmla="*/ 47 w 234"/>
                <a:gd name="T5" fmla="*/ 0 h 234"/>
                <a:gd name="T6" fmla="*/ 233 w 234"/>
                <a:gd name="T7" fmla="*/ 202 h 234"/>
                <a:gd name="T8" fmla="*/ 171 w 234"/>
                <a:gd name="T9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34">
                  <a:moveTo>
                    <a:pt x="171" y="233"/>
                  </a:moveTo>
                  <a:lnTo>
                    <a:pt x="0" y="47"/>
                  </a:lnTo>
                  <a:lnTo>
                    <a:pt x="47" y="0"/>
                  </a:lnTo>
                  <a:lnTo>
                    <a:pt x="233" y="202"/>
                  </a:lnTo>
                  <a:lnTo>
                    <a:pt x="171" y="23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7B4F1109-46FC-8749-A1B3-3BFEFE92A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5" y="1808163"/>
              <a:ext cx="88900" cy="84137"/>
            </a:xfrm>
            <a:custGeom>
              <a:avLst/>
              <a:gdLst>
                <a:gd name="T0" fmla="*/ 201 w 249"/>
                <a:gd name="T1" fmla="*/ 232 h 233"/>
                <a:gd name="T2" fmla="*/ 0 w 249"/>
                <a:gd name="T3" fmla="*/ 47 h 233"/>
                <a:gd name="T4" fmla="*/ 47 w 249"/>
                <a:gd name="T5" fmla="*/ 0 h 233"/>
                <a:gd name="T6" fmla="*/ 248 w 249"/>
                <a:gd name="T7" fmla="*/ 186 h 233"/>
                <a:gd name="T8" fmla="*/ 201 w 249"/>
                <a:gd name="T9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33">
                  <a:moveTo>
                    <a:pt x="201" y="232"/>
                  </a:moveTo>
                  <a:lnTo>
                    <a:pt x="0" y="47"/>
                  </a:lnTo>
                  <a:lnTo>
                    <a:pt x="47" y="0"/>
                  </a:lnTo>
                  <a:lnTo>
                    <a:pt x="248" y="186"/>
                  </a:lnTo>
                  <a:lnTo>
                    <a:pt x="201" y="232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8AF2377C-A4C3-3648-BADC-EC2B7395F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1925638"/>
              <a:ext cx="95250" cy="73025"/>
            </a:xfrm>
            <a:custGeom>
              <a:avLst/>
              <a:gdLst>
                <a:gd name="T0" fmla="*/ 216 w 264"/>
                <a:gd name="T1" fmla="*/ 201 h 202"/>
                <a:gd name="T2" fmla="*/ 0 w 264"/>
                <a:gd name="T3" fmla="*/ 46 h 202"/>
                <a:gd name="T4" fmla="*/ 46 w 264"/>
                <a:gd name="T5" fmla="*/ 0 h 202"/>
                <a:gd name="T6" fmla="*/ 263 w 264"/>
                <a:gd name="T7" fmla="*/ 154 h 202"/>
                <a:gd name="T8" fmla="*/ 216 w 264"/>
                <a:gd name="T9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02">
                  <a:moveTo>
                    <a:pt x="216" y="201"/>
                  </a:moveTo>
                  <a:lnTo>
                    <a:pt x="0" y="46"/>
                  </a:lnTo>
                  <a:lnTo>
                    <a:pt x="46" y="0"/>
                  </a:lnTo>
                  <a:lnTo>
                    <a:pt x="263" y="154"/>
                  </a:lnTo>
                  <a:lnTo>
                    <a:pt x="216" y="201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3">
              <a:extLst>
                <a:ext uri="{FF2B5EF4-FFF2-40B4-BE49-F238E27FC236}">
                  <a16:creationId xmlns:a16="http://schemas.microsoft.com/office/drawing/2014/main" id="{93C64568-72D2-D64C-8776-F152A0F1B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38" y="1947863"/>
              <a:ext cx="88900" cy="73025"/>
            </a:xfrm>
            <a:custGeom>
              <a:avLst/>
              <a:gdLst>
                <a:gd name="T0" fmla="*/ 31 w 249"/>
                <a:gd name="T1" fmla="*/ 201 h 202"/>
                <a:gd name="T2" fmla="*/ 0 w 249"/>
                <a:gd name="T3" fmla="*/ 154 h 202"/>
                <a:gd name="T4" fmla="*/ 217 w 249"/>
                <a:gd name="T5" fmla="*/ 0 h 202"/>
                <a:gd name="T6" fmla="*/ 248 w 249"/>
                <a:gd name="T7" fmla="*/ 46 h 202"/>
                <a:gd name="T8" fmla="*/ 31 w 249"/>
                <a:gd name="T9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02">
                  <a:moveTo>
                    <a:pt x="31" y="201"/>
                  </a:moveTo>
                  <a:lnTo>
                    <a:pt x="0" y="154"/>
                  </a:lnTo>
                  <a:lnTo>
                    <a:pt x="217" y="0"/>
                  </a:lnTo>
                  <a:lnTo>
                    <a:pt x="248" y="46"/>
                  </a:lnTo>
                  <a:lnTo>
                    <a:pt x="31" y="201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24">
              <a:extLst>
                <a:ext uri="{FF2B5EF4-FFF2-40B4-BE49-F238E27FC236}">
                  <a16:creationId xmlns:a16="http://schemas.microsoft.com/office/drawing/2014/main" id="{D429010A-D301-994D-8067-57EBFF23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038" y="1830388"/>
              <a:ext cx="88900" cy="77787"/>
            </a:xfrm>
            <a:custGeom>
              <a:avLst/>
              <a:gdLst>
                <a:gd name="T0" fmla="*/ 47 w 249"/>
                <a:gd name="T1" fmla="*/ 217 h 218"/>
                <a:gd name="T2" fmla="*/ 0 w 249"/>
                <a:gd name="T3" fmla="*/ 170 h 218"/>
                <a:gd name="T4" fmla="*/ 202 w 249"/>
                <a:gd name="T5" fmla="*/ 0 h 218"/>
                <a:gd name="T6" fmla="*/ 248 w 249"/>
                <a:gd name="T7" fmla="*/ 47 h 218"/>
                <a:gd name="T8" fmla="*/ 47 w 249"/>
                <a:gd name="T9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18">
                  <a:moveTo>
                    <a:pt x="47" y="217"/>
                  </a:moveTo>
                  <a:lnTo>
                    <a:pt x="0" y="170"/>
                  </a:lnTo>
                  <a:lnTo>
                    <a:pt x="202" y="0"/>
                  </a:lnTo>
                  <a:lnTo>
                    <a:pt x="248" y="47"/>
                  </a:lnTo>
                  <a:lnTo>
                    <a:pt x="47" y="217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5">
              <a:extLst>
                <a:ext uri="{FF2B5EF4-FFF2-40B4-BE49-F238E27FC236}">
                  <a16:creationId xmlns:a16="http://schemas.microsoft.com/office/drawing/2014/main" id="{2948F82F-B9AD-8746-8D24-F628706B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1724025"/>
              <a:ext cx="84137" cy="88900"/>
            </a:xfrm>
            <a:custGeom>
              <a:avLst/>
              <a:gdLst>
                <a:gd name="T0" fmla="*/ 46 w 233"/>
                <a:gd name="T1" fmla="*/ 248 h 249"/>
                <a:gd name="T2" fmla="*/ 0 w 233"/>
                <a:gd name="T3" fmla="*/ 201 h 249"/>
                <a:gd name="T4" fmla="*/ 186 w 233"/>
                <a:gd name="T5" fmla="*/ 0 h 249"/>
                <a:gd name="T6" fmla="*/ 232 w 233"/>
                <a:gd name="T7" fmla="*/ 46 h 249"/>
                <a:gd name="T8" fmla="*/ 46 w 233"/>
                <a:gd name="T9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49">
                  <a:moveTo>
                    <a:pt x="46" y="248"/>
                  </a:moveTo>
                  <a:lnTo>
                    <a:pt x="0" y="201"/>
                  </a:lnTo>
                  <a:lnTo>
                    <a:pt x="186" y="0"/>
                  </a:lnTo>
                  <a:lnTo>
                    <a:pt x="232" y="46"/>
                  </a:lnTo>
                  <a:lnTo>
                    <a:pt x="46" y="248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26">
              <a:extLst>
                <a:ext uri="{FF2B5EF4-FFF2-40B4-BE49-F238E27FC236}">
                  <a16:creationId xmlns:a16="http://schemas.microsoft.com/office/drawing/2014/main" id="{90492877-F6D8-BD49-8134-938BC2AE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1628775"/>
              <a:ext cx="73025" cy="95250"/>
            </a:xfrm>
            <a:custGeom>
              <a:avLst/>
              <a:gdLst>
                <a:gd name="T0" fmla="*/ 47 w 203"/>
                <a:gd name="T1" fmla="*/ 264 h 265"/>
                <a:gd name="T2" fmla="*/ 0 w 203"/>
                <a:gd name="T3" fmla="*/ 217 h 265"/>
                <a:gd name="T4" fmla="*/ 155 w 203"/>
                <a:gd name="T5" fmla="*/ 0 h 265"/>
                <a:gd name="T6" fmla="*/ 202 w 203"/>
                <a:gd name="T7" fmla="*/ 47 h 265"/>
                <a:gd name="T8" fmla="*/ 47 w 203"/>
                <a:gd name="T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65">
                  <a:moveTo>
                    <a:pt x="47" y="264"/>
                  </a:moveTo>
                  <a:lnTo>
                    <a:pt x="0" y="217"/>
                  </a:lnTo>
                  <a:lnTo>
                    <a:pt x="155" y="0"/>
                  </a:lnTo>
                  <a:lnTo>
                    <a:pt x="202" y="47"/>
                  </a:lnTo>
                  <a:lnTo>
                    <a:pt x="47" y="264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10348B75-B69F-B94D-9BB0-9612DD8A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2616200"/>
              <a:ext cx="100012" cy="33338"/>
            </a:xfrm>
            <a:custGeom>
              <a:avLst/>
              <a:gdLst>
                <a:gd name="T0" fmla="*/ 264 w 280"/>
                <a:gd name="T1" fmla="*/ 93 h 94"/>
                <a:gd name="T2" fmla="*/ 0 w 280"/>
                <a:gd name="T3" fmla="*/ 62 h 94"/>
                <a:gd name="T4" fmla="*/ 0 w 280"/>
                <a:gd name="T5" fmla="*/ 0 h 94"/>
                <a:gd name="T6" fmla="*/ 279 w 280"/>
                <a:gd name="T7" fmla="*/ 31 h 94"/>
                <a:gd name="T8" fmla="*/ 264 w 280"/>
                <a:gd name="T9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94">
                  <a:moveTo>
                    <a:pt x="264" y="93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79" y="31"/>
                  </a:lnTo>
                  <a:lnTo>
                    <a:pt x="264" y="93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12BE40AA-4116-514C-8161-38B9C998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663" y="2471738"/>
              <a:ext cx="100012" cy="39687"/>
            </a:xfrm>
            <a:custGeom>
              <a:avLst/>
              <a:gdLst>
                <a:gd name="T0" fmla="*/ 264 w 280"/>
                <a:gd name="T1" fmla="*/ 109 h 110"/>
                <a:gd name="T2" fmla="*/ 0 w 280"/>
                <a:gd name="T3" fmla="*/ 62 h 110"/>
                <a:gd name="T4" fmla="*/ 16 w 280"/>
                <a:gd name="T5" fmla="*/ 0 h 110"/>
                <a:gd name="T6" fmla="*/ 279 w 280"/>
                <a:gd name="T7" fmla="*/ 47 h 110"/>
                <a:gd name="T8" fmla="*/ 264 w 280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10">
                  <a:moveTo>
                    <a:pt x="264" y="109"/>
                  </a:moveTo>
                  <a:lnTo>
                    <a:pt x="0" y="62"/>
                  </a:lnTo>
                  <a:lnTo>
                    <a:pt x="16" y="0"/>
                  </a:lnTo>
                  <a:lnTo>
                    <a:pt x="279" y="47"/>
                  </a:lnTo>
                  <a:lnTo>
                    <a:pt x="264" y="10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1E4FB4FF-B022-214A-9FDA-EF9156AED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763" y="2327275"/>
              <a:ext cx="95250" cy="50800"/>
            </a:xfrm>
            <a:custGeom>
              <a:avLst/>
              <a:gdLst>
                <a:gd name="T0" fmla="*/ 248 w 264"/>
                <a:gd name="T1" fmla="*/ 139 h 140"/>
                <a:gd name="T2" fmla="*/ 0 w 264"/>
                <a:gd name="T3" fmla="*/ 62 h 140"/>
                <a:gd name="T4" fmla="*/ 15 w 264"/>
                <a:gd name="T5" fmla="*/ 0 h 140"/>
                <a:gd name="T6" fmla="*/ 263 w 264"/>
                <a:gd name="T7" fmla="*/ 77 h 140"/>
                <a:gd name="T8" fmla="*/ 248 w 264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40">
                  <a:moveTo>
                    <a:pt x="248" y="139"/>
                  </a:moveTo>
                  <a:lnTo>
                    <a:pt x="0" y="62"/>
                  </a:lnTo>
                  <a:lnTo>
                    <a:pt x="15" y="0"/>
                  </a:lnTo>
                  <a:lnTo>
                    <a:pt x="263" y="77"/>
                  </a:lnTo>
                  <a:lnTo>
                    <a:pt x="248" y="139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30">
              <a:extLst>
                <a:ext uri="{FF2B5EF4-FFF2-40B4-BE49-F238E27FC236}">
                  <a16:creationId xmlns:a16="http://schemas.microsoft.com/office/drawing/2014/main" id="{0E1EC453-DD7B-9F42-BA2B-DD839C97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2187575"/>
              <a:ext cx="95250" cy="61913"/>
            </a:xfrm>
            <a:custGeom>
              <a:avLst/>
              <a:gdLst>
                <a:gd name="T0" fmla="*/ 248 w 264"/>
                <a:gd name="T1" fmla="*/ 170 h 171"/>
                <a:gd name="T2" fmla="*/ 0 w 264"/>
                <a:gd name="T3" fmla="*/ 62 h 171"/>
                <a:gd name="T4" fmla="*/ 31 w 264"/>
                <a:gd name="T5" fmla="*/ 0 h 171"/>
                <a:gd name="T6" fmla="*/ 263 w 264"/>
                <a:gd name="T7" fmla="*/ 108 h 171"/>
                <a:gd name="T8" fmla="*/ 248 w 264"/>
                <a:gd name="T9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71">
                  <a:moveTo>
                    <a:pt x="248" y="170"/>
                  </a:moveTo>
                  <a:lnTo>
                    <a:pt x="0" y="62"/>
                  </a:lnTo>
                  <a:lnTo>
                    <a:pt x="31" y="0"/>
                  </a:lnTo>
                  <a:lnTo>
                    <a:pt x="263" y="108"/>
                  </a:lnTo>
                  <a:lnTo>
                    <a:pt x="248" y="170"/>
                  </a:ln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1">
              <a:extLst>
                <a:ext uri="{FF2B5EF4-FFF2-40B4-BE49-F238E27FC236}">
                  <a16:creationId xmlns:a16="http://schemas.microsoft.com/office/drawing/2014/main" id="{D63AFB7A-FC38-6845-B7EF-8F97233A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2605088"/>
              <a:ext cx="190500" cy="190500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32">
              <a:extLst>
                <a:ext uri="{FF2B5EF4-FFF2-40B4-BE49-F238E27FC236}">
                  <a16:creationId xmlns:a16="http://schemas.microsoft.com/office/drawing/2014/main" id="{B2DBDEB6-A88C-9541-B2B7-A66F8E705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88" y="1690688"/>
              <a:ext cx="485775" cy="949325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33">
              <a:extLst>
                <a:ext uri="{FF2B5EF4-FFF2-40B4-BE49-F238E27FC236}">
                  <a16:creationId xmlns:a16="http://schemas.microsoft.com/office/drawing/2014/main" id="{21803DF3-5642-354E-90D3-DC64ED25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450" y="2751138"/>
              <a:ext cx="184150" cy="234950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655070-9990-F341-B4B0-9E7B83E3C3D4}"/>
              </a:ext>
            </a:extLst>
          </p:cNvPr>
          <p:cNvGrpSpPr/>
          <p:nvPr/>
        </p:nvGrpSpPr>
        <p:grpSpPr>
          <a:xfrm>
            <a:off x="2321512" y="6554194"/>
            <a:ext cx="4377462" cy="2619434"/>
            <a:chOff x="2321512" y="6554194"/>
            <a:chExt cx="4377462" cy="261943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5630820-F391-8740-858A-6FDB6968FB2E}"/>
                </a:ext>
              </a:extLst>
            </p:cNvPr>
            <p:cNvSpPr txBox="1"/>
            <p:nvPr/>
          </p:nvSpPr>
          <p:spPr>
            <a:xfrm>
              <a:off x="2321512" y="6554194"/>
              <a:ext cx="43774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CC8C08A-C4FB-6A4F-B018-23D97EB3EDE7}"/>
                </a:ext>
              </a:extLst>
            </p:cNvPr>
            <p:cNvGrpSpPr/>
            <p:nvPr/>
          </p:nvGrpSpPr>
          <p:grpSpPr>
            <a:xfrm>
              <a:off x="2907363" y="8419504"/>
              <a:ext cx="3240332" cy="754124"/>
              <a:chOff x="10568658" y="9345479"/>
              <a:chExt cx="3240332" cy="754124"/>
            </a:xfrm>
          </p:grpSpPr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58EEAD6D-B85F-4B4A-A105-70642824F392}"/>
                  </a:ext>
                </a:extLst>
              </p:cNvPr>
              <p:cNvSpPr/>
              <p:nvPr/>
            </p:nvSpPr>
            <p:spPr>
              <a:xfrm>
                <a:off x="10568658" y="9345479"/>
                <a:ext cx="3240332" cy="75412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F6BA9D8-1845-5E46-A503-6C89840EC1F2}"/>
                  </a:ext>
                </a:extLst>
              </p:cNvPr>
              <p:cNvSpPr txBox="1"/>
              <p:nvPr/>
            </p:nvSpPr>
            <p:spPr>
              <a:xfrm>
                <a:off x="10984006" y="9522485"/>
                <a:ext cx="2409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24DC9DA-423D-9143-8D92-B31469B13E76}"/>
              </a:ext>
            </a:extLst>
          </p:cNvPr>
          <p:cNvGrpSpPr/>
          <p:nvPr/>
        </p:nvGrpSpPr>
        <p:grpSpPr>
          <a:xfrm>
            <a:off x="8229248" y="6554194"/>
            <a:ext cx="4377462" cy="2619434"/>
            <a:chOff x="2321512" y="6554194"/>
            <a:chExt cx="4377462" cy="261943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AF835F-6A07-A544-99E5-B5B32B919648}"/>
                </a:ext>
              </a:extLst>
            </p:cNvPr>
            <p:cNvSpPr txBox="1"/>
            <p:nvPr/>
          </p:nvSpPr>
          <p:spPr>
            <a:xfrm>
              <a:off x="2321512" y="6554194"/>
              <a:ext cx="43774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2AF0B41-69B8-3148-9580-04336BBF6C84}"/>
                </a:ext>
              </a:extLst>
            </p:cNvPr>
            <p:cNvGrpSpPr/>
            <p:nvPr/>
          </p:nvGrpSpPr>
          <p:grpSpPr>
            <a:xfrm>
              <a:off x="2907363" y="8419504"/>
              <a:ext cx="3240332" cy="754124"/>
              <a:chOff x="10568658" y="9345479"/>
              <a:chExt cx="3240332" cy="754124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9D8CBCE4-14E3-5F48-8783-9BCDFC7EC11C}"/>
                  </a:ext>
                </a:extLst>
              </p:cNvPr>
              <p:cNvSpPr/>
              <p:nvPr/>
            </p:nvSpPr>
            <p:spPr>
              <a:xfrm>
                <a:off x="10568658" y="9345479"/>
                <a:ext cx="3240332" cy="75412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31A8633-A417-D741-B289-17FE6E8ED342}"/>
                  </a:ext>
                </a:extLst>
              </p:cNvPr>
              <p:cNvSpPr txBox="1"/>
              <p:nvPr/>
            </p:nvSpPr>
            <p:spPr>
              <a:xfrm>
                <a:off x="10984006" y="9522485"/>
                <a:ext cx="2409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119" name="Grupo 349">
            <a:extLst>
              <a:ext uri="{FF2B5EF4-FFF2-40B4-BE49-F238E27FC236}">
                <a16:creationId xmlns:a16="http://schemas.microsoft.com/office/drawing/2014/main" id="{111D305E-715A-2142-9D61-218828BC491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21" name="CuadroTexto 350">
              <a:extLst>
                <a:ext uri="{FF2B5EF4-FFF2-40B4-BE49-F238E27FC236}">
                  <a16:creationId xmlns:a16="http://schemas.microsoft.com/office/drawing/2014/main" id="{610D72E7-AF51-1F40-8E7D-63676CD4747A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122" name="CuadroTexto 351">
              <a:extLst>
                <a:ext uri="{FF2B5EF4-FFF2-40B4-BE49-F238E27FC236}">
                  <a16:creationId xmlns:a16="http://schemas.microsoft.com/office/drawing/2014/main" id="{FDBC0A4D-822E-884F-8D1C-C6742E61807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42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46DB28-CB8E-B74B-A210-7F663BCA32F3}"/>
              </a:ext>
            </a:extLst>
          </p:cNvPr>
          <p:cNvGrpSpPr/>
          <p:nvPr/>
        </p:nvGrpSpPr>
        <p:grpSpPr>
          <a:xfrm>
            <a:off x="1163493" y="10354328"/>
            <a:ext cx="22050664" cy="2370063"/>
            <a:chOff x="1114136" y="10354328"/>
            <a:chExt cx="22799296" cy="2370063"/>
          </a:xfrm>
        </p:grpSpPr>
        <p:graphicFrame>
          <p:nvGraphicFramePr>
            <p:cNvPr id="562" name="Chart 561">
              <a:extLst>
                <a:ext uri="{FF2B5EF4-FFF2-40B4-BE49-F238E27FC236}">
                  <a16:creationId xmlns:a16="http://schemas.microsoft.com/office/drawing/2014/main" id="{EC8B7A98-6C24-724F-89A9-9B01BC2BB726}"/>
                </a:ext>
              </a:extLst>
            </p:cNvPr>
            <p:cNvGraphicFramePr/>
            <p:nvPr/>
          </p:nvGraphicFramePr>
          <p:xfrm>
            <a:off x="1114136" y="10354329"/>
            <a:ext cx="2528114" cy="23700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63" name="Chart 562">
              <a:extLst>
                <a:ext uri="{FF2B5EF4-FFF2-40B4-BE49-F238E27FC236}">
                  <a16:creationId xmlns:a16="http://schemas.microsoft.com/office/drawing/2014/main" id="{ABE80428-604C-ED44-A09D-85C71E3695ED}"/>
                </a:ext>
              </a:extLst>
            </p:cNvPr>
            <p:cNvGraphicFramePr/>
            <p:nvPr/>
          </p:nvGraphicFramePr>
          <p:xfrm>
            <a:off x="6743627" y="10354329"/>
            <a:ext cx="2528114" cy="23700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0E77911-E500-6142-B1B3-C244C2EE3764}"/>
                </a:ext>
              </a:extLst>
            </p:cNvPr>
            <p:cNvSpPr/>
            <p:nvPr/>
          </p:nvSpPr>
          <p:spPr>
            <a:xfrm>
              <a:off x="1735018" y="11216194"/>
              <a:ext cx="12863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A7BD2935-E4D1-B840-A331-B140E3472672}"/>
                </a:ext>
              </a:extLst>
            </p:cNvPr>
            <p:cNvSpPr/>
            <p:nvPr/>
          </p:nvSpPr>
          <p:spPr>
            <a:xfrm>
              <a:off x="7406928" y="11216194"/>
              <a:ext cx="12863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9DF6604B-9443-A34D-BA5B-64FF2166AA6E}"/>
                </a:ext>
              </a:extLst>
            </p:cNvPr>
            <p:cNvSpPr txBox="1"/>
            <p:nvPr/>
          </p:nvSpPr>
          <p:spPr>
            <a:xfrm>
              <a:off x="3571917" y="10612618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282F2095-39A2-3441-A64F-A0DE94ED79A3}"/>
                </a:ext>
              </a:extLst>
            </p:cNvPr>
            <p:cNvSpPr txBox="1"/>
            <p:nvPr/>
          </p:nvSpPr>
          <p:spPr>
            <a:xfrm>
              <a:off x="9271741" y="10612618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A84170-0A3F-B04F-B8D9-55CC3D56CBD6}"/>
                </a:ext>
              </a:extLst>
            </p:cNvPr>
            <p:cNvGrpSpPr/>
            <p:nvPr/>
          </p:nvGrpSpPr>
          <p:grpSpPr>
            <a:xfrm>
              <a:off x="12513784" y="10354328"/>
              <a:ext cx="11399648" cy="2370062"/>
              <a:chOff x="1114136" y="13284574"/>
              <a:chExt cx="11399648" cy="2370062"/>
            </a:xfrm>
          </p:grpSpPr>
          <p:graphicFrame>
            <p:nvGraphicFramePr>
              <p:cNvPr id="564" name="Chart 563">
                <a:extLst>
                  <a:ext uri="{FF2B5EF4-FFF2-40B4-BE49-F238E27FC236}">
                    <a16:creationId xmlns:a16="http://schemas.microsoft.com/office/drawing/2014/main" id="{9AA40049-DB87-B741-89E2-35DB3809A603}"/>
                  </a:ext>
                </a:extLst>
              </p:cNvPr>
              <p:cNvGraphicFramePr/>
              <p:nvPr/>
            </p:nvGraphicFramePr>
            <p:xfrm>
              <a:off x="1114136" y="13284574"/>
              <a:ext cx="2528114" cy="23700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565" name="Chart 564">
                <a:extLst>
                  <a:ext uri="{FF2B5EF4-FFF2-40B4-BE49-F238E27FC236}">
                    <a16:creationId xmlns:a16="http://schemas.microsoft.com/office/drawing/2014/main" id="{9E9DD484-F277-9F40-BE00-531A121E293F}"/>
                  </a:ext>
                </a:extLst>
              </p:cNvPr>
              <p:cNvGraphicFramePr/>
              <p:nvPr/>
            </p:nvGraphicFramePr>
            <p:xfrm>
              <a:off x="6743627" y="13284574"/>
              <a:ext cx="2528114" cy="23700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F36AEC19-032D-AD43-83ED-1CE43FC78FE6}"/>
                  </a:ext>
                </a:extLst>
              </p:cNvPr>
              <p:cNvSpPr/>
              <p:nvPr/>
            </p:nvSpPr>
            <p:spPr>
              <a:xfrm>
                <a:off x="1735018" y="14175962"/>
                <a:ext cx="12863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70%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30BBD04A-674B-5B49-8B34-CEAF3AB94773}"/>
                  </a:ext>
                </a:extLst>
              </p:cNvPr>
              <p:cNvSpPr/>
              <p:nvPr/>
            </p:nvSpPr>
            <p:spPr>
              <a:xfrm>
                <a:off x="7406928" y="14175962"/>
                <a:ext cx="12863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10%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998613D9-7725-C246-8077-C934199E7BD7}"/>
                  </a:ext>
                </a:extLst>
              </p:cNvPr>
              <p:cNvSpPr txBox="1"/>
              <p:nvPr/>
            </p:nvSpPr>
            <p:spPr>
              <a:xfrm>
                <a:off x="3571917" y="13583958"/>
                <a:ext cx="3242043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27265D77-39B1-774C-B88A-A313731D716C}"/>
                  </a:ext>
                </a:extLst>
              </p:cNvPr>
              <p:cNvSpPr txBox="1"/>
              <p:nvPr/>
            </p:nvSpPr>
            <p:spPr>
              <a:xfrm>
                <a:off x="9271741" y="13583958"/>
                <a:ext cx="3242043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6231C0-F80B-E94E-849E-7ADA05B8C588}"/>
              </a:ext>
            </a:extLst>
          </p:cNvPr>
          <p:cNvGrpSpPr/>
          <p:nvPr/>
        </p:nvGrpSpPr>
        <p:grpSpPr>
          <a:xfrm>
            <a:off x="1371313" y="4040335"/>
            <a:ext cx="10163117" cy="5318829"/>
            <a:chOff x="7766149" y="4729983"/>
            <a:chExt cx="8845351" cy="46291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A7A7732-4F89-0E4E-A984-77E82C2E4750}"/>
                </a:ext>
              </a:extLst>
            </p:cNvPr>
            <p:cNvGrpSpPr/>
            <p:nvPr/>
          </p:nvGrpSpPr>
          <p:grpSpPr>
            <a:xfrm>
              <a:off x="7766149" y="4729983"/>
              <a:ext cx="8845351" cy="4629181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73" name="Freeform 781">
                <a:extLst>
                  <a:ext uri="{FF2B5EF4-FFF2-40B4-BE49-F238E27FC236}">
                    <a16:creationId xmlns:a16="http://schemas.microsoft.com/office/drawing/2014/main" id="{3F47B17D-4004-BB48-ACF6-B71C8D4A6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" name="Freeform 403">
                <a:extLst>
                  <a:ext uri="{FF2B5EF4-FFF2-40B4-BE49-F238E27FC236}">
                    <a16:creationId xmlns:a16="http://schemas.microsoft.com/office/drawing/2014/main" id="{C9873C5D-31EC-3243-B7F6-3CD926934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" name="Freeform 404">
                <a:extLst>
                  <a:ext uri="{FF2B5EF4-FFF2-40B4-BE49-F238E27FC236}">
                    <a16:creationId xmlns:a16="http://schemas.microsoft.com/office/drawing/2014/main" id="{BEA17E88-CC26-CC48-A434-960D022FD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" name="Freeform 405">
                <a:extLst>
                  <a:ext uri="{FF2B5EF4-FFF2-40B4-BE49-F238E27FC236}">
                    <a16:creationId xmlns:a16="http://schemas.microsoft.com/office/drawing/2014/main" id="{BD3D6D45-FCBA-0B42-A206-A96BF819E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" name="Freeform 406">
                <a:extLst>
                  <a:ext uri="{FF2B5EF4-FFF2-40B4-BE49-F238E27FC236}">
                    <a16:creationId xmlns:a16="http://schemas.microsoft.com/office/drawing/2014/main" id="{EA3732A0-4440-3048-9908-2771B37AA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" name="Freeform 407">
                <a:extLst>
                  <a:ext uri="{FF2B5EF4-FFF2-40B4-BE49-F238E27FC236}">
                    <a16:creationId xmlns:a16="http://schemas.microsoft.com/office/drawing/2014/main" id="{4B51A127-6B95-0F4E-8195-95733C0B4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9" name="Freeform 408">
                <a:extLst>
                  <a:ext uri="{FF2B5EF4-FFF2-40B4-BE49-F238E27FC236}">
                    <a16:creationId xmlns:a16="http://schemas.microsoft.com/office/drawing/2014/main" id="{D254161C-DAA4-A844-816B-03E5AC6B5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0" name="Freeform 409">
                <a:extLst>
                  <a:ext uri="{FF2B5EF4-FFF2-40B4-BE49-F238E27FC236}">
                    <a16:creationId xmlns:a16="http://schemas.microsoft.com/office/drawing/2014/main" id="{763A93DA-6BD1-7041-84EF-53E747F42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1" name="Freeform 410">
                <a:extLst>
                  <a:ext uri="{FF2B5EF4-FFF2-40B4-BE49-F238E27FC236}">
                    <a16:creationId xmlns:a16="http://schemas.microsoft.com/office/drawing/2014/main" id="{1F0754A2-83A8-6E44-BDB8-B774F94A3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11">
                <a:extLst>
                  <a:ext uri="{FF2B5EF4-FFF2-40B4-BE49-F238E27FC236}">
                    <a16:creationId xmlns:a16="http://schemas.microsoft.com/office/drawing/2014/main" id="{5DBA5C8E-9D50-4441-B87E-12664721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" name="Freeform 412">
                <a:extLst>
                  <a:ext uri="{FF2B5EF4-FFF2-40B4-BE49-F238E27FC236}">
                    <a16:creationId xmlns:a16="http://schemas.microsoft.com/office/drawing/2014/main" id="{69FFB572-64BC-9D40-80EA-399632FF6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" name="Freeform 413">
                <a:extLst>
                  <a:ext uri="{FF2B5EF4-FFF2-40B4-BE49-F238E27FC236}">
                    <a16:creationId xmlns:a16="http://schemas.microsoft.com/office/drawing/2014/main" id="{5863182D-5520-8F43-B4E4-501B303D2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14">
                <a:extLst>
                  <a:ext uri="{FF2B5EF4-FFF2-40B4-BE49-F238E27FC236}">
                    <a16:creationId xmlns:a16="http://schemas.microsoft.com/office/drawing/2014/main" id="{D321F4F3-928A-AA45-9873-F5F7A37E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15">
                <a:extLst>
                  <a:ext uri="{FF2B5EF4-FFF2-40B4-BE49-F238E27FC236}">
                    <a16:creationId xmlns:a16="http://schemas.microsoft.com/office/drawing/2014/main" id="{42F54DD8-23EC-7742-BE0F-120154155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16">
                <a:extLst>
                  <a:ext uri="{FF2B5EF4-FFF2-40B4-BE49-F238E27FC236}">
                    <a16:creationId xmlns:a16="http://schemas.microsoft.com/office/drawing/2014/main" id="{62A88F72-B615-CD40-99AA-307A4168D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17">
                <a:extLst>
                  <a:ext uri="{FF2B5EF4-FFF2-40B4-BE49-F238E27FC236}">
                    <a16:creationId xmlns:a16="http://schemas.microsoft.com/office/drawing/2014/main" id="{CBA4B60F-B585-1D43-B23E-68B8ED33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18">
                <a:extLst>
                  <a:ext uri="{FF2B5EF4-FFF2-40B4-BE49-F238E27FC236}">
                    <a16:creationId xmlns:a16="http://schemas.microsoft.com/office/drawing/2014/main" id="{6F2A0728-DB9B-A043-AC2E-186440B99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19">
                <a:extLst>
                  <a:ext uri="{FF2B5EF4-FFF2-40B4-BE49-F238E27FC236}">
                    <a16:creationId xmlns:a16="http://schemas.microsoft.com/office/drawing/2014/main" id="{EC1F76D5-3A72-E541-8901-3563354BE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20">
                <a:extLst>
                  <a:ext uri="{FF2B5EF4-FFF2-40B4-BE49-F238E27FC236}">
                    <a16:creationId xmlns:a16="http://schemas.microsoft.com/office/drawing/2014/main" id="{73336CB2-C66D-A945-B152-0C0A3F84C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21">
                <a:extLst>
                  <a:ext uri="{FF2B5EF4-FFF2-40B4-BE49-F238E27FC236}">
                    <a16:creationId xmlns:a16="http://schemas.microsoft.com/office/drawing/2014/main" id="{1797A735-55C5-9446-9345-B321D906F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22">
                <a:extLst>
                  <a:ext uri="{FF2B5EF4-FFF2-40B4-BE49-F238E27FC236}">
                    <a16:creationId xmlns:a16="http://schemas.microsoft.com/office/drawing/2014/main" id="{45B6F8E3-1C2D-6E46-9832-AE4B10D6F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23">
                <a:extLst>
                  <a:ext uri="{FF2B5EF4-FFF2-40B4-BE49-F238E27FC236}">
                    <a16:creationId xmlns:a16="http://schemas.microsoft.com/office/drawing/2014/main" id="{E4C1DB9F-2FBF-D940-8058-A63979DBD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24">
                <a:extLst>
                  <a:ext uri="{FF2B5EF4-FFF2-40B4-BE49-F238E27FC236}">
                    <a16:creationId xmlns:a16="http://schemas.microsoft.com/office/drawing/2014/main" id="{A069D71A-C435-AF41-99EF-B890DFED8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25">
                <a:extLst>
                  <a:ext uri="{FF2B5EF4-FFF2-40B4-BE49-F238E27FC236}">
                    <a16:creationId xmlns:a16="http://schemas.microsoft.com/office/drawing/2014/main" id="{4464EF3E-B4A8-334A-8F7D-4B0BFA161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26">
                <a:extLst>
                  <a:ext uri="{FF2B5EF4-FFF2-40B4-BE49-F238E27FC236}">
                    <a16:creationId xmlns:a16="http://schemas.microsoft.com/office/drawing/2014/main" id="{9C7E778C-E42D-874C-B1C0-D62E5FE56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27">
                <a:extLst>
                  <a:ext uri="{FF2B5EF4-FFF2-40B4-BE49-F238E27FC236}">
                    <a16:creationId xmlns:a16="http://schemas.microsoft.com/office/drawing/2014/main" id="{1BC0DE02-8F9D-B74F-9459-6381B3693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28">
                <a:extLst>
                  <a:ext uri="{FF2B5EF4-FFF2-40B4-BE49-F238E27FC236}">
                    <a16:creationId xmlns:a16="http://schemas.microsoft.com/office/drawing/2014/main" id="{CADF1F8E-2EC8-2C4C-B2B6-26BC55088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29">
                <a:extLst>
                  <a:ext uri="{FF2B5EF4-FFF2-40B4-BE49-F238E27FC236}">
                    <a16:creationId xmlns:a16="http://schemas.microsoft.com/office/drawing/2014/main" id="{43EC72A3-5B9D-2E47-9932-6E91792C3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CBD8413-A8F5-1940-8971-63C2663D541C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529" name="Freeform 430">
                  <a:extLst>
                    <a:ext uri="{FF2B5EF4-FFF2-40B4-BE49-F238E27FC236}">
                      <a16:creationId xmlns:a16="http://schemas.microsoft.com/office/drawing/2014/main" id="{11A6CB56-26DE-9644-9FAC-4AA6145A7B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30" name="Freeform 431">
                  <a:extLst>
                    <a:ext uri="{FF2B5EF4-FFF2-40B4-BE49-F238E27FC236}">
                      <a16:creationId xmlns:a16="http://schemas.microsoft.com/office/drawing/2014/main" id="{40EAA0E7-0D9C-2148-8DAE-086E2DEB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102" name="Freeform 432">
                <a:extLst>
                  <a:ext uri="{FF2B5EF4-FFF2-40B4-BE49-F238E27FC236}">
                    <a16:creationId xmlns:a16="http://schemas.microsoft.com/office/drawing/2014/main" id="{FF1A1148-B6BD-9747-8CD6-12AF33329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33">
                <a:extLst>
                  <a:ext uri="{FF2B5EF4-FFF2-40B4-BE49-F238E27FC236}">
                    <a16:creationId xmlns:a16="http://schemas.microsoft.com/office/drawing/2014/main" id="{27906463-8B85-DF45-B18F-B1C087BF3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34">
                <a:extLst>
                  <a:ext uri="{FF2B5EF4-FFF2-40B4-BE49-F238E27FC236}">
                    <a16:creationId xmlns:a16="http://schemas.microsoft.com/office/drawing/2014/main" id="{05187BC8-2473-2A43-BDE2-C9E489DBD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35">
                <a:extLst>
                  <a:ext uri="{FF2B5EF4-FFF2-40B4-BE49-F238E27FC236}">
                    <a16:creationId xmlns:a16="http://schemas.microsoft.com/office/drawing/2014/main" id="{4D47F292-AA5E-7048-8149-F1DE22A4B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36">
                <a:extLst>
                  <a:ext uri="{FF2B5EF4-FFF2-40B4-BE49-F238E27FC236}">
                    <a16:creationId xmlns:a16="http://schemas.microsoft.com/office/drawing/2014/main" id="{7381DC98-CE79-7F42-AF32-8C789DD4A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37">
                <a:extLst>
                  <a:ext uri="{FF2B5EF4-FFF2-40B4-BE49-F238E27FC236}">
                    <a16:creationId xmlns:a16="http://schemas.microsoft.com/office/drawing/2014/main" id="{88300673-B68B-6643-9ED7-17EFB09D2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38">
                <a:extLst>
                  <a:ext uri="{FF2B5EF4-FFF2-40B4-BE49-F238E27FC236}">
                    <a16:creationId xmlns:a16="http://schemas.microsoft.com/office/drawing/2014/main" id="{FC2DC0B8-0A76-E64C-AC41-2DA61403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39">
                <a:extLst>
                  <a:ext uri="{FF2B5EF4-FFF2-40B4-BE49-F238E27FC236}">
                    <a16:creationId xmlns:a16="http://schemas.microsoft.com/office/drawing/2014/main" id="{443969D8-F303-9C48-9C90-6F74AAA2A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40">
                <a:extLst>
                  <a:ext uri="{FF2B5EF4-FFF2-40B4-BE49-F238E27FC236}">
                    <a16:creationId xmlns:a16="http://schemas.microsoft.com/office/drawing/2014/main" id="{E1389B10-E79F-514C-96F8-63CDB9399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41">
                <a:extLst>
                  <a:ext uri="{FF2B5EF4-FFF2-40B4-BE49-F238E27FC236}">
                    <a16:creationId xmlns:a16="http://schemas.microsoft.com/office/drawing/2014/main" id="{F72112DE-7450-4942-9028-E12FA3A9F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42">
                <a:extLst>
                  <a:ext uri="{FF2B5EF4-FFF2-40B4-BE49-F238E27FC236}">
                    <a16:creationId xmlns:a16="http://schemas.microsoft.com/office/drawing/2014/main" id="{7BF8BDBD-F49E-4742-8AD5-DE6EE92E3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43">
                <a:extLst>
                  <a:ext uri="{FF2B5EF4-FFF2-40B4-BE49-F238E27FC236}">
                    <a16:creationId xmlns:a16="http://schemas.microsoft.com/office/drawing/2014/main" id="{6EA84722-EE2E-A24A-98B7-0B023F558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44">
                <a:extLst>
                  <a:ext uri="{FF2B5EF4-FFF2-40B4-BE49-F238E27FC236}">
                    <a16:creationId xmlns:a16="http://schemas.microsoft.com/office/drawing/2014/main" id="{82B5A6BA-E1B5-6D4A-8327-67C574208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45">
                <a:extLst>
                  <a:ext uri="{FF2B5EF4-FFF2-40B4-BE49-F238E27FC236}">
                    <a16:creationId xmlns:a16="http://schemas.microsoft.com/office/drawing/2014/main" id="{468BE7D9-B877-DC4B-A0EA-28765FFB1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46">
                <a:extLst>
                  <a:ext uri="{FF2B5EF4-FFF2-40B4-BE49-F238E27FC236}">
                    <a16:creationId xmlns:a16="http://schemas.microsoft.com/office/drawing/2014/main" id="{E37EAFE8-4661-7942-BF5B-BE6698F06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47">
                <a:extLst>
                  <a:ext uri="{FF2B5EF4-FFF2-40B4-BE49-F238E27FC236}">
                    <a16:creationId xmlns:a16="http://schemas.microsoft.com/office/drawing/2014/main" id="{57AD923B-86C0-1C40-8604-768298417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48">
                <a:extLst>
                  <a:ext uri="{FF2B5EF4-FFF2-40B4-BE49-F238E27FC236}">
                    <a16:creationId xmlns:a16="http://schemas.microsoft.com/office/drawing/2014/main" id="{DB6C9CBC-10A6-6740-B08E-1AF7990FB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49">
                <a:extLst>
                  <a:ext uri="{FF2B5EF4-FFF2-40B4-BE49-F238E27FC236}">
                    <a16:creationId xmlns:a16="http://schemas.microsoft.com/office/drawing/2014/main" id="{4E1DF970-B21F-9649-B761-2D3286246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50">
                <a:extLst>
                  <a:ext uri="{FF2B5EF4-FFF2-40B4-BE49-F238E27FC236}">
                    <a16:creationId xmlns:a16="http://schemas.microsoft.com/office/drawing/2014/main" id="{2DCE57EC-CC79-434C-B89D-B79EEA15B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51">
                <a:extLst>
                  <a:ext uri="{FF2B5EF4-FFF2-40B4-BE49-F238E27FC236}">
                    <a16:creationId xmlns:a16="http://schemas.microsoft.com/office/drawing/2014/main" id="{36B0931A-CF54-0E4C-B0AB-E1797F462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52">
                <a:extLst>
                  <a:ext uri="{FF2B5EF4-FFF2-40B4-BE49-F238E27FC236}">
                    <a16:creationId xmlns:a16="http://schemas.microsoft.com/office/drawing/2014/main" id="{97EA8F0E-BEC8-C447-92E2-DB17418E2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53">
                <a:extLst>
                  <a:ext uri="{FF2B5EF4-FFF2-40B4-BE49-F238E27FC236}">
                    <a16:creationId xmlns:a16="http://schemas.microsoft.com/office/drawing/2014/main" id="{9EF42430-582F-5241-A2C4-D06D16963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454">
                <a:extLst>
                  <a:ext uri="{FF2B5EF4-FFF2-40B4-BE49-F238E27FC236}">
                    <a16:creationId xmlns:a16="http://schemas.microsoft.com/office/drawing/2014/main" id="{43E1C7CA-8D7E-7D4A-AEB7-BDD7735CF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455">
                <a:extLst>
                  <a:ext uri="{FF2B5EF4-FFF2-40B4-BE49-F238E27FC236}">
                    <a16:creationId xmlns:a16="http://schemas.microsoft.com/office/drawing/2014/main" id="{7EAD3EDF-8909-514F-8FAD-1112EC5B1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456">
                <a:extLst>
                  <a:ext uri="{FF2B5EF4-FFF2-40B4-BE49-F238E27FC236}">
                    <a16:creationId xmlns:a16="http://schemas.microsoft.com/office/drawing/2014/main" id="{05FB580F-AC98-624A-BDA2-07E5E649B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457">
                <a:extLst>
                  <a:ext uri="{FF2B5EF4-FFF2-40B4-BE49-F238E27FC236}">
                    <a16:creationId xmlns:a16="http://schemas.microsoft.com/office/drawing/2014/main" id="{EAB8F71E-DA79-0D4F-8878-A2755F2DE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458">
                <a:extLst>
                  <a:ext uri="{FF2B5EF4-FFF2-40B4-BE49-F238E27FC236}">
                    <a16:creationId xmlns:a16="http://schemas.microsoft.com/office/drawing/2014/main" id="{D9F35CA0-C08F-FC43-B0CD-54CB2D33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459">
                <a:extLst>
                  <a:ext uri="{FF2B5EF4-FFF2-40B4-BE49-F238E27FC236}">
                    <a16:creationId xmlns:a16="http://schemas.microsoft.com/office/drawing/2014/main" id="{29A2F024-53BD-E44B-9A36-214C2DA9C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460">
                <a:extLst>
                  <a:ext uri="{FF2B5EF4-FFF2-40B4-BE49-F238E27FC236}">
                    <a16:creationId xmlns:a16="http://schemas.microsoft.com/office/drawing/2014/main" id="{9D1A8B33-7449-8949-AC1C-FB54BA0E2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461">
                <a:extLst>
                  <a:ext uri="{FF2B5EF4-FFF2-40B4-BE49-F238E27FC236}">
                    <a16:creationId xmlns:a16="http://schemas.microsoft.com/office/drawing/2014/main" id="{D1FA00AA-B404-8F43-9852-2896FEABD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462">
                <a:extLst>
                  <a:ext uri="{FF2B5EF4-FFF2-40B4-BE49-F238E27FC236}">
                    <a16:creationId xmlns:a16="http://schemas.microsoft.com/office/drawing/2014/main" id="{E5681990-8837-BF43-B50C-AE952ABCF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463">
                <a:extLst>
                  <a:ext uri="{FF2B5EF4-FFF2-40B4-BE49-F238E27FC236}">
                    <a16:creationId xmlns:a16="http://schemas.microsoft.com/office/drawing/2014/main" id="{93E49B7D-6C0E-E54D-BFC1-26BD40E12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464">
                <a:extLst>
                  <a:ext uri="{FF2B5EF4-FFF2-40B4-BE49-F238E27FC236}">
                    <a16:creationId xmlns:a16="http://schemas.microsoft.com/office/drawing/2014/main" id="{219CB295-E87D-E74B-89B2-336869396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465">
                <a:extLst>
                  <a:ext uri="{FF2B5EF4-FFF2-40B4-BE49-F238E27FC236}">
                    <a16:creationId xmlns:a16="http://schemas.microsoft.com/office/drawing/2014/main" id="{59883DC7-B4B0-1D42-B0C5-8267AE73C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466">
                <a:extLst>
                  <a:ext uri="{FF2B5EF4-FFF2-40B4-BE49-F238E27FC236}">
                    <a16:creationId xmlns:a16="http://schemas.microsoft.com/office/drawing/2014/main" id="{89FCE0E4-5FC9-5E4E-B6B7-043BFCB4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467">
                <a:extLst>
                  <a:ext uri="{FF2B5EF4-FFF2-40B4-BE49-F238E27FC236}">
                    <a16:creationId xmlns:a16="http://schemas.microsoft.com/office/drawing/2014/main" id="{6B2E6C6F-6C6C-1149-9223-9FFDA1382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468">
                <a:extLst>
                  <a:ext uri="{FF2B5EF4-FFF2-40B4-BE49-F238E27FC236}">
                    <a16:creationId xmlns:a16="http://schemas.microsoft.com/office/drawing/2014/main" id="{52C6E4BC-C8BF-9A46-8709-2B30DB0EB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469">
                <a:extLst>
                  <a:ext uri="{FF2B5EF4-FFF2-40B4-BE49-F238E27FC236}">
                    <a16:creationId xmlns:a16="http://schemas.microsoft.com/office/drawing/2014/main" id="{DA1BB285-26E7-894E-B70D-C96A0B13D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470">
                <a:extLst>
                  <a:ext uri="{FF2B5EF4-FFF2-40B4-BE49-F238E27FC236}">
                    <a16:creationId xmlns:a16="http://schemas.microsoft.com/office/drawing/2014/main" id="{424CDCBC-2FBB-E44E-A5CD-910E6B12C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471">
                <a:extLst>
                  <a:ext uri="{FF2B5EF4-FFF2-40B4-BE49-F238E27FC236}">
                    <a16:creationId xmlns:a16="http://schemas.microsoft.com/office/drawing/2014/main" id="{22155EA6-C19D-1945-BF27-A252638BF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472">
                <a:extLst>
                  <a:ext uri="{FF2B5EF4-FFF2-40B4-BE49-F238E27FC236}">
                    <a16:creationId xmlns:a16="http://schemas.microsoft.com/office/drawing/2014/main" id="{ACBD717C-523F-BE4B-A61C-37C267C8C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473">
                <a:extLst>
                  <a:ext uri="{FF2B5EF4-FFF2-40B4-BE49-F238E27FC236}">
                    <a16:creationId xmlns:a16="http://schemas.microsoft.com/office/drawing/2014/main" id="{94295634-FEE7-834F-9F9D-386127447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474">
                <a:extLst>
                  <a:ext uri="{FF2B5EF4-FFF2-40B4-BE49-F238E27FC236}">
                    <a16:creationId xmlns:a16="http://schemas.microsoft.com/office/drawing/2014/main" id="{7705AF5C-B4A1-4141-8FA8-8989047F3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475">
                <a:extLst>
                  <a:ext uri="{FF2B5EF4-FFF2-40B4-BE49-F238E27FC236}">
                    <a16:creationId xmlns:a16="http://schemas.microsoft.com/office/drawing/2014/main" id="{ECA981EB-7965-6A40-88FC-3FF0D44F4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476">
                <a:extLst>
                  <a:ext uri="{FF2B5EF4-FFF2-40B4-BE49-F238E27FC236}">
                    <a16:creationId xmlns:a16="http://schemas.microsoft.com/office/drawing/2014/main" id="{0ACC1B7B-7B54-E046-A25F-7F68086E4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477">
                <a:extLst>
                  <a:ext uri="{FF2B5EF4-FFF2-40B4-BE49-F238E27FC236}">
                    <a16:creationId xmlns:a16="http://schemas.microsoft.com/office/drawing/2014/main" id="{FBA58CC9-1825-534D-B168-4A496D067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478">
                <a:extLst>
                  <a:ext uri="{FF2B5EF4-FFF2-40B4-BE49-F238E27FC236}">
                    <a16:creationId xmlns:a16="http://schemas.microsoft.com/office/drawing/2014/main" id="{4E7C503B-E2B7-C946-ADDB-2617D557D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479">
                <a:extLst>
                  <a:ext uri="{FF2B5EF4-FFF2-40B4-BE49-F238E27FC236}">
                    <a16:creationId xmlns:a16="http://schemas.microsoft.com/office/drawing/2014/main" id="{F09F1B84-0E92-B641-B26C-89BCC3FF1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480">
                <a:extLst>
                  <a:ext uri="{FF2B5EF4-FFF2-40B4-BE49-F238E27FC236}">
                    <a16:creationId xmlns:a16="http://schemas.microsoft.com/office/drawing/2014/main" id="{772A02D6-2C13-9D4A-9B21-3E24B662A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481">
                <a:extLst>
                  <a:ext uri="{FF2B5EF4-FFF2-40B4-BE49-F238E27FC236}">
                    <a16:creationId xmlns:a16="http://schemas.microsoft.com/office/drawing/2014/main" id="{9ED55458-E60E-A043-8FD6-6770DC61B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482">
                <a:extLst>
                  <a:ext uri="{FF2B5EF4-FFF2-40B4-BE49-F238E27FC236}">
                    <a16:creationId xmlns:a16="http://schemas.microsoft.com/office/drawing/2014/main" id="{71EA9DCC-92B5-7546-8E4D-EEDB14448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483">
                <a:extLst>
                  <a:ext uri="{FF2B5EF4-FFF2-40B4-BE49-F238E27FC236}">
                    <a16:creationId xmlns:a16="http://schemas.microsoft.com/office/drawing/2014/main" id="{AAEDFA05-6B3E-B640-B219-74232923D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484">
                <a:extLst>
                  <a:ext uri="{FF2B5EF4-FFF2-40B4-BE49-F238E27FC236}">
                    <a16:creationId xmlns:a16="http://schemas.microsoft.com/office/drawing/2014/main" id="{CC138B54-D137-0F43-B09D-EE45956A9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485">
                <a:extLst>
                  <a:ext uri="{FF2B5EF4-FFF2-40B4-BE49-F238E27FC236}">
                    <a16:creationId xmlns:a16="http://schemas.microsoft.com/office/drawing/2014/main" id="{F194C570-60FD-D945-BFF4-B70FF4672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486">
                <a:extLst>
                  <a:ext uri="{FF2B5EF4-FFF2-40B4-BE49-F238E27FC236}">
                    <a16:creationId xmlns:a16="http://schemas.microsoft.com/office/drawing/2014/main" id="{CC69CAE0-4E0A-A441-AB61-D552796EA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487">
                <a:extLst>
                  <a:ext uri="{FF2B5EF4-FFF2-40B4-BE49-F238E27FC236}">
                    <a16:creationId xmlns:a16="http://schemas.microsoft.com/office/drawing/2014/main" id="{3640379B-DC02-5846-B8B3-42EF2F1F9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488">
                <a:extLst>
                  <a:ext uri="{FF2B5EF4-FFF2-40B4-BE49-F238E27FC236}">
                    <a16:creationId xmlns:a16="http://schemas.microsoft.com/office/drawing/2014/main" id="{55591195-721C-BF4C-8C51-95D05D284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489">
                <a:extLst>
                  <a:ext uri="{FF2B5EF4-FFF2-40B4-BE49-F238E27FC236}">
                    <a16:creationId xmlns:a16="http://schemas.microsoft.com/office/drawing/2014/main" id="{DD8F3732-F062-1244-99B4-CD9230D4C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490">
                <a:extLst>
                  <a:ext uri="{FF2B5EF4-FFF2-40B4-BE49-F238E27FC236}">
                    <a16:creationId xmlns:a16="http://schemas.microsoft.com/office/drawing/2014/main" id="{C41AE8E8-6EA9-FA42-9655-090C6A8FC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491">
                <a:extLst>
                  <a:ext uri="{FF2B5EF4-FFF2-40B4-BE49-F238E27FC236}">
                    <a16:creationId xmlns:a16="http://schemas.microsoft.com/office/drawing/2014/main" id="{D2682FF8-DE06-F540-A640-D81CCDFFE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492">
                <a:extLst>
                  <a:ext uri="{FF2B5EF4-FFF2-40B4-BE49-F238E27FC236}">
                    <a16:creationId xmlns:a16="http://schemas.microsoft.com/office/drawing/2014/main" id="{8024044D-5F25-BE47-B131-FFDCC3D24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493">
                <a:extLst>
                  <a:ext uri="{FF2B5EF4-FFF2-40B4-BE49-F238E27FC236}">
                    <a16:creationId xmlns:a16="http://schemas.microsoft.com/office/drawing/2014/main" id="{E0C0246D-8CC0-BB4F-9A22-F5FAECA15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494">
                <a:extLst>
                  <a:ext uri="{FF2B5EF4-FFF2-40B4-BE49-F238E27FC236}">
                    <a16:creationId xmlns:a16="http://schemas.microsoft.com/office/drawing/2014/main" id="{B9ABAB46-52B1-A942-AC44-A3899339D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495">
                <a:extLst>
                  <a:ext uri="{FF2B5EF4-FFF2-40B4-BE49-F238E27FC236}">
                    <a16:creationId xmlns:a16="http://schemas.microsoft.com/office/drawing/2014/main" id="{F9F8F779-9019-6544-9765-51373C549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496">
                <a:extLst>
                  <a:ext uri="{FF2B5EF4-FFF2-40B4-BE49-F238E27FC236}">
                    <a16:creationId xmlns:a16="http://schemas.microsoft.com/office/drawing/2014/main" id="{68BCB888-96B7-234D-B323-6AD019F94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497">
                <a:extLst>
                  <a:ext uri="{FF2B5EF4-FFF2-40B4-BE49-F238E27FC236}">
                    <a16:creationId xmlns:a16="http://schemas.microsoft.com/office/drawing/2014/main" id="{F3FBD0FA-C09C-7940-B98A-DD23393F2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498">
                <a:extLst>
                  <a:ext uri="{FF2B5EF4-FFF2-40B4-BE49-F238E27FC236}">
                    <a16:creationId xmlns:a16="http://schemas.microsoft.com/office/drawing/2014/main" id="{29FA622E-B308-7042-BEA7-B8B53EF34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499">
                <a:extLst>
                  <a:ext uri="{FF2B5EF4-FFF2-40B4-BE49-F238E27FC236}">
                    <a16:creationId xmlns:a16="http://schemas.microsoft.com/office/drawing/2014/main" id="{0BF26FD6-F338-D24E-9DBD-3872D3959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00">
                <a:extLst>
                  <a:ext uri="{FF2B5EF4-FFF2-40B4-BE49-F238E27FC236}">
                    <a16:creationId xmlns:a16="http://schemas.microsoft.com/office/drawing/2014/main" id="{B753F955-86A7-C64E-9076-2AB7F4D84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01">
                <a:extLst>
                  <a:ext uri="{FF2B5EF4-FFF2-40B4-BE49-F238E27FC236}">
                    <a16:creationId xmlns:a16="http://schemas.microsoft.com/office/drawing/2014/main" id="{495DB61F-296F-514E-A455-9339C0162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02">
                <a:extLst>
                  <a:ext uri="{FF2B5EF4-FFF2-40B4-BE49-F238E27FC236}">
                    <a16:creationId xmlns:a16="http://schemas.microsoft.com/office/drawing/2014/main" id="{7FC01F80-24E2-1F47-AE66-BDB99DA90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03">
                <a:extLst>
                  <a:ext uri="{FF2B5EF4-FFF2-40B4-BE49-F238E27FC236}">
                    <a16:creationId xmlns:a16="http://schemas.microsoft.com/office/drawing/2014/main" id="{5CA9E172-F319-5B43-8E55-55933C09D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04">
                <a:extLst>
                  <a:ext uri="{FF2B5EF4-FFF2-40B4-BE49-F238E27FC236}">
                    <a16:creationId xmlns:a16="http://schemas.microsoft.com/office/drawing/2014/main" id="{87FB8A17-3977-E549-B395-2A76C2CF7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05">
                <a:extLst>
                  <a:ext uri="{FF2B5EF4-FFF2-40B4-BE49-F238E27FC236}">
                    <a16:creationId xmlns:a16="http://schemas.microsoft.com/office/drawing/2014/main" id="{A3B55DAC-1BFC-994F-A51A-EC6AB832C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06">
                <a:extLst>
                  <a:ext uri="{FF2B5EF4-FFF2-40B4-BE49-F238E27FC236}">
                    <a16:creationId xmlns:a16="http://schemas.microsoft.com/office/drawing/2014/main" id="{0C5ED72C-D311-584A-8D3A-667DC0DF1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07">
                <a:extLst>
                  <a:ext uri="{FF2B5EF4-FFF2-40B4-BE49-F238E27FC236}">
                    <a16:creationId xmlns:a16="http://schemas.microsoft.com/office/drawing/2014/main" id="{E27A2E34-6A90-8F43-961B-A238A6ED0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08">
                <a:extLst>
                  <a:ext uri="{FF2B5EF4-FFF2-40B4-BE49-F238E27FC236}">
                    <a16:creationId xmlns:a16="http://schemas.microsoft.com/office/drawing/2014/main" id="{7FA7447A-5B69-524D-BD10-4FF4663C7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09">
                <a:extLst>
                  <a:ext uri="{FF2B5EF4-FFF2-40B4-BE49-F238E27FC236}">
                    <a16:creationId xmlns:a16="http://schemas.microsoft.com/office/drawing/2014/main" id="{8B8DF01A-B49C-0F41-8C1B-4CF9E3A3B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10">
                <a:extLst>
                  <a:ext uri="{FF2B5EF4-FFF2-40B4-BE49-F238E27FC236}">
                    <a16:creationId xmlns:a16="http://schemas.microsoft.com/office/drawing/2014/main" id="{F440E77E-E1F1-E548-A4D6-CAB2E527D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11">
                <a:extLst>
                  <a:ext uri="{FF2B5EF4-FFF2-40B4-BE49-F238E27FC236}">
                    <a16:creationId xmlns:a16="http://schemas.microsoft.com/office/drawing/2014/main" id="{98BF9175-BA01-EB41-9883-DE87C76BB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12">
                <a:extLst>
                  <a:ext uri="{FF2B5EF4-FFF2-40B4-BE49-F238E27FC236}">
                    <a16:creationId xmlns:a16="http://schemas.microsoft.com/office/drawing/2014/main" id="{2CBB71A8-048D-B94E-9AC5-B71A8ABBB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13">
                <a:extLst>
                  <a:ext uri="{FF2B5EF4-FFF2-40B4-BE49-F238E27FC236}">
                    <a16:creationId xmlns:a16="http://schemas.microsoft.com/office/drawing/2014/main" id="{118C0485-A29F-574B-9A2A-FB5B14E3C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14">
                <a:extLst>
                  <a:ext uri="{FF2B5EF4-FFF2-40B4-BE49-F238E27FC236}">
                    <a16:creationId xmlns:a16="http://schemas.microsoft.com/office/drawing/2014/main" id="{B69D12EC-E7D6-CD44-A50B-26DD731F3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15">
                <a:extLst>
                  <a:ext uri="{FF2B5EF4-FFF2-40B4-BE49-F238E27FC236}">
                    <a16:creationId xmlns:a16="http://schemas.microsoft.com/office/drawing/2014/main" id="{F40B6A7D-820A-B04B-A964-783194EAC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16">
                <a:extLst>
                  <a:ext uri="{FF2B5EF4-FFF2-40B4-BE49-F238E27FC236}">
                    <a16:creationId xmlns:a16="http://schemas.microsoft.com/office/drawing/2014/main" id="{F6220A3C-FF92-CF4A-88F1-0311677BB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17">
                <a:extLst>
                  <a:ext uri="{FF2B5EF4-FFF2-40B4-BE49-F238E27FC236}">
                    <a16:creationId xmlns:a16="http://schemas.microsoft.com/office/drawing/2014/main" id="{3875C367-ADB8-BB43-891D-6FFD64943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18">
                <a:extLst>
                  <a:ext uri="{FF2B5EF4-FFF2-40B4-BE49-F238E27FC236}">
                    <a16:creationId xmlns:a16="http://schemas.microsoft.com/office/drawing/2014/main" id="{526CE737-04DA-BF4B-8259-1367851B7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19">
                <a:extLst>
                  <a:ext uri="{FF2B5EF4-FFF2-40B4-BE49-F238E27FC236}">
                    <a16:creationId xmlns:a16="http://schemas.microsoft.com/office/drawing/2014/main" id="{09076516-6141-204B-B45A-53832C5A3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20">
                <a:extLst>
                  <a:ext uri="{FF2B5EF4-FFF2-40B4-BE49-F238E27FC236}">
                    <a16:creationId xmlns:a16="http://schemas.microsoft.com/office/drawing/2014/main" id="{675F30C1-6A4C-C748-8CE4-A4335DD25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21">
                <a:extLst>
                  <a:ext uri="{FF2B5EF4-FFF2-40B4-BE49-F238E27FC236}">
                    <a16:creationId xmlns:a16="http://schemas.microsoft.com/office/drawing/2014/main" id="{0D349291-28B2-FB4D-B6A1-035DDE429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22">
                <a:extLst>
                  <a:ext uri="{FF2B5EF4-FFF2-40B4-BE49-F238E27FC236}">
                    <a16:creationId xmlns:a16="http://schemas.microsoft.com/office/drawing/2014/main" id="{D19905C7-B494-FF43-9E89-7D7199F0B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23">
                <a:extLst>
                  <a:ext uri="{FF2B5EF4-FFF2-40B4-BE49-F238E27FC236}">
                    <a16:creationId xmlns:a16="http://schemas.microsoft.com/office/drawing/2014/main" id="{6AD0EAEC-2915-7543-AC3B-6F7BF7113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24">
                <a:extLst>
                  <a:ext uri="{FF2B5EF4-FFF2-40B4-BE49-F238E27FC236}">
                    <a16:creationId xmlns:a16="http://schemas.microsoft.com/office/drawing/2014/main" id="{AE7435EE-CE16-8142-9173-C47115BD8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25">
                <a:extLst>
                  <a:ext uri="{FF2B5EF4-FFF2-40B4-BE49-F238E27FC236}">
                    <a16:creationId xmlns:a16="http://schemas.microsoft.com/office/drawing/2014/main" id="{6EDFA87E-8C60-5543-A9D5-D8DEE6D70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26">
                <a:extLst>
                  <a:ext uri="{FF2B5EF4-FFF2-40B4-BE49-F238E27FC236}">
                    <a16:creationId xmlns:a16="http://schemas.microsoft.com/office/drawing/2014/main" id="{FDBD79C9-CA0A-154D-B59E-27F613216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27">
                <a:extLst>
                  <a:ext uri="{FF2B5EF4-FFF2-40B4-BE49-F238E27FC236}">
                    <a16:creationId xmlns:a16="http://schemas.microsoft.com/office/drawing/2014/main" id="{D934D4C9-83E8-8D45-8D28-A284812A5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28">
                <a:extLst>
                  <a:ext uri="{FF2B5EF4-FFF2-40B4-BE49-F238E27FC236}">
                    <a16:creationId xmlns:a16="http://schemas.microsoft.com/office/drawing/2014/main" id="{D780AA3A-5F5A-E644-B6AA-932C006FB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29">
                <a:extLst>
                  <a:ext uri="{FF2B5EF4-FFF2-40B4-BE49-F238E27FC236}">
                    <a16:creationId xmlns:a16="http://schemas.microsoft.com/office/drawing/2014/main" id="{A9560008-A785-404C-9E6E-FCEF3188A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30">
                <a:extLst>
                  <a:ext uri="{FF2B5EF4-FFF2-40B4-BE49-F238E27FC236}">
                    <a16:creationId xmlns:a16="http://schemas.microsoft.com/office/drawing/2014/main" id="{DB2E7581-60F1-8D47-8367-3BB0C79D5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31">
                <a:extLst>
                  <a:ext uri="{FF2B5EF4-FFF2-40B4-BE49-F238E27FC236}">
                    <a16:creationId xmlns:a16="http://schemas.microsoft.com/office/drawing/2014/main" id="{1EFA3EA0-D18C-BE45-87A4-9B1B342B6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32">
                <a:extLst>
                  <a:ext uri="{FF2B5EF4-FFF2-40B4-BE49-F238E27FC236}">
                    <a16:creationId xmlns:a16="http://schemas.microsoft.com/office/drawing/2014/main" id="{5EA45F17-77C0-CA49-8050-68EDF2FB9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33">
                <a:extLst>
                  <a:ext uri="{FF2B5EF4-FFF2-40B4-BE49-F238E27FC236}">
                    <a16:creationId xmlns:a16="http://schemas.microsoft.com/office/drawing/2014/main" id="{E46D573A-6112-F944-BC06-2016316F4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34">
                <a:extLst>
                  <a:ext uri="{FF2B5EF4-FFF2-40B4-BE49-F238E27FC236}">
                    <a16:creationId xmlns:a16="http://schemas.microsoft.com/office/drawing/2014/main" id="{34BEEE52-583F-3741-AD99-70E3DF9E6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35">
                <a:extLst>
                  <a:ext uri="{FF2B5EF4-FFF2-40B4-BE49-F238E27FC236}">
                    <a16:creationId xmlns:a16="http://schemas.microsoft.com/office/drawing/2014/main" id="{73AF022D-8672-AF40-80E2-D371D84B0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36">
                <a:extLst>
                  <a:ext uri="{FF2B5EF4-FFF2-40B4-BE49-F238E27FC236}">
                    <a16:creationId xmlns:a16="http://schemas.microsoft.com/office/drawing/2014/main" id="{7B1612D4-DC69-4C40-BC40-5865FF6D2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37">
                <a:extLst>
                  <a:ext uri="{FF2B5EF4-FFF2-40B4-BE49-F238E27FC236}">
                    <a16:creationId xmlns:a16="http://schemas.microsoft.com/office/drawing/2014/main" id="{E2E09A11-640C-0A49-9B7B-46F27EC0D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38">
                <a:extLst>
                  <a:ext uri="{FF2B5EF4-FFF2-40B4-BE49-F238E27FC236}">
                    <a16:creationId xmlns:a16="http://schemas.microsoft.com/office/drawing/2014/main" id="{0BD55EC5-67B6-5A46-863B-75D2CC8D1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39">
                <a:extLst>
                  <a:ext uri="{FF2B5EF4-FFF2-40B4-BE49-F238E27FC236}">
                    <a16:creationId xmlns:a16="http://schemas.microsoft.com/office/drawing/2014/main" id="{24446268-DFC7-DA4E-AAED-A1B1F585A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40">
                <a:extLst>
                  <a:ext uri="{FF2B5EF4-FFF2-40B4-BE49-F238E27FC236}">
                    <a16:creationId xmlns:a16="http://schemas.microsoft.com/office/drawing/2014/main" id="{9528CE09-195C-174E-97CC-4020D5168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41">
                <a:extLst>
                  <a:ext uri="{FF2B5EF4-FFF2-40B4-BE49-F238E27FC236}">
                    <a16:creationId xmlns:a16="http://schemas.microsoft.com/office/drawing/2014/main" id="{F8C304FD-92C2-EA40-BE75-0A0D4E00B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42">
                <a:extLst>
                  <a:ext uri="{FF2B5EF4-FFF2-40B4-BE49-F238E27FC236}">
                    <a16:creationId xmlns:a16="http://schemas.microsoft.com/office/drawing/2014/main" id="{9BA54A52-8A2A-1649-9C56-A69F2E6F0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43">
                <a:extLst>
                  <a:ext uri="{FF2B5EF4-FFF2-40B4-BE49-F238E27FC236}">
                    <a16:creationId xmlns:a16="http://schemas.microsoft.com/office/drawing/2014/main" id="{1FA89AC2-A71D-3D4C-AA5E-18C012197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44">
                <a:extLst>
                  <a:ext uri="{FF2B5EF4-FFF2-40B4-BE49-F238E27FC236}">
                    <a16:creationId xmlns:a16="http://schemas.microsoft.com/office/drawing/2014/main" id="{DA76AC18-DA28-704B-812F-BC51102C4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45">
                <a:extLst>
                  <a:ext uri="{FF2B5EF4-FFF2-40B4-BE49-F238E27FC236}">
                    <a16:creationId xmlns:a16="http://schemas.microsoft.com/office/drawing/2014/main" id="{9E8D3591-0F4E-F04C-898D-8D9F2C495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46">
                <a:extLst>
                  <a:ext uri="{FF2B5EF4-FFF2-40B4-BE49-F238E27FC236}">
                    <a16:creationId xmlns:a16="http://schemas.microsoft.com/office/drawing/2014/main" id="{E82109E0-3F5A-204F-B7BE-BDE13F73D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47">
                <a:extLst>
                  <a:ext uri="{FF2B5EF4-FFF2-40B4-BE49-F238E27FC236}">
                    <a16:creationId xmlns:a16="http://schemas.microsoft.com/office/drawing/2014/main" id="{C413038D-FC01-F84B-9EF1-611A0D99F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48">
                <a:extLst>
                  <a:ext uri="{FF2B5EF4-FFF2-40B4-BE49-F238E27FC236}">
                    <a16:creationId xmlns:a16="http://schemas.microsoft.com/office/drawing/2014/main" id="{35ADC9BE-B06E-B74C-9B99-1A9B6BF5A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549">
                <a:extLst>
                  <a:ext uri="{FF2B5EF4-FFF2-40B4-BE49-F238E27FC236}">
                    <a16:creationId xmlns:a16="http://schemas.microsoft.com/office/drawing/2014/main" id="{D3B38F0C-76C6-9C40-BF89-6BD14CD28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550">
                <a:extLst>
                  <a:ext uri="{FF2B5EF4-FFF2-40B4-BE49-F238E27FC236}">
                    <a16:creationId xmlns:a16="http://schemas.microsoft.com/office/drawing/2014/main" id="{4F5EA852-B1C2-CA40-B614-B3E9AD5E9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551">
                <a:extLst>
                  <a:ext uri="{FF2B5EF4-FFF2-40B4-BE49-F238E27FC236}">
                    <a16:creationId xmlns:a16="http://schemas.microsoft.com/office/drawing/2014/main" id="{7F8801A7-0C41-E34F-93DF-5CBC5F4CE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552">
                <a:extLst>
                  <a:ext uri="{FF2B5EF4-FFF2-40B4-BE49-F238E27FC236}">
                    <a16:creationId xmlns:a16="http://schemas.microsoft.com/office/drawing/2014/main" id="{BC0AE1BF-5EC3-024A-BDB6-0576BEE0E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553">
                <a:extLst>
                  <a:ext uri="{FF2B5EF4-FFF2-40B4-BE49-F238E27FC236}">
                    <a16:creationId xmlns:a16="http://schemas.microsoft.com/office/drawing/2014/main" id="{A8AED075-9B0D-A349-82E9-A812F156F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554">
                <a:extLst>
                  <a:ext uri="{FF2B5EF4-FFF2-40B4-BE49-F238E27FC236}">
                    <a16:creationId xmlns:a16="http://schemas.microsoft.com/office/drawing/2014/main" id="{9055B189-C907-A24E-AAB8-F213A0129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555">
                <a:extLst>
                  <a:ext uri="{FF2B5EF4-FFF2-40B4-BE49-F238E27FC236}">
                    <a16:creationId xmlns:a16="http://schemas.microsoft.com/office/drawing/2014/main" id="{40D3BFAD-7C0E-0945-B6AD-37090FCA2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556">
                <a:extLst>
                  <a:ext uri="{FF2B5EF4-FFF2-40B4-BE49-F238E27FC236}">
                    <a16:creationId xmlns:a16="http://schemas.microsoft.com/office/drawing/2014/main" id="{8881666C-0029-614B-823C-9E4FD4377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557">
                <a:extLst>
                  <a:ext uri="{FF2B5EF4-FFF2-40B4-BE49-F238E27FC236}">
                    <a16:creationId xmlns:a16="http://schemas.microsoft.com/office/drawing/2014/main" id="{4E5AE297-894D-134B-AD6D-FFE107D3A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558">
                <a:extLst>
                  <a:ext uri="{FF2B5EF4-FFF2-40B4-BE49-F238E27FC236}">
                    <a16:creationId xmlns:a16="http://schemas.microsoft.com/office/drawing/2014/main" id="{B5361064-CE42-9947-B6F7-2131A97FB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559">
                <a:extLst>
                  <a:ext uri="{FF2B5EF4-FFF2-40B4-BE49-F238E27FC236}">
                    <a16:creationId xmlns:a16="http://schemas.microsoft.com/office/drawing/2014/main" id="{6C21F915-FCDF-CA44-845F-1C12B1599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560">
                <a:extLst>
                  <a:ext uri="{FF2B5EF4-FFF2-40B4-BE49-F238E27FC236}">
                    <a16:creationId xmlns:a16="http://schemas.microsoft.com/office/drawing/2014/main" id="{36A97A37-4E5D-7241-BB6E-9471F8094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Freeform 561">
                <a:extLst>
                  <a:ext uri="{FF2B5EF4-FFF2-40B4-BE49-F238E27FC236}">
                    <a16:creationId xmlns:a16="http://schemas.microsoft.com/office/drawing/2014/main" id="{59FECABD-08C9-2449-B04A-A0D52FBF1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562">
                <a:extLst>
                  <a:ext uri="{FF2B5EF4-FFF2-40B4-BE49-F238E27FC236}">
                    <a16:creationId xmlns:a16="http://schemas.microsoft.com/office/drawing/2014/main" id="{96CAA8FF-1228-4C4F-8C14-A90E1F939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563">
                <a:extLst>
                  <a:ext uri="{FF2B5EF4-FFF2-40B4-BE49-F238E27FC236}">
                    <a16:creationId xmlns:a16="http://schemas.microsoft.com/office/drawing/2014/main" id="{859F6E35-C546-8045-9314-A99230BAA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564">
                <a:extLst>
                  <a:ext uri="{FF2B5EF4-FFF2-40B4-BE49-F238E27FC236}">
                    <a16:creationId xmlns:a16="http://schemas.microsoft.com/office/drawing/2014/main" id="{8E5C5C75-70EC-C84F-B613-E86AF1AFB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565">
                <a:extLst>
                  <a:ext uri="{FF2B5EF4-FFF2-40B4-BE49-F238E27FC236}">
                    <a16:creationId xmlns:a16="http://schemas.microsoft.com/office/drawing/2014/main" id="{CF0667F3-19D5-CF47-A8F4-D24E02D76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566">
                <a:extLst>
                  <a:ext uri="{FF2B5EF4-FFF2-40B4-BE49-F238E27FC236}">
                    <a16:creationId xmlns:a16="http://schemas.microsoft.com/office/drawing/2014/main" id="{13E26490-7089-C34D-81A8-8E6876BAA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567">
                <a:extLst>
                  <a:ext uri="{FF2B5EF4-FFF2-40B4-BE49-F238E27FC236}">
                    <a16:creationId xmlns:a16="http://schemas.microsoft.com/office/drawing/2014/main" id="{903622BF-BC4A-F043-B2FD-52E54B481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568">
                <a:extLst>
                  <a:ext uri="{FF2B5EF4-FFF2-40B4-BE49-F238E27FC236}">
                    <a16:creationId xmlns:a16="http://schemas.microsoft.com/office/drawing/2014/main" id="{A16214C7-F9F8-4740-8389-7592D6D55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569">
                <a:extLst>
                  <a:ext uri="{FF2B5EF4-FFF2-40B4-BE49-F238E27FC236}">
                    <a16:creationId xmlns:a16="http://schemas.microsoft.com/office/drawing/2014/main" id="{12D45836-57C9-914C-9165-2BDB755AF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570">
                <a:extLst>
                  <a:ext uri="{FF2B5EF4-FFF2-40B4-BE49-F238E27FC236}">
                    <a16:creationId xmlns:a16="http://schemas.microsoft.com/office/drawing/2014/main" id="{45BD242D-8AD0-374E-A9DB-4B9AB894E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571">
                <a:extLst>
                  <a:ext uri="{FF2B5EF4-FFF2-40B4-BE49-F238E27FC236}">
                    <a16:creationId xmlns:a16="http://schemas.microsoft.com/office/drawing/2014/main" id="{DCE0621A-0697-6C45-90BA-C58EB925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572">
                <a:extLst>
                  <a:ext uri="{FF2B5EF4-FFF2-40B4-BE49-F238E27FC236}">
                    <a16:creationId xmlns:a16="http://schemas.microsoft.com/office/drawing/2014/main" id="{C3F9DBC4-028B-DA4B-8A77-CCF07FB7F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573">
                <a:extLst>
                  <a:ext uri="{FF2B5EF4-FFF2-40B4-BE49-F238E27FC236}">
                    <a16:creationId xmlns:a16="http://schemas.microsoft.com/office/drawing/2014/main" id="{9D8F1556-F930-7945-A0DE-6D1DD7FDB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574">
                <a:extLst>
                  <a:ext uri="{FF2B5EF4-FFF2-40B4-BE49-F238E27FC236}">
                    <a16:creationId xmlns:a16="http://schemas.microsoft.com/office/drawing/2014/main" id="{277E0F5D-BA31-0D41-A920-42B76AA41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575">
                <a:extLst>
                  <a:ext uri="{FF2B5EF4-FFF2-40B4-BE49-F238E27FC236}">
                    <a16:creationId xmlns:a16="http://schemas.microsoft.com/office/drawing/2014/main" id="{095C982C-4E90-2742-9E23-EF8A83068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576">
                <a:extLst>
                  <a:ext uri="{FF2B5EF4-FFF2-40B4-BE49-F238E27FC236}">
                    <a16:creationId xmlns:a16="http://schemas.microsoft.com/office/drawing/2014/main" id="{E6C83462-F9D7-034F-9952-F77474BF4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577">
                <a:extLst>
                  <a:ext uri="{FF2B5EF4-FFF2-40B4-BE49-F238E27FC236}">
                    <a16:creationId xmlns:a16="http://schemas.microsoft.com/office/drawing/2014/main" id="{EFFA0712-E724-FF44-8D17-1A3FFE8E8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578">
                <a:extLst>
                  <a:ext uri="{FF2B5EF4-FFF2-40B4-BE49-F238E27FC236}">
                    <a16:creationId xmlns:a16="http://schemas.microsoft.com/office/drawing/2014/main" id="{AE1D24D3-0488-D74F-B28D-5E730132F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579">
                <a:extLst>
                  <a:ext uri="{FF2B5EF4-FFF2-40B4-BE49-F238E27FC236}">
                    <a16:creationId xmlns:a16="http://schemas.microsoft.com/office/drawing/2014/main" id="{ED620A74-4B94-6F4A-9191-D5F1049A7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580">
                <a:extLst>
                  <a:ext uri="{FF2B5EF4-FFF2-40B4-BE49-F238E27FC236}">
                    <a16:creationId xmlns:a16="http://schemas.microsoft.com/office/drawing/2014/main" id="{A263C47E-9BAE-2A49-9409-5B98157A2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581">
                <a:extLst>
                  <a:ext uri="{FF2B5EF4-FFF2-40B4-BE49-F238E27FC236}">
                    <a16:creationId xmlns:a16="http://schemas.microsoft.com/office/drawing/2014/main" id="{37DEEEA8-CF6C-434A-92B8-6F6926AE7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582">
                <a:extLst>
                  <a:ext uri="{FF2B5EF4-FFF2-40B4-BE49-F238E27FC236}">
                    <a16:creationId xmlns:a16="http://schemas.microsoft.com/office/drawing/2014/main" id="{7B6C384B-5904-E447-AE27-0FB2E48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583">
                <a:extLst>
                  <a:ext uri="{FF2B5EF4-FFF2-40B4-BE49-F238E27FC236}">
                    <a16:creationId xmlns:a16="http://schemas.microsoft.com/office/drawing/2014/main" id="{1D061565-21CB-8A41-8D83-9C6550387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584">
                <a:extLst>
                  <a:ext uri="{FF2B5EF4-FFF2-40B4-BE49-F238E27FC236}">
                    <a16:creationId xmlns:a16="http://schemas.microsoft.com/office/drawing/2014/main" id="{28FF8E7E-4AE2-4842-9068-2BD9F8A0D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585">
                <a:extLst>
                  <a:ext uri="{FF2B5EF4-FFF2-40B4-BE49-F238E27FC236}">
                    <a16:creationId xmlns:a16="http://schemas.microsoft.com/office/drawing/2014/main" id="{2FBC56F7-302B-A542-A04F-6C09547CB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586">
                <a:extLst>
                  <a:ext uri="{FF2B5EF4-FFF2-40B4-BE49-F238E27FC236}">
                    <a16:creationId xmlns:a16="http://schemas.microsoft.com/office/drawing/2014/main" id="{C494F9E6-0491-CE46-B1CD-6AE335C86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587">
                <a:extLst>
                  <a:ext uri="{FF2B5EF4-FFF2-40B4-BE49-F238E27FC236}">
                    <a16:creationId xmlns:a16="http://schemas.microsoft.com/office/drawing/2014/main" id="{083EE6BB-ED36-7547-991B-DC44DB4CB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588">
                <a:extLst>
                  <a:ext uri="{FF2B5EF4-FFF2-40B4-BE49-F238E27FC236}">
                    <a16:creationId xmlns:a16="http://schemas.microsoft.com/office/drawing/2014/main" id="{AA8F08C3-B1AF-FA4A-91FB-9400B6BF3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589">
                <a:extLst>
                  <a:ext uri="{FF2B5EF4-FFF2-40B4-BE49-F238E27FC236}">
                    <a16:creationId xmlns:a16="http://schemas.microsoft.com/office/drawing/2014/main" id="{E6D7C470-0C72-F540-B5F9-3BA0D0F9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590">
                <a:extLst>
                  <a:ext uri="{FF2B5EF4-FFF2-40B4-BE49-F238E27FC236}">
                    <a16:creationId xmlns:a16="http://schemas.microsoft.com/office/drawing/2014/main" id="{C6C951D3-1BE5-CB4F-B4E0-0AF6FC605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591">
                <a:extLst>
                  <a:ext uri="{FF2B5EF4-FFF2-40B4-BE49-F238E27FC236}">
                    <a16:creationId xmlns:a16="http://schemas.microsoft.com/office/drawing/2014/main" id="{0EFC5B5C-2139-384F-841C-6A5B639FF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592">
                <a:extLst>
                  <a:ext uri="{FF2B5EF4-FFF2-40B4-BE49-F238E27FC236}">
                    <a16:creationId xmlns:a16="http://schemas.microsoft.com/office/drawing/2014/main" id="{BB97A56A-65E4-8647-96EA-F8E5603AD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593">
                <a:extLst>
                  <a:ext uri="{FF2B5EF4-FFF2-40B4-BE49-F238E27FC236}">
                    <a16:creationId xmlns:a16="http://schemas.microsoft.com/office/drawing/2014/main" id="{3AC8E088-7368-A643-9D4A-AE1900D3B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594">
                <a:extLst>
                  <a:ext uri="{FF2B5EF4-FFF2-40B4-BE49-F238E27FC236}">
                    <a16:creationId xmlns:a16="http://schemas.microsoft.com/office/drawing/2014/main" id="{D3B387E5-E51A-9D44-9EC8-631564BDA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595">
                <a:extLst>
                  <a:ext uri="{FF2B5EF4-FFF2-40B4-BE49-F238E27FC236}">
                    <a16:creationId xmlns:a16="http://schemas.microsoft.com/office/drawing/2014/main" id="{F48066A2-AAF9-ED42-B300-E43302015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596">
                <a:extLst>
                  <a:ext uri="{FF2B5EF4-FFF2-40B4-BE49-F238E27FC236}">
                    <a16:creationId xmlns:a16="http://schemas.microsoft.com/office/drawing/2014/main" id="{450EFDE0-D00E-924E-B0D9-44DDFE866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597">
                <a:extLst>
                  <a:ext uri="{FF2B5EF4-FFF2-40B4-BE49-F238E27FC236}">
                    <a16:creationId xmlns:a16="http://schemas.microsoft.com/office/drawing/2014/main" id="{C743000D-350D-CA46-A640-55735D9F1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598">
                <a:extLst>
                  <a:ext uri="{FF2B5EF4-FFF2-40B4-BE49-F238E27FC236}">
                    <a16:creationId xmlns:a16="http://schemas.microsoft.com/office/drawing/2014/main" id="{D86B4AED-9935-3D41-876D-AAECB5958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599">
                <a:extLst>
                  <a:ext uri="{FF2B5EF4-FFF2-40B4-BE49-F238E27FC236}">
                    <a16:creationId xmlns:a16="http://schemas.microsoft.com/office/drawing/2014/main" id="{F20D153A-571F-9845-8049-9B59B0EF0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00">
                <a:extLst>
                  <a:ext uri="{FF2B5EF4-FFF2-40B4-BE49-F238E27FC236}">
                    <a16:creationId xmlns:a16="http://schemas.microsoft.com/office/drawing/2014/main" id="{4816EFE2-1FB1-8C42-B55B-973B31E39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01">
                <a:extLst>
                  <a:ext uri="{FF2B5EF4-FFF2-40B4-BE49-F238E27FC236}">
                    <a16:creationId xmlns:a16="http://schemas.microsoft.com/office/drawing/2014/main" id="{BB972F58-A8B2-3545-B5E5-7E618A070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02">
                <a:extLst>
                  <a:ext uri="{FF2B5EF4-FFF2-40B4-BE49-F238E27FC236}">
                    <a16:creationId xmlns:a16="http://schemas.microsoft.com/office/drawing/2014/main" id="{02E36F91-EDE5-0F40-8A59-C191AA0D6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04">
                <a:extLst>
                  <a:ext uri="{FF2B5EF4-FFF2-40B4-BE49-F238E27FC236}">
                    <a16:creationId xmlns:a16="http://schemas.microsoft.com/office/drawing/2014/main" id="{94291C61-90A8-464E-93BA-6495A947F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05">
                <a:extLst>
                  <a:ext uri="{FF2B5EF4-FFF2-40B4-BE49-F238E27FC236}">
                    <a16:creationId xmlns:a16="http://schemas.microsoft.com/office/drawing/2014/main" id="{2FEB9042-3715-B74E-B216-92DBDD729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06">
                <a:extLst>
                  <a:ext uri="{FF2B5EF4-FFF2-40B4-BE49-F238E27FC236}">
                    <a16:creationId xmlns:a16="http://schemas.microsoft.com/office/drawing/2014/main" id="{03C49F5A-2AFD-1F41-9032-385A33248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07">
                <a:extLst>
                  <a:ext uri="{FF2B5EF4-FFF2-40B4-BE49-F238E27FC236}">
                    <a16:creationId xmlns:a16="http://schemas.microsoft.com/office/drawing/2014/main" id="{14E76E12-67E7-5045-905C-E3B486BB4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08">
                <a:extLst>
                  <a:ext uri="{FF2B5EF4-FFF2-40B4-BE49-F238E27FC236}">
                    <a16:creationId xmlns:a16="http://schemas.microsoft.com/office/drawing/2014/main" id="{341F5204-6060-9048-92F9-8269457A2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09">
                <a:extLst>
                  <a:ext uri="{FF2B5EF4-FFF2-40B4-BE49-F238E27FC236}">
                    <a16:creationId xmlns:a16="http://schemas.microsoft.com/office/drawing/2014/main" id="{088D4E9A-05DF-6E42-AE9A-0F1DEF9CA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10">
                <a:extLst>
                  <a:ext uri="{FF2B5EF4-FFF2-40B4-BE49-F238E27FC236}">
                    <a16:creationId xmlns:a16="http://schemas.microsoft.com/office/drawing/2014/main" id="{C429E77E-2957-DA46-8FFF-BE9A2A17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11">
                <a:extLst>
                  <a:ext uri="{FF2B5EF4-FFF2-40B4-BE49-F238E27FC236}">
                    <a16:creationId xmlns:a16="http://schemas.microsoft.com/office/drawing/2014/main" id="{514C841E-5E2D-CF41-91E4-EC479B7CB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12">
                <a:extLst>
                  <a:ext uri="{FF2B5EF4-FFF2-40B4-BE49-F238E27FC236}">
                    <a16:creationId xmlns:a16="http://schemas.microsoft.com/office/drawing/2014/main" id="{0DDACC09-4AA9-9D44-9EFF-C72C54BB6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Rectangle 613">
                <a:extLst>
                  <a:ext uri="{FF2B5EF4-FFF2-40B4-BE49-F238E27FC236}">
                    <a16:creationId xmlns:a16="http://schemas.microsoft.com/office/drawing/2014/main" id="{227CFCE0-05C4-F744-B8F2-0210A10E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14">
                <a:extLst>
                  <a:ext uri="{FF2B5EF4-FFF2-40B4-BE49-F238E27FC236}">
                    <a16:creationId xmlns:a16="http://schemas.microsoft.com/office/drawing/2014/main" id="{473281D3-BABA-FD40-9391-5E35B6448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15">
                <a:extLst>
                  <a:ext uri="{FF2B5EF4-FFF2-40B4-BE49-F238E27FC236}">
                    <a16:creationId xmlns:a16="http://schemas.microsoft.com/office/drawing/2014/main" id="{A12C3BEF-EE8B-3B42-8B8B-5F554335D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16">
                <a:extLst>
                  <a:ext uri="{FF2B5EF4-FFF2-40B4-BE49-F238E27FC236}">
                    <a16:creationId xmlns:a16="http://schemas.microsoft.com/office/drawing/2014/main" id="{4526F1A7-5909-5B43-94A2-4F6B0DC90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17">
                <a:extLst>
                  <a:ext uri="{FF2B5EF4-FFF2-40B4-BE49-F238E27FC236}">
                    <a16:creationId xmlns:a16="http://schemas.microsoft.com/office/drawing/2014/main" id="{2A0FB2AC-5818-DE4A-ADE6-C1B9CCE64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18">
                <a:extLst>
                  <a:ext uri="{FF2B5EF4-FFF2-40B4-BE49-F238E27FC236}">
                    <a16:creationId xmlns:a16="http://schemas.microsoft.com/office/drawing/2014/main" id="{87047147-E0CE-C74A-A0D3-581502B9E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19">
                <a:extLst>
                  <a:ext uri="{FF2B5EF4-FFF2-40B4-BE49-F238E27FC236}">
                    <a16:creationId xmlns:a16="http://schemas.microsoft.com/office/drawing/2014/main" id="{B2370856-F296-F449-8D3A-719375B1C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20">
                <a:extLst>
                  <a:ext uri="{FF2B5EF4-FFF2-40B4-BE49-F238E27FC236}">
                    <a16:creationId xmlns:a16="http://schemas.microsoft.com/office/drawing/2014/main" id="{588A191C-65D2-CA4A-85DF-CA7A7FC9A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21">
                <a:extLst>
                  <a:ext uri="{FF2B5EF4-FFF2-40B4-BE49-F238E27FC236}">
                    <a16:creationId xmlns:a16="http://schemas.microsoft.com/office/drawing/2014/main" id="{9B1759B0-BA24-CC49-8221-8E403933C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22">
                <a:extLst>
                  <a:ext uri="{FF2B5EF4-FFF2-40B4-BE49-F238E27FC236}">
                    <a16:creationId xmlns:a16="http://schemas.microsoft.com/office/drawing/2014/main" id="{7B222D3B-4ACA-2445-B4D6-2167DABD9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23">
                <a:extLst>
                  <a:ext uri="{FF2B5EF4-FFF2-40B4-BE49-F238E27FC236}">
                    <a16:creationId xmlns:a16="http://schemas.microsoft.com/office/drawing/2014/main" id="{CD836554-63D4-DA45-97BB-C2A19C43A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24">
                <a:extLst>
                  <a:ext uri="{FF2B5EF4-FFF2-40B4-BE49-F238E27FC236}">
                    <a16:creationId xmlns:a16="http://schemas.microsoft.com/office/drawing/2014/main" id="{D10E2012-F479-AB4E-A9E1-B9C22C908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25">
                <a:extLst>
                  <a:ext uri="{FF2B5EF4-FFF2-40B4-BE49-F238E27FC236}">
                    <a16:creationId xmlns:a16="http://schemas.microsoft.com/office/drawing/2014/main" id="{156968CE-01AD-EA4D-8DEE-995458895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26">
                <a:extLst>
                  <a:ext uri="{FF2B5EF4-FFF2-40B4-BE49-F238E27FC236}">
                    <a16:creationId xmlns:a16="http://schemas.microsoft.com/office/drawing/2014/main" id="{47DB61BA-4914-3B49-9C24-931520774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27">
                <a:extLst>
                  <a:ext uri="{FF2B5EF4-FFF2-40B4-BE49-F238E27FC236}">
                    <a16:creationId xmlns:a16="http://schemas.microsoft.com/office/drawing/2014/main" id="{4B36F032-8B2E-0940-B0FE-DA9B1ED4C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28">
                <a:extLst>
                  <a:ext uri="{FF2B5EF4-FFF2-40B4-BE49-F238E27FC236}">
                    <a16:creationId xmlns:a16="http://schemas.microsoft.com/office/drawing/2014/main" id="{A12FAF58-E394-1149-B348-1A386CE40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29">
                <a:extLst>
                  <a:ext uri="{FF2B5EF4-FFF2-40B4-BE49-F238E27FC236}">
                    <a16:creationId xmlns:a16="http://schemas.microsoft.com/office/drawing/2014/main" id="{9DB1157A-FA29-1E47-849C-EDC80B65D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30">
                <a:extLst>
                  <a:ext uri="{FF2B5EF4-FFF2-40B4-BE49-F238E27FC236}">
                    <a16:creationId xmlns:a16="http://schemas.microsoft.com/office/drawing/2014/main" id="{E176FE35-A7CA-A646-80BC-726819FD9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31">
                <a:extLst>
                  <a:ext uri="{FF2B5EF4-FFF2-40B4-BE49-F238E27FC236}">
                    <a16:creationId xmlns:a16="http://schemas.microsoft.com/office/drawing/2014/main" id="{2FD5D049-3D6A-C842-86FD-9652B9F2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32">
                <a:extLst>
                  <a:ext uri="{FF2B5EF4-FFF2-40B4-BE49-F238E27FC236}">
                    <a16:creationId xmlns:a16="http://schemas.microsoft.com/office/drawing/2014/main" id="{4D8E7D60-4EA0-3842-9A4A-CB2BB72C5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33">
                <a:extLst>
                  <a:ext uri="{FF2B5EF4-FFF2-40B4-BE49-F238E27FC236}">
                    <a16:creationId xmlns:a16="http://schemas.microsoft.com/office/drawing/2014/main" id="{639C8F46-B216-6C47-AE79-1ED746A6C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34">
                <a:extLst>
                  <a:ext uri="{FF2B5EF4-FFF2-40B4-BE49-F238E27FC236}">
                    <a16:creationId xmlns:a16="http://schemas.microsoft.com/office/drawing/2014/main" id="{EA26EA79-3BC8-8540-8C03-3C3429277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35">
                <a:extLst>
                  <a:ext uri="{FF2B5EF4-FFF2-40B4-BE49-F238E27FC236}">
                    <a16:creationId xmlns:a16="http://schemas.microsoft.com/office/drawing/2014/main" id="{9F29442A-DF78-484B-83E1-2FC0690BD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36">
                <a:extLst>
                  <a:ext uri="{FF2B5EF4-FFF2-40B4-BE49-F238E27FC236}">
                    <a16:creationId xmlns:a16="http://schemas.microsoft.com/office/drawing/2014/main" id="{E99D80BF-39CF-5A40-8C4E-FDB3102ED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37">
                <a:extLst>
                  <a:ext uri="{FF2B5EF4-FFF2-40B4-BE49-F238E27FC236}">
                    <a16:creationId xmlns:a16="http://schemas.microsoft.com/office/drawing/2014/main" id="{D8A0766C-B24D-A84F-92CD-47E886392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38">
                <a:extLst>
                  <a:ext uri="{FF2B5EF4-FFF2-40B4-BE49-F238E27FC236}">
                    <a16:creationId xmlns:a16="http://schemas.microsoft.com/office/drawing/2014/main" id="{1A6CBCAA-5702-794A-BB45-F36284BE4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39">
                <a:extLst>
                  <a:ext uri="{FF2B5EF4-FFF2-40B4-BE49-F238E27FC236}">
                    <a16:creationId xmlns:a16="http://schemas.microsoft.com/office/drawing/2014/main" id="{290CADD8-830A-5C4F-A2A4-C587467DA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40">
                <a:extLst>
                  <a:ext uri="{FF2B5EF4-FFF2-40B4-BE49-F238E27FC236}">
                    <a16:creationId xmlns:a16="http://schemas.microsoft.com/office/drawing/2014/main" id="{6D818677-5FE4-C24D-8193-F26EDE4F0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41">
                <a:extLst>
                  <a:ext uri="{FF2B5EF4-FFF2-40B4-BE49-F238E27FC236}">
                    <a16:creationId xmlns:a16="http://schemas.microsoft.com/office/drawing/2014/main" id="{24AAD2C2-0CB9-0949-BBFE-C4C39B7A4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42">
                <a:extLst>
                  <a:ext uri="{FF2B5EF4-FFF2-40B4-BE49-F238E27FC236}">
                    <a16:creationId xmlns:a16="http://schemas.microsoft.com/office/drawing/2014/main" id="{DB91EA9F-C2D4-444F-ACF7-D970C6AD5A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43">
                <a:extLst>
                  <a:ext uri="{FF2B5EF4-FFF2-40B4-BE49-F238E27FC236}">
                    <a16:creationId xmlns:a16="http://schemas.microsoft.com/office/drawing/2014/main" id="{0D26F42E-6560-3446-858A-36CE9E6CD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44">
                <a:extLst>
                  <a:ext uri="{FF2B5EF4-FFF2-40B4-BE49-F238E27FC236}">
                    <a16:creationId xmlns:a16="http://schemas.microsoft.com/office/drawing/2014/main" id="{4B408C2A-1F8A-BA41-A9A3-68B68400F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45">
                <a:extLst>
                  <a:ext uri="{FF2B5EF4-FFF2-40B4-BE49-F238E27FC236}">
                    <a16:creationId xmlns:a16="http://schemas.microsoft.com/office/drawing/2014/main" id="{ED615979-77CB-7C44-9A21-4B40170C8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46">
                <a:extLst>
                  <a:ext uri="{FF2B5EF4-FFF2-40B4-BE49-F238E27FC236}">
                    <a16:creationId xmlns:a16="http://schemas.microsoft.com/office/drawing/2014/main" id="{3A03A00C-BFB4-C342-9356-837A79772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47">
                <a:extLst>
                  <a:ext uri="{FF2B5EF4-FFF2-40B4-BE49-F238E27FC236}">
                    <a16:creationId xmlns:a16="http://schemas.microsoft.com/office/drawing/2014/main" id="{1D9C15A4-2657-CA42-9D65-898569F0E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48">
                <a:extLst>
                  <a:ext uri="{FF2B5EF4-FFF2-40B4-BE49-F238E27FC236}">
                    <a16:creationId xmlns:a16="http://schemas.microsoft.com/office/drawing/2014/main" id="{D6E8F38B-3FAB-CB4E-BDAC-A39F8330E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649">
                <a:extLst>
                  <a:ext uri="{FF2B5EF4-FFF2-40B4-BE49-F238E27FC236}">
                    <a16:creationId xmlns:a16="http://schemas.microsoft.com/office/drawing/2014/main" id="{DDA95A3E-F62A-A942-AFF3-C8C9E448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650">
                <a:extLst>
                  <a:ext uri="{FF2B5EF4-FFF2-40B4-BE49-F238E27FC236}">
                    <a16:creationId xmlns:a16="http://schemas.microsoft.com/office/drawing/2014/main" id="{D8ADA6B4-9C04-D14E-A310-CC29E5FA8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651">
                <a:extLst>
                  <a:ext uri="{FF2B5EF4-FFF2-40B4-BE49-F238E27FC236}">
                    <a16:creationId xmlns:a16="http://schemas.microsoft.com/office/drawing/2014/main" id="{F1D99A48-0AD5-5443-AE6F-5F88D0D6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652">
                <a:extLst>
                  <a:ext uri="{FF2B5EF4-FFF2-40B4-BE49-F238E27FC236}">
                    <a16:creationId xmlns:a16="http://schemas.microsoft.com/office/drawing/2014/main" id="{830DCB80-C70E-3941-9B8F-37C67300C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653">
                <a:extLst>
                  <a:ext uri="{FF2B5EF4-FFF2-40B4-BE49-F238E27FC236}">
                    <a16:creationId xmlns:a16="http://schemas.microsoft.com/office/drawing/2014/main" id="{30C994B2-3ADB-124C-A69D-E4F3DED39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654">
                <a:extLst>
                  <a:ext uri="{FF2B5EF4-FFF2-40B4-BE49-F238E27FC236}">
                    <a16:creationId xmlns:a16="http://schemas.microsoft.com/office/drawing/2014/main" id="{5EE3224A-52BC-D14F-B2E7-B9ACEBD2C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655">
                <a:extLst>
                  <a:ext uri="{FF2B5EF4-FFF2-40B4-BE49-F238E27FC236}">
                    <a16:creationId xmlns:a16="http://schemas.microsoft.com/office/drawing/2014/main" id="{60AF6D4F-98FD-0B4E-B5A6-80442AEAB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656">
                <a:extLst>
                  <a:ext uri="{FF2B5EF4-FFF2-40B4-BE49-F238E27FC236}">
                    <a16:creationId xmlns:a16="http://schemas.microsoft.com/office/drawing/2014/main" id="{1B0686D3-1AD5-4743-BB2A-667AF9D27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657">
                <a:extLst>
                  <a:ext uri="{FF2B5EF4-FFF2-40B4-BE49-F238E27FC236}">
                    <a16:creationId xmlns:a16="http://schemas.microsoft.com/office/drawing/2014/main" id="{EEAB226B-C8C4-0C47-96C6-D174BE980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658">
                <a:extLst>
                  <a:ext uri="{FF2B5EF4-FFF2-40B4-BE49-F238E27FC236}">
                    <a16:creationId xmlns:a16="http://schemas.microsoft.com/office/drawing/2014/main" id="{90962537-5475-B340-903F-56E96A0DD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659">
                <a:extLst>
                  <a:ext uri="{FF2B5EF4-FFF2-40B4-BE49-F238E27FC236}">
                    <a16:creationId xmlns:a16="http://schemas.microsoft.com/office/drawing/2014/main" id="{14F012F0-9919-7C42-AD2A-E7C4171CA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660">
                <a:extLst>
                  <a:ext uri="{FF2B5EF4-FFF2-40B4-BE49-F238E27FC236}">
                    <a16:creationId xmlns:a16="http://schemas.microsoft.com/office/drawing/2014/main" id="{D3F2B079-2061-724C-8A93-48DA6187A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661">
                <a:extLst>
                  <a:ext uri="{FF2B5EF4-FFF2-40B4-BE49-F238E27FC236}">
                    <a16:creationId xmlns:a16="http://schemas.microsoft.com/office/drawing/2014/main" id="{856953CB-4319-F14F-B804-CFF9F3609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662">
                <a:extLst>
                  <a:ext uri="{FF2B5EF4-FFF2-40B4-BE49-F238E27FC236}">
                    <a16:creationId xmlns:a16="http://schemas.microsoft.com/office/drawing/2014/main" id="{3237F883-C967-DD46-9AA0-9F740C328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663">
                <a:extLst>
                  <a:ext uri="{FF2B5EF4-FFF2-40B4-BE49-F238E27FC236}">
                    <a16:creationId xmlns:a16="http://schemas.microsoft.com/office/drawing/2014/main" id="{BB09042D-2E89-6C43-AE6D-F34886AA2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664">
                <a:extLst>
                  <a:ext uri="{FF2B5EF4-FFF2-40B4-BE49-F238E27FC236}">
                    <a16:creationId xmlns:a16="http://schemas.microsoft.com/office/drawing/2014/main" id="{8BCBAB2E-92ED-7F42-8EB5-2A5FD9F1D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665">
                <a:extLst>
                  <a:ext uri="{FF2B5EF4-FFF2-40B4-BE49-F238E27FC236}">
                    <a16:creationId xmlns:a16="http://schemas.microsoft.com/office/drawing/2014/main" id="{55B3A82B-A303-9C45-A7A4-8FFCDB536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666">
                <a:extLst>
                  <a:ext uri="{FF2B5EF4-FFF2-40B4-BE49-F238E27FC236}">
                    <a16:creationId xmlns:a16="http://schemas.microsoft.com/office/drawing/2014/main" id="{5C1393A7-29D3-2C43-AFDF-40FF44D4F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667">
                <a:extLst>
                  <a:ext uri="{FF2B5EF4-FFF2-40B4-BE49-F238E27FC236}">
                    <a16:creationId xmlns:a16="http://schemas.microsoft.com/office/drawing/2014/main" id="{ED4634B9-75E1-E54C-B0AA-3F2E814F2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668">
                <a:extLst>
                  <a:ext uri="{FF2B5EF4-FFF2-40B4-BE49-F238E27FC236}">
                    <a16:creationId xmlns:a16="http://schemas.microsoft.com/office/drawing/2014/main" id="{EDACB4F1-22C1-FD44-960A-F71586859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669">
                <a:extLst>
                  <a:ext uri="{FF2B5EF4-FFF2-40B4-BE49-F238E27FC236}">
                    <a16:creationId xmlns:a16="http://schemas.microsoft.com/office/drawing/2014/main" id="{E3BAF193-0E31-F24E-8436-E1868445B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670">
                <a:extLst>
                  <a:ext uri="{FF2B5EF4-FFF2-40B4-BE49-F238E27FC236}">
                    <a16:creationId xmlns:a16="http://schemas.microsoft.com/office/drawing/2014/main" id="{9BF8976F-E313-074F-B260-F99310956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671">
                <a:extLst>
                  <a:ext uri="{FF2B5EF4-FFF2-40B4-BE49-F238E27FC236}">
                    <a16:creationId xmlns:a16="http://schemas.microsoft.com/office/drawing/2014/main" id="{A0968EC5-CF40-364A-BD35-A247D9C0E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672">
                <a:extLst>
                  <a:ext uri="{FF2B5EF4-FFF2-40B4-BE49-F238E27FC236}">
                    <a16:creationId xmlns:a16="http://schemas.microsoft.com/office/drawing/2014/main" id="{101686AE-3B13-6C47-A897-CD7A01A51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673">
                <a:extLst>
                  <a:ext uri="{FF2B5EF4-FFF2-40B4-BE49-F238E27FC236}">
                    <a16:creationId xmlns:a16="http://schemas.microsoft.com/office/drawing/2014/main" id="{20274836-0850-2345-A7FB-10FEDDFA2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674">
                <a:extLst>
                  <a:ext uri="{FF2B5EF4-FFF2-40B4-BE49-F238E27FC236}">
                    <a16:creationId xmlns:a16="http://schemas.microsoft.com/office/drawing/2014/main" id="{B3A5A01C-DAB2-CF45-A4EF-3A7AA1D14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675">
                <a:extLst>
                  <a:ext uri="{FF2B5EF4-FFF2-40B4-BE49-F238E27FC236}">
                    <a16:creationId xmlns:a16="http://schemas.microsoft.com/office/drawing/2014/main" id="{8793CC89-D1AD-2040-BDB0-844A53FF5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676">
                <a:extLst>
                  <a:ext uri="{FF2B5EF4-FFF2-40B4-BE49-F238E27FC236}">
                    <a16:creationId xmlns:a16="http://schemas.microsoft.com/office/drawing/2014/main" id="{460F7805-10B2-FA45-BABD-776C85353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677">
                <a:extLst>
                  <a:ext uri="{FF2B5EF4-FFF2-40B4-BE49-F238E27FC236}">
                    <a16:creationId xmlns:a16="http://schemas.microsoft.com/office/drawing/2014/main" id="{28EC9F24-F42F-5742-836C-06645B4F0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678">
                <a:extLst>
                  <a:ext uri="{FF2B5EF4-FFF2-40B4-BE49-F238E27FC236}">
                    <a16:creationId xmlns:a16="http://schemas.microsoft.com/office/drawing/2014/main" id="{507D088F-4884-0142-8302-5F41DD7FC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679">
                <a:extLst>
                  <a:ext uri="{FF2B5EF4-FFF2-40B4-BE49-F238E27FC236}">
                    <a16:creationId xmlns:a16="http://schemas.microsoft.com/office/drawing/2014/main" id="{96015505-B28E-5942-8124-F3C6282BE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680">
                <a:extLst>
                  <a:ext uri="{FF2B5EF4-FFF2-40B4-BE49-F238E27FC236}">
                    <a16:creationId xmlns:a16="http://schemas.microsoft.com/office/drawing/2014/main" id="{ED037508-C52A-AA4B-94B4-BB7E1FBB9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681">
                <a:extLst>
                  <a:ext uri="{FF2B5EF4-FFF2-40B4-BE49-F238E27FC236}">
                    <a16:creationId xmlns:a16="http://schemas.microsoft.com/office/drawing/2014/main" id="{E6A8F569-8BF4-A843-8C5D-AD0E585C9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682">
                <a:extLst>
                  <a:ext uri="{FF2B5EF4-FFF2-40B4-BE49-F238E27FC236}">
                    <a16:creationId xmlns:a16="http://schemas.microsoft.com/office/drawing/2014/main" id="{6D54E3C6-F0D6-DA4D-9914-EBA1F82B8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683">
                <a:extLst>
                  <a:ext uri="{FF2B5EF4-FFF2-40B4-BE49-F238E27FC236}">
                    <a16:creationId xmlns:a16="http://schemas.microsoft.com/office/drawing/2014/main" id="{8C2B18B5-8771-D441-B98C-300F92B01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684">
                <a:extLst>
                  <a:ext uri="{FF2B5EF4-FFF2-40B4-BE49-F238E27FC236}">
                    <a16:creationId xmlns:a16="http://schemas.microsoft.com/office/drawing/2014/main" id="{AA3BE5B1-7623-9949-82EC-B3E7E83CE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685">
                <a:extLst>
                  <a:ext uri="{FF2B5EF4-FFF2-40B4-BE49-F238E27FC236}">
                    <a16:creationId xmlns:a16="http://schemas.microsoft.com/office/drawing/2014/main" id="{BCB579D2-31F9-7243-82BD-F4A0B8272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686">
                <a:extLst>
                  <a:ext uri="{FF2B5EF4-FFF2-40B4-BE49-F238E27FC236}">
                    <a16:creationId xmlns:a16="http://schemas.microsoft.com/office/drawing/2014/main" id="{B123A3AE-D621-3C4B-951B-461AF637A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687">
                <a:extLst>
                  <a:ext uri="{FF2B5EF4-FFF2-40B4-BE49-F238E27FC236}">
                    <a16:creationId xmlns:a16="http://schemas.microsoft.com/office/drawing/2014/main" id="{5E65127E-9D1F-C243-9717-E9541AFB5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688">
                <a:extLst>
                  <a:ext uri="{FF2B5EF4-FFF2-40B4-BE49-F238E27FC236}">
                    <a16:creationId xmlns:a16="http://schemas.microsoft.com/office/drawing/2014/main" id="{91DA7774-6CE6-924B-9A82-9FDFC6BDD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689">
                <a:extLst>
                  <a:ext uri="{FF2B5EF4-FFF2-40B4-BE49-F238E27FC236}">
                    <a16:creationId xmlns:a16="http://schemas.microsoft.com/office/drawing/2014/main" id="{FB35B0DD-BE0D-E04D-9F6A-AAB5309B3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690">
                <a:extLst>
                  <a:ext uri="{FF2B5EF4-FFF2-40B4-BE49-F238E27FC236}">
                    <a16:creationId xmlns:a16="http://schemas.microsoft.com/office/drawing/2014/main" id="{A93E3282-9FF9-9B48-8267-FBE03E384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691">
                <a:extLst>
                  <a:ext uri="{FF2B5EF4-FFF2-40B4-BE49-F238E27FC236}">
                    <a16:creationId xmlns:a16="http://schemas.microsoft.com/office/drawing/2014/main" id="{1D12A653-F5BB-3C46-B6D6-3B34109DC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692">
                <a:extLst>
                  <a:ext uri="{FF2B5EF4-FFF2-40B4-BE49-F238E27FC236}">
                    <a16:creationId xmlns:a16="http://schemas.microsoft.com/office/drawing/2014/main" id="{712892D2-6CA3-024D-8F52-63A647060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693">
                <a:extLst>
                  <a:ext uri="{FF2B5EF4-FFF2-40B4-BE49-F238E27FC236}">
                    <a16:creationId xmlns:a16="http://schemas.microsoft.com/office/drawing/2014/main" id="{2BC59443-CC85-6244-99AD-62FA11454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694">
                <a:extLst>
                  <a:ext uri="{FF2B5EF4-FFF2-40B4-BE49-F238E27FC236}">
                    <a16:creationId xmlns:a16="http://schemas.microsoft.com/office/drawing/2014/main" id="{4734C48C-8635-4D49-B15D-5E6D05F00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695">
                <a:extLst>
                  <a:ext uri="{FF2B5EF4-FFF2-40B4-BE49-F238E27FC236}">
                    <a16:creationId xmlns:a16="http://schemas.microsoft.com/office/drawing/2014/main" id="{0EABB151-9221-4B45-A14C-28151FF9C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696">
                <a:extLst>
                  <a:ext uri="{FF2B5EF4-FFF2-40B4-BE49-F238E27FC236}">
                    <a16:creationId xmlns:a16="http://schemas.microsoft.com/office/drawing/2014/main" id="{9A5F8D4F-840B-2F4F-9DFB-B71557179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697">
                <a:extLst>
                  <a:ext uri="{FF2B5EF4-FFF2-40B4-BE49-F238E27FC236}">
                    <a16:creationId xmlns:a16="http://schemas.microsoft.com/office/drawing/2014/main" id="{C408417C-138A-B940-99A1-1CECFBEF1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0" name="Freeform 698">
                <a:extLst>
                  <a:ext uri="{FF2B5EF4-FFF2-40B4-BE49-F238E27FC236}">
                    <a16:creationId xmlns:a16="http://schemas.microsoft.com/office/drawing/2014/main" id="{7D5EF6C7-27BC-5044-8A82-EDF0942AD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1" name="Freeform 699">
                <a:extLst>
                  <a:ext uri="{FF2B5EF4-FFF2-40B4-BE49-F238E27FC236}">
                    <a16:creationId xmlns:a16="http://schemas.microsoft.com/office/drawing/2014/main" id="{472DC6D3-33F0-924E-BA4A-798E8C3BD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2" name="Freeform 700">
                <a:extLst>
                  <a:ext uri="{FF2B5EF4-FFF2-40B4-BE49-F238E27FC236}">
                    <a16:creationId xmlns:a16="http://schemas.microsoft.com/office/drawing/2014/main" id="{92137CD5-C841-284A-BBB4-19B9E80471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3" name="Freeform 701">
                <a:extLst>
                  <a:ext uri="{FF2B5EF4-FFF2-40B4-BE49-F238E27FC236}">
                    <a16:creationId xmlns:a16="http://schemas.microsoft.com/office/drawing/2014/main" id="{19DB78A5-E6A6-A747-93AB-93BF15633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702">
                <a:extLst>
                  <a:ext uri="{FF2B5EF4-FFF2-40B4-BE49-F238E27FC236}">
                    <a16:creationId xmlns:a16="http://schemas.microsoft.com/office/drawing/2014/main" id="{EA09E1CA-7513-5741-B952-9070E1B40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703">
                <a:extLst>
                  <a:ext uri="{FF2B5EF4-FFF2-40B4-BE49-F238E27FC236}">
                    <a16:creationId xmlns:a16="http://schemas.microsoft.com/office/drawing/2014/main" id="{C219A2AC-4234-B94F-AB73-9F86CA483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704">
                <a:extLst>
                  <a:ext uri="{FF2B5EF4-FFF2-40B4-BE49-F238E27FC236}">
                    <a16:creationId xmlns:a16="http://schemas.microsoft.com/office/drawing/2014/main" id="{C4299230-5C8C-5647-B241-02F653EF1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705">
                <a:extLst>
                  <a:ext uri="{FF2B5EF4-FFF2-40B4-BE49-F238E27FC236}">
                    <a16:creationId xmlns:a16="http://schemas.microsoft.com/office/drawing/2014/main" id="{2E102EF8-EA4F-2D4F-AE1D-EE1DA0A9C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706">
                <a:extLst>
                  <a:ext uri="{FF2B5EF4-FFF2-40B4-BE49-F238E27FC236}">
                    <a16:creationId xmlns:a16="http://schemas.microsoft.com/office/drawing/2014/main" id="{54E0921E-7E23-7F47-B8C0-C849746D2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707">
                <a:extLst>
                  <a:ext uri="{FF2B5EF4-FFF2-40B4-BE49-F238E27FC236}">
                    <a16:creationId xmlns:a16="http://schemas.microsoft.com/office/drawing/2014/main" id="{8DE81096-C15E-C241-B500-31BA6B6E9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708">
                <a:extLst>
                  <a:ext uri="{FF2B5EF4-FFF2-40B4-BE49-F238E27FC236}">
                    <a16:creationId xmlns:a16="http://schemas.microsoft.com/office/drawing/2014/main" id="{43A3A8F5-1284-294C-B1BF-893E3502D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709">
                <a:extLst>
                  <a:ext uri="{FF2B5EF4-FFF2-40B4-BE49-F238E27FC236}">
                    <a16:creationId xmlns:a16="http://schemas.microsoft.com/office/drawing/2014/main" id="{DC25C805-4436-6946-9927-2F9858125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710">
                <a:extLst>
                  <a:ext uri="{FF2B5EF4-FFF2-40B4-BE49-F238E27FC236}">
                    <a16:creationId xmlns:a16="http://schemas.microsoft.com/office/drawing/2014/main" id="{A724205F-EF33-9840-BA01-21F4CE2CE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711">
                <a:extLst>
                  <a:ext uri="{FF2B5EF4-FFF2-40B4-BE49-F238E27FC236}">
                    <a16:creationId xmlns:a16="http://schemas.microsoft.com/office/drawing/2014/main" id="{992CBB4E-84F1-F04C-9009-A58221EEA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712">
                <a:extLst>
                  <a:ext uri="{FF2B5EF4-FFF2-40B4-BE49-F238E27FC236}">
                    <a16:creationId xmlns:a16="http://schemas.microsoft.com/office/drawing/2014/main" id="{59B52FBC-EA90-764C-AE4E-1A76BCE18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713">
                <a:extLst>
                  <a:ext uri="{FF2B5EF4-FFF2-40B4-BE49-F238E27FC236}">
                    <a16:creationId xmlns:a16="http://schemas.microsoft.com/office/drawing/2014/main" id="{B5E085C9-2EE7-324F-A324-022EEFF6A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6" name="Freeform 714">
                <a:extLst>
                  <a:ext uri="{FF2B5EF4-FFF2-40B4-BE49-F238E27FC236}">
                    <a16:creationId xmlns:a16="http://schemas.microsoft.com/office/drawing/2014/main" id="{36FAA9A0-4288-C542-B016-05DF0C1CA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7" name="Freeform 715">
                <a:extLst>
                  <a:ext uri="{FF2B5EF4-FFF2-40B4-BE49-F238E27FC236}">
                    <a16:creationId xmlns:a16="http://schemas.microsoft.com/office/drawing/2014/main" id="{20D0BBAA-EB0D-4B42-B695-A5432CCB8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8" name="Freeform 716">
                <a:extLst>
                  <a:ext uri="{FF2B5EF4-FFF2-40B4-BE49-F238E27FC236}">
                    <a16:creationId xmlns:a16="http://schemas.microsoft.com/office/drawing/2014/main" id="{445C42AA-5170-504A-B96A-B2988DC72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9" name="Freeform 717">
                <a:extLst>
                  <a:ext uri="{FF2B5EF4-FFF2-40B4-BE49-F238E27FC236}">
                    <a16:creationId xmlns:a16="http://schemas.microsoft.com/office/drawing/2014/main" id="{3C038AD1-AADE-DE44-A8F8-DD2559E90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718">
                <a:extLst>
                  <a:ext uri="{FF2B5EF4-FFF2-40B4-BE49-F238E27FC236}">
                    <a16:creationId xmlns:a16="http://schemas.microsoft.com/office/drawing/2014/main" id="{B4BDB662-1741-174D-A2F6-DE4DF1F7C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1" name="Freeform 719">
                <a:extLst>
                  <a:ext uri="{FF2B5EF4-FFF2-40B4-BE49-F238E27FC236}">
                    <a16:creationId xmlns:a16="http://schemas.microsoft.com/office/drawing/2014/main" id="{238A98BA-ECDD-B746-AF03-B0D07348C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2" name="Freeform 720">
                <a:extLst>
                  <a:ext uri="{FF2B5EF4-FFF2-40B4-BE49-F238E27FC236}">
                    <a16:creationId xmlns:a16="http://schemas.microsoft.com/office/drawing/2014/main" id="{D75F77E0-C709-F545-A2CA-C88C5E49C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3" name="Freeform 721">
                <a:extLst>
                  <a:ext uri="{FF2B5EF4-FFF2-40B4-BE49-F238E27FC236}">
                    <a16:creationId xmlns:a16="http://schemas.microsoft.com/office/drawing/2014/main" id="{5E1830CC-0ACB-7946-A513-B71B65314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4" name="Freeform 722">
                <a:extLst>
                  <a:ext uri="{FF2B5EF4-FFF2-40B4-BE49-F238E27FC236}">
                    <a16:creationId xmlns:a16="http://schemas.microsoft.com/office/drawing/2014/main" id="{091D0242-D4D1-D345-B571-290155BED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5" name="Freeform 723">
                <a:extLst>
                  <a:ext uri="{FF2B5EF4-FFF2-40B4-BE49-F238E27FC236}">
                    <a16:creationId xmlns:a16="http://schemas.microsoft.com/office/drawing/2014/main" id="{00A55F15-80BE-5549-B8E0-E1D272D5D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6" name="Freeform 724">
                <a:extLst>
                  <a:ext uri="{FF2B5EF4-FFF2-40B4-BE49-F238E27FC236}">
                    <a16:creationId xmlns:a16="http://schemas.microsoft.com/office/drawing/2014/main" id="{595EF3EF-C4DD-4F4D-8A2C-C012F272A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7" name="Freeform 725">
                <a:extLst>
                  <a:ext uri="{FF2B5EF4-FFF2-40B4-BE49-F238E27FC236}">
                    <a16:creationId xmlns:a16="http://schemas.microsoft.com/office/drawing/2014/main" id="{6B200B21-9FBA-8E42-8A04-B2A4F8B1D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8" name="Freeform 726">
                <a:extLst>
                  <a:ext uri="{FF2B5EF4-FFF2-40B4-BE49-F238E27FC236}">
                    <a16:creationId xmlns:a16="http://schemas.microsoft.com/office/drawing/2014/main" id="{31F40296-D0AB-7640-B887-363E2C4CB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9" name="Freeform 727">
                <a:extLst>
                  <a:ext uri="{FF2B5EF4-FFF2-40B4-BE49-F238E27FC236}">
                    <a16:creationId xmlns:a16="http://schemas.microsoft.com/office/drawing/2014/main" id="{B240C109-9807-5C4A-BC84-02B450CE6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0" name="Freeform 728">
                <a:extLst>
                  <a:ext uri="{FF2B5EF4-FFF2-40B4-BE49-F238E27FC236}">
                    <a16:creationId xmlns:a16="http://schemas.microsoft.com/office/drawing/2014/main" id="{498AD75C-D2A9-3245-984C-5BA788008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1" name="Freeform 729">
                <a:extLst>
                  <a:ext uri="{FF2B5EF4-FFF2-40B4-BE49-F238E27FC236}">
                    <a16:creationId xmlns:a16="http://schemas.microsoft.com/office/drawing/2014/main" id="{1B4F98FF-9641-5546-B7B2-763C3F890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2" name="Freeform 730">
                <a:extLst>
                  <a:ext uri="{FF2B5EF4-FFF2-40B4-BE49-F238E27FC236}">
                    <a16:creationId xmlns:a16="http://schemas.microsoft.com/office/drawing/2014/main" id="{21116AFE-2C7B-EB42-B84F-39B25643F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3" name="Freeform 731">
                <a:extLst>
                  <a:ext uri="{FF2B5EF4-FFF2-40B4-BE49-F238E27FC236}">
                    <a16:creationId xmlns:a16="http://schemas.microsoft.com/office/drawing/2014/main" id="{B7D130E1-8427-A34C-9565-21BDD0023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4" name="Freeform 732">
                <a:extLst>
                  <a:ext uri="{FF2B5EF4-FFF2-40B4-BE49-F238E27FC236}">
                    <a16:creationId xmlns:a16="http://schemas.microsoft.com/office/drawing/2014/main" id="{BD869F64-7D8C-3340-BE69-7F5D7DEC4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5" name="Freeform 733">
                <a:extLst>
                  <a:ext uri="{FF2B5EF4-FFF2-40B4-BE49-F238E27FC236}">
                    <a16:creationId xmlns:a16="http://schemas.microsoft.com/office/drawing/2014/main" id="{DB729991-3569-2546-962F-55C4EA7DB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6" name="Freeform 734">
                <a:extLst>
                  <a:ext uri="{FF2B5EF4-FFF2-40B4-BE49-F238E27FC236}">
                    <a16:creationId xmlns:a16="http://schemas.microsoft.com/office/drawing/2014/main" id="{EEA5E493-27CB-944B-88A9-A3E3FFAA3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7" name="Freeform 735">
                <a:extLst>
                  <a:ext uri="{FF2B5EF4-FFF2-40B4-BE49-F238E27FC236}">
                    <a16:creationId xmlns:a16="http://schemas.microsoft.com/office/drawing/2014/main" id="{F94CC0ED-CAB7-3C48-9696-7A35F465C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8" name="Freeform 736">
                <a:extLst>
                  <a:ext uri="{FF2B5EF4-FFF2-40B4-BE49-F238E27FC236}">
                    <a16:creationId xmlns:a16="http://schemas.microsoft.com/office/drawing/2014/main" id="{464CB57C-E509-284C-91B0-7506C39AA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9" name="Freeform 737">
                <a:extLst>
                  <a:ext uri="{FF2B5EF4-FFF2-40B4-BE49-F238E27FC236}">
                    <a16:creationId xmlns:a16="http://schemas.microsoft.com/office/drawing/2014/main" id="{8A5C7A00-7A1E-2D43-90EE-5554F6E57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0" name="Freeform 738">
                <a:extLst>
                  <a:ext uri="{FF2B5EF4-FFF2-40B4-BE49-F238E27FC236}">
                    <a16:creationId xmlns:a16="http://schemas.microsoft.com/office/drawing/2014/main" id="{CDAE94FB-7D0C-B34C-95E5-754BF8E31F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1" name="Freeform 739">
                <a:extLst>
                  <a:ext uri="{FF2B5EF4-FFF2-40B4-BE49-F238E27FC236}">
                    <a16:creationId xmlns:a16="http://schemas.microsoft.com/office/drawing/2014/main" id="{CC4C8ABE-9420-1C44-8F9C-A6CC96B21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2" name="Freeform 740">
                <a:extLst>
                  <a:ext uri="{FF2B5EF4-FFF2-40B4-BE49-F238E27FC236}">
                    <a16:creationId xmlns:a16="http://schemas.microsoft.com/office/drawing/2014/main" id="{98C39EAA-A8B9-6B46-9DCA-50746C91D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3" name="Freeform 741">
                <a:extLst>
                  <a:ext uri="{FF2B5EF4-FFF2-40B4-BE49-F238E27FC236}">
                    <a16:creationId xmlns:a16="http://schemas.microsoft.com/office/drawing/2014/main" id="{F02050E7-BB4F-ED4A-9733-F5B1A74BE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4" name="Freeform 742">
                <a:extLst>
                  <a:ext uri="{FF2B5EF4-FFF2-40B4-BE49-F238E27FC236}">
                    <a16:creationId xmlns:a16="http://schemas.microsoft.com/office/drawing/2014/main" id="{DFADA11D-6E2B-2E4F-8442-8911AF22B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5" name="Freeform 743">
                <a:extLst>
                  <a:ext uri="{FF2B5EF4-FFF2-40B4-BE49-F238E27FC236}">
                    <a16:creationId xmlns:a16="http://schemas.microsoft.com/office/drawing/2014/main" id="{A319EC4C-99BA-2A48-BB57-56DA5BE47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6" name="Freeform 744">
                <a:extLst>
                  <a:ext uri="{FF2B5EF4-FFF2-40B4-BE49-F238E27FC236}">
                    <a16:creationId xmlns:a16="http://schemas.microsoft.com/office/drawing/2014/main" id="{B20EBABA-D47B-5C4D-B58A-D76651120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7" name="Freeform 745">
                <a:extLst>
                  <a:ext uri="{FF2B5EF4-FFF2-40B4-BE49-F238E27FC236}">
                    <a16:creationId xmlns:a16="http://schemas.microsoft.com/office/drawing/2014/main" id="{775DFEB0-023B-7947-993D-607EBA12A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8" name="Freeform 746">
                <a:extLst>
                  <a:ext uri="{FF2B5EF4-FFF2-40B4-BE49-F238E27FC236}">
                    <a16:creationId xmlns:a16="http://schemas.microsoft.com/office/drawing/2014/main" id="{4BA8261F-1C3F-7F42-B7A1-957D8CAC3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9" name="Freeform 747">
                <a:extLst>
                  <a:ext uri="{FF2B5EF4-FFF2-40B4-BE49-F238E27FC236}">
                    <a16:creationId xmlns:a16="http://schemas.microsoft.com/office/drawing/2014/main" id="{B4ACFD51-DB02-3C42-BC36-42E4EE447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0" name="Freeform 748">
                <a:extLst>
                  <a:ext uri="{FF2B5EF4-FFF2-40B4-BE49-F238E27FC236}">
                    <a16:creationId xmlns:a16="http://schemas.microsoft.com/office/drawing/2014/main" id="{3A29107C-02B8-9E44-B666-CD1A85FD5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1" name="Freeform 749">
                <a:extLst>
                  <a:ext uri="{FF2B5EF4-FFF2-40B4-BE49-F238E27FC236}">
                    <a16:creationId xmlns:a16="http://schemas.microsoft.com/office/drawing/2014/main" id="{4789C720-E90B-B24E-8CCD-371BF3377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2" name="Freeform 750">
                <a:extLst>
                  <a:ext uri="{FF2B5EF4-FFF2-40B4-BE49-F238E27FC236}">
                    <a16:creationId xmlns:a16="http://schemas.microsoft.com/office/drawing/2014/main" id="{C41E36DD-3894-B949-8D02-D49B38580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3" name="Freeform 751">
                <a:extLst>
                  <a:ext uri="{FF2B5EF4-FFF2-40B4-BE49-F238E27FC236}">
                    <a16:creationId xmlns:a16="http://schemas.microsoft.com/office/drawing/2014/main" id="{C6923E0C-07FF-3146-8AEA-2B5EA4EC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4" name="Freeform 752">
                <a:extLst>
                  <a:ext uri="{FF2B5EF4-FFF2-40B4-BE49-F238E27FC236}">
                    <a16:creationId xmlns:a16="http://schemas.microsoft.com/office/drawing/2014/main" id="{CBE0737D-8F89-D54E-A726-85670010C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5" name="Freeform 753">
                <a:extLst>
                  <a:ext uri="{FF2B5EF4-FFF2-40B4-BE49-F238E27FC236}">
                    <a16:creationId xmlns:a16="http://schemas.microsoft.com/office/drawing/2014/main" id="{D18C8875-27A3-3342-9277-B893CCD87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6" name="Freeform 754">
                <a:extLst>
                  <a:ext uri="{FF2B5EF4-FFF2-40B4-BE49-F238E27FC236}">
                    <a16:creationId xmlns:a16="http://schemas.microsoft.com/office/drawing/2014/main" id="{ABB40BCC-4FEA-7D48-BDDD-084763CE4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7" name="Freeform 755">
                <a:extLst>
                  <a:ext uri="{FF2B5EF4-FFF2-40B4-BE49-F238E27FC236}">
                    <a16:creationId xmlns:a16="http://schemas.microsoft.com/office/drawing/2014/main" id="{A7B36601-E23F-844B-A350-A7180C79F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8" name="Freeform 756">
                <a:extLst>
                  <a:ext uri="{FF2B5EF4-FFF2-40B4-BE49-F238E27FC236}">
                    <a16:creationId xmlns:a16="http://schemas.microsoft.com/office/drawing/2014/main" id="{C78DC9D1-1FDD-BA48-A8AA-EE1588CD0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9" name="Freeform 757">
                <a:extLst>
                  <a:ext uri="{FF2B5EF4-FFF2-40B4-BE49-F238E27FC236}">
                    <a16:creationId xmlns:a16="http://schemas.microsoft.com/office/drawing/2014/main" id="{8D83B86D-C6D1-CF40-A815-18EA6352D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0" name="Freeform 758">
                <a:extLst>
                  <a:ext uri="{FF2B5EF4-FFF2-40B4-BE49-F238E27FC236}">
                    <a16:creationId xmlns:a16="http://schemas.microsoft.com/office/drawing/2014/main" id="{CCEAE31E-28C2-5945-8E74-10B8C91A5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1" name="Freeform 759">
                <a:extLst>
                  <a:ext uri="{FF2B5EF4-FFF2-40B4-BE49-F238E27FC236}">
                    <a16:creationId xmlns:a16="http://schemas.microsoft.com/office/drawing/2014/main" id="{8C608DDA-7921-6343-BECF-2A43DF418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2" name="Freeform 760">
                <a:extLst>
                  <a:ext uri="{FF2B5EF4-FFF2-40B4-BE49-F238E27FC236}">
                    <a16:creationId xmlns:a16="http://schemas.microsoft.com/office/drawing/2014/main" id="{9799B4AF-C9E0-8643-90AF-BE2B4059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3" name="Freeform 761">
                <a:extLst>
                  <a:ext uri="{FF2B5EF4-FFF2-40B4-BE49-F238E27FC236}">
                    <a16:creationId xmlns:a16="http://schemas.microsoft.com/office/drawing/2014/main" id="{076CC9C8-C1C9-D644-B138-F32DB4207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4" name="Freeform 762">
                <a:extLst>
                  <a:ext uri="{FF2B5EF4-FFF2-40B4-BE49-F238E27FC236}">
                    <a16:creationId xmlns:a16="http://schemas.microsoft.com/office/drawing/2014/main" id="{88D2DBA2-8FF0-C24B-871A-8E7631A27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5" name="Freeform 763">
                <a:extLst>
                  <a:ext uri="{FF2B5EF4-FFF2-40B4-BE49-F238E27FC236}">
                    <a16:creationId xmlns:a16="http://schemas.microsoft.com/office/drawing/2014/main" id="{5A1FDBC4-275B-9D48-A16B-DEFDF2309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6" name="Freeform 764">
                <a:extLst>
                  <a:ext uri="{FF2B5EF4-FFF2-40B4-BE49-F238E27FC236}">
                    <a16:creationId xmlns:a16="http://schemas.microsoft.com/office/drawing/2014/main" id="{707DA5A9-E04D-CC47-B1D5-8BCF8DB57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7" name="Freeform 765">
                <a:extLst>
                  <a:ext uri="{FF2B5EF4-FFF2-40B4-BE49-F238E27FC236}">
                    <a16:creationId xmlns:a16="http://schemas.microsoft.com/office/drawing/2014/main" id="{38A3A1C3-B023-734B-A2DD-57F611928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8" name="Freeform 766">
                <a:extLst>
                  <a:ext uri="{FF2B5EF4-FFF2-40B4-BE49-F238E27FC236}">
                    <a16:creationId xmlns:a16="http://schemas.microsoft.com/office/drawing/2014/main" id="{C526340B-8FAD-9F49-B486-F4088AAAF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9" name="Freeform 767">
                <a:extLst>
                  <a:ext uri="{FF2B5EF4-FFF2-40B4-BE49-F238E27FC236}">
                    <a16:creationId xmlns:a16="http://schemas.microsoft.com/office/drawing/2014/main" id="{730AE409-BEA7-6847-A1C4-109A0E595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0" name="Freeform 768">
                <a:extLst>
                  <a:ext uri="{FF2B5EF4-FFF2-40B4-BE49-F238E27FC236}">
                    <a16:creationId xmlns:a16="http://schemas.microsoft.com/office/drawing/2014/main" id="{5AF02963-8FE8-5F40-9F38-2042E3846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1" name="Freeform 769">
                <a:extLst>
                  <a:ext uri="{FF2B5EF4-FFF2-40B4-BE49-F238E27FC236}">
                    <a16:creationId xmlns:a16="http://schemas.microsoft.com/office/drawing/2014/main" id="{B46AE4C3-F7DD-8941-AE40-D10D308B2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2" name="Freeform 770">
                <a:extLst>
                  <a:ext uri="{FF2B5EF4-FFF2-40B4-BE49-F238E27FC236}">
                    <a16:creationId xmlns:a16="http://schemas.microsoft.com/office/drawing/2014/main" id="{473279D4-F154-0E47-8FE5-52183095D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3" name="Freeform 771">
                <a:extLst>
                  <a:ext uri="{FF2B5EF4-FFF2-40B4-BE49-F238E27FC236}">
                    <a16:creationId xmlns:a16="http://schemas.microsoft.com/office/drawing/2014/main" id="{CE04BF82-765E-1642-B0A6-40C554237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4" name="Freeform 772">
                <a:extLst>
                  <a:ext uri="{FF2B5EF4-FFF2-40B4-BE49-F238E27FC236}">
                    <a16:creationId xmlns:a16="http://schemas.microsoft.com/office/drawing/2014/main" id="{0EFB986A-503E-A747-BBF1-938BA4DFF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5" name="Freeform 773">
                <a:extLst>
                  <a:ext uri="{FF2B5EF4-FFF2-40B4-BE49-F238E27FC236}">
                    <a16:creationId xmlns:a16="http://schemas.microsoft.com/office/drawing/2014/main" id="{F5E88D0C-4FE2-C446-A676-099F31484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6" name="Freeform 774">
                <a:extLst>
                  <a:ext uri="{FF2B5EF4-FFF2-40B4-BE49-F238E27FC236}">
                    <a16:creationId xmlns:a16="http://schemas.microsoft.com/office/drawing/2014/main" id="{7AD7D2ED-1AF8-0147-81D3-6ECACF2E7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7" name="Freeform 775">
                <a:extLst>
                  <a:ext uri="{FF2B5EF4-FFF2-40B4-BE49-F238E27FC236}">
                    <a16:creationId xmlns:a16="http://schemas.microsoft.com/office/drawing/2014/main" id="{62B170C5-A7B1-A248-9A1B-F823C9691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8" name="Freeform 776">
                <a:extLst>
                  <a:ext uri="{FF2B5EF4-FFF2-40B4-BE49-F238E27FC236}">
                    <a16:creationId xmlns:a16="http://schemas.microsoft.com/office/drawing/2014/main" id="{00F291BE-333F-F746-95A9-128CBE569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9" name="Freeform 777">
                <a:extLst>
                  <a:ext uri="{FF2B5EF4-FFF2-40B4-BE49-F238E27FC236}">
                    <a16:creationId xmlns:a16="http://schemas.microsoft.com/office/drawing/2014/main" id="{09667427-D307-0148-A411-AEA78A805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0" name="Freeform 778">
                <a:extLst>
                  <a:ext uri="{FF2B5EF4-FFF2-40B4-BE49-F238E27FC236}">
                    <a16:creationId xmlns:a16="http://schemas.microsoft.com/office/drawing/2014/main" id="{9ECDAE20-E420-2F4D-8B35-CF844602B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1" name="Freeform 779">
                <a:extLst>
                  <a:ext uri="{FF2B5EF4-FFF2-40B4-BE49-F238E27FC236}">
                    <a16:creationId xmlns:a16="http://schemas.microsoft.com/office/drawing/2014/main" id="{E42076E5-1C14-234B-B0A1-052737288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2" name="Freeform 780">
                <a:extLst>
                  <a:ext uri="{FF2B5EF4-FFF2-40B4-BE49-F238E27FC236}">
                    <a16:creationId xmlns:a16="http://schemas.microsoft.com/office/drawing/2014/main" id="{7C42BDDF-4861-4A4D-B9A1-682D0005E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3" name="Freeform 782">
                <a:extLst>
                  <a:ext uri="{FF2B5EF4-FFF2-40B4-BE49-F238E27FC236}">
                    <a16:creationId xmlns:a16="http://schemas.microsoft.com/office/drawing/2014/main" id="{08E10E13-BA1F-7944-A15F-EB530964F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4" name="Freeform 783">
                <a:extLst>
                  <a:ext uri="{FF2B5EF4-FFF2-40B4-BE49-F238E27FC236}">
                    <a16:creationId xmlns:a16="http://schemas.microsoft.com/office/drawing/2014/main" id="{1F760DD1-C915-9B4C-BAA7-5FE7984F7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5" name="Freeform 784">
                <a:extLst>
                  <a:ext uri="{FF2B5EF4-FFF2-40B4-BE49-F238E27FC236}">
                    <a16:creationId xmlns:a16="http://schemas.microsoft.com/office/drawing/2014/main" id="{56C8F4C3-1EB4-CF41-826C-B015C63AD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6" name="Freeform 785">
                <a:extLst>
                  <a:ext uri="{FF2B5EF4-FFF2-40B4-BE49-F238E27FC236}">
                    <a16:creationId xmlns:a16="http://schemas.microsoft.com/office/drawing/2014/main" id="{88A8761E-71FE-F94E-BC97-1A8FB5D7E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7" name="Freeform 786">
                <a:extLst>
                  <a:ext uri="{FF2B5EF4-FFF2-40B4-BE49-F238E27FC236}">
                    <a16:creationId xmlns:a16="http://schemas.microsoft.com/office/drawing/2014/main" id="{E0936AB8-F508-FB4B-85E7-A48B5DF17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8" name="Freeform 787">
                <a:extLst>
                  <a:ext uri="{FF2B5EF4-FFF2-40B4-BE49-F238E27FC236}">
                    <a16:creationId xmlns:a16="http://schemas.microsoft.com/office/drawing/2014/main" id="{747C26D2-550E-724D-9B2F-9C1B5DF51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9" name="Freeform 788">
                <a:extLst>
                  <a:ext uri="{FF2B5EF4-FFF2-40B4-BE49-F238E27FC236}">
                    <a16:creationId xmlns:a16="http://schemas.microsoft.com/office/drawing/2014/main" id="{02A750AB-A8CA-3645-8EE4-65C2B67D3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0" name="Freeform 789">
                <a:extLst>
                  <a:ext uri="{FF2B5EF4-FFF2-40B4-BE49-F238E27FC236}">
                    <a16:creationId xmlns:a16="http://schemas.microsoft.com/office/drawing/2014/main" id="{D4BCAEF7-6943-D643-AA56-2D7ED02FD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1" name="Freeform 790">
                <a:extLst>
                  <a:ext uri="{FF2B5EF4-FFF2-40B4-BE49-F238E27FC236}">
                    <a16:creationId xmlns:a16="http://schemas.microsoft.com/office/drawing/2014/main" id="{39E298A8-37AD-1F4D-B798-C679572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2" name="Freeform 791">
                <a:extLst>
                  <a:ext uri="{FF2B5EF4-FFF2-40B4-BE49-F238E27FC236}">
                    <a16:creationId xmlns:a16="http://schemas.microsoft.com/office/drawing/2014/main" id="{43F3B7FB-DBE8-0E49-9BBF-704D6A5513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3" name="Freeform 792">
                <a:extLst>
                  <a:ext uri="{FF2B5EF4-FFF2-40B4-BE49-F238E27FC236}">
                    <a16:creationId xmlns:a16="http://schemas.microsoft.com/office/drawing/2014/main" id="{0A17F59A-CC8E-8B43-9085-95F6059A7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4" name="Freeform 793">
                <a:extLst>
                  <a:ext uri="{FF2B5EF4-FFF2-40B4-BE49-F238E27FC236}">
                    <a16:creationId xmlns:a16="http://schemas.microsoft.com/office/drawing/2014/main" id="{EBB36160-D781-4E47-8D07-094DEDA8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5" name="Freeform 794">
                <a:extLst>
                  <a:ext uri="{FF2B5EF4-FFF2-40B4-BE49-F238E27FC236}">
                    <a16:creationId xmlns:a16="http://schemas.microsoft.com/office/drawing/2014/main" id="{A437AA09-DCAA-DC4D-BC69-BD3F65BFD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6" name="Freeform 795">
                <a:extLst>
                  <a:ext uri="{FF2B5EF4-FFF2-40B4-BE49-F238E27FC236}">
                    <a16:creationId xmlns:a16="http://schemas.microsoft.com/office/drawing/2014/main" id="{344E9287-5C7E-0A4B-95D7-90BBBFD88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7" name="Freeform 796">
                <a:extLst>
                  <a:ext uri="{FF2B5EF4-FFF2-40B4-BE49-F238E27FC236}">
                    <a16:creationId xmlns:a16="http://schemas.microsoft.com/office/drawing/2014/main" id="{345DDA40-32BC-6244-B3F5-90F48D000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8" name="Freeform 797">
                <a:extLst>
                  <a:ext uri="{FF2B5EF4-FFF2-40B4-BE49-F238E27FC236}">
                    <a16:creationId xmlns:a16="http://schemas.microsoft.com/office/drawing/2014/main" id="{C0BE32D0-57CA-6846-9EA3-C1FFF46C9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EAA63E-8F7D-334E-8DD9-9F5DAF9B7FDC}"/>
                </a:ext>
              </a:extLst>
            </p:cNvPr>
            <p:cNvSpPr/>
            <p:nvPr/>
          </p:nvSpPr>
          <p:spPr>
            <a:xfrm>
              <a:off x="9303026" y="6532602"/>
              <a:ext cx="258417" cy="2584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E44A235B-4F8D-2B46-B8FD-1E61D0B875DA}"/>
                </a:ext>
              </a:extLst>
            </p:cNvPr>
            <p:cNvSpPr/>
            <p:nvPr/>
          </p:nvSpPr>
          <p:spPr>
            <a:xfrm>
              <a:off x="11930408" y="6267799"/>
              <a:ext cx="258417" cy="258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631C80E1-A085-AF4E-9186-CC1743EB57C6}"/>
                </a:ext>
              </a:extLst>
            </p:cNvPr>
            <p:cNvSpPr/>
            <p:nvPr/>
          </p:nvSpPr>
          <p:spPr>
            <a:xfrm>
              <a:off x="13437704" y="6728791"/>
              <a:ext cx="258417" cy="2584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3231CFC-CD81-A34E-A3CC-08D923ABF9E8}"/>
                </a:ext>
              </a:extLst>
            </p:cNvPr>
            <p:cNvSpPr/>
            <p:nvPr/>
          </p:nvSpPr>
          <p:spPr>
            <a:xfrm>
              <a:off x="14371982" y="5804453"/>
              <a:ext cx="258417" cy="258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0" name="Rectangle 599">
            <a:extLst>
              <a:ext uri="{FF2B5EF4-FFF2-40B4-BE49-F238E27FC236}">
                <a16:creationId xmlns:a16="http://schemas.microsoft.com/office/drawing/2014/main" id="{25BCB4AE-7A38-884A-8437-7B8CDBE264C3}"/>
              </a:ext>
            </a:extLst>
          </p:cNvPr>
          <p:cNvSpPr/>
          <p:nvPr/>
        </p:nvSpPr>
        <p:spPr>
          <a:xfrm>
            <a:off x="12638463" y="3843560"/>
            <a:ext cx="10387792" cy="572759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1" name="Chart 600">
            <a:extLst>
              <a:ext uri="{FF2B5EF4-FFF2-40B4-BE49-F238E27FC236}">
                <a16:creationId xmlns:a16="http://schemas.microsoft.com/office/drawing/2014/main" id="{73D58013-4B09-5A4F-B3E9-D57549786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776066"/>
              </p:ext>
            </p:extLst>
          </p:nvPr>
        </p:nvGraphicFramePr>
        <p:xfrm>
          <a:off x="17343120" y="4483072"/>
          <a:ext cx="5244267" cy="451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02" name="Subtitle 2">
            <a:extLst>
              <a:ext uri="{FF2B5EF4-FFF2-40B4-BE49-F238E27FC236}">
                <a16:creationId xmlns:a16="http://schemas.microsoft.com/office/drawing/2014/main" id="{0C43DCFA-4D21-8E4B-A362-D56E75A489CD}"/>
              </a:ext>
            </a:extLst>
          </p:cNvPr>
          <p:cNvSpPr txBox="1">
            <a:spLocks/>
          </p:cNvSpPr>
          <p:nvPr/>
        </p:nvSpPr>
        <p:spPr>
          <a:xfrm>
            <a:off x="13066105" y="5932702"/>
            <a:ext cx="237767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603" name="Subtitle 2">
            <a:extLst>
              <a:ext uri="{FF2B5EF4-FFF2-40B4-BE49-F238E27FC236}">
                <a16:creationId xmlns:a16="http://schemas.microsoft.com/office/drawing/2014/main" id="{9F454D74-5A16-ED43-946A-F3FD0F5C902E}"/>
              </a:ext>
            </a:extLst>
          </p:cNvPr>
          <p:cNvSpPr txBox="1">
            <a:spLocks/>
          </p:cNvSpPr>
          <p:nvPr/>
        </p:nvSpPr>
        <p:spPr>
          <a:xfrm>
            <a:off x="13066104" y="4975898"/>
            <a:ext cx="2377673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604" name="Subtitle 2">
            <a:extLst>
              <a:ext uri="{FF2B5EF4-FFF2-40B4-BE49-F238E27FC236}">
                <a16:creationId xmlns:a16="http://schemas.microsoft.com/office/drawing/2014/main" id="{6C480B2D-7DDC-BF42-9402-A058AE207F16}"/>
              </a:ext>
            </a:extLst>
          </p:cNvPr>
          <p:cNvSpPr txBox="1">
            <a:spLocks/>
          </p:cNvSpPr>
          <p:nvPr/>
        </p:nvSpPr>
        <p:spPr>
          <a:xfrm>
            <a:off x="13066104" y="6889506"/>
            <a:ext cx="2377673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605" name="Subtitle 2">
            <a:extLst>
              <a:ext uri="{FF2B5EF4-FFF2-40B4-BE49-F238E27FC236}">
                <a16:creationId xmlns:a16="http://schemas.microsoft.com/office/drawing/2014/main" id="{06F9E638-9113-D648-9EE6-D9BD3C2D99F6}"/>
              </a:ext>
            </a:extLst>
          </p:cNvPr>
          <p:cNvSpPr txBox="1">
            <a:spLocks/>
          </p:cNvSpPr>
          <p:nvPr/>
        </p:nvSpPr>
        <p:spPr>
          <a:xfrm>
            <a:off x="13066105" y="7846310"/>
            <a:ext cx="2105896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Four</a:t>
            </a:r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991C76-9DF5-DB42-AC8E-6B3D69606DBB}"/>
              </a:ext>
            </a:extLst>
          </p:cNvPr>
          <p:cNvGrpSpPr/>
          <p:nvPr/>
        </p:nvGrpSpPr>
        <p:grpSpPr>
          <a:xfrm>
            <a:off x="15206076" y="5059406"/>
            <a:ext cx="1323260" cy="558878"/>
            <a:chOff x="11527194" y="9443102"/>
            <a:chExt cx="1323260" cy="558878"/>
          </a:xfrm>
        </p:grpSpPr>
        <p:sp>
          <p:nvSpPr>
            <p:cNvPr id="615" name="Rounded Rectangle 614">
              <a:extLst>
                <a:ext uri="{FF2B5EF4-FFF2-40B4-BE49-F238E27FC236}">
                  <a16:creationId xmlns:a16="http://schemas.microsoft.com/office/drawing/2014/main" id="{0AAC416C-89D0-6D40-B8CE-4EAA0759C6E1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ADF4C647-F210-BA49-8BAE-8508249B9C3F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+340</a:t>
              </a:r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36340154-8A6B-B14C-A62C-8DDF60134FE4}"/>
              </a:ext>
            </a:extLst>
          </p:cNvPr>
          <p:cNvGrpSpPr/>
          <p:nvPr/>
        </p:nvGrpSpPr>
        <p:grpSpPr>
          <a:xfrm>
            <a:off x="15206076" y="6006134"/>
            <a:ext cx="1323260" cy="558878"/>
            <a:chOff x="11527194" y="9443102"/>
            <a:chExt cx="1323260" cy="558878"/>
          </a:xfrm>
        </p:grpSpPr>
        <p:sp>
          <p:nvSpPr>
            <p:cNvPr id="618" name="Rounded Rectangle 617">
              <a:extLst>
                <a:ext uri="{FF2B5EF4-FFF2-40B4-BE49-F238E27FC236}">
                  <a16:creationId xmlns:a16="http://schemas.microsoft.com/office/drawing/2014/main" id="{E546AE57-97A1-AB46-928E-AFD462C9A27C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44B7F144-1E18-7346-B0EB-86ED9BFAC9F2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+120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E99C3DDC-2C59-154F-B89B-F2C18FF16406}"/>
              </a:ext>
            </a:extLst>
          </p:cNvPr>
          <p:cNvGrpSpPr/>
          <p:nvPr/>
        </p:nvGrpSpPr>
        <p:grpSpPr>
          <a:xfrm>
            <a:off x="15206076" y="6968208"/>
            <a:ext cx="1323260" cy="558878"/>
            <a:chOff x="11527194" y="9443102"/>
            <a:chExt cx="1323260" cy="558878"/>
          </a:xfrm>
        </p:grpSpPr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644987DA-2E02-704D-A584-1500335D15CB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3FC5417C-30C7-6A4C-8C4C-091435E971AD}"/>
                </a:ext>
              </a:extLst>
            </p:cNvPr>
            <p:cNvSpPr txBox="1"/>
            <p:nvPr/>
          </p:nvSpPr>
          <p:spPr>
            <a:xfrm>
              <a:off x="11757456" y="9522485"/>
              <a:ext cx="86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+70</a:t>
              </a:r>
            </a:p>
          </p:txBody>
        </p: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1D66EFFB-0D66-F844-AEA2-61194FC20D99}"/>
              </a:ext>
            </a:extLst>
          </p:cNvPr>
          <p:cNvGrpSpPr/>
          <p:nvPr/>
        </p:nvGrpSpPr>
        <p:grpSpPr>
          <a:xfrm>
            <a:off x="15206076" y="7930282"/>
            <a:ext cx="1323260" cy="558878"/>
            <a:chOff x="11527194" y="9443102"/>
            <a:chExt cx="1323260" cy="558878"/>
          </a:xfrm>
        </p:grpSpPr>
        <p:sp>
          <p:nvSpPr>
            <p:cNvPr id="624" name="Rounded Rectangle 623">
              <a:extLst>
                <a:ext uri="{FF2B5EF4-FFF2-40B4-BE49-F238E27FC236}">
                  <a16:creationId xmlns:a16="http://schemas.microsoft.com/office/drawing/2014/main" id="{A910366B-139A-8C4B-B610-740B6DFCF565}"/>
                </a:ext>
              </a:extLst>
            </p:cNvPr>
            <p:cNvSpPr/>
            <p:nvPr/>
          </p:nvSpPr>
          <p:spPr>
            <a:xfrm>
              <a:off x="11527194" y="9443102"/>
              <a:ext cx="1323260" cy="55887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2332A727-859C-CA46-9BAB-E2CC83EAFF3E}"/>
                </a:ext>
              </a:extLst>
            </p:cNvPr>
            <p:cNvSpPr txBox="1"/>
            <p:nvPr/>
          </p:nvSpPr>
          <p:spPr>
            <a:xfrm>
              <a:off x="11644445" y="9522485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+710</a:t>
              </a:r>
            </a:p>
          </p:txBody>
        </p:sp>
      </p:grpSp>
      <p:grpSp>
        <p:nvGrpSpPr>
          <p:cNvPr id="531" name="Grupo 349">
            <a:extLst>
              <a:ext uri="{FF2B5EF4-FFF2-40B4-BE49-F238E27FC236}">
                <a16:creationId xmlns:a16="http://schemas.microsoft.com/office/drawing/2014/main" id="{E623439E-1DD1-8147-87AB-64BD5A5C891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32" name="CuadroTexto 350">
              <a:extLst>
                <a:ext uri="{FF2B5EF4-FFF2-40B4-BE49-F238E27FC236}">
                  <a16:creationId xmlns:a16="http://schemas.microsoft.com/office/drawing/2014/main" id="{395F65A8-31B7-9545-AD90-8FC7951C0840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533" name="CuadroTexto 351">
              <a:extLst>
                <a:ext uri="{FF2B5EF4-FFF2-40B4-BE49-F238E27FC236}">
                  <a16:creationId xmlns:a16="http://schemas.microsoft.com/office/drawing/2014/main" id="{373808C0-24CB-2444-85AE-6DA485E8FE8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6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47">
            <a:extLst>
              <a:ext uri="{FF2B5EF4-FFF2-40B4-BE49-F238E27FC236}">
                <a16:creationId xmlns:a16="http://schemas.microsoft.com/office/drawing/2014/main" id="{347BEA69-3423-ED4B-B5E5-3226AB441026}"/>
              </a:ext>
            </a:extLst>
          </p:cNvPr>
          <p:cNvSpPr/>
          <p:nvPr/>
        </p:nvSpPr>
        <p:spPr>
          <a:xfrm>
            <a:off x="9882107" y="8265458"/>
            <a:ext cx="13332050" cy="442605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8B83FFED-FEB5-B243-8132-D61DF40F6000}"/>
              </a:ext>
            </a:extLst>
          </p:cNvPr>
          <p:cNvSpPr/>
          <p:nvPr/>
        </p:nvSpPr>
        <p:spPr>
          <a:xfrm>
            <a:off x="1163200" y="8265458"/>
            <a:ext cx="8299041" cy="442605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451AB529-996A-EE49-90AE-E37AE2E6EB72}"/>
              </a:ext>
            </a:extLst>
          </p:cNvPr>
          <p:cNvSpPr/>
          <p:nvPr/>
        </p:nvSpPr>
        <p:spPr>
          <a:xfrm>
            <a:off x="2194311" y="8799816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Most Viewed Item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0AF1C1-AF87-2A49-9E1D-5744F89CF060}"/>
              </a:ext>
            </a:extLst>
          </p:cNvPr>
          <p:cNvGrpSpPr/>
          <p:nvPr/>
        </p:nvGrpSpPr>
        <p:grpSpPr>
          <a:xfrm>
            <a:off x="2194310" y="9558603"/>
            <a:ext cx="6236820" cy="2623811"/>
            <a:chOff x="2113759" y="8944656"/>
            <a:chExt cx="6236820" cy="2623811"/>
          </a:xfrm>
        </p:grpSpPr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88FD9CC8-2B4A-D842-A2D5-B804D51C0489}"/>
                </a:ext>
              </a:extLst>
            </p:cNvPr>
            <p:cNvSpPr txBox="1"/>
            <p:nvPr/>
          </p:nvSpPr>
          <p:spPr>
            <a:xfrm>
              <a:off x="2113759" y="8944656"/>
              <a:ext cx="3774082" cy="259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Report</a:t>
              </a:r>
            </a:p>
          </p:txBody>
        </p: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60A237E7-4D3E-F147-802F-E21B00E04B2A}"/>
                </a:ext>
              </a:extLst>
            </p:cNvPr>
            <p:cNvGrpSpPr/>
            <p:nvPr/>
          </p:nvGrpSpPr>
          <p:grpSpPr>
            <a:xfrm>
              <a:off x="7027319" y="9089530"/>
              <a:ext cx="1323260" cy="558878"/>
              <a:chOff x="11527194" y="9443102"/>
              <a:chExt cx="1323260" cy="558878"/>
            </a:xfrm>
          </p:grpSpPr>
          <p:sp>
            <p:nvSpPr>
              <p:cNvPr id="535" name="Rounded Rectangle 534">
                <a:extLst>
                  <a:ext uri="{FF2B5EF4-FFF2-40B4-BE49-F238E27FC236}">
                    <a16:creationId xmlns:a16="http://schemas.microsoft.com/office/drawing/2014/main" id="{0BABECCE-BC6D-274C-8462-52B0B29FA4D4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243168A9-07EC-2B4C-A953-B18C032BD5BB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+340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0130F34-77EA-8747-A86C-8AEFFEC1808F}"/>
                </a:ext>
              </a:extLst>
            </p:cNvPr>
            <p:cNvGrpSpPr/>
            <p:nvPr/>
          </p:nvGrpSpPr>
          <p:grpSpPr>
            <a:xfrm>
              <a:off x="7027319" y="9726604"/>
              <a:ext cx="1323260" cy="558878"/>
              <a:chOff x="11527194" y="9443102"/>
              <a:chExt cx="1323260" cy="558878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C47503E-EF86-F446-96B4-D8FC53723FA1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B3860CFA-5398-8540-ACF8-4F02594B79D6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+120</a:t>
                </a:r>
              </a:p>
            </p:txBody>
          </p:sp>
        </p:grp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777376DE-CD30-974E-991F-5BE7F82BA909}"/>
                </a:ext>
              </a:extLst>
            </p:cNvPr>
            <p:cNvGrpSpPr/>
            <p:nvPr/>
          </p:nvGrpSpPr>
          <p:grpSpPr>
            <a:xfrm>
              <a:off x="7027319" y="10371328"/>
              <a:ext cx="1323260" cy="558878"/>
              <a:chOff x="11527194" y="9443102"/>
              <a:chExt cx="1323260" cy="558878"/>
            </a:xfrm>
          </p:grpSpPr>
          <p:sp>
            <p:nvSpPr>
              <p:cNvPr id="541" name="Rounded Rectangle 540">
                <a:extLst>
                  <a:ext uri="{FF2B5EF4-FFF2-40B4-BE49-F238E27FC236}">
                    <a16:creationId xmlns:a16="http://schemas.microsoft.com/office/drawing/2014/main" id="{96341E06-C21D-7742-9ACF-FE75168DA2D9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49FBA37D-EF51-A741-A27E-9919ADE9D741}"/>
                  </a:ext>
                </a:extLst>
              </p:cNvPr>
              <p:cNvSpPr txBox="1"/>
              <p:nvPr/>
            </p:nvSpPr>
            <p:spPr>
              <a:xfrm>
                <a:off x="11757456" y="9522485"/>
                <a:ext cx="86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+70</a:t>
                </a:r>
              </a:p>
            </p:txBody>
          </p: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DC7B3998-4D82-9442-BD86-BCB241A49A64}"/>
                </a:ext>
              </a:extLst>
            </p:cNvPr>
            <p:cNvGrpSpPr/>
            <p:nvPr/>
          </p:nvGrpSpPr>
          <p:grpSpPr>
            <a:xfrm>
              <a:off x="7027319" y="11009589"/>
              <a:ext cx="1323260" cy="558878"/>
              <a:chOff x="11527194" y="9443102"/>
              <a:chExt cx="1323260" cy="558878"/>
            </a:xfrm>
          </p:grpSpPr>
          <p:sp>
            <p:nvSpPr>
              <p:cNvPr id="544" name="Rounded Rectangle 543">
                <a:extLst>
                  <a:ext uri="{FF2B5EF4-FFF2-40B4-BE49-F238E27FC236}">
                    <a16:creationId xmlns:a16="http://schemas.microsoft.com/office/drawing/2014/main" id="{856F0424-85AC-1648-A4E5-75E547AB762A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1CC88323-B666-244B-9151-E82495517DBE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+710</a:t>
                </a:r>
              </a:p>
            </p:txBody>
          </p:sp>
        </p:grp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8D1FB2D-5A43-E34D-AE25-5DBC6E43695A}"/>
              </a:ext>
            </a:extLst>
          </p:cNvPr>
          <p:cNvSpPr/>
          <p:nvPr/>
        </p:nvSpPr>
        <p:spPr>
          <a:xfrm>
            <a:off x="8667732" y="3801346"/>
            <a:ext cx="7083891" cy="405589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D533B1C-8F5F-8348-A1CC-802176BD2BC9}"/>
              </a:ext>
            </a:extLst>
          </p:cNvPr>
          <p:cNvSpPr txBox="1"/>
          <p:nvPr/>
        </p:nvSpPr>
        <p:spPr>
          <a:xfrm>
            <a:off x="9249619" y="4060841"/>
            <a:ext cx="2087281" cy="46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E57E0C-2224-784D-A5E7-15A083364C43}"/>
              </a:ext>
            </a:extLst>
          </p:cNvPr>
          <p:cNvSpPr/>
          <p:nvPr/>
        </p:nvSpPr>
        <p:spPr>
          <a:xfrm>
            <a:off x="9249619" y="4516547"/>
            <a:ext cx="3171261" cy="58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225" name="Chart 224">
            <a:extLst>
              <a:ext uri="{FF2B5EF4-FFF2-40B4-BE49-F238E27FC236}">
                <a16:creationId xmlns:a16="http://schemas.microsoft.com/office/drawing/2014/main" id="{C7909197-7BBC-F94B-BF80-664F4E337C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883336"/>
              </p:ext>
            </p:extLst>
          </p:nvPr>
        </p:nvGraphicFramePr>
        <p:xfrm>
          <a:off x="9249619" y="5206082"/>
          <a:ext cx="6048547" cy="232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6" name="Rectangle 225">
            <a:extLst>
              <a:ext uri="{FF2B5EF4-FFF2-40B4-BE49-F238E27FC236}">
                <a16:creationId xmlns:a16="http://schemas.microsoft.com/office/drawing/2014/main" id="{63010D86-3E7D-DB41-8E5C-EF51D61ACAA8}"/>
              </a:ext>
            </a:extLst>
          </p:cNvPr>
          <p:cNvSpPr/>
          <p:nvPr/>
        </p:nvSpPr>
        <p:spPr>
          <a:xfrm>
            <a:off x="1163200" y="3801346"/>
            <a:ext cx="7083891" cy="405589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2872367-9684-244D-A008-1303CAB365AA}"/>
              </a:ext>
            </a:extLst>
          </p:cNvPr>
          <p:cNvSpPr txBox="1"/>
          <p:nvPr/>
        </p:nvSpPr>
        <p:spPr>
          <a:xfrm>
            <a:off x="1745087" y="4060841"/>
            <a:ext cx="2087281" cy="46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E7A561E-A765-2449-9FA9-62E6A3F8FE70}"/>
              </a:ext>
            </a:extLst>
          </p:cNvPr>
          <p:cNvSpPr/>
          <p:nvPr/>
        </p:nvSpPr>
        <p:spPr>
          <a:xfrm>
            <a:off x="1745087" y="4516547"/>
            <a:ext cx="2739155" cy="58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229" name="Chart 228">
            <a:extLst>
              <a:ext uri="{FF2B5EF4-FFF2-40B4-BE49-F238E27FC236}">
                <a16:creationId xmlns:a16="http://schemas.microsoft.com/office/drawing/2014/main" id="{F6EBBD68-56F0-D74D-BD7C-DDDD79AC8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539436"/>
              </p:ext>
            </p:extLst>
          </p:nvPr>
        </p:nvGraphicFramePr>
        <p:xfrm>
          <a:off x="1745087" y="5206082"/>
          <a:ext cx="6048547" cy="232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0" name="Rectangle 229">
            <a:extLst>
              <a:ext uri="{FF2B5EF4-FFF2-40B4-BE49-F238E27FC236}">
                <a16:creationId xmlns:a16="http://schemas.microsoft.com/office/drawing/2014/main" id="{28FBC2AA-2F20-324F-9958-CC0307D640A6}"/>
              </a:ext>
            </a:extLst>
          </p:cNvPr>
          <p:cNvSpPr/>
          <p:nvPr/>
        </p:nvSpPr>
        <p:spPr>
          <a:xfrm>
            <a:off x="16130266" y="3801346"/>
            <a:ext cx="7083891" cy="405589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74F3612-3B2C-4543-BEBD-B66A6B49648F}"/>
              </a:ext>
            </a:extLst>
          </p:cNvPr>
          <p:cNvSpPr txBox="1"/>
          <p:nvPr/>
        </p:nvSpPr>
        <p:spPr>
          <a:xfrm>
            <a:off x="16712154" y="4060841"/>
            <a:ext cx="2087281" cy="46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6AF4E1F-36A2-ED4B-97F4-8C482535E220}"/>
              </a:ext>
            </a:extLst>
          </p:cNvPr>
          <p:cNvSpPr/>
          <p:nvPr/>
        </p:nvSpPr>
        <p:spPr>
          <a:xfrm>
            <a:off x="16712154" y="4516547"/>
            <a:ext cx="2739155" cy="58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233" name="Chart 232">
            <a:extLst>
              <a:ext uri="{FF2B5EF4-FFF2-40B4-BE49-F238E27FC236}">
                <a16:creationId xmlns:a16="http://schemas.microsoft.com/office/drawing/2014/main" id="{366D64F9-E21F-2841-8E35-B265CB3EFD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438029"/>
              </p:ext>
            </p:extLst>
          </p:nvPr>
        </p:nvGraphicFramePr>
        <p:xfrm>
          <a:off x="16712154" y="5206082"/>
          <a:ext cx="6048547" cy="232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DB076AB6-DBD9-F44E-8A90-56B1F464CFA2}"/>
              </a:ext>
            </a:extLst>
          </p:cNvPr>
          <p:cNvGrpSpPr/>
          <p:nvPr/>
        </p:nvGrpSpPr>
        <p:grpSpPr>
          <a:xfrm>
            <a:off x="10886557" y="10367568"/>
            <a:ext cx="11296784" cy="1735461"/>
            <a:chOff x="10886556" y="10367568"/>
            <a:chExt cx="7549377" cy="1735461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0BBF815-8694-F245-9832-34B8763A1A4F}"/>
                </a:ext>
              </a:extLst>
            </p:cNvPr>
            <p:cNvGrpSpPr/>
            <p:nvPr/>
          </p:nvGrpSpPr>
          <p:grpSpPr>
            <a:xfrm>
              <a:off x="10886556" y="10367568"/>
              <a:ext cx="7545540" cy="127016"/>
              <a:chOff x="1592826" y="5644055"/>
              <a:chExt cx="4260816" cy="343790"/>
            </a:xfrm>
          </p:grpSpPr>
          <p:sp>
            <p:nvSpPr>
              <p:cNvPr id="235" name="Rounded Rectangle 234">
                <a:extLst>
                  <a:ext uri="{FF2B5EF4-FFF2-40B4-BE49-F238E27FC236}">
                    <a16:creationId xmlns:a16="http://schemas.microsoft.com/office/drawing/2014/main" id="{7046AF9D-418B-B54F-9C06-D9CDF55F205D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ounded Rectangle 235">
                <a:extLst>
                  <a:ext uri="{FF2B5EF4-FFF2-40B4-BE49-F238E27FC236}">
                    <a16:creationId xmlns:a16="http://schemas.microsoft.com/office/drawing/2014/main" id="{5124305E-8874-BC47-8908-26FC7EB87282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3020064" cy="34379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6A97C64E-4426-3947-B8C6-B3FCDDC86048}"/>
                </a:ext>
              </a:extLst>
            </p:cNvPr>
            <p:cNvGrpSpPr/>
            <p:nvPr/>
          </p:nvGrpSpPr>
          <p:grpSpPr>
            <a:xfrm>
              <a:off x="10890393" y="11171790"/>
              <a:ext cx="7545540" cy="127016"/>
              <a:chOff x="6973390" y="5644055"/>
              <a:chExt cx="4260816" cy="343790"/>
            </a:xfrm>
          </p:grpSpPr>
          <p:sp>
            <p:nvSpPr>
              <p:cNvPr id="238" name="Rounded Rectangle 237">
                <a:extLst>
                  <a:ext uri="{FF2B5EF4-FFF2-40B4-BE49-F238E27FC236}">
                    <a16:creationId xmlns:a16="http://schemas.microsoft.com/office/drawing/2014/main" id="{7E2BDE54-8445-894F-BAA4-48FAD4F34F41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00E9F612-7FBC-8D41-A943-86416AF96BB3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157623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33D982CB-33F5-C747-B482-3C2C76168561}"/>
                </a:ext>
              </a:extLst>
            </p:cNvPr>
            <p:cNvGrpSpPr/>
            <p:nvPr/>
          </p:nvGrpSpPr>
          <p:grpSpPr>
            <a:xfrm>
              <a:off x="10890393" y="11976013"/>
              <a:ext cx="7545540" cy="127016"/>
              <a:chOff x="6973390" y="5644055"/>
              <a:chExt cx="4260816" cy="343790"/>
            </a:xfrm>
          </p:grpSpPr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2D2A3E12-67AD-B945-A44E-82591D0A7574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D2AC6826-97CA-0B45-A256-5F329E961A0D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3487113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C23D9ED9-2072-4841-9A80-F4893F45C4A4}"/>
              </a:ext>
            </a:extLst>
          </p:cNvPr>
          <p:cNvSpPr txBox="1"/>
          <p:nvPr/>
        </p:nvSpPr>
        <p:spPr>
          <a:xfrm>
            <a:off x="10772649" y="9659018"/>
            <a:ext cx="3774082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Earning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54ED573-3961-FE4A-A84B-F0C70AA065CE}"/>
              </a:ext>
            </a:extLst>
          </p:cNvPr>
          <p:cNvSpPr txBox="1"/>
          <p:nvPr/>
        </p:nvSpPr>
        <p:spPr>
          <a:xfrm>
            <a:off x="10772649" y="10485822"/>
            <a:ext cx="3774082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Downloads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26D6159-6740-0540-A61D-D66C10C70734}"/>
              </a:ext>
            </a:extLst>
          </p:cNvPr>
          <p:cNvSpPr txBox="1"/>
          <p:nvPr/>
        </p:nvSpPr>
        <p:spPr>
          <a:xfrm>
            <a:off x="10772649" y="11285957"/>
            <a:ext cx="3774082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Favorites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6165E19-9149-6841-B16A-CB4D63C1F9BD}"/>
              </a:ext>
            </a:extLst>
          </p:cNvPr>
          <p:cNvSpPr/>
          <p:nvPr/>
        </p:nvSpPr>
        <p:spPr>
          <a:xfrm>
            <a:off x="10779377" y="8799816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Detailed Chart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49" name="Grupo 349">
            <a:extLst>
              <a:ext uri="{FF2B5EF4-FFF2-40B4-BE49-F238E27FC236}">
                <a16:creationId xmlns:a16="http://schemas.microsoft.com/office/drawing/2014/main" id="{C2586DBA-2438-7949-9ECF-B35DAAC74E5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C0EDB526-224E-9947-9D89-0BF490B79232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51" name="CuadroTexto 351">
              <a:extLst>
                <a:ext uri="{FF2B5EF4-FFF2-40B4-BE49-F238E27FC236}">
                  <a16:creationId xmlns:a16="http://schemas.microsoft.com/office/drawing/2014/main" id="{2CBEE915-8CC4-E24D-B3FE-3171EA52E66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26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536CE28-AC1A-7546-A5B9-0AF12C9E0959}"/>
              </a:ext>
            </a:extLst>
          </p:cNvPr>
          <p:cNvSpPr/>
          <p:nvPr/>
        </p:nvSpPr>
        <p:spPr>
          <a:xfrm>
            <a:off x="1345096" y="3755053"/>
            <a:ext cx="7412042" cy="540248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585C77-C636-E14C-BAB7-9E4A0D61D083}"/>
              </a:ext>
            </a:extLst>
          </p:cNvPr>
          <p:cNvSpPr/>
          <p:nvPr/>
        </p:nvSpPr>
        <p:spPr>
          <a:xfrm>
            <a:off x="1813890" y="4364652"/>
            <a:ext cx="3144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Software Sales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DFCB90-3CC4-6047-8D55-392F66C2C8AD}"/>
              </a:ext>
            </a:extLst>
          </p:cNvPr>
          <p:cNvSpPr/>
          <p:nvPr/>
        </p:nvSpPr>
        <p:spPr>
          <a:xfrm>
            <a:off x="1813890" y="5583852"/>
            <a:ext cx="3144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Downloads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72B090-D97E-E54C-AA59-03D5B99857AB}"/>
              </a:ext>
            </a:extLst>
          </p:cNvPr>
          <p:cNvSpPr/>
          <p:nvPr/>
        </p:nvSpPr>
        <p:spPr>
          <a:xfrm>
            <a:off x="1813890" y="6804693"/>
            <a:ext cx="3144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Attendance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4091C4-860B-FF4D-9CEB-14D4D4F8C4CB}"/>
              </a:ext>
            </a:extLst>
          </p:cNvPr>
          <p:cNvSpPr/>
          <p:nvPr/>
        </p:nvSpPr>
        <p:spPr>
          <a:xfrm>
            <a:off x="1813891" y="8024713"/>
            <a:ext cx="1860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Advertise</a:t>
            </a:r>
            <a:endParaRPr lang="en-US" sz="4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9D0DB98-3837-3C4D-AEBA-8C31FCFB8068}"/>
              </a:ext>
            </a:extLst>
          </p:cNvPr>
          <p:cNvGrpSpPr/>
          <p:nvPr/>
        </p:nvGrpSpPr>
        <p:grpSpPr>
          <a:xfrm>
            <a:off x="7518568" y="4269653"/>
            <a:ext cx="739055" cy="739055"/>
            <a:chOff x="3241678" y="8667849"/>
            <a:chExt cx="1652954" cy="165295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5716949-97D5-0345-B914-D64EF1CB1273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C768497-5CDF-2A49-A85F-4C9325050B74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72" name="Freeform 372">
                <a:extLst>
                  <a:ext uri="{FF2B5EF4-FFF2-40B4-BE49-F238E27FC236}">
                    <a16:creationId xmlns:a16="http://schemas.microsoft.com/office/drawing/2014/main" id="{FF53B8C4-D319-514B-9525-E3855E2E4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73">
                <a:extLst>
                  <a:ext uri="{FF2B5EF4-FFF2-40B4-BE49-F238E27FC236}">
                    <a16:creationId xmlns:a16="http://schemas.microsoft.com/office/drawing/2014/main" id="{2698EC51-8761-194C-9AC8-51067C215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ACA958E-374E-2744-8D1C-E97BAE695009}"/>
              </a:ext>
            </a:extLst>
          </p:cNvPr>
          <p:cNvGrpSpPr/>
          <p:nvPr/>
        </p:nvGrpSpPr>
        <p:grpSpPr>
          <a:xfrm>
            <a:off x="7518568" y="5510300"/>
            <a:ext cx="739055" cy="739055"/>
            <a:chOff x="10427989" y="8667849"/>
            <a:chExt cx="1652954" cy="165295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8382E05-1C2E-5846-8483-7DA121E02ED9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3307F90-26EC-DF4A-B209-B85EC896B314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FFBB245-972D-DD46-B58C-AA48C4F0C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6FF6A768-6180-6146-AF28-71C8ED2FB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E4DD15A-6B57-EF41-9C41-45D6EC690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B5169D94-25CF-2A43-8CEC-2C4ADE1AFB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39B3B6F-3507-5247-A186-A9E90AF0E90E}"/>
              </a:ext>
            </a:extLst>
          </p:cNvPr>
          <p:cNvGrpSpPr/>
          <p:nvPr/>
        </p:nvGrpSpPr>
        <p:grpSpPr>
          <a:xfrm>
            <a:off x="7526225" y="6696775"/>
            <a:ext cx="739055" cy="739055"/>
            <a:chOff x="3241678" y="8667849"/>
            <a:chExt cx="1652954" cy="165295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ADF394D-73C1-1B4C-B527-AD9326611A78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FE72A51-86FE-1D47-9E58-55A7F1624579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84" name="Freeform 372">
                <a:extLst>
                  <a:ext uri="{FF2B5EF4-FFF2-40B4-BE49-F238E27FC236}">
                    <a16:creationId xmlns:a16="http://schemas.microsoft.com/office/drawing/2014/main" id="{E94CA39B-EC47-6C42-A945-B7139AB76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73">
                <a:extLst>
                  <a:ext uri="{FF2B5EF4-FFF2-40B4-BE49-F238E27FC236}">
                    <a16:creationId xmlns:a16="http://schemas.microsoft.com/office/drawing/2014/main" id="{D01CC352-E079-EC4A-A6F3-9540A0B45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143B4C3-05AA-924E-B70B-23C166748901}"/>
              </a:ext>
            </a:extLst>
          </p:cNvPr>
          <p:cNvGrpSpPr/>
          <p:nvPr/>
        </p:nvGrpSpPr>
        <p:grpSpPr>
          <a:xfrm>
            <a:off x="7518568" y="7908726"/>
            <a:ext cx="739055" cy="739055"/>
            <a:chOff x="10427989" y="8667849"/>
            <a:chExt cx="1652954" cy="165295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5819839-8422-AC43-82C6-6D703643553A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F4B96B6-A1B7-6A45-BA1C-08C7D9C6EE21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A88C8690-C253-0742-BA6A-01F827FB2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9C1119B6-7D19-C447-B9EB-8EC3D1557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3B03108E-695A-B244-851A-4D8E61038B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C3035106-458B-F54C-A64D-ACC6E1DEC6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1709690-3748-A945-B158-DED8BFD0A1DC}"/>
              </a:ext>
            </a:extLst>
          </p:cNvPr>
          <p:cNvGrpSpPr/>
          <p:nvPr/>
        </p:nvGrpSpPr>
        <p:grpSpPr>
          <a:xfrm>
            <a:off x="1345096" y="10013430"/>
            <a:ext cx="21687458" cy="2672861"/>
            <a:chOff x="1552819" y="3720237"/>
            <a:chExt cx="21272014" cy="267286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3967004-9567-134C-BAED-1F1A0E0241A0}"/>
                </a:ext>
              </a:extLst>
            </p:cNvPr>
            <p:cNvSpPr/>
            <p:nvPr/>
          </p:nvSpPr>
          <p:spPr>
            <a:xfrm>
              <a:off x="1552819" y="3720237"/>
              <a:ext cx="4668549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6CD0BAD-9A1F-5249-97BA-2E88B2D0CEF0}"/>
                </a:ext>
              </a:extLst>
            </p:cNvPr>
            <p:cNvSpPr/>
            <p:nvPr/>
          </p:nvSpPr>
          <p:spPr>
            <a:xfrm>
              <a:off x="7087307" y="3720237"/>
              <a:ext cx="4668549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E1C5C0D-4D5F-A649-910A-8DCF64234B84}"/>
                </a:ext>
              </a:extLst>
            </p:cNvPr>
            <p:cNvSpPr/>
            <p:nvPr/>
          </p:nvSpPr>
          <p:spPr>
            <a:xfrm>
              <a:off x="12621796" y="3720237"/>
              <a:ext cx="4668549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3937B9D-528A-9447-AF57-A53F8F5400E0}"/>
                </a:ext>
              </a:extLst>
            </p:cNvPr>
            <p:cNvSpPr/>
            <p:nvPr/>
          </p:nvSpPr>
          <p:spPr>
            <a:xfrm>
              <a:off x="18156284" y="3720237"/>
              <a:ext cx="4668549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37B4BA2-92BF-1449-86D7-3A22CB8E4EA0}"/>
                </a:ext>
              </a:extLst>
            </p:cNvPr>
            <p:cNvGrpSpPr/>
            <p:nvPr/>
          </p:nvGrpSpPr>
          <p:grpSpPr>
            <a:xfrm>
              <a:off x="2131364" y="4341688"/>
              <a:ext cx="3511457" cy="1429958"/>
              <a:chOff x="17975592" y="4841740"/>
              <a:chExt cx="3511457" cy="1429958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0E7ADD1-E9C6-B64D-8B8A-B63A2DAAE1E5}"/>
                  </a:ext>
                </a:extLst>
              </p:cNvPr>
              <p:cNvSpPr txBox="1"/>
              <p:nvPr/>
            </p:nvSpPr>
            <p:spPr>
              <a:xfrm>
                <a:off x="17975592" y="4841740"/>
                <a:ext cx="3511457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EACBABE-D10F-484B-983F-39C311C3607C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+2470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D256513-33C3-CE45-B2D9-F6F974C0A03D}"/>
                </a:ext>
              </a:extLst>
            </p:cNvPr>
            <p:cNvGrpSpPr/>
            <p:nvPr/>
          </p:nvGrpSpPr>
          <p:grpSpPr>
            <a:xfrm>
              <a:off x="7665853" y="4341688"/>
              <a:ext cx="3511457" cy="1429958"/>
              <a:chOff x="17975592" y="4841740"/>
              <a:chExt cx="3511457" cy="142995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E8C244A-BFFC-3141-9F9D-BE46617D58E4}"/>
                  </a:ext>
                </a:extLst>
              </p:cNvPr>
              <p:cNvSpPr txBox="1"/>
              <p:nvPr/>
            </p:nvSpPr>
            <p:spPr>
              <a:xfrm>
                <a:off x="17975592" y="4841740"/>
                <a:ext cx="3511457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49B0438-ECB5-F548-A1F3-9D786977BF13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$6800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A53C55A-4DC1-F343-A7BE-69F164779559}"/>
                </a:ext>
              </a:extLst>
            </p:cNvPr>
            <p:cNvGrpSpPr/>
            <p:nvPr/>
          </p:nvGrpSpPr>
          <p:grpSpPr>
            <a:xfrm>
              <a:off x="13200341" y="4341688"/>
              <a:ext cx="3511457" cy="1429958"/>
              <a:chOff x="17975592" y="4841740"/>
              <a:chExt cx="3511457" cy="1429958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C115EDD-B346-AE41-97D4-417E3FCBF268}"/>
                  </a:ext>
                </a:extLst>
              </p:cNvPr>
              <p:cNvSpPr txBox="1"/>
              <p:nvPr/>
            </p:nvSpPr>
            <p:spPr>
              <a:xfrm>
                <a:off x="17975592" y="4841740"/>
                <a:ext cx="3511457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Attendance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1C0E90B-7FBB-CE41-A3F0-641F4189073E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700K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7B2048E-32BC-DE4A-9F0F-9433F03F1C9C}"/>
                </a:ext>
              </a:extLst>
            </p:cNvPr>
            <p:cNvGrpSpPr/>
            <p:nvPr/>
          </p:nvGrpSpPr>
          <p:grpSpPr>
            <a:xfrm>
              <a:off x="18734829" y="4341688"/>
              <a:ext cx="3511457" cy="1429958"/>
              <a:chOff x="17975592" y="4841740"/>
              <a:chExt cx="3511457" cy="142995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680892F-277C-444C-964C-CF8723DC7E4A}"/>
                  </a:ext>
                </a:extLst>
              </p:cNvPr>
              <p:cNvSpPr txBox="1"/>
              <p:nvPr/>
            </p:nvSpPr>
            <p:spPr>
              <a:xfrm>
                <a:off x="17975592" y="4841740"/>
                <a:ext cx="3511457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8963AE2-EDAE-8B42-8443-AE0CA78BD99A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50%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aphicFrame>
        <p:nvGraphicFramePr>
          <p:cNvPr id="185" name="Chart 184">
            <a:extLst>
              <a:ext uri="{FF2B5EF4-FFF2-40B4-BE49-F238E27FC236}">
                <a16:creationId xmlns:a16="http://schemas.microsoft.com/office/drawing/2014/main" id="{F2651829-BC68-4A43-AE1F-D7D5EB821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376590"/>
              </p:ext>
            </p:extLst>
          </p:nvPr>
        </p:nvGraphicFramePr>
        <p:xfrm>
          <a:off x="9498587" y="4000627"/>
          <a:ext cx="13648495" cy="525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ADBC894-A3A3-5549-BF64-89716E34083A}"/>
              </a:ext>
            </a:extLst>
          </p:cNvPr>
          <p:cNvCxnSpPr/>
          <p:nvPr/>
        </p:nvCxnSpPr>
        <p:spPr>
          <a:xfrm>
            <a:off x="13278694" y="4423211"/>
            <a:ext cx="0" cy="89050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6FB6162-9E0A-544B-BD5E-29BB38174B06}"/>
              </a:ext>
            </a:extLst>
          </p:cNvPr>
          <p:cNvCxnSpPr/>
          <p:nvPr/>
        </p:nvCxnSpPr>
        <p:spPr>
          <a:xfrm>
            <a:off x="15862089" y="5327572"/>
            <a:ext cx="0" cy="112015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4E9AF26-7134-7A4E-A27F-4097C4F2CC5B}"/>
              </a:ext>
            </a:extLst>
          </p:cNvPr>
          <p:cNvCxnSpPr/>
          <p:nvPr/>
        </p:nvCxnSpPr>
        <p:spPr>
          <a:xfrm>
            <a:off x="12640224" y="4428975"/>
            <a:ext cx="65396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65E6406-02EB-6C44-86D0-80DDBCF941DE}"/>
              </a:ext>
            </a:extLst>
          </p:cNvPr>
          <p:cNvCxnSpPr/>
          <p:nvPr/>
        </p:nvCxnSpPr>
        <p:spPr>
          <a:xfrm>
            <a:off x="19593718" y="4899671"/>
            <a:ext cx="1449627" cy="0"/>
          </a:xfrm>
          <a:prstGeom prst="line">
            <a:avLst/>
          </a:prstGeom>
          <a:noFill/>
          <a:ln w="12700" cap="flat" cmpd="sng" algn="ctr">
            <a:solidFill>
              <a:schemeClr val="accent3"/>
            </a:solidFill>
            <a:prstDash val="dash"/>
            <a:miter lim="800000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7B694BC-08F6-1E49-82B1-A033FD9548FE}"/>
              </a:ext>
            </a:extLst>
          </p:cNvPr>
          <p:cNvCxnSpPr/>
          <p:nvPr/>
        </p:nvCxnSpPr>
        <p:spPr>
          <a:xfrm flipV="1">
            <a:off x="19597981" y="4899671"/>
            <a:ext cx="0" cy="381401"/>
          </a:xfrm>
          <a:prstGeom prst="line">
            <a:avLst/>
          </a:prstGeom>
          <a:noFill/>
          <a:ln w="12700" cap="flat" cmpd="sng" algn="ctr">
            <a:solidFill>
              <a:schemeClr val="accent3"/>
            </a:solidFill>
            <a:prstDash val="dash"/>
            <a:miter lim="800000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ECA5C13-5478-9B4D-B8C5-34283BA07F77}"/>
              </a:ext>
            </a:extLst>
          </p:cNvPr>
          <p:cNvCxnSpPr/>
          <p:nvPr/>
        </p:nvCxnSpPr>
        <p:spPr>
          <a:xfrm>
            <a:off x="22382949" y="5337891"/>
            <a:ext cx="0" cy="1441108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dash"/>
            <a:miter lim="800000"/>
          </a:ln>
          <a:effectLst/>
        </p:spPr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7BB59F8D-E181-E143-B35D-D75E0D62EB75}"/>
              </a:ext>
            </a:extLst>
          </p:cNvPr>
          <p:cNvSpPr txBox="1"/>
          <p:nvPr/>
        </p:nvSpPr>
        <p:spPr>
          <a:xfrm flipH="1">
            <a:off x="10234875" y="4883990"/>
            <a:ext cx="2366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836CDE-CE95-4645-81BC-8059660BFF8D}"/>
              </a:ext>
            </a:extLst>
          </p:cNvPr>
          <p:cNvSpPr txBox="1"/>
          <p:nvPr/>
        </p:nvSpPr>
        <p:spPr>
          <a:xfrm flipH="1">
            <a:off x="12955553" y="6276203"/>
            <a:ext cx="2366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7FE389-443D-FB4A-976E-0F426A86755C}"/>
              </a:ext>
            </a:extLst>
          </p:cNvPr>
          <p:cNvSpPr txBox="1"/>
          <p:nvPr/>
        </p:nvSpPr>
        <p:spPr>
          <a:xfrm flipH="1">
            <a:off x="16732439" y="5108385"/>
            <a:ext cx="2366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6D9D06D-1EFC-644C-A1E3-70B8C479CF92}"/>
              </a:ext>
            </a:extLst>
          </p:cNvPr>
          <p:cNvSpPr txBox="1"/>
          <p:nvPr/>
        </p:nvSpPr>
        <p:spPr>
          <a:xfrm flipH="1">
            <a:off x="19973186" y="7674546"/>
            <a:ext cx="282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8D39A93-D22E-664D-BFE2-34C695D69876}"/>
              </a:ext>
            </a:extLst>
          </p:cNvPr>
          <p:cNvGrpSpPr/>
          <p:nvPr/>
        </p:nvGrpSpPr>
        <p:grpSpPr>
          <a:xfrm>
            <a:off x="11858395" y="4054500"/>
            <a:ext cx="739055" cy="739055"/>
            <a:chOff x="3241678" y="8667849"/>
            <a:chExt cx="1652954" cy="1652954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4FE0AAC-2215-1E43-9517-8833DCB3DC70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4B860A03-8745-D447-99FF-832720C72822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253" name="Freeform 372">
                <a:extLst>
                  <a:ext uri="{FF2B5EF4-FFF2-40B4-BE49-F238E27FC236}">
                    <a16:creationId xmlns:a16="http://schemas.microsoft.com/office/drawing/2014/main" id="{F7520694-9ED7-094B-9D46-0574AB48F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73">
                <a:extLst>
                  <a:ext uri="{FF2B5EF4-FFF2-40B4-BE49-F238E27FC236}">
                    <a16:creationId xmlns:a16="http://schemas.microsoft.com/office/drawing/2014/main" id="{68D44355-8664-5A4E-B04C-184E55CFC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02B7B5C-19A8-F047-BB0C-59E312A744A5}"/>
              </a:ext>
            </a:extLst>
          </p:cNvPr>
          <p:cNvGrpSpPr/>
          <p:nvPr/>
        </p:nvGrpSpPr>
        <p:grpSpPr>
          <a:xfrm>
            <a:off x="15489862" y="6388841"/>
            <a:ext cx="739055" cy="739055"/>
            <a:chOff x="10427989" y="8667849"/>
            <a:chExt cx="1652954" cy="165295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C76118D7-B3FC-504B-8E8C-3AD384D517D9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70871E65-E6CC-454D-A143-F8841FE20C75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0FD69406-5E91-F344-8BD5-33DFEE7AC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4072E8D7-90BE-D548-A0BE-32C31F8E0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3541DF95-A302-8146-9721-4CA004947A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21876036-011F-3A4F-91C8-24C2BDD5C2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C4171FC-59C9-A641-8CBA-4EB392D2D818}"/>
              </a:ext>
            </a:extLst>
          </p:cNvPr>
          <p:cNvGrpSpPr/>
          <p:nvPr/>
        </p:nvGrpSpPr>
        <p:grpSpPr>
          <a:xfrm>
            <a:off x="19234131" y="5280353"/>
            <a:ext cx="739055" cy="739055"/>
            <a:chOff x="3241678" y="8667849"/>
            <a:chExt cx="1652954" cy="1652954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D3CB884-6E88-2542-A643-94A1D417BE2D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D92C94EA-F2E2-1942-B70C-209037E0E7CF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265" name="Freeform 372">
                <a:extLst>
                  <a:ext uri="{FF2B5EF4-FFF2-40B4-BE49-F238E27FC236}">
                    <a16:creationId xmlns:a16="http://schemas.microsoft.com/office/drawing/2014/main" id="{BD01F8E0-0966-224F-ADCA-408492EA5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73">
                <a:extLst>
                  <a:ext uri="{FF2B5EF4-FFF2-40B4-BE49-F238E27FC236}">
                    <a16:creationId xmlns:a16="http://schemas.microsoft.com/office/drawing/2014/main" id="{5B2A1541-DBDF-5544-9EE2-143C37142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E303220-1585-DB4A-B7CC-20EC1F3F10ED}"/>
              </a:ext>
            </a:extLst>
          </p:cNvPr>
          <p:cNvGrpSpPr/>
          <p:nvPr/>
        </p:nvGrpSpPr>
        <p:grpSpPr>
          <a:xfrm>
            <a:off x="22013421" y="6852369"/>
            <a:ext cx="739055" cy="739055"/>
            <a:chOff x="10427989" y="8667849"/>
            <a:chExt cx="1652954" cy="1652954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4F0B133-D085-7B4A-B46D-C7F0CA071206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9041021-9BD6-AB4D-84F6-88A6C6053EF4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DBD7F748-3790-8948-81D7-3CD2425CE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F86E089F-E45A-F540-B65C-B111E31D1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5B12BD90-B595-5442-AAF5-FAE63574EA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B639C311-6E5D-B54E-81B7-78F3DF0373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13" name="Grupo 349">
            <a:extLst>
              <a:ext uri="{FF2B5EF4-FFF2-40B4-BE49-F238E27FC236}">
                <a16:creationId xmlns:a16="http://schemas.microsoft.com/office/drawing/2014/main" id="{415D1C40-EEF0-AB4E-AC84-99FC14EE937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14" name="CuadroTexto 350">
              <a:extLst>
                <a:ext uri="{FF2B5EF4-FFF2-40B4-BE49-F238E27FC236}">
                  <a16:creationId xmlns:a16="http://schemas.microsoft.com/office/drawing/2014/main" id="{320329F9-5209-8646-A43F-B5E3BC6E043E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115" name="CuadroTexto 351">
              <a:extLst>
                <a:ext uri="{FF2B5EF4-FFF2-40B4-BE49-F238E27FC236}">
                  <a16:creationId xmlns:a16="http://schemas.microsoft.com/office/drawing/2014/main" id="{F531E110-2C55-8849-BE5F-6AB6555DDEC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4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EEF76E2A-5A83-6243-A44B-E54F2FC06ECA}"/>
              </a:ext>
            </a:extLst>
          </p:cNvPr>
          <p:cNvSpPr/>
          <p:nvPr/>
        </p:nvSpPr>
        <p:spPr>
          <a:xfrm>
            <a:off x="1122456" y="3683316"/>
            <a:ext cx="8414886" cy="90081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D24E925-8D0C-6344-9E30-70F19016570D}"/>
              </a:ext>
            </a:extLst>
          </p:cNvPr>
          <p:cNvSpPr/>
          <p:nvPr/>
        </p:nvSpPr>
        <p:spPr>
          <a:xfrm>
            <a:off x="9882107" y="8265458"/>
            <a:ext cx="13332050" cy="442605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C6A6696-0D71-214B-869E-21ECE1E511A2}"/>
              </a:ext>
            </a:extLst>
          </p:cNvPr>
          <p:cNvSpPr/>
          <p:nvPr/>
        </p:nvSpPr>
        <p:spPr>
          <a:xfrm>
            <a:off x="16740341" y="3683316"/>
            <a:ext cx="6473817" cy="42448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17A0996-7ACC-A140-B2F6-E155C2B1AFB3}"/>
              </a:ext>
            </a:extLst>
          </p:cNvPr>
          <p:cNvSpPr/>
          <p:nvPr/>
        </p:nvSpPr>
        <p:spPr>
          <a:xfrm>
            <a:off x="9882108" y="3683316"/>
            <a:ext cx="6473817" cy="42448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178F6C-0F72-BE42-A41A-8B5390B4FF71}"/>
              </a:ext>
            </a:extLst>
          </p:cNvPr>
          <p:cNvGrpSpPr/>
          <p:nvPr/>
        </p:nvGrpSpPr>
        <p:grpSpPr>
          <a:xfrm>
            <a:off x="10270607" y="6004279"/>
            <a:ext cx="12611982" cy="1384995"/>
            <a:chOff x="10189327" y="5240975"/>
            <a:chExt cx="12611982" cy="1384995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2B690C7-EF0D-904E-9903-FD37833F39AF}"/>
                </a:ext>
              </a:extLst>
            </p:cNvPr>
            <p:cNvGrpSpPr/>
            <p:nvPr/>
          </p:nvGrpSpPr>
          <p:grpSpPr>
            <a:xfrm>
              <a:off x="10189327" y="5296176"/>
              <a:ext cx="1220489" cy="1220489"/>
              <a:chOff x="3241678" y="8667849"/>
              <a:chExt cx="1652954" cy="1652954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ECC35FA-4F23-E643-BB3C-B5EAC5BB5A88}"/>
                  </a:ext>
                </a:extLst>
              </p:cNvPr>
              <p:cNvSpPr/>
              <p:nvPr/>
            </p:nvSpPr>
            <p:spPr>
              <a:xfrm>
                <a:off x="3241678" y="8667849"/>
                <a:ext cx="1652954" cy="16529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3EB766F3-76DE-0842-89E6-43C82F733232}"/>
                  </a:ext>
                </a:extLst>
              </p:cNvPr>
              <p:cNvGrpSpPr/>
              <p:nvPr/>
            </p:nvGrpSpPr>
            <p:grpSpPr>
              <a:xfrm>
                <a:off x="3671560" y="9060209"/>
                <a:ext cx="756144" cy="756142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133" name="Freeform 372">
                  <a:extLst>
                    <a:ext uri="{FF2B5EF4-FFF2-40B4-BE49-F238E27FC236}">
                      <a16:creationId xmlns:a16="http://schemas.microsoft.com/office/drawing/2014/main" id="{86B1E3A0-1E90-2F4A-9079-839415288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373">
                  <a:extLst>
                    <a:ext uri="{FF2B5EF4-FFF2-40B4-BE49-F238E27FC236}">
                      <a16:creationId xmlns:a16="http://schemas.microsoft.com/office/drawing/2014/main" id="{7DC035C0-D8AA-7F47-86AB-01B44C03CE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B5A8902-82FD-6747-929C-090154E89894}"/>
                </a:ext>
              </a:extLst>
            </p:cNvPr>
            <p:cNvGrpSpPr/>
            <p:nvPr/>
          </p:nvGrpSpPr>
          <p:grpSpPr>
            <a:xfrm>
              <a:off x="17047560" y="5296176"/>
              <a:ext cx="1220489" cy="1220489"/>
              <a:chOff x="10427989" y="8667849"/>
              <a:chExt cx="1652954" cy="1652954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693514C-A9BE-1B45-AA69-2B356C24627B}"/>
                  </a:ext>
                </a:extLst>
              </p:cNvPr>
              <p:cNvSpPr/>
              <p:nvPr/>
            </p:nvSpPr>
            <p:spPr>
              <a:xfrm>
                <a:off x="10427989" y="8667849"/>
                <a:ext cx="1652954" cy="16529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9583657A-6583-5B4A-843F-94BBEFCB0D6B}"/>
                  </a:ext>
                </a:extLst>
              </p:cNvPr>
              <p:cNvGrpSpPr/>
              <p:nvPr/>
            </p:nvGrpSpPr>
            <p:grpSpPr>
              <a:xfrm>
                <a:off x="10822702" y="9025040"/>
                <a:ext cx="863529" cy="825490"/>
                <a:chOff x="4833935" y="3983047"/>
                <a:chExt cx="360361" cy="344489"/>
              </a:xfrm>
              <a:solidFill>
                <a:schemeClr val="bg1"/>
              </a:solidFill>
            </p:grpSpPr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04E5D114-CDD8-2742-A489-533B19FA4A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3935" y="4179900"/>
                  <a:ext cx="74613" cy="128588"/>
                </a:xfrm>
                <a:custGeom>
                  <a:avLst/>
                  <a:gdLst>
                    <a:gd name="T0" fmla="*/ 18 w 20"/>
                    <a:gd name="T1" fmla="*/ 0 h 34"/>
                    <a:gd name="T2" fmla="*/ 2 w 20"/>
                    <a:gd name="T3" fmla="*/ 0 h 34"/>
                    <a:gd name="T4" fmla="*/ 0 w 20"/>
                    <a:gd name="T5" fmla="*/ 2 h 34"/>
                    <a:gd name="T6" fmla="*/ 0 w 20"/>
                    <a:gd name="T7" fmla="*/ 32 h 34"/>
                    <a:gd name="T8" fmla="*/ 2 w 20"/>
                    <a:gd name="T9" fmla="*/ 34 h 34"/>
                    <a:gd name="T10" fmla="*/ 18 w 20"/>
                    <a:gd name="T11" fmla="*/ 34 h 34"/>
                    <a:gd name="T12" fmla="*/ 20 w 20"/>
                    <a:gd name="T13" fmla="*/ 32 h 34"/>
                    <a:gd name="T14" fmla="*/ 20 w 20"/>
                    <a:gd name="T15" fmla="*/ 2 h 34"/>
                    <a:gd name="T16" fmla="*/ 18 w 20"/>
                    <a:gd name="T1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34">
                      <a:moveTo>
                        <a:pt x="18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3"/>
                        <a:pt x="1" y="34"/>
                        <a:pt x="2" y="34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9" y="34"/>
                        <a:pt x="20" y="33"/>
                        <a:pt x="20" y="3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DAFDD953-7C28-F54A-9998-EB6E35587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3" y="4194186"/>
                  <a:ext cx="277813" cy="133350"/>
                </a:xfrm>
                <a:custGeom>
                  <a:avLst/>
                  <a:gdLst>
                    <a:gd name="T0" fmla="*/ 73 w 74"/>
                    <a:gd name="T1" fmla="*/ 13 h 35"/>
                    <a:gd name="T2" fmla="*/ 59 w 74"/>
                    <a:gd name="T3" fmla="*/ 8 h 35"/>
                    <a:gd name="T4" fmla="*/ 47 w 74"/>
                    <a:gd name="T5" fmla="*/ 12 h 35"/>
                    <a:gd name="T6" fmla="*/ 47 w 74"/>
                    <a:gd name="T7" fmla="*/ 14 h 35"/>
                    <a:gd name="T8" fmla="*/ 45 w 74"/>
                    <a:gd name="T9" fmla="*/ 21 h 35"/>
                    <a:gd name="T10" fmla="*/ 38 w 74"/>
                    <a:gd name="T11" fmla="*/ 24 h 35"/>
                    <a:gd name="T12" fmla="*/ 18 w 74"/>
                    <a:gd name="T13" fmla="*/ 24 h 35"/>
                    <a:gd name="T14" fmla="*/ 16 w 74"/>
                    <a:gd name="T15" fmla="*/ 22 h 35"/>
                    <a:gd name="T16" fmla="*/ 18 w 74"/>
                    <a:gd name="T17" fmla="*/ 20 h 35"/>
                    <a:gd name="T18" fmla="*/ 38 w 74"/>
                    <a:gd name="T19" fmla="*/ 20 h 35"/>
                    <a:gd name="T20" fmla="*/ 42 w 74"/>
                    <a:gd name="T21" fmla="*/ 18 h 35"/>
                    <a:gd name="T22" fmla="*/ 43 w 74"/>
                    <a:gd name="T23" fmla="*/ 14 h 35"/>
                    <a:gd name="T24" fmla="*/ 38 w 74"/>
                    <a:gd name="T25" fmla="*/ 8 h 35"/>
                    <a:gd name="T26" fmla="*/ 27 w 74"/>
                    <a:gd name="T27" fmla="*/ 8 h 35"/>
                    <a:gd name="T28" fmla="*/ 26 w 74"/>
                    <a:gd name="T29" fmla="*/ 8 h 35"/>
                    <a:gd name="T30" fmla="*/ 25 w 74"/>
                    <a:gd name="T31" fmla="*/ 7 h 35"/>
                    <a:gd name="T32" fmla="*/ 8 w 74"/>
                    <a:gd name="T33" fmla="*/ 0 h 35"/>
                    <a:gd name="T34" fmla="*/ 2 w 74"/>
                    <a:gd name="T35" fmla="*/ 0 h 35"/>
                    <a:gd name="T36" fmla="*/ 0 w 74"/>
                    <a:gd name="T37" fmla="*/ 2 h 35"/>
                    <a:gd name="T38" fmla="*/ 0 w 74"/>
                    <a:gd name="T39" fmla="*/ 24 h 35"/>
                    <a:gd name="T40" fmla="*/ 1 w 74"/>
                    <a:gd name="T41" fmla="*/ 26 h 35"/>
                    <a:gd name="T42" fmla="*/ 16 w 74"/>
                    <a:gd name="T43" fmla="*/ 31 h 35"/>
                    <a:gd name="T44" fmla="*/ 32 w 74"/>
                    <a:gd name="T45" fmla="*/ 35 h 35"/>
                    <a:gd name="T46" fmla="*/ 49 w 74"/>
                    <a:gd name="T47" fmla="*/ 29 h 35"/>
                    <a:gd name="T48" fmla="*/ 73 w 74"/>
                    <a:gd name="T49" fmla="*/ 16 h 35"/>
                    <a:gd name="T50" fmla="*/ 74 w 74"/>
                    <a:gd name="T51" fmla="*/ 14 h 35"/>
                    <a:gd name="T52" fmla="*/ 73 w 74"/>
                    <a:gd name="T53" fmla="*/ 1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4" h="35">
                      <a:moveTo>
                        <a:pt x="73" y="13"/>
                      </a:moveTo>
                      <a:cubicBezTo>
                        <a:pt x="69" y="8"/>
                        <a:pt x="65" y="7"/>
                        <a:pt x="59" y="8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7" y="13"/>
                        <a:pt x="47" y="13"/>
                        <a:pt x="47" y="14"/>
                      </a:cubicBezTo>
                      <a:cubicBezTo>
                        <a:pt x="47" y="17"/>
                        <a:pt x="47" y="19"/>
                        <a:pt x="45" y="21"/>
                      </a:cubicBezTo>
                      <a:cubicBezTo>
                        <a:pt x="43" y="23"/>
                        <a:pt x="41" y="24"/>
                        <a:pt x="3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40" y="20"/>
                        <a:pt x="41" y="19"/>
                        <a:pt x="42" y="18"/>
                      </a:cubicBezTo>
                      <a:cubicBezTo>
                        <a:pt x="43" y="17"/>
                        <a:pt x="43" y="16"/>
                        <a:pt x="43" y="14"/>
                      </a:cubicBezTo>
                      <a:cubicBezTo>
                        <a:pt x="43" y="12"/>
                        <a:pt x="42" y="8"/>
                        <a:pt x="38" y="8"/>
                      </a:cubicBezTo>
                      <a:cubicBezTo>
                        <a:pt x="27" y="8"/>
                        <a:pt x="27" y="8"/>
                        <a:pt x="27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5" y="8"/>
                        <a:pt x="25" y="8"/>
                        <a:pt x="25" y="7"/>
                      </a:cubicBezTo>
                      <a:cubicBezTo>
                        <a:pt x="23" y="6"/>
                        <a:pt x="17" y="0"/>
                        <a:pt x="8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2" y="30"/>
                        <a:pt x="16" y="31"/>
                      </a:cubicBezTo>
                      <a:cubicBezTo>
                        <a:pt x="24" y="34"/>
                        <a:pt x="28" y="35"/>
                        <a:pt x="32" y="35"/>
                      </a:cubicBezTo>
                      <a:cubicBezTo>
                        <a:pt x="37" y="35"/>
                        <a:pt x="41" y="33"/>
                        <a:pt x="49" y="29"/>
                      </a:cubicBezTo>
                      <a:cubicBezTo>
                        <a:pt x="54" y="26"/>
                        <a:pt x="62" y="21"/>
                        <a:pt x="73" y="16"/>
                      </a:cubicBezTo>
                      <a:cubicBezTo>
                        <a:pt x="73" y="15"/>
                        <a:pt x="74" y="15"/>
                        <a:pt x="74" y="14"/>
                      </a:cubicBezTo>
                      <a:cubicBezTo>
                        <a:pt x="74" y="14"/>
                        <a:pt x="74" y="13"/>
                        <a:pt x="7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BC86FEC8-53B9-3A46-B328-25BEDDD827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37140" y="3983047"/>
                  <a:ext cx="104775" cy="106363"/>
                </a:xfrm>
                <a:custGeom>
                  <a:avLst/>
                  <a:gdLst>
                    <a:gd name="T0" fmla="*/ 14 w 28"/>
                    <a:gd name="T1" fmla="*/ 28 h 28"/>
                    <a:gd name="T2" fmla="*/ 28 w 28"/>
                    <a:gd name="T3" fmla="*/ 14 h 28"/>
                    <a:gd name="T4" fmla="*/ 14 w 28"/>
                    <a:gd name="T5" fmla="*/ 0 h 28"/>
                    <a:gd name="T6" fmla="*/ 0 w 28"/>
                    <a:gd name="T7" fmla="*/ 14 h 28"/>
                    <a:gd name="T8" fmla="*/ 14 w 28"/>
                    <a:gd name="T9" fmla="*/ 28 h 28"/>
                    <a:gd name="T10" fmla="*/ 12 w 28"/>
                    <a:gd name="T11" fmla="*/ 10 h 28"/>
                    <a:gd name="T12" fmla="*/ 14 w 28"/>
                    <a:gd name="T13" fmla="*/ 8 h 28"/>
                    <a:gd name="T14" fmla="*/ 16 w 28"/>
                    <a:gd name="T15" fmla="*/ 10 h 28"/>
                    <a:gd name="T16" fmla="*/ 16 w 28"/>
                    <a:gd name="T17" fmla="*/ 18 h 28"/>
                    <a:gd name="T18" fmla="*/ 14 w 28"/>
                    <a:gd name="T19" fmla="*/ 20 h 28"/>
                    <a:gd name="T20" fmla="*/ 12 w 28"/>
                    <a:gd name="T21" fmla="*/ 18 h 28"/>
                    <a:gd name="T22" fmla="*/ 12 w 28"/>
                    <a:gd name="T2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22" y="28"/>
                        <a:pt x="28" y="22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lose/>
                      <a:moveTo>
                        <a:pt x="12" y="10"/>
                      </a:move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5" y="8"/>
                        <a:pt x="16" y="9"/>
                        <a:pt x="16" y="10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ubicBezTo>
                        <a:pt x="13" y="20"/>
                        <a:pt x="12" y="19"/>
                        <a:pt x="12" y="18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3DFA9DD1-8192-5448-9963-A57BF9F8DD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68875" y="4089401"/>
                  <a:ext cx="104775" cy="104775"/>
                </a:xfrm>
                <a:custGeom>
                  <a:avLst/>
                  <a:gdLst>
                    <a:gd name="T0" fmla="*/ 14 w 28"/>
                    <a:gd name="T1" fmla="*/ 28 h 28"/>
                    <a:gd name="T2" fmla="*/ 28 w 28"/>
                    <a:gd name="T3" fmla="*/ 14 h 28"/>
                    <a:gd name="T4" fmla="*/ 14 w 28"/>
                    <a:gd name="T5" fmla="*/ 0 h 28"/>
                    <a:gd name="T6" fmla="*/ 0 w 28"/>
                    <a:gd name="T7" fmla="*/ 14 h 28"/>
                    <a:gd name="T8" fmla="*/ 14 w 28"/>
                    <a:gd name="T9" fmla="*/ 28 h 28"/>
                    <a:gd name="T10" fmla="*/ 12 w 28"/>
                    <a:gd name="T11" fmla="*/ 10 h 28"/>
                    <a:gd name="T12" fmla="*/ 14 w 28"/>
                    <a:gd name="T13" fmla="*/ 8 h 28"/>
                    <a:gd name="T14" fmla="*/ 16 w 28"/>
                    <a:gd name="T15" fmla="*/ 10 h 28"/>
                    <a:gd name="T16" fmla="*/ 16 w 28"/>
                    <a:gd name="T17" fmla="*/ 18 h 28"/>
                    <a:gd name="T18" fmla="*/ 14 w 28"/>
                    <a:gd name="T19" fmla="*/ 20 h 28"/>
                    <a:gd name="T20" fmla="*/ 12 w 28"/>
                    <a:gd name="T21" fmla="*/ 18 h 28"/>
                    <a:gd name="T22" fmla="*/ 12 w 28"/>
                    <a:gd name="T2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22" y="28"/>
                        <a:pt x="28" y="22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lose/>
                      <a:moveTo>
                        <a:pt x="12" y="10"/>
                      </a:move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5" y="8"/>
                        <a:pt x="16" y="9"/>
                        <a:pt x="16" y="10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ubicBezTo>
                        <a:pt x="13" y="20"/>
                        <a:pt x="12" y="19"/>
                        <a:pt x="12" y="18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075A672-60B0-474C-BE5A-7ABB0E3F8589}"/>
                </a:ext>
              </a:extLst>
            </p:cNvPr>
            <p:cNvSpPr txBox="1"/>
            <p:nvPr/>
          </p:nvSpPr>
          <p:spPr>
            <a:xfrm>
              <a:off x="11649795" y="5240975"/>
              <a:ext cx="42935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F3CA44A-2026-3B4A-AD08-CE7F1C727954}"/>
                </a:ext>
              </a:extLst>
            </p:cNvPr>
            <p:cNvSpPr txBox="1"/>
            <p:nvPr/>
          </p:nvSpPr>
          <p:spPr>
            <a:xfrm>
              <a:off x="18507791" y="5240975"/>
              <a:ext cx="42935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D51BE5D-B23A-034D-912C-E86297B06503}"/>
              </a:ext>
            </a:extLst>
          </p:cNvPr>
          <p:cNvGrpSpPr/>
          <p:nvPr/>
        </p:nvGrpSpPr>
        <p:grpSpPr>
          <a:xfrm>
            <a:off x="10270607" y="4228174"/>
            <a:ext cx="4011143" cy="1609307"/>
            <a:chOff x="1847023" y="4892777"/>
            <a:chExt cx="4011143" cy="160930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225A0E8-2F34-C748-8B1B-6A340A73CD84}"/>
                </a:ext>
              </a:extLst>
            </p:cNvPr>
            <p:cNvSpPr txBox="1"/>
            <p:nvPr/>
          </p:nvSpPr>
          <p:spPr>
            <a:xfrm>
              <a:off x="1847023" y="4892777"/>
              <a:ext cx="3056558" cy="64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6F1DE11-44DE-A44E-B1DA-B482E57C82F8}"/>
                </a:ext>
              </a:extLst>
            </p:cNvPr>
            <p:cNvSpPr/>
            <p:nvPr/>
          </p:nvSpPr>
          <p:spPr>
            <a:xfrm>
              <a:off x="1847023" y="5566861"/>
              <a:ext cx="4011143" cy="935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65D8B76-04E2-6242-B1B7-C8F56C23CC8B}"/>
              </a:ext>
            </a:extLst>
          </p:cNvPr>
          <p:cNvGrpSpPr/>
          <p:nvPr/>
        </p:nvGrpSpPr>
        <p:grpSpPr>
          <a:xfrm>
            <a:off x="17128840" y="4228174"/>
            <a:ext cx="4011143" cy="1505081"/>
            <a:chOff x="1847023" y="4892777"/>
            <a:chExt cx="4011143" cy="15050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7A2FA48-4F34-234C-B8D2-6E61778C9655}"/>
                </a:ext>
              </a:extLst>
            </p:cNvPr>
            <p:cNvSpPr txBox="1"/>
            <p:nvPr/>
          </p:nvSpPr>
          <p:spPr>
            <a:xfrm>
              <a:off x="1847023" y="4892777"/>
              <a:ext cx="3056558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8405606-595D-E845-96AC-D445A8C5A5B8}"/>
                </a:ext>
              </a:extLst>
            </p:cNvPr>
            <p:cNvSpPr/>
            <p:nvPr/>
          </p:nvSpPr>
          <p:spPr>
            <a:xfrm>
              <a:off x="1847023" y="5566861"/>
              <a:ext cx="40111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+4500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C03547-4A18-584F-A14C-5A1B1B522BD9}"/>
              </a:ext>
            </a:extLst>
          </p:cNvPr>
          <p:cNvGrpSpPr/>
          <p:nvPr/>
        </p:nvGrpSpPr>
        <p:grpSpPr>
          <a:xfrm>
            <a:off x="10295050" y="8799816"/>
            <a:ext cx="12414006" cy="3303213"/>
            <a:chOff x="10772649" y="8799816"/>
            <a:chExt cx="11410692" cy="330321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514E633-059D-204B-BE33-3C8E1C3F881A}"/>
                </a:ext>
              </a:extLst>
            </p:cNvPr>
            <p:cNvGrpSpPr/>
            <p:nvPr/>
          </p:nvGrpSpPr>
          <p:grpSpPr>
            <a:xfrm>
              <a:off x="10886557" y="10367568"/>
              <a:ext cx="11296784" cy="1735461"/>
              <a:chOff x="10886556" y="10367568"/>
              <a:chExt cx="7549377" cy="1735461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8C1BE08-7A65-BF4F-BD76-757C5791C2BF}"/>
                  </a:ext>
                </a:extLst>
              </p:cNvPr>
              <p:cNvGrpSpPr/>
              <p:nvPr/>
            </p:nvGrpSpPr>
            <p:grpSpPr>
              <a:xfrm>
                <a:off x="10886556" y="10367568"/>
                <a:ext cx="7545540" cy="127016"/>
                <a:chOff x="1592826" y="5644055"/>
                <a:chExt cx="4260816" cy="343790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4BC48947-97C3-5C42-9028-E7277B92F1C1}"/>
                    </a:ext>
                  </a:extLst>
                </p:cNvPr>
                <p:cNvSpPr/>
                <p:nvPr/>
              </p:nvSpPr>
              <p:spPr>
                <a:xfrm>
                  <a:off x="1592826" y="5644055"/>
                  <a:ext cx="4260816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7D6DDA6D-4BF2-2340-8C1C-174E713195A8}"/>
                    </a:ext>
                  </a:extLst>
                </p:cNvPr>
                <p:cNvSpPr/>
                <p:nvPr/>
              </p:nvSpPr>
              <p:spPr>
                <a:xfrm>
                  <a:off x="1592826" y="5644055"/>
                  <a:ext cx="3020064" cy="343790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72CAB72-05CE-6549-9536-9B9E7B7EDEC2}"/>
                  </a:ext>
                </a:extLst>
              </p:cNvPr>
              <p:cNvGrpSpPr/>
              <p:nvPr/>
            </p:nvGrpSpPr>
            <p:grpSpPr>
              <a:xfrm>
                <a:off x="10890393" y="11171790"/>
                <a:ext cx="7545540" cy="127016"/>
                <a:chOff x="6973390" y="5644055"/>
                <a:chExt cx="4260816" cy="343790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BDEC2EC1-AE76-AE4A-96C1-3406B6C00663}"/>
                    </a:ext>
                  </a:extLst>
                </p:cNvPr>
                <p:cNvSpPr/>
                <p:nvPr/>
              </p:nvSpPr>
              <p:spPr>
                <a:xfrm>
                  <a:off x="6973390" y="5644055"/>
                  <a:ext cx="4260816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4F9F1098-76F4-2346-8834-54898EBDF66F}"/>
                    </a:ext>
                  </a:extLst>
                </p:cNvPr>
                <p:cNvSpPr/>
                <p:nvPr/>
              </p:nvSpPr>
              <p:spPr>
                <a:xfrm>
                  <a:off x="6973390" y="5644055"/>
                  <a:ext cx="1576236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5DB55F7-9905-1547-8126-053DADDFB791}"/>
                  </a:ext>
                </a:extLst>
              </p:cNvPr>
              <p:cNvGrpSpPr/>
              <p:nvPr/>
            </p:nvGrpSpPr>
            <p:grpSpPr>
              <a:xfrm>
                <a:off x="10890393" y="11976013"/>
                <a:ext cx="7545540" cy="127016"/>
                <a:chOff x="6973390" y="5644055"/>
                <a:chExt cx="4260816" cy="343790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D2E8FC8-CD9D-BB40-B5D0-9A1E627E097C}"/>
                    </a:ext>
                  </a:extLst>
                </p:cNvPr>
                <p:cNvSpPr/>
                <p:nvPr/>
              </p:nvSpPr>
              <p:spPr>
                <a:xfrm>
                  <a:off x="6973390" y="5644055"/>
                  <a:ext cx="4260816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60BC5EE-06E7-4849-8A39-5FE823E8A368}"/>
                    </a:ext>
                  </a:extLst>
                </p:cNvPr>
                <p:cNvSpPr/>
                <p:nvPr/>
              </p:nvSpPr>
              <p:spPr>
                <a:xfrm>
                  <a:off x="6973390" y="5644055"/>
                  <a:ext cx="3487113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25456EB-F606-D04C-861A-0E61E32705DD}"/>
                </a:ext>
              </a:extLst>
            </p:cNvPr>
            <p:cNvSpPr txBox="1"/>
            <p:nvPr/>
          </p:nvSpPr>
          <p:spPr>
            <a:xfrm>
              <a:off x="10772649" y="9659018"/>
              <a:ext cx="3774082" cy="65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Earning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46D88D4-909B-3B49-9411-B449BA0F55A2}"/>
                </a:ext>
              </a:extLst>
            </p:cNvPr>
            <p:cNvSpPr txBox="1"/>
            <p:nvPr/>
          </p:nvSpPr>
          <p:spPr>
            <a:xfrm>
              <a:off x="10772649" y="10485822"/>
              <a:ext cx="3774082" cy="65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58BB4FE-BDF0-4B4B-B4B2-550AA2F79B4D}"/>
                </a:ext>
              </a:extLst>
            </p:cNvPr>
            <p:cNvSpPr txBox="1"/>
            <p:nvPr/>
          </p:nvSpPr>
          <p:spPr>
            <a:xfrm>
              <a:off x="10772649" y="11285957"/>
              <a:ext cx="3774082" cy="65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Favorites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726E14B-5905-804C-A5C6-3E563CDAEF13}"/>
                </a:ext>
              </a:extLst>
            </p:cNvPr>
            <p:cNvSpPr/>
            <p:nvPr/>
          </p:nvSpPr>
          <p:spPr>
            <a:xfrm>
              <a:off x="10779377" y="879981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Detailed Chart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C81B23-DC96-8840-A5C9-67E5236A5A43}"/>
                </a:ext>
              </a:extLst>
            </p:cNvPr>
            <p:cNvGrpSpPr/>
            <p:nvPr/>
          </p:nvGrpSpPr>
          <p:grpSpPr>
            <a:xfrm>
              <a:off x="18150770" y="9403345"/>
              <a:ext cx="2456619" cy="688304"/>
              <a:chOff x="18150770" y="9403345"/>
              <a:chExt cx="2456619" cy="688304"/>
            </a:xfrm>
          </p:grpSpPr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5284B0A6-FB25-AD49-9C87-49E613941461}"/>
                  </a:ext>
                </a:extLst>
              </p:cNvPr>
              <p:cNvSpPr/>
              <p:nvPr/>
            </p:nvSpPr>
            <p:spPr>
              <a:xfrm>
                <a:off x="18150770" y="9403345"/>
                <a:ext cx="2456619" cy="688304"/>
              </a:xfrm>
              <a:prstGeom prst="wedgeRectCallout">
                <a:avLst>
                  <a:gd name="adj1" fmla="val -21564"/>
                  <a:gd name="adj2" fmla="val 8971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7718716-DB25-BA45-8F95-6DDA15C39ADD}"/>
                  </a:ext>
                </a:extLst>
              </p:cNvPr>
              <p:cNvSpPr/>
              <p:nvPr/>
            </p:nvSpPr>
            <p:spPr>
              <a:xfrm>
                <a:off x="18456006" y="9479823"/>
                <a:ext cx="184614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+1670</a:t>
                </a:r>
                <a:endPara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5EBB752-D203-2249-8AC7-F648446D2501}"/>
                </a:ext>
              </a:extLst>
            </p:cNvPr>
            <p:cNvGrpSpPr/>
            <p:nvPr/>
          </p:nvGrpSpPr>
          <p:grpSpPr>
            <a:xfrm>
              <a:off x="14323049" y="10147624"/>
              <a:ext cx="2456619" cy="688304"/>
              <a:chOff x="18150770" y="9403345"/>
              <a:chExt cx="2456619" cy="688304"/>
            </a:xfrm>
          </p:grpSpPr>
          <p:sp>
            <p:nvSpPr>
              <p:cNvPr id="166" name="Rectangular Callout 165">
                <a:extLst>
                  <a:ext uri="{FF2B5EF4-FFF2-40B4-BE49-F238E27FC236}">
                    <a16:creationId xmlns:a16="http://schemas.microsoft.com/office/drawing/2014/main" id="{87E1B6B9-8A3B-7F4A-8D6F-0D828224D180}"/>
                  </a:ext>
                </a:extLst>
              </p:cNvPr>
              <p:cNvSpPr/>
              <p:nvPr/>
            </p:nvSpPr>
            <p:spPr>
              <a:xfrm>
                <a:off x="18150770" y="9403345"/>
                <a:ext cx="2456619" cy="688304"/>
              </a:xfrm>
              <a:prstGeom prst="wedgeRectCallout">
                <a:avLst>
                  <a:gd name="adj1" fmla="val -21564"/>
                  <a:gd name="adj2" fmla="val 8971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B1A3A0B-FEF4-8C49-A8E8-BB82FE585EBA}"/>
                  </a:ext>
                </a:extLst>
              </p:cNvPr>
              <p:cNvSpPr/>
              <p:nvPr/>
            </p:nvSpPr>
            <p:spPr>
              <a:xfrm>
                <a:off x="18456006" y="9479823"/>
                <a:ext cx="184614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+4500</a:t>
                </a:r>
                <a:endPara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D86AE43-B748-1B4B-BAE2-933467CFF25E}"/>
                </a:ext>
              </a:extLst>
            </p:cNvPr>
            <p:cNvGrpSpPr/>
            <p:nvPr/>
          </p:nvGrpSpPr>
          <p:grpSpPr>
            <a:xfrm>
              <a:off x="19384146" y="11019494"/>
              <a:ext cx="2456619" cy="688304"/>
              <a:chOff x="18150770" y="9403345"/>
              <a:chExt cx="2456619" cy="688304"/>
            </a:xfrm>
          </p:grpSpPr>
          <p:sp>
            <p:nvSpPr>
              <p:cNvPr id="169" name="Rectangular Callout 168">
                <a:extLst>
                  <a:ext uri="{FF2B5EF4-FFF2-40B4-BE49-F238E27FC236}">
                    <a16:creationId xmlns:a16="http://schemas.microsoft.com/office/drawing/2014/main" id="{1FC25BB9-303E-364A-ABD0-31FA86AE7306}"/>
                  </a:ext>
                </a:extLst>
              </p:cNvPr>
              <p:cNvSpPr/>
              <p:nvPr/>
            </p:nvSpPr>
            <p:spPr>
              <a:xfrm>
                <a:off x="18150770" y="9403345"/>
                <a:ext cx="2456619" cy="688304"/>
              </a:xfrm>
              <a:prstGeom prst="wedgeRectCallout">
                <a:avLst>
                  <a:gd name="adj1" fmla="val -21564"/>
                  <a:gd name="adj2" fmla="val 8971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E1682A0-B816-F046-BCA0-993E2637342F}"/>
                  </a:ext>
                </a:extLst>
              </p:cNvPr>
              <p:cNvSpPr/>
              <p:nvPr/>
            </p:nvSpPr>
            <p:spPr>
              <a:xfrm>
                <a:off x="18456006" y="9479823"/>
                <a:ext cx="184614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+2800</a:t>
                </a:r>
                <a:endPara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26272D5-F093-1D46-82E7-8387BCEBC948}"/>
              </a:ext>
            </a:extLst>
          </p:cNvPr>
          <p:cNvSpPr/>
          <p:nvPr/>
        </p:nvSpPr>
        <p:spPr>
          <a:xfrm>
            <a:off x="1734978" y="422791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Investments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A74590-0820-8345-B86C-138D1511F2A5}"/>
              </a:ext>
            </a:extLst>
          </p:cNvPr>
          <p:cNvGrpSpPr/>
          <p:nvPr/>
        </p:nvGrpSpPr>
        <p:grpSpPr>
          <a:xfrm>
            <a:off x="1549798" y="5293824"/>
            <a:ext cx="7431278" cy="6966686"/>
            <a:chOff x="1549798" y="5293824"/>
            <a:chExt cx="7431278" cy="6966686"/>
          </a:xfrm>
        </p:grpSpPr>
        <p:graphicFrame>
          <p:nvGraphicFramePr>
            <p:cNvPr id="183" name="Chart 182">
              <a:extLst>
                <a:ext uri="{FF2B5EF4-FFF2-40B4-BE49-F238E27FC236}">
                  <a16:creationId xmlns:a16="http://schemas.microsoft.com/office/drawing/2014/main" id="{8BC19BF2-342A-0847-AEC9-A2299508E9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36246289"/>
                </p:ext>
              </p:extLst>
            </p:nvPr>
          </p:nvGraphicFramePr>
          <p:xfrm>
            <a:off x="1549798" y="5293824"/>
            <a:ext cx="7431278" cy="69666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99CE32A-B93A-A546-97E1-A8C67B3A9FF0}"/>
                </a:ext>
              </a:extLst>
            </p:cNvPr>
            <p:cNvGrpSpPr/>
            <p:nvPr/>
          </p:nvGrpSpPr>
          <p:grpSpPr>
            <a:xfrm>
              <a:off x="3583762" y="7004009"/>
              <a:ext cx="3363350" cy="3437180"/>
              <a:chOff x="3890580" y="6371772"/>
              <a:chExt cx="4033429" cy="4121970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F7DF09D-01DA-034A-84F7-7CFCD1DDC119}"/>
                  </a:ext>
                </a:extLst>
              </p:cNvPr>
              <p:cNvSpPr txBox="1"/>
              <p:nvPr/>
            </p:nvSpPr>
            <p:spPr>
              <a:xfrm>
                <a:off x="4366037" y="9147161"/>
                <a:ext cx="3082514" cy="134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Solutions that let you choose. 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1AC73E0-B79C-5F45-96B5-962680FBD5B2}"/>
                  </a:ext>
                </a:extLst>
              </p:cNvPr>
              <p:cNvSpPr/>
              <p:nvPr/>
            </p:nvSpPr>
            <p:spPr>
              <a:xfrm>
                <a:off x="3890580" y="7321718"/>
                <a:ext cx="4033429" cy="158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+2720</a:t>
                </a:r>
                <a:endParaRPr lang="en-US" sz="13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FB440B99-E082-0147-AE87-7A001496CD07}"/>
                  </a:ext>
                </a:extLst>
              </p:cNvPr>
              <p:cNvSpPr txBox="1"/>
              <p:nvPr/>
            </p:nvSpPr>
            <p:spPr>
              <a:xfrm>
                <a:off x="4366037" y="6371772"/>
                <a:ext cx="3082514" cy="69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62" name="Grupo 349">
            <a:extLst>
              <a:ext uri="{FF2B5EF4-FFF2-40B4-BE49-F238E27FC236}">
                <a16:creationId xmlns:a16="http://schemas.microsoft.com/office/drawing/2014/main" id="{1568E90F-0FDA-C84B-A981-160FE6B79EB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3" name="CuadroTexto 350">
              <a:extLst>
                <a:ext uri="{FF2B5EF4-FFF2-40B4-BE49-F238E27FC236}">
                  <a16:creationId xmlns:a16="http://schemas.microsoft.com/office/drawing/2014/main" id="{AB1B1EC7-79F1-0346-A2FA-05C5EE4235A1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166DBD17-4EBA-1A48-A81D-2708BE93895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29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547C9FA-628B-3B4E-86D9-2F86B6482DBA}"/>
              </a:ext>
            </a:extLst>
          </p:cNvPr>
          <p:cNvSpPr/>
          <p:nvPr/>
        </p:nvSpPr>
        <p:spPr>
          <a:xfrm>
            <a:off x="1345096" y="3569087"/>
            <a:ext cx="4759726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9421F9-B948-704E-AF35-04432F0FFAEA}"/>
              </a:ext>
            </a:extLst>
          </p:cNvPr>
          <p:cNvSpPr/>
          <p:nvPr/>
        </p:nvSpPr>
        <p:spPr>
          <a:xfrm>
            <a:off x="6987673" y="3569087"/>
            <a:ext cx="4759726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13AA16-5004-954C-A7A2-F11F6A15E455}"/>
              </a:ext>
            </a:extLst>
          </p:cNvPr>
          <p:cNvSpPr/>
          <p:nvPr/>
        </p:nvSpPr>
        <p:spPr>
          <a:xfrm>
            <a:off x="12630251" y="3569087"/>
            <a:ext cx="4759726" cy="2672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278246-6C75-7042-BDC7-CE9FC8FA4075}"/>
              </a:ext>
            </a:extLst>
          </p:cNvPr>
          <p:cNvSpPr/>
          <p:nvPr/>
        </p:nvSpPr>
        <p:spPr>
          <a:xfrm>
            <a:off x="18272828" y="3569087"/>
            <a:ext cx="4759726" cy="2672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58F157-1862-CF41-B6D1-8730701B330A}"/>
              </a:ext>
            </a:extLst>
          </p:cNvPr>
          <p:cNvGrpSpPr/>
          <p:nvPr/>
        </p:nvGrpSpPr>
        <p:grpSpPr>
          <a:xfrm>
            <a:off x="1934940" y="4190538"/>
            <a:ext cx="3580036" cy="1429958"/>
            <a:chOff x="17975592" y="4841740"/>
            <a:chExt cx="3511457" cy="142995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6BAA60-D560-2A4E-A0D0-12D2C9AE2924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3A669D-A18C-8A4D-880D-222DF2013E6B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+2470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AA3AD2-DF57-1342-9804-3173A77C6491}"/>
              </a:ext>
            </a:extLst>
          </p:cNvPr>
          <p:cNvGrpSpPr/>
          <p:nvPr/>
        </p:nvGrpSpPr>
        <p:grpSpPr>
          <a:xfrm>
            <a:off x="7577518" y="4190538"/>
            <a:ext cx="3580036" cy="1429958"/>
            <a:chOff x="17975592" y="4841740"/>
            <a:chExt cx="3511457" cy="142995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7A9453-E379-3F46-81ED-BC5C6D4AD08A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30496B8-EC0B-BD41-8EC6-D6030C8A6060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$6800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18D83E-B5F9-6D41-BEB7-8372A14D3300}"/>
              </a:ext>
            </a:extLst>
          </p:cNvPr>
          <p:cNvGrpSpPr/>
          <p:nvPr/>
        </p:nvGrpSpPr>
        <p:grpSpPr>
          <a:xfrm>
            <a:off x="13220095" y="4190538"/>
            <a:ext cx="3580036" cy="1429958"/>
            <a:chOff x="17975592" y="4841740"/>
            <a:chExt cx="3511457" cy="142995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5B90449-BCD0-CF43-99C7-FA2B49621E84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50DFC3F-58AB-6D4D-A3BC-B90E69114C59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700K</a:t>
              </a:r>
              <a:endPara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3CB769E-E376-4F4F-B6F9-3CB25ECFB30F}"/>
              </a:ext>
            </a:extLst>
          </p:cNvPr>
          <p:cNvGrpSpPr/>
          <p:nvPr/>
        </p:nvGrpSpPr>
        <p:grpSpPr>
          <a:xfrm>
            <a:off x="18862672" y="4190538"/>
            <a:ext cx="3580036" cy="1429958"/>
            <a:chOff x="17975592" y="4841740"/>
            <a:chExt cx="3511457" cy="142995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62CE89D-BE73-F146-B1F6-81991258A9DD}"/>
                </a:ext>
              </a:extLst>
            </p:cNvPr>
            <p:cNvSpPr txBox="1"/>
            <p:nvPr/>
          </p:nvSpPr>
          <p:spPr>
            <a:xfrm>
              <a:off x="17975592" y="4841740"/>
              <a:ext cx="3511457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Advertise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97310B-2CC7-C74A-8BA2-6C6B076A0E84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50%</a:t>
              </a:r>
              <a:endPara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E01EA87B-3523-394D-86EC-50FC129B97BA}"/>
              </a:ext>
            </a:extLst>
          </p:cNvPr>
          <p:cNvSpPr/>
          <p:nvPr/>
        </p:nvSpPr>
        <p:spPr>
          <a:xfrm>
            <a:off x="1345095" y="7093053"/>
            <a:ext cx="10402303" cy="50117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356B2FF1-9A20-3245-B425-317D1C0148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960153"/>
              </p:ext>
            </p:extLst>
          </p:nvPr>
        </p:nvGraphicFramePr>
        <p:xfrm>
          <a:off x="1902309" y="7976807"/>
          <a:ext cx="9255245" cy="3723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F8E42077-0B58-634F-A56E-EE05877C263D}"/>
              </a:ext>
            </a:extLst>
          </p:cNvPr>
          <p:cNvSpPr txBox="1"/>
          <p:nvPr/>
        </p:nvSpPr>
        <p:spPr>
          <a:xfrm>
            <a:off x="1902309" y="7413704"/>
            <a:ext cx="1998772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Attendance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AAB357-A5CE-BA47-9E9F-76B555893316}"/>
              </a:ext>
            </a:extLst>
          </p:cNvPr>
          <p:cNvSpPr/>
          <p:nvPr/>
        </p:nvSpPr>
        <p:spPr>
          <a:xfrm>
            <a:off x="1902309" y="7976807"/>
            <a:ext cx="262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+7840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DF5AF77-18E3-CC4F-8ED9-642D722EA4D5}"/>
              </a:ext>
            </a:extLst>
          </p:cNvPr>
          <p:cNvSpPr/>
          <p:nvPr/>
        </p:nvSpPr>
        <p:spPr>
          <a:xfrm>
            <a:off x="12630251" y="7093053"/>
            <a:ext cx="10402303" cy="50117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65ABDB-181D-3E43-A562-BA96DB13923A}"/>
              </a:ext>
            </a:extLst>
          </p:cNvPr>
          <p:cNvGrpSpPr/>
          <p:nvPr/>
        </p:nvGrpSpPr>
        <p:grpSpPr>
          <a:xfrm>
            <a:off x="12975036" y="7695255"/>
            <a:ext cx="9693130" cy="3926329"/>
            <a:chOff x="13051236" y="7503588"/>
            <a:chExt cx="9693130" cy="3926329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3D40168-6167-E34D-A4AF-B29189E8D28F}"/>
                </a:ext>
              </a:extLst>
            </p:cNvPr>
            <p:cNvGrpSpPr/>
            <p:nvPr/>
          </p:nvGrpSpPr>
          <p:grpSpPr>
            <a:xfrm>
              <a:off x="13665010" y="7503588"/>
              <a:ext cx="3152775" cy="1797050"/>
              <a:chOff x="1554163" y="1189038"/>
              <a:chExt cx="3152775" cy="1797050"/>
            </a:xfrm>
          </p:grpSpPr>
          <p:sp>
            <p:nvSpPr>
              <p:cNvPr id="146" name="Freeform 1">
                <a:extLst>
                  <a:ext uri="{FF2B5EF4-FFF2-40B4-BE49-F238E27FC236}">
                    <a16:creationId xmlns:a16="http://schemas.microsoft.com/office/drawing/2014/main" id="{35AEEE45-185D-1140-8B61-D47334521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163" y="1189038"/>
                <a:ext cx="3152775" cy="1546225"/>
              </a:xfrm>
              <a:custGeom>
                <a:avLst/>
                <a:gdLst>
                  <a:gd name="T0" fmla="*/ 233 w 8758"/>
                  <a:gd name="T1" fmla="*/ 4293 h 4294"/>
                  <a:gd name="T2" fmla="*/ 233 w 8758"/>
                  <a:gd name="T3" fmla="*/ 4293 h 4294"/>
                  <a:gd name="T4" fmla="*/ 1442 w 8758"/>
                  <a:gd name="T5" fmla="*/ 1441 h 4294"/>
                  <a:gd name="T6" fmla="*/ 4386 w 8758"/>
                  <a:gd name="T7" fmla="*/ 233 h 4294"/>
                  <a:gd name="T8" fmla="*/ 7315 w 8758"/>
                  <a:gd name="T9" fmla="*/ 1441 h 4294"/>
                  <a:gd name="T10" fmla="*/ 8540 w 8758"/>
                  <a:gd name="T11" fmla="*/ 4293 h 4294"/>
                  <a:gd name="T12" fmla="*/ 8757 w 8758"/>
                  <a:gd name="T13" fmla="*/ 4293 h 4294"/>
                  <a:gd name="T14" fmla="*/ 7470 w 8758"/>
                  <a:gd name="T15" fmla="*/ 1286 h 4294"/>
                  <a:gd name="T16" fmla="*/ 4386 w 8758"/>
                  <a:gd name="T17" fmla="*/ 0 h 4294"/>
                  <a:gd name="T18" fmla="*/ 1286 w 8758"/>
                  <a:gd name="T19" fmla="*/ 1286 h 4294"/>
                  <a:gd name="T20" fmla="*/ 0 w 8758"/>
                  <a:gd name="T21" fmla="*/ 4293 h 4294"/>
                  <a:gd name="T22" fmla="*/ 233 w 8758"/>
                  <a:gd name="T23" fmla="*/ 4293 h 4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58" h="4294">
                    <a:moveTo>
                      <a:pt x="233" y="4293"/>
                    </a:moveTo>
                    <a:lnTo>
                      <a:pt x="233" y="4293"/>
                    </a:lnTo>
                    <a:cubicBezTo>
                      <a:pt x="248" y="3208"/>
                      <a:pt x="682" y="2216"/>
                      <a:pt x="1442" y="1441"/>
                    </a:cubicBezTo>
                    <a:cubicBezTo>
                      <a:pt x="2232" y="667"/>
                      <a:pt x="3270" y="233"/>
                      <a:pt x="4386" y="233"/>
                    </a:cubicBezTo>
                    <a:cubicBezTo>
                      <a:pt x="5487" y="233"/>
                      <a:pt x="6525" y="667"/>
                      <a:pt x="7315" y="1441"/>
                    </a:cubicBezTo>
                    <a:cubicBezTo>
                      <a:pt x="8075" y="2216"/>
                      <a:pt x="8509" y="3208"/>
                      <a:pt x="8540" y="4293"/>
                    </a:cubicBezTo>
                    <a:cubicBezTo>
                      <a:pt x="8757" y="4293"/>
                      <a:pt x="8757" y="4293"/>
                      <a:pt x="8757" y="4293"/>
                    </a:cubicBezTo>
                    <a:cubicBezTo>
                      <a:pt x="8726" y="3146"/>
                      <a:pt x="8276" y="2092"/>
                      <a:pt x="7470" y="1286"/>
                    </a:cubicBezTo>
                    <a:cubicBezTo>
                      <a:pt x="6649" y="465"/>
                      <a:pt x="5549" y="0"/>
                      <a:pt x="4386" y="0"/>
                    </a:cubicBezTo>
                    <a:cubicBezTo>
                      <a:pt x="3208" y="0"/>
                      <a:pt x="2108" y="465"/>
                      <a:pt x="1286" y="1286"/>
                    </a:cubicBezTo>
                    <a:cubicBezTo>
                      <a:pt x="481" y="2092"/>
                      <a:pt x="31" y="3146"/>
                      <a:pt x="0" y="4293"/>
                    </a:cubicBezTo>
                    <a:lnTo>
                      <a:pt x="233" y="429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Freeform 2">
                <a:extLst>
                  <a:ext uri="{FF2B5EF4-FFF2-40B4-BE49-F238E27FC236}">
                    <a16:creationId xmlns:a16="http://schemas.microsoft.com/office/drawing/2014/main" id="{7D94B13B-8B0E-1A43-B985-13164EAB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263" y="1362075"/>
                <a:ext cx="28575" cy="250825"/>
              </a:xfrm>
              <a:custGeom>
                <a:avLst/>
                <a:gdLst>
                  <a:gd name="T0" fmla="*/ 78 w 79"/>
                  <a:gd name="T1" fmla="*/ 697 h 698"/>
                  <a:gd name="T2" fmla="*/ 0 w 79"/>
                  <a:gd name="T3" fmla="*/ 697 h 698"/>
                  <a:gd name="T4" fmla="*/ 0 w 79"/>
                  <a:gd name="T5" fmla="*/ 0 h 698"/>
                  <a:gd name="T6" fmla="*/ 78 w 79"/>
                  <a:gd name="T7" fmla="*/ 0 h 698"/>
                  <a:gd name="T8" fmla="*/ 78 w 79"/>
                  <a:gd name="T9" fmla="*/ 697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98">
                    <a:moveTo>
                      <a:pt x="78" y="697"/>
                    </a:moveTo>
                    <a:lnTo>
                      <a:pt x="0" y="697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69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3">
                <a:extLst>
                  <a:ext uri="{FF2B5EF4-FFF2-40B4-BE49-F238E27FC236}">
                    <a16:creationId xmlns:a16="http://schemas.microsoft.com/office/drawing/2014/main" id="{7A74FF1B-0E0C-4042-BA61-08E812ECE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263" y="2058988"/>
                <a:ext cx="228600" cy="144462"/>
              </a:xfrm>
              <a:custGeom>
                <a:avLst/>
                <a:gdLst>
                  <a:gd name="T0" fmla="*/ 31 w 637"/>
                  <a:gd name="T1" fmla="*/ 402 h 403"/>
                  <a:gd name="T2" fmla="*/ 0 w 637"/>
                  <a:gd name="T3" fmla="*/ 340 h 403"/>
                  <a:gd name="T4" fmla="*/ 605 w 637"/>
                  <a:gd name="T5" fmla="*/ 0 h 403"/>
                  <a:gd name="T6" fmla="*/ 636 w 637"/>
                  <a:gd name="T7" fmla="*/ 46 h 403"/>
                  <a:gd name="T8" fmla="*/ 31 w 637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403">
                    <a:moveTo>
                      <a:pt x="31" y="402"/>
                    </a:moveTo>
                    <a:lnTo>
                      <a:pt x="0" y="340"/>
                    </a:lnTo>
                    <a:lnTo>
                      <a:pt x="605" y="0"/>
                    </a:lnTo>
                    <a:lnTo>
                      <a:pt x="636" y="46"/>
                    </a:lnTo>
                    <a:lnTo>
                      <a:pt x="31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Freeform 4">
                <a:extLst>
                  <a:ext uri="{FF2B5EF4-FFF2-40B4-BE49-F238E27FC236}">
                    <a16:creationId xmlns:a16="http://schemas.microsoft.com/office/drawing/2014/main" id="{572F0807-A21B-4148-892A-1F9157BAE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050" y="1546225"/>
                <a:ext cx="146050" cy="228600"/>
              </a:xfrm>
              <a:custGeom>
                <a:avLst/>
                <a:gdLst>
                  <a:gd name="T0" fmla="*/ 62 w 404"/>
                  <a:gd name="T1" fmla="*/ 635 h 636"/>
                  <a:gd name="T2" fmla="*/ 0 w 404"/>
                  <a:gd name="T3" fmla="*/ 604 h 636"/>
                  <a:gd name="T4" fmla="*/ 356 w 404"/>
                  <a:gd name="T5" fmla="*/ 0 h 636"/>
                  <a:gd name="T6" fmla="*/ 403 w 404"/>
                  <a:gd name="T7" fmla="*/ 31 h 636"/>
                  <a:gd name="T8" fmla="*/ 62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62" y="635"/>
                    </a:moveTo>
                    <a:lnTo>
                      <a:pt x="0" y="604"/>
                    </a:lnTo>
                    <a:lnTo>
                      <a:pt x="356" y="0"/>
                    </a:lnTo>
                    <a:lnTo>
                      <a:pt x="403" y="31"/>
                    </a:lnTo>
                    <a:lnTo>
                      <a:pt x="62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Freeform 5">
                <a:extLst>
                  <a:ext uri="{FF2B5EF4-FFF2-40B4-BE49-F238E27FC236}">
                    <a16:creationId xmlns:a16="http://schemas.microsoft.com/office/drawing/2014/main" id="{8CBFC659-6B14-3C45-9E8A-D4006A800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238" y="2058988"/>
                <a:ext cx="228600" cy="144462"/>
              </a:xfrm>
              <a:custGeom>
                <a:avLst/>
                <a:gdLst>
                  <a:gd name="T0" fmla="*/ 605 w 636"/>
                  <a:gd name="T1" fmla="*/ 402 h 403"/>
                  <a:gd name="T2" fmla="*/ 0 w 636"/>
                  <a:gd name="T3" fmla="*/ 46 h 403"/>
                  <a:gd name="T4" fmla="*/ 31 w 636"/>
                  <a:gd name="T5" fmla="*/ 0 h 403"/>
                  <a:gd name="T6" fmla="*/ 635 w 636"/>
                  <a:gd name="T7" fmla="*/ 340 h 403"/>
                  <a:gd name="T8" fmla="*/ 605 w 636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403">
                    <a:moveTo>
                      <a:pt x="605" y="402"/>
                    </a:moveTo>
                    <a:lnTo>
                      <a:pt x="0" y="46"/>
                    </a:lnTo>
                    <a:lnTo>
                      <a:pt x="31" y="0"/>
                    </a:lnTo>
                    <a:lnTo>
                      <a:pt x="635" y="340"/>
                    </a:lnTo>
                    <a:lnTo>
                      <a:pt x="605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Freeform 6">
                <a:extLst>
                  <a:ext uri="{FF2B5EF4-FFF2-40B4-BE49-F238E27FC236}">
                    <a16:creationId xmlns:a16="http://schemas.microsoft.com/office/drawing/2014/main" id="{C72889FA-5AEA-2549-94FC-618D9B852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588" y="1546225"/>
                <a:ext cx="146050" cy="228600"/>
              </a:xfrm>
              <a:custGeom>
                <a:avLst/>
                <a:gdLst>
                  <a:gd name="T0" fmla="*/ 341 w 404"/>
                  <a:gd name="T1" fmla="*/ 635 h 636"/>
                  <a:gd name="T2" fmla="*/ 0 w 404"/>
                  <a:gd name="T3" fmla="*/ 31 h 636"/>
                  <a:gd name="T4" fmla="*/ 47 w 404"/>
                  <a:gd name="T5" fmla="*/ 0 h 636"/>
                  <a:gd name="T6" fmla="*/ 403 w 404"/>
                  <a:gd name="T7" fmla="*/ 604 h 636"/>
                  <a:gd name="T8" fmla="*/ 341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341" y="635"/>
                    </a:moveTo>
                    <a:lnTo>
                      <a:pt x="0" y="31"/>
                    </a:lnTo>
                    <a:lnTo>
                      <a:pt x="47" y="0"/>
                    </a:lnTo>
                    <a:lnTo>
                      <a:pt x="403" y="604"/>
                    </a:lnTo>
                    <a:lnTo>
                      <a:pt x="341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Freeform 7">
                <a:extLst>
                  <a:ext uri="{FF2B5EF4-FFF2-40B4-BE49-F238E27FC236}">
                    <a16:creationId xmlns:a16="http://schemas.microsoft.com/office/drawing/2014/main" id="{AADECDEF-B72D-5A4C-8165-44C465FD7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366838"/>
                <a:ext cx="33338" cy="95250"/>
              </a:xfrm>
              <a:custGeom>
                <a:avLst/>
                <a:gdLst>
                  <a:gd name="T0" fmla="*/ 30 w 93"/>
                  <a:gd name="T1" fmla="*/ 263 h 264"/>
                  <a:gd name="T2" fmla="*/ 0 w 93"/>
                  <a:gd name="T3" fmla="*/ 0 h 264"/>
                  <a:gd name="T4" fmla="*/ 62 w 93"/>
                  <a:gd name="T5" fmla="*/ 0 h 264"/>
                  <a:gd name="T6" fmla="*/ 92 w 93"/>
                  <a:gd name="T7" fmla="*/ 263 h 264"/>
                  <a:gd name="T8" fmla="*/ 30 w 93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64">
                    <a:moveTo>
                      <a:pt x="30" y="263"/>
                    </a:moveTo>
                    <a:lnTo>
                      <a:pt x="0" y="0"/>
                    </a:lnTo>
                    <a:lnTo>
                      <a:pt x="62" y="0"/>
                    </a:lnTo>
                    <a:lnTo>
                      <a:pt x="92" y="263"/>
                    </a:lnTo>
                    <a:lnTo>
                      <a:pt x="30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Freeform 8">
                <a:extLst>
                  <a:ext uri="{FF2B5EF4-FFF2-40B4-BE49-F238E27FC236}">
                    <a16:creationId xmlns:a16="http://schemas.microsoft.com/office/drawing/2014/main" id="{03D42E6C-66CB-C044-84F1-6E009B3FC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338" y="1389063"/>
                <a:ext cx="39687" cy="95250"/>
              </a:xfrm>
              <a:custGeom>
                <a:avLst/>
                <a:gdLst>
                  <a:gd name="T0" fmla="*/ 46 w 109"/>
                  <a:gd name="T1" fmla="*/ 263 h 264"/>
                  <a:gd name="T2" fmla="*/ 0 w 109"/>
                  <a:gd name="T3" fmla="*/ 15 h 264"/>
                  <a:gd name="T4" fmla="*/ 62 w 109"/>
                  <a:gd name="T5" fmla="*/ 0 h 264"/>
                  <a:gd name="T6" fmla="*/ 108 w 109"/>
                  <a:gd name="T7" fmla="*/ 263 h 264"/>
                  <a:gd name="T8" fmla="*/ 46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46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08" y="263"/>
                    </a:lnTo>
                    <a:lnTo>
                      <a:pt x="46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Freeform 9">
                <a:extLst>
                  <a:ext uri="{FF2B5EF4-FFF2-40B4-BE49-F238E27FC236}">
                    <a16:creationId xmlns:a16="http://schemas.microsoft.com/office/drawing/2014/main" id="{B12D31B4-4250-E143-8C47-D24F8A684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288" y="1422400"/>
                <a:ext cx="50800" cy="100013"/>
              </a:xfrm>
              <a:custGeom>
                <a:avLst/>
                <a:gdLst>
                  <a:gd name="T0" fmla="*/ 77 w 140"/>
                  <a:gd name="T1" fmla="*/ 279 h 280"/>
                  <a:gd name="T2" fmla="*/ 0 w 140"/>
                  <a:gd name="T3" fmla="*/ 31 h 280"/>
                  <a:gd name="T4" fmla="*/ 62 w 140"/>
                  <a:gd name="T5" fmla="*/ 0 h 280"/>
                  <a:gd name="T6" fmla="*/ 139 w 140"/>
                  <a:gd name="T7" fmla="*/ 264 h 280"/>
                  <a:gd name="T8" fmla="*/ 77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77" y="279"/>
                    </a:moveTo>
                    <a:lnTo>
                      <a:pt x="0" y="31"/>
                    </a:lnTo>
                    <a:lnTo>
                      <a:pt x="62" y="0"/>
                    </a:lnTo>
                    <a:lnTo>
                      <a:pt x="139" y="264"/>
                    </a:lnTo>
                    <a:lnTo>
                      <a:pt x="77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Freeform 10">
                <a:extLst>
                  <a:ext uri="{FF2B5EF4-FFF2-40B4-BE49-F238E27FC236}">
                    <a16:creationId xmlns:a16="http://schemas.microsoft.com/office/drawing/2014/main" id="{C834F506-D32C-DF44-AC04-0A8673395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588" y="1479550"/>
                <a:ext cx="61912" cy="95250"/>
              </a:xfrm>
              <a:custGeom>
                <a:avLst/>
                <a:gdLst>
                  <a:gd name="T0" fmla="*/ 108 w 171"/>
                  <a:gd name="T1" fmla="*/ 263 h 264"/>
                  <a:gd name="T2" fmla="*/ 0 w 171"/>
                  <a:gd name="T3" fmla="*/ 15 h 264"/>
                  <a:gd name="T4" fmla="*/ 62 w 171"/>
                  <a:gd name="T5" fmla="*/ 0 h 264"/>
                  <a:gd name="T6" fmla="*/ 170 w 171"/>
                  <a:gd name="T7" fmla="*/ 232 h 264"/>
                  <a:gd name="T8" fmla="*/ 108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108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70" y="232"/>
                    </a:lnTo>
                    <a:lnTo>
                      <a:pt x="108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11">
                <a:extLst>
                  <a:ext uri="{FF2B5EF4-FFF2-40B4-BE49-F238E27FC236}">
                    <a16:creationId xmlns:a16="http://schemas.microsoft.com/office/drawing/2014/main" id="{C236EEA3-5CBA-F843-A37A-BBA7C22ED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963" y="1366838"/>
                <a:ext cx="33337" cy="95250"/>
              </a:xfrm>
              <a:custGeom>
                <a:avLst/>
                <a:gdLst>
                  <a:gd name="T0" fmla="*/ 62 w 94"/>
                  <a:gd name="T1" fmla="*/ 263 h 264"/>
                  <a:gd name="T2" fmla="*/ 0 w 94"/>
                  <a:gd name="T3" fmla="*/ 263 h 264"/>
                  <a:gd name="T4" fmla="*/ 31 w 94"/>
                  <a:gd name="T5" fmla="*/ 0 h 264"/>
                  <a:gd name="T6" fmla="*/ 93 w 94"/>
                  <a:gd name="T7" fmla="*/ 0 h 264"/>
                  <a:gd name="T8" fmla="*/ 62 w 94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31" y="0"/>
                    </a:lnTo>
                    <a:lnTo>
                      <a:pt x="93" y="0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Freeform 12">
                <a:extLst>
                  <a:ext uri="{FF2B5EF4-FFF2-40B4-BE49-F238E27FC236}">
                    <a16:creationId xmlns:a16="http://schemas.microsoft.com/office/drawing/2014/main" id="{CF6B8F98-8A5C-6346-9B0E-9873BD3A6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663" y="1389063"/>
                <a:ext cx="39687" cy="95250"/>
              </a:xfrm>
              <a:custGeom>
                <a:avLst/>
                <a:gdLst>
                  <a:gd name="T0" fmla="*/ 62 w 109"/>
                  <a:gd name="T1" fmla="*/ 263 h 264"/>
                  <a:gd name="T2" fmla="*/ 0 w 109"/>
                  <a:gd name="T3" fmla="*/ 263 h 264"/>
                  <a:gd name="T4" fmla="*/ 46 w 109"/>
                  <a:gd name="T5" fmla="*/ 0 h 264"/>
                  <a:gd name="T6" fmla="*/ 108 w 109"/>
                  <a:gd name="T7" fmla="*/ 15 h 264"/>
                  <a:gd name="T8" fmla="*/ 62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46" y="0"/>
                    </a:lnTo>
                    <a:lnTo>
                      <a:pt x="108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131C949D-813A-4441-8533-C94EF9E2A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013" y="1422400"/>
                <a:ext cx="50800" cy="100013"/>
              </a:xfrm>
              <a:custGeom>
                <a:avLst/>
                <a:gdLst>
                  <a:gd name="T0" fmla="*/ 62 w 140"/>
                  <a:gd name="T1" fmla="*/ 279 h 280"/>
                  <a:gd name="T2" fmla="*/ 0 w 140"/>
                  <a:gd name="T3" fmla="*/ 264 h 280"/>
                  <a:gd name="T4" fmla="*/ 77 w 140"/>
                  <a:gd name="T5" fmla="*/ 0 h 280"/>
                  <a:gd name="T6" fmla="*/ 139 w 140"/>
                  <a:gd name="T7" fmla="*/ 31 h 280"/>
                  <a:gd name="T8" fmla="*/ 62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62" y="279"/>
                    </a:moveTo>
                    <a:lnTo>
                      <a:pt x="0" y="264"/>
                    </a:lnTo>
                    <a:lnTo>
                      <a:pt x="77" y="0"/>
                    </a:lnTo>
                    <a:lnTo>
                      <a:pt x="139" y="31"/>
                    </a:lnTo>
                    <a:lnTo>
                      <a:pt x="62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14">
                <a:extLst>
                  <a:ext uri="{FF2B5EF4-FFF2-40B4-BE49-F238E27FC236}">
                    <a16:creationId xmlns:a16="http://schemas.microsoft.com/office/drawing/2014/main" id="{AB10FFE1-8575-6249-842D-7EC054AAA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1479550"/>
                <a:ext cx="61913" cy="95250"/>
              </a:xfrm>
              <a:custGeom>
                <a:avLst/>
                <a:gdLst>
                  <a:gd name="T0" fmla="*/ 62 w 171"/>
                  <a:gd name="T1" fmla="*/ 263 h 264"/>
                  <a:gd name="T2" fmla="*/ 0 w 171"/>
                  <a:gd name="T3" fmla="*/ 232 h 264"/>
                  <a:gd name="T4" fmla="*/ 108 w 171"/>
                  <a:gd name="T5" fmla="*/ 0 h 264"/>
                  <a:gd name="T6" fmla="*/ 170 w 171"/>
                  <a:gd name="T7" fmla="*/ 15 h 264"/>
                  <a:gd name="T8" fmla="*/ 62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62" y="263"/>
                    </a:moveTo>
                    <a:lnTo>
                      <a:pt x="0" y="232"/>
                    </a:lnTo>
                    <a:lnTo>
                      <a:pt x="108" y="0"/>
                    </a:lnTo>
                    <a:lnTo>
                      <a:pt x="170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15">
                <a:extLst>
                  <a:ext uri="{FF2B5EF4-FFF2-40B4-BE49-F238E27FC236}">
                    <a16:creationId xmlns:a16="http://schemas.microsoft.com/office/drawing/2014/main" id="{79BA602B-2870-8243-AC1B-CBB4007E8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650" y="2616200"/>
                <a:ext cx="100013" cy="33338"/>
              </a:xfrm>
              <a:custGeom>
                <a:avLst/>
                <a:gdLst>
                  <a:gd name="T0" fmla="*/ 15 w 280"/>
                  <a:gd name="T1" fmla="*/ 93 h 94"/>
                  <a:gd name="T2" fmla="*/ 0 w 280"/>
                  <a:gd name="T3" fmla="*/ 31 h 94"/>
                  <a:gd name="T4" fmla="*/ 279 w 280"/>
                  <a:gd name="T5" fmla="*/ 0 h 94"/>
                  <a:gd name="T6" fmla="*/ 279 w 280"/>
                  <a:gd name="T7" fmla="*/ 62 h 94"/>
                  <a:gd name="T8" fmla="*/ 15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15" y="93"/>
                    </a:moveTo>
                    <a:lnTo>
                      <a:pt x="0" y="31"/>
                    </a:lnTo>
                    <a:lnTo>
                      <a:pt x="279" y="0"/>
                    </a:lnTo>
                    <a:lnTo>
                      <a:pt x="279" y="62"/>
                    </a:lnTo>
                    <a:lnTo>
                      <a:pt x="15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Freeform 16">
                <a:extLst>
                  <a:ext uri="{FF2B5EF4-FFF2-40B4-BE49-F238E27FC236}">
                    <a16:creationId xmlns:a16="http://schemas.microsoft.com/office/drawing/2014/main" id="{50DB443E-6F51-2A43-A58A-FB09C4C73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425" y="2471738"/>
                <a:ext cx="100013" cy="39687"/>
              </a:xfrm>
              <a:custGeom>
                <a:avLst/>
                <a:gdLst>
                  <a:gd name="T0" fmla="*/ 15 w 280"/>
                  <a:gd name="T1" fmla="*/ 109 h 110"/>
                  <a:gd name="T2" fmla="*/ 0 w 280"/>
                  <a:gd name="T3" fmla="*/ 47 h 110"/>
                  <a:gd name="T4" fmla="*/ 263 w 280"/>
                  <a:gd name="T5" fmla="*/ 0 h 110"/>
                  <a:gd name="T6" fmla="*/ 279 w 280"/>
                  <a:gd name="T7" fmla="*/ 62 h 110"/>
                  <a:gd name="T8" fmla="*/ 15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15" y="109"/>
                    </a:moveTo>
                    <a:lnTo>
                      <a:pt x="0" y="47"/>
                    </a:lnTo>
                    <a:lnTo>
                      <a:pt x="263" y="0"/>
                    </a:lnTo>
                    <a:lnTo>
                      <a:pt x="279" y="62"/>
                    </a:lnTo>
                    <a:lnTo>
                      <a:pt x="15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Freeform 17">
                <a:extLst>
                  <a:ext uri="{FF2B5EF4-FFF2-40B4-BE49-F238E27FC236}">
                    <a16:creationId xmlns:a16="http://schemas.microsoft.com/office/drawing/2014/main" id="{A5EC668D-3512-E341-9618-A7DB1DA24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327275"/>
                <a:ext cx="95250" cy="50800"/>
              </a:xfrm>
              <a:custGeom>
                <a:avLst/>
                <a:gdLst>
                  <a:gd name="T0" fmla="*/ 15 w 264"/>
                  <a:gd name="T1" fmla="*/ 139 h 140"/>
                  <a:gd name="T2" fmla="*/ 0 w 264"/>
                  <a:gd name="T3" fmla="*/ 77 h 140"/>
                  <a:gd name="T4" fmla="*/ 248 w 264"/>
                  <a:gd name="T5" fmla="*/ 0 h 140"/>
                  <a:gd name="T6" fmla="*/ 263 w 264"/>
                  <a:gd name="T7" fmla="*/ 62 h 140"/>
                  <a:gd name="T8" fmla="*/ 15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15" y="139"/>
                    </a:moveTo>
                    <a:lnTo>
                      <a:pt x="0" y="77"/>
                    </a:lnTo>
                    <a:lnTo>
                      <a:pt x="248" y="0"/>
                    </a:lnTo>
                    <a:lnTo>
                      <a:pt x="263" y="62"/>
                    </a:lnTo>
                    <a:lnTo>
                      <a:pt x="15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Freeform 18">
                <a:extLst>
                  <a:ext uri="{FF2B5EF4-FFF2-40B4-BE49-F238E27FC236}">
                    <a16:creationId xmlns:a16="http://schemas.microsoft.com/office/drawing/2014/main" id="{6A96B1F4-B4CD-9C4C-ADBE-ECD1661F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288" y="2187575"/>
                <a:ext cx="95250" cy="61913"/>
              </a:xfrm>
              <a:custGeom>
                <a:avLst/>
                <a:gdLst>
                  <a:gd name="T0" fmla="*/ 16 w 265"/>
                  <a:gd name="T1" fmla="*/ 170 h 171"/>
                  <a:gd name="T2" fmla="*/ 0 w 265"/>
                  <a:gd name="T3" fmla="*/ 108 h 171"/>
                  <a:gd name="T4" fmla="*/ 233 w 265"/>
                  <a:gd name="T5" fmla="*/ 0 h 171"/>
                  <a:gd name="T6" fmla="*/ 264 w 265"/>
                  <a:gd name="T7" fmla="*/ 62 h 171"/>
                  <a:gd name="T8" fmla="*/ 16 w 265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71">
                    <a:moveTo>
                      <a:pt x="16" y="170"/>
                    </a:moveTo>
                    <a:lnTo>
                      <a:pt x="0" y="108"/>
                    </a:lnTo>
                    <a:lnTo>
                      <a:pt x="233" y="0"/>
                    </a:lnTo>
                    <a:lnTo>
                      <a:pt x="264" y="62"/>
                    </a:lnTo>
                    <a:lnTo>
                      <a:pt x="16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19">
                <a:extLst>
                  <a:ext uri="{FF2B5EF4-FFF2-40B4-BE49-F238E27FC236}">
                    <a16:creationId xmlns:a16="http://schemas.microsoft.com/office/drawing/2014/main" id="{257E7BF3-98D2-3A4E-B578-6FC6E5008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1612900"/>
                <a:ext cx="73025" cy="95250"/>
              </a:xfrm>
              <a:custGeom>
                <a:avLst/>
                <a:gdLst>
                  <a:gd name="T0" fmla="*/ 155 w 202"/>
                  <a:gd name="T1" fmla="*/ 263 h 264"/>
                  <a:gd name="T2" fmla="*/ 0 w 202"/>
                  <a:gd name="T3" fmla="*/ 46 h 264"/>
                  <a:gd name="T4" fmla="*/ 47 w 202"/>
                  <a:gd name="T5" fmla="*/ 0 h 264"/>
                  <a:gd name="T6" fmla="*/ 201 w 202"/>
                  <a:gd name="T7" fmla="*/ 217 h 264"/>
                  <a:gd name="T8" fmla="*/ 155 w 202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64">
                    <a:moveTo>
                      <a:pt x="155" y="263"/>
                    </a:moveTo>
                    <a:lnTo>
                      <a:pt x="0" y="46"/>
                    </a:lnTo>
                    <a:lnTo>
                      <a:pt x="47" y="0"/>
                    </a:lnTo>
                    <a:lnTo>
                      <a:pt x="201" y="217"/>
                    </a:lnTo>
                    <a:lnTo>
                      <a:pt x="155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Freeform 20">
                <a:extLst>
                  <a:ext uri="{FF2B5EF4-FFF2-40B4-BE49-F238E27FC236}">
                    <a16:creationId xmlns:a16="http://schemas.microsoft.com/office/drawing/2014/main" id="{FA3D669F-D236-4246-9B95-0FA966D11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400" y="1708150"/>
                <a:ext cx="84138" cy="84138"/>
              </a:xfrm>
              <a:custGeom>
                <a:avLst/>
                <a:gdLst>
                  <a:gd name="T0" fmla="*/ 171 w 234"/>
                  <a:gd name="T1" fmla="*/ 233 h 234"/>
                  <a:gd name="T2" fmla="*/ 0 w 234"/>
                  <a:gd name="T3" fmla="*/ 47 h 234"/>
                  <a:gd name="T4" fmla="*/ 47 w 234"/>
                  <a:gd name="T5" fmla="*/ 0 h 234"/>
                  <a:gd name="T6" fmla="*/ 233 w 234"/>
                  <a:gd name="T7" fmla="*/ 202 h 234"/>
                  <a:gd name="T8" fmla="*/ 171 w 234"/>
                  <a:gd name="T9" fmla="*/ 23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4">
                    <a:moveTo>
                      <a:pt x="171" y="233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33" y="202"/>
                    </a:lnTo>
                    <a:lnTo>
                      <a:pt x="171" y="23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Freeform 21">
                <a:extLst>
                  <a:ext uri="{FF2B5EF4-FFF2-40B4-BE49-F238E27FC236}">
                    <a16:creationId xmlns:a16="http://schemas.microsoft.com/office/drawing/2014/main" id="{2649A913-85BD-2642-9672-D12B26DA2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625" y="1808163"/>
                <a:ext cx="88900" cy="84137"/>
              </a:xfrm>
              <a:custGeom>
                <a:avLst/>
                <a:gdLst>
                  <a:gd name="T0" fmla="*/ 201 w 249"/>
                  <a:gd name="T1" fmla="*/ 232 h 233"/>
                  <a:gd name="T2" fmla="*/ 0 w 249"/>
                  <a:gd name="T3" fmla="*/ 47 h 233"/>
                  <a:gd name="T4" fmla="*/ 47 w 249"/>
                  <a:gd name="T5" fmla="*/ 0 h 233"/>
                  <a:gd name="T6" fmla="*/ 248 w 249"/>
                  <a:gd name="T7" fmla="*/ 186 h 233"/>
                  <a:gd name="T8" fmla="*/ 201 w 249"/>
                  <a:gd name="T9" fmla="*/ 23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33">
                    <a:moveTo>
                      <a:pt x="201" y="232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48" y="186"/>
                    </a:lnTo>
                    <a:lnTo>
                      <a:pt x="201" y="23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Freeform 22">
                <a:extLst>
                  <a:ext uri="{FF2B5EF4-FFF2-40B4-BE49-F238E27FC236}">
                    <a16:creationId xmlns:a16="http://schemas.microsoft.com/office/drawing/2014/main" id="{38BB2A9F-A6C5-8F43-A4E6-B2A2C85EC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75" y="1925638"/>
                <a:ext cx="95250" cy="73025"/>
              </a:xfrm>
              <a:custGeom>
                <a:avLst/>
                <a:gdLst>
                  <a:gd name="T0" fmla="*/ 216 w 264"/>
                  <a:gd name="T1" fmla="*/ 201 h 202"/>
                  <a:gd name="T2" fmla="*/ 0 w 264"/>
                  <a:gd name="T3" fmla="*/ 46 h 202"/>
                  <a:gd name="T4" fmla="*/ 46 w 264"/>
                  <a:gd name="T5" fmla="*/ 0 h 202"/>
                  <a:gd name="T6" fmla="*/ 263 w 264"/>
                  <a:gd name="T7" fmla="*/ 154 h 202"/>
                  <a:gd name="T8" fmla="*/ 216 w 264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202">
                    <a:moveTo>
                      <a:pt x="216" y="201"/>
                    </a:moveTo>
                    <a:lnTo>
                      <a:pt x="0" y="46"/>
                    </a:lnTo>
                    <a:lnTo>
                      <a:pt x="46" y="0"/>
                    </a:lnTo>
                    <a:lnTo>
                      <a:pt x="263" y="154"/>
                    </a:lnTo>
                    <a:lnTo>
                      <a:pt x="216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23">
                <a:extLst>
                  <a:ext uri="{FF2B5EF4-FFF2-40B4-BE49-F238E27FC236}">
                    <a16:creationId xmlns:a16="http://schemas.microsoft.com/office/drawing/2014/main" id="{DD8850D6-46E2-A248-93B7-ECBCFB9E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938" y="1947863"/>
                <a:ext cx="88900" cy="73025"/>
              </a:xfrm>
              <a:custGeom>
                <a:avLst/>
                <a:gdLst>
                  <a:gd name="T0" fmla="*/ 31 w 249"/>
                  <a:gd name="T1" fmla="*/ 201 h 202"/>
                  <a:gd name="T2" fmla="*/ 0 w 249"/>
                  <a:gd name="T3" fmla="*/ 154 h 202"/>
                  <a:gd name="T4" fmla="*/ 217 w 249"/>
                  <a:gd name="T5" fmla="*/ 0 h 202"/>
                  <a:gd name="T6" fmla="*/ 248 w 249"/>
                  <a:gd name="T7" fmla="*/ 46 h 202"/>
                  <a:gd name="T8" fmla="*/ 31 w 249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02">
                    <a:moveTo>
                      <a:pt x="31" y="201"/>
                    </a:moveTo>
                    <a:lnTo>
                      <a:pt x="0" y="154"/>
                    </a:lnTo>
                    <a:lnTo>
                      <a:pt x="217" y="0"/>
                    </a:lnTo>
                    <a:lnTo>
                      <a:pt x="248" y="46"/>
                    </a:lnTo>
                    <a:lnTo>
                      <a:pt x="31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Freeform 24">
                <a:extLst>
                  <a:ext uri="{FF2B5EF4-FFF2-40B4-BE49-F238E27FC236}">
                    <a16:creationId xmlns:a16="http://schemas.microsoft.com/office/drawing/2014/main" id="{A748653F-3AFD-A14D-BC7C-D0FB7CAD7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038" y="1830388"/>
                <a:ext cx="88900" cy="77787"/>
              </a:xfrm>
              <a:custGeom>
                <a:avLst/>
                <a:gdLst>
                  <a:gd name="T0" fmla="*/ 47 w 249"/>
                  <a:gd name="T1" fmla="*/ 217 h 218"/>
                  <a:gd name="T2" fmla="*/ 0 w 249"/>
                  <a:gd name="T3" fmla="*/ 170 h 218"/>
                  <a:gd name="T4" fmla="*/ 202 w 249"/>
                  <a:gd name="T5" fmla="*/ 0 h 218"/>
                  <a:gd name="T6" fmla="*/ 248 w 249"/>
                  <a:gd name="T7" fmla="*/ 47 h 218"/>
                  <a:gd name="T8" fmla="*/ 47 w 249"/>
                  <a:gd name="T9" fmla="*/ 21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18">
                    <a:moveTo>
                      <a:pt x="47" y="217"/>
                    </a:moveTo>
                    <a:lnTo>
                      <a:pt x="0" y="170"/>
                    </a:lnTo>
                    <a:lnTo>
                      <a:pt x="202" y="0"/>
                    </a:lnTo>
                    <a:lnTo>
                      <a:pt x="248" y="47"/>
                    </a:lnTo>
                    <a:lnTo>
                      <a:pt x="47" y="21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Freeform 25">
                <a:extLst>
                  <a:ext uri="{FF2B5EF4-FFF2-40B4-BE49-F238E27FC236}">
                    <a16:creationId xmlns:a16="http://schemas.microsoft.com/office/drawing/2014/main" id="{BCB162B8-4136-5344-9CD2-CED05637B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788" y="1724025"/>
                <a:ext cx="84137" cy="88900"/>
              </a:xfrm>
              <a:custGeom>
                <a:avLst/>
                <a:gdLst>
                  <a:gd name="T0" fmla="*/ 46 w 233"/>
                  <a:gd name="T1" fmla="*/ 248 h 249"/>
                  <a:gd name="T2" fmla="*/ 0 w 233"/>
                  <a:gd name="T3" fmla="*/ 201 h 249"/>
                  <a:gd name="T4" fmla="*/ 186 w 233"/>
                  <a:gd name="T5" fmla="*/ 0 h 249"/>
                  <a:gd name="T6" fmla="*/ 232 w 233"/>
                  <a:gd name="T7" fmla="*/ 46 h 249"/>
                  <a:gd name="T8" fmla="*/ 46 w 233"/>
                  <a:gd name="T9" fmla="*/ 24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49">
                    <a:moveTo>
                      <a:pt x="46" y="248"/>
                    </a:moveTo>
                    <a:lnTo>
                      <a:pt x="0" y="201"/>
                    </a:lnTo>
                    <a:lnTo>
                      <a:pt x="186" y="0"/>
                    </a:lnTo>
                    <a:lnTo>
                      <a:pt x="232" y="46"/>
                    </a:lnTo>
                    <a:lnTo>
                      <a:pt x="46" y="248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Freeform 26">
                <a:extLst>
                  <a:ext uri="{FF2B5EF4-FFF2-40B4-BE49-F238E27FC236}">
                    <a16:creationId xmlns:a16="http://schemas.microsoft.com/office/drawing/2014/main" id="{46330361-91D8-184F-B27C-D9FC8E580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25" y="1628775"/>
                <a:ext cx="73025" cy="95250"/>
              </a:xfrm>
              <a:custGeom>
                <a:avLst/>
                <a:gdLst>
                  <a:gd name="T0" fmla="*/ 47 w 203"/>
                  <a:gd name="T1" fmla="*/ 264 h 265"/>
                  <a:gd name="T2" fmla="*/ 0 w 203"/>
                  <a:gd name="T3" fmla="*/ 217 h 265"/>
                  <a:gd name="T4" fmla="*/ 155 w 203"/>
                  <a:gd name="T5" fmla="*/ 0 h 265"/>
                  <a:gd name="T6" fmla="*/ 202 w 203"/>
                  <a:gd name="T7" fmla="*/ 47 h 265"/>
                  <a:gd name="T8" fmla="*/ 47 w 203"/>
                  <a:gd name="T9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65">
                    <a:moveTo>
                      <a:pt x="47" y="264"/>
                    </a:moveTo>
                    <a:lnTo>
                      <a:pt x="0" y="217"/>
                    </a:lnTo>
                    <a:lnTo>
                      <a:pt x="155" y="0"/>
                    </a:lnTo>
                    <a:lnTo>
                      <a:pt x="202" y="47"/>
                    </a:lnTo>
                    <a:lnTo>
                      <a:pt x="47" y="264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Freeform 27">
                <a:extLst>
                  <a:ext uri="{FF2B5EF4-FFF2-40B4-BE49-F238E27FC236}">
                    <a16:creationId xmlns:a16="http://schemas.microsoft.com/office/drawing/2014/main" id="{8D261C36-891B-E442-8C9F-7E7574C42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438" y="2616200"/>
                <a:ext cx="100012" cy="33338"/>
              </a:xfrm>
              <a:custGeom>
                <a:avLst/>
                <a:gdLst>
                  <a:gd name="T0" fmla="*/ 264 w 280"/>
                  <a:gd name="T1" fmla="*/ 93 h 94"/>
                  <a:gd name="T2" fmla="*/ 0 w 280"/>
                  <a:gd name="T3" fmla="*/ 62 h 94"/>
                  <a:gd name="T4" fmla="*/ 0 w 280"/>
                  <a:gd name="T5" fmla="*/ 0 h 94"/>
                  <a:gd name="T6" fmla="*/ 279 w 280"/>
                  <a:gd name="T7" fmla="*/ 31 h 94"/>
                  <a:gd name="T8" fmla="*/ 264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264" y="93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279" y="31"/>
                    </a:lnTo>
                    <a:lnTo>
                      <a:pt x="264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Freeform 28">
                <a:extLst>
                  <a:ext uri="{FF2B5EF4-FFF2-40B4-BE49-F238E27FC236}">
                    <a16:creationId xmlns:a16="http://schemas.microsoft.com/office/drawing/2014/main" id="{7253B2ED-97B5-4242-92DF-D50BE5356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2471738"/>
                <a:ext cx="100012" cy="39687"/>
              </a:xfrm>
              <a:custGeom>
                <a:avLst/>
                <a:gdLst>
                  <a:gd name="T0" fmla="*/ 264 w 280"/>
                  <a:gd name="T1" fmla="*/ 109 h 110"/>
                  <a:gd name="T2" fmla="*/ 0 w 280"/>
                  <a:gd name="T3" fmla="*/ 62 h 110"/>
                  <a:gd name="T4" fmla="*/ 16 w 280"/>
                  <a:gd name="T5" fmla="*/ 0 h 110"/>
                  <a:gd name="T6" fmla="*/ 279 w 280"/>
                  <a:gd name="T7" fmla="*/ 47 h 110"/>
                  <a:gd name="T8" fmla="*/ 264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264" y="109"/>
                    </a:moveTo>
                    <a:lnTo>
                      <a:pt x="0" y="62"/>
                    </a:lnTo>
                    <a:lnTo>
                      <a:pt x="16" y="0"/>
                    </a:lnTo>
                    <a:lnTo>
                      <a:pt x="279" y="47"/>
                    </a:lnTo>
                    <a:lnTo>
                      <a:pt x="264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Freeform 29">
                <a:extLst>
                  <a:ext uri="{FF2B5EF4-FFF2-40B4-BE49-F238E27FC236}">
                    <a16:creationId xmlns:a16="http://schemas.microsoft.com/office/drawing/2014/main" id="{0B98BEB9-6CAB-B34F-806E-796C8879E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2327275"/>
                <a:ext cx="95250" cy="50800"/>
              </a:xfrm>
              <a:custGeom>
                <a:avLst/>
                <a:gdLst>
                  <a:gd name="T0" fmla="*/ 248 w 264"/>
                  <a:gd name="T1" fmla="*/ 139 h 140"/>
                  <a:gd name="T2" fmla="*/ 0 w 264"/>
                  <a:gd name="T3" fmla="*/ 62 h 140"/>
                  <a:gd name="T4" fmla="*/ 15 w 264"/>
                  <a:gd name="T5" fmla="*/ 0 h 140"/>
                  <a:gd name="T6" fmla="*/ 263 w 264"/>
                  <a:gd name="T7" fmla="*/ 77 h 140"/>
                  <a:gd name="T8" fmla="*/ 248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248" y="139"/>
                    </a:moveTo>
                    <a:lnTo>
                      <a:pt x="0" y="62"/>
                    </a:lnTo>
                    <a:lnTo>
                      <a:pt x="15" y="0"/>
                    </a:lnTo>
                    <a:lnTo>
                      <a:pt x="263" y="77"/>
                    </a:lnTo>
                    <a:lnTo>
                      <a:pt x="248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Freeform 30">
                <a:extLst>
                  <a:ext uri="{FF2B5EF4-FFF2-40B4-BE49-F238E27FC236}">
                    <a16:creationId xmlns:a16="http://schemas.microsoft.com/office/drawing/2014/main" id="{C7F1B30E-E6C6-384A-93FE-56855DECD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563" y="2187575"/>
                <a:ext cx="95250" cy="61913"/>
              </a:xfrm>
              <a:custGeom>
                <a:avLst/>
                <a:gdLst>
                  <a:gd name="T0" fmla="*/ 248 w 264"/>
                  <a:gd name="T1" fmla="*/ 170 h 171"/>
                  <a:gd name="T2" fmla="*/ 0 w 264"/>
                  <a:gd name="T3" fmla="*/ 62 h 171"/>
                  <a:gd name="T4" fmla="*/ 31 w 264"/>
                  <a:gd name="T5" fmla="*/ 0 h 171"/>
                  <a:gd name="T6" fmla="*/ 263 w 264"/>
                  <a:gd name="T7" fmla="*/ 108 h 171"/>
                  <a:gd name="T8" fmla="*/ 248 w 264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71">
                    <a:moveTo>
                      <a:pt x="248" y="170"/>
                    </a:moveTo>
                    <a:lnTo>
                      <a:pt x="0" y="62"/>
                    </a:lnTo>
                    <a:lnTo>
                      <a:pt x="31" y="0"/>
                    </a:lnTo>
                    <a:lnTo>
                      <a:pt x="263" y="108"/>
                    </a:lnTo>
                    <a:lnTo>
                      <a:pt x="248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Freeform 31">
                <a:extLst>
                  <a:ext uri="{FF2B5EF4-FFF2-40B4-BE49-F238E27FC236}">
                    <a16:creationId xmlns:a16="http://schemas.microsoft.com/office/drawing/2014/main" id="{07C24551-4DE4-D143-AD5C-1307A565C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2605088"/>
                <a:ext cx="190500" cy="190500"/>
              </a:xfrm>
              <a:custGeom>
                <a:avLst/>
                <a:gdLst>
                  <a:gd name="T0" fmla="*/ 263 w 528"/>
                  <a:gd name="T1" fmla="*/ 0 h 528"/>
                  <a:gd name="T2" fmla="*/ 263 w 528"/>
                  <a:gd name="T3" fmla="*/ 0 h 528"/>
                  <a:gd name="T4" fmla="*/ 0 w 528"/>
                  <a:gd name="T5" fmla="*/ 264 h 528"/>
                  <a:gd name="T6" fmla="*/ 263 w 528"/>
                  <a:gd name="T7" fmla="*/ 527 h 528"/>
                  <a:gd name="T8" fmla="*/ 527 w 528"/>
                  <a:gd name="T9" fmla="*/ 264 h 528"/>
                  <a:gd name="T10" fmla="*/ 263 w 528"/>
                  <a:gd name="T11" fmla="*/ 0 h 528"/>
                  <a:gd name="T12" fmla="*/ 263 w 528"/>
                  <a:gd name="T13" fmla="*/ 388 h 528"/>
                  <a:gd name="T14" fmla="*/ 263 w 528"/>
                  <a:gd name="T15" fmla="*/ 388 h 528"/>
                  <a:gd name="T16" fmla="*/ 139 w 528"/>
                  <a:gd name="T17" fmla="*/ 264 h 528"/>
                  <a:gd name="T18" fmla="*/ 263 w 528"/>
                  <a:gd name="T19" fmla="*/ 140 h 528"/>
                  <a:gd name="T20" fmla="*/ 387 w 528"/>
                  <a:gd name="T21" fmla="*/ 264 h 528"/>
                  <a:gd name="T22" fmla="*/ 263 w 528"/>
                  <a:gd name="T23" fmla="*/ 38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8" h="528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24" y="0"/>
                      <a:pt x="0" y="109"/>
                      <a:pt x="0" y="264"/>
                    </a:cubicBezTo>
                    <a:cubicBezTo>
                      <a:pt x="0" y="403"/>
                      <a:pt x="124" y="527"/>
                      <a:pt x="263" y="527"/>
                    </a:cubicBezTo>
                    <a:cubicBezTo>
                      <a:pt x="419" y="527"/>
                      <a:pt x="527" y="403"/>
                      <a:pt x="527" y="264"/>
                    </a:cubicBezTo>
                    <a:cubicBezTo>
                      <a:pt x="527" y="109"/>
                      <a:pt x="419" y="0"/>
                      <a:pt x="263" y="0"/>
                    </a:cubicBezTo>
                    <a:close/>
                    <a:moveTo>
                      <a:pt x="263" y="388"/>
                    </a:moveTo>
                    <a:lnTo>
                      <a:pt x="263" y="388"/>
                    </a:lnTo>
                    <a:cubicBezTo>
                      <a:pt x="201" y="388"/>
                      <a:pt x="139" y="326"/>
                      <a:pt x="139" y="264"/>
                    </a:cubicBezTo>
                    <a:cubicBezTo>
                      <a:pt x="139" y="186"/>
                      <a:pt x="201" y="140"/>
                      <a:pt x="263" y="140"/>
                    </a:cubicBezTo>
                    <a:cubicBezTo>
                      <a:pt x="341" y="140"/>
                      <a:pt x="387" y="186"/>
                      <a:pt x="387" y="264"/>
                    </a:cubicBezTo>
                    <a:cubicBezTo>
                      <a:pt x="387" y="326"/>
                      <a:pt x="341" y="388"/>
                      <a:pt x="263" y="38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Freeform 32">
                <a:extLst>
                  <a:ext uri="{FF2B5EF4-FFF2-40B4-BE49-F238E27FC236}">
                    <a16:creationId xmlns:a16="http://schemas.microsoft.com/office/drawing/2014/main" id="{95BD11C1-1188-C140-A4B5-46BC7507D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488" y="1690688"/>
                <a:ext cx="485775" cy="949325"/>
              </a:xfrm>
              <a:custGeom>
                <a:avLst/>
                <a:gdLst>
                  <a:gd name="T0" fmla="*/ 218 w 1350"/>
                  <a:gd name="T1" fmla="*/ 2634 h 2635"/>
                  <a:gd name="T2" fmla="*/ 218 w 1350"/>
                  <a:gd name="T3" fmla="*/ 2634 h 2635"/>
                  <a:gd name="T4" fmla="*/ 1349 w 1350"/>
                  <a:gd name="T5" fmla="*/ 0 h 2635"/>
                  <a:gd name="T6" fmla="*/ 0 w 1350"/>
                  <a:gd name="T7" fmla="*/ 2541 h 2635"/>
                  <a:gd name="T8" fmla="*/ 218 w 1350"/>
                  <a:gd name="T9" fmla="*/ 2634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0" h="2635">
                    <a:moveTo>
                      <a:pt x="218" y="2634"/>
                    </a:moveTo>
                    <a:lnTo>
                      <a:pt x="218" y="2634"/>
                    </a:lnTo>
                    <a:cubicBezTo>
                      <a:pt x="1349" y="0"/>
                      <a:pt x="1349" y="0"/>
                      <a:pt x="1349" y="0"/>
                    </a:cubicBezTo>
                    <a:cubicBezTo>
                      <a:pt x="0" y="2541"/>
                      <a:pt x="0" y="2541"/>
                      <a:pt x="0" y="2541"/>
                    </a:cubicBezTo>
                    <a:cubicBezTo>
                      <a:pt x="94" y="2541"/>
                      <a:pt x="171" y="2572"/>
                      <a:pt x="218" y="2634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Freeform 33">
                <a:extLst>
                  <a:ext uri="{FF2B5EF4-FFF2-40B4-BE49-F238E27FC236}">
                    <a16:creationId xmlns:a16="http://schemas.microsoft.com/office/drawing/2014/main" id="{B1FEADA6-27C9-5642-BAF6-EE97733C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751138"/>
                <a:ext cx="184150" cy="234950"/>
              </a:xfrm>
              <a:custGeom>
                <a:avLst/>
                <a:gdLst>
                  <a:gd name="T0" fmla="*/ 264 w 513"/>
                  <a:gd name="T1" fmla="*/ 0 h 652"/>
                  <a:gd name="T2" fmla="*/ 264 w 513"/>
                  <a:gd name="T3" fmla="*/ 0 h 652"/>
                  <a:gd name="T4" fmla="*/ 0 w 513"/>
                  <a:gd name="T5" fmla="*/ 496 h 652"/>
                  <a:gd name="T6" fmla="*/ 186 w 513"/>
                  <a:gd name="T7" fmla="*/ 496 h 652"/>
                  <a:gd name="T8" fmla="*/ 279 w 513"/>
                  <a:gd name="T9" fmla="*/ 651 h 652"/>
                  <a:gd name="T10" fmla="*/ 512 w 513"/>
                  <a:gd name="T11" fmla="*/ 124 h 652"/>
                  <a:gd name="T12" fmla="*/ 480 w 513"/>
                  <a:gd name="T13" fmla="*/ 124 h 652"/>
                  <a:gd name="T14" fmla="*/ 264 w 513"/>
                  <a:gd name="T15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652">
                    <a:moveTo>
                      <a:pt x="264" y="0"/>
                    </a:moveTo>
                    <a:lnTo>
                      <a:pt x="264" y="0"/>
                    </a:lnTo>
                    <a:cubicBezTo>
                      <a:pt x="0" y="496"/>
                      <a:pt x="0" y="496"/>
                      <a:pt x="0" y="496"/>
                    </a:cubicBezTo>
                    <a:cubicBezTo>
                      <a:pt x="186" y="496"/>
                      <a:pt x="186" y="496"/>
                      <a:pt x="186" y="496"/>
                    </a:cubicBezTo>
                    <a:cubicBezTo>
                      <a:pt x="279" y="651"/>
                      <a:pt x="279" y="651"/>
                      <a:pt x="279" y="651"/>
                    </a:cubicBezTo>
                    <a:cubicBezTo>
                      <a:pt x="512" y="124"/>
                      <a:pt x="512" y="124"/>
                      <a:pt x="512" y="124"/>
                    </a:cubicBezTo>
                    <a:cubicBezTo>
                      <a:pt x="496" y="124"/>
                      <a:pt x="496" y="124"/>
                      <a:pt x="480" y="124"/>
                    </a:cubicBezTo>
                    <a:cubicBezTo>
                      <a:pt x="388" y="124"/>
                      <a:pt x="310" y="78"/>
                      <a:pt x="264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440A520-9B6C-4047-B76D-D7CADF4C9F6F}"/>
                </a:ext>
              </a:extLst>
            </p:cNvPr>
            <p:cNvSpPr txBox="1"/>
            <p:nvPr/>
          </p:nvSpPr>
          <p:spPr>
            <a:xfrm>
              <a:off x="13051236" y="9467530"/>
              <a:ext cx="4377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487C955-8B90-0242-AE52-D5B3E9365803}"/>
                </a:ext>
              </a:extLst>
            </p:cNvPr>
            <p:cNvGrpSpPr/>
            <p:nvPr/>
          </p:nvGrpSpPr>
          <p:grpSpPr>
            <a:xfrm>
              <a:off x="13637087" y="10675793"/>
              <a:ext cx="3240332" cy="754124"/>
              <a:chOff x="10568658" y="9345479"/>
              <a:chExt cx="3240332" cy="754124"/>
            </a:xfrm>
          </p:grpSpPr>
          <p:sp>
            <p:nvSpPr>
              <p:cNvPr id="235" name="Rounded Rectangle 234">
                <a:extLst>
                  <a:ext uri="{FF2B5EF4-FFF2-40B4-BE49-F238E27FC236}">
                    <a16:creationId xmlns:a16="http://schemas.microsoft.com/office/drawing/2014/main" id="{5DF468B2-4B99-6E49-ABAB-1F15CAB45436}"/>
                  </a:ext>
                </a:extLst>
              </p:cNvPr>
              <p:cNvSpPr/>
              <p:nvPr/>
            </p:nvSpPr>
            <p:spPr>
              <a:xfrm>
                <a:off x="10568658" y="9345479"/>
                <a:ext cx="3240332" cy="75412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8854004-8230-0346-A4BF-062D19F09CD0}"/>
                  </a:ext>
                </a:extLst>
              </p:cNvPr>
              <p:cNvSpPr txBox="1"/>
              <p:nvPr/>
            </p:nvSpPr>
            <p:spPr>
              <a:xfrm>
                <a:off x="10858172" y="9522485"/>
                <a:ext cx="26613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ATTENDANCE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58BDF4BA-662D-BD40-8CFB-D297B1DF4DD1}"/>
                </a:ext>
              </a:extLst>
            </p:cNvPr>
            <p:cNvGrpSpPr/>
            <p:nvPr/>
          </p:nvGrpSpPr>
          <p:grpSpPr>
            <a:xfrm>
              <a:off x="18964960" y="7509903"/>
              <a:ext cx="3152775" cy="1797050"/>
              <a:chOff x="1554163" y="1189038"/>
              <a:chExt cx="3152775" cy="1797050"/>
            </a:xfrm>
          </p:grpSpPr>
          <p:sp>
            <p:nvSpPr>
              <p:cNvPr id="199" name="Freeform 1">
                <a:extLst>
                  <a:ext uri="{FF2B5EF4-FFF2-40B4-BE49-F238E27FC236}">
                    <a16:creationId xmlns:a16="http://schemas.microsoft.com/office/drawing/2014/main" id="{11381DC1-4BC9-C44D-A61B-A3957CFE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163" y="1189038"/>
                <a:ext cx="3152775" cy="1546225"/>
              </a:xfrm>
              <a:custGeom>
                <a:avLst/>
                <a:gdLst>
                  <a:gd name="T0" fmla="*/ 233 w 8758"/>
                  <a:gd name="T1" fmla="*/ 4293 h 4294"/>
                  <a:gd name="T2" fmla="*/ 233 w 8758"/>
                  <a:gd name="T3" fmla="*/ 4293 h 4294"/>
                  <a:gd name="T4" fmla="*/ 1442 w 8758"/>
                  <a:gd name="T5" fmla="*/ 1441 h 4294"/>
                  <a:gd name="T6" fmla="*/ 4386 w 8758"/>
                  <a:gd name="T7" fmla="*/ 233 h 4294"/>
                  <a:gd name="T8" fmla="*/ 7315 w 8758"/>
                  <a:gd name="T9" fmla="*/ 1441 h 4294"/>
                  <a:gd name="T10" fmla="*/ 8540 w 8758"/>
                  <a:gd name="T11" fmla="*/ 4293 h 4294"/>
                  <a:gd name="T12" fmla="*/ 8757 w 8758"/>
                  <a:gd name="T13" fmla="*/ 4293 h 4294"/>
                  <a:gd name="T14" fmla="*/ 7470 w 8758"/>
                  <a:gd name="T15" fmla="*/ 1286 h 4294"/>
                  <a:gd name="T16" fmla="*/ 4386 w 8758"/>
                  <a:gd name="T17" fmla="*/ 0 h 4294"/>
                  <a:gd name="T18" fmla="*/ 1286 w 8758"/>
                  <a:gd name="T19" fmla="*/ 1286 h 4294"/>
                  <a:gd name="T20" fmla="*/ 0 w 8758"/>
                  <a:gd name="T21" fmla="*/ 4293 h 4294"/>
                  <a:gd name="T22" fmla="*/ 233 w 8758"/>
                  <a:gd name="T23" fmla="*/ 4293 h 4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58" h="4294">
                    <a:moveTo>
                      <a:pt x="233" y="4293"/>
                    </a:moveTo>
                    <a:lnTo>
                      <a:pt x="233" y="4293"/>
                    </a:lnTo>
                    <a:cubicBezTo>
                      <a:pt x="248" y="3208"/>
                      <a:pt x="682" y="2216"/>
                      <a:pt x="1442" y="1441"/>
                    </a:cubicBezTo>
                    <a:cubicBezTo>
                      <a:pt x="2232" y="667"/>
                      <a:pt x="3270" y="233"/>
                      <a:pt x="4386" y="233"/>
                    </a:cubicBezTo>
                    <a:cubicBezTo>
                      <a:pt x="5487" y="233"/>
                      <a:pt x="6525" y="667"/>
                      <a:pt x="7315" y="1441"/>
                    </a:cubicBezTo>
                    <a:cubicBezTo>
                      <a:pt x="8075" y="2216"/>
                      <a:pt x="8509" y="3208"/>
                      <a:pt x="8540" y="4293"/>
                    </a:cubicBezTo>
                    <a:cubicBezTo>
                      <a:pt x="8757" y="4293"/>
                      <a:pt x="8757" y="4293"/>
                      <a:pt x="8757" y="4293"/>
                    </a:cubicBezTo>
                    <a:cubicBezTo>
                      <a:pt x="8726" y="3146"/>
                      <a:pt x="8276" y="2092"/>
                      <a:pt x="7470" y="1286"/>
                    </a:cubicBezTo>
                    <a:cubicBezTo>
                      <a:pt x="6649" y="465"/>
                      <a:pt x="5549" y="0"/>
                      <a:pt x="4386" y="0"/>
                    </a:cubicBezTo>
                    <a:cubicBezTo>
                      <a:pt x="3208" y="0"/>
                      <a:pt x="2108" y="465"/>
                      <a:pt x="1286" y="1286"/>
                    </a:cubicBezTo>
                    <a:cubicBezTo>
                      <a:pt x="481" y="2092"/>
                      <a:pt x="31" y="3146"/>
                      <a:pt x="0" y="4293"/>
                    </a:cubicBezTo>
                    <a:lnTo>
                      <a:pt x="233" y="429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Freeform 2">
                <a:extLst>
                  <a:ext uri="{FF2B5EF4-FFF2-40B4-BE49-F238E27FC236}">
                    <a16:creationId xmlns:a16="http://schemas.microsoft.com/office/drawing/2014/main" id="{5ED34690-58AA-1849-920E-1B097CDA4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263" y="1362075"/>
                <a:ext cx="28575" cy="250825"/>
              </a:xfrm>
              <a:custGeom>
                <a:avLst/>
                <a:gdLst>
                  <a:gd name="T0" fmla="*/ 78 w 79"/>
                  <a:gd name="T1" fmla="*/ 697 h 698"/>
                  <a:gd name="T2" fmla="*/ 0 w 79"/>
                  <a:gd name="T3" fmla="*/ 697 h 698"/>
                  <a:gd name="T4" fmla="*/ 0 w 79"/>
                  <a:gd name="T5" fmla="*/ 0 h 698"/>
                  <a:gd name="T6" fmla="*/ 78 w 79"/>
                  <a:gd name="T7" fmla="*/ 0 h 698"/>
                  <a:gd name="T8" fmla="*/ 78 w 79"/>
                  <a:gd name="T9" fmla="*/ 697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98">
                    <a:moveTo>
                      <a:pt x="78" y="697"/>
                    </a:moveTo>
                    <a:lnTo>
                      <a:pt x="0" y="697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69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Freeform 3">
                <a:extLst>
                  <a:ext uri="{FF2B5EF4-FFF2-40B4-BE49-F238E27FC236}">
                    <a16:creationId xmlns:a16="http://schemas.microsoft.com/office/drawing/2014/main" id="{BA970419-B15D-B245-9400-02721C074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263" y="2058988"/>
                <a:ext cx="228600" cy="144462"/>
              </a:xfrm>
              <a:custGeom>
                <a:avLst/>
                <a:gdLst>
                  <a:gd name="T0" fmla="*/ 31 w 637"/>
                  <a:gd name="T1" fmla="*/ 402 h 403"/>
                  <a:gd name="T2" fmla="*/ 0 w 637"/>
                  <a:gd name="T3" fmla="*/ 340 h 403"/>
                  <a:gd name="T4" fmla="*/ 605 w 637"/>
                  <a:gd name="T5" fmla="*/ 0 h 403"/>
                  <a:gd name="T6" fmla="*/ 636 w 637"/>
                  <a:gd name="T7" fmla="*/ 46 h 403"/>
                  <a:gd name="T8" fmla="*/ 31 w 637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403">
                    <a:moveTo>
                      <a:pt x="31" y="402"/>
                    </a:moveTo>
                    <a:lnTo>
                      <a:pt x="0" y="340"/>
                    </a:lnTo>
                    <a:lnTo>
                      <a:pt x="605" y="0"/>
                    </a:lnTo>
                    <a:lnTo>
                      <a:pt x="636" y="46"/>
                    </a:lnTo>
                    <a:lnTo>
                      <a:pt x="31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Freeform 4">
                <a:extLst>
                  <a:ext uri="{FF2B5EF4-FFF2-40B4-BE49-F238E27FC236}">
                    <a16:creationId xmlns:a16="http://schemas.microsoft.com/office/drawing/2014/main" id="{9C3D8F66-A2DD-E64C-A4AE-C10402B9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050" y="1546225"/>
                <a:ext cx="146050" cy="228600"/>
              </a:xfrm>
              <a:custGeom>
                <a:avLst/>
                <a:gdLst>
                  <a:gd name="T0" fmla="*/ 62 w 404"/>
                  <a:gd name="T1" fmla="*/ 635 h 636"/>
                  <a:gd name="T2" fmla="*/ 0 w 404"/>
                  <a:gd name="T3" fmla="*/ 604 h 636"/>
                  <a:gd name="T4" fmla="*/ 356 w 404"/>
                  <a:gd name="T5" fmla="*/ 0 h 636"/>
                  <a:gd name="T6" fmla="*/ 403 w 404"/>
                  <a:gd name="T7" fmla="*/ 31 h 636"/>
                  <a:gd name="T8" fmla="*/ 62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62" y="635"/>
                    </a:moveTo>
                    <a:lnTo>
                      <a:pt x="0" y="604"/>
                    </a:lnTo>
                    <a:lnTo>
                      <a:pt x="356" y="0"/>
                    </a:lnTo>
                    <a:lnTo>
                      <a:pt x="403" y="31"/>
                    </a:lnTo>
                    <a:lnTo>
                      <a:pt x="62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5">
                <a:extLst>
                  <a:ext uri="{FF2B5EF4-FFF2-40B4-BE49-F238E27FC236}">
                    <a16:creationId xmlns:a16="http://schemas.microsoft.com/office/drawing/2014/main" id="{94FA4271-5CF5-B24A-925B-F1B8E131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238" y="2058988"/>
                <a:ext cx="228600" cy="144462"/>
              </a:xfrm>
              <a:custGeom>
                <a:avLst/>
                <a:gdLst>
                  <a:gd name="T0" fmla="*/ 605 w 636"/>
                  <a:gd name="T1" fmla="*/ 402 h 403"/>
                  <a:gd name="T2" fmla="*/ 0 w 636"/>
                  <a:gd name="T3" fmla="*/ 46 h 403"/>
                  <a:gd name="T4" fmla="*/ 31 w 636"/>
                  <a:gd name="T5" fmla="*/ 0 h 403"/>
                  <a:gd name="T6" fmla="*/ 635 w 636"/>
                  <a:gd name="T7" fmla="*/ 340 h 403"/>
                  <a:gd name="T8" fmla="*/ 605 w 636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403">
                    <a:moveTo>
                      <a:pt x="605" y="402"/>
                    </a:moveTo>
                    <a:lnTo>
                      <a:pt x="0" y="46"/>
                    </a:lnTo>
                    <a:lnTo>
                      <a:pt x="31" y="0"/>
                    </a:lnTo>
                    <a:lnTo>
                      <a:pt x="635" y="340"/>
                    </a:lnTo>
                    <a:lnTo>
                      <a:pt x="605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Freeform 6">
                <a:extLst>
                  <a:ext uri="{FF2B5EF4-FFF2-40B4-BE49-F238E27FC236}">
                    <a16:creationId xmlns:a16="http://schemas.microsoft.com/office/drawing/2014/main" id="{8BDD310C-3886-BD44-8D9F-372E6B5D6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588" y="1546225"/>
                <a:ext cx="146050" cy="228600"/>
              </a:xfrm>
              <a:custGeom>
                <a:avLst/>
                <a:gdLst>
                  <a:gd name="T0" fmla="*/ 341 w 404"/>
                  <a:gd name="T1" fmla="*/ 635 h 636"/>
                  <a:gd name="T2" fmla="*/ 0 w 404"/>
                  <a:gd name="T3" fmla="*/ 31 h 636"/>
                  <a:gd name="T4" fmla="*/ 47 w 404"/>
                  <a:gd name="T5" fmla="*/ 0 h 636"/>
                  <a:gd name="T6" fmla="*/ 403 w 404"/>
                  <a:gd name="T7" fmla="*/ 604 h 636"/>
                  <a:gd name="T8" fmla="*/ 341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341" y="635"/>
                    </a:moveTo>
                    <a:lnTo>
                      <a:pt x="0" y="31"/>
                    </a:lnTo>
                    <a:lnTo>
                      <a:pt x="47" y="0"/>
                    </a:lnTo>
                    <a:lnTo>
                      <a:pt x="403" y="604"/>
                    </a:lnTo>
                    <a:lnTo>
                      <a:pt x="341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Freeform 7">
                <a:extLst>
                  <a:ext uri="{FF2B5EF4-FFF2-40B4-BE49-F238E27FC236}">
                    <a16:creationId xmlns:a16="http://schemas.microsoft.com/office/drawing/2014/main" id="{6BB2EDE0-851C-284D-B36E-161ECA006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366838"/>
                <a:ext cx="33338" cy="95250"/>
              </a:xfrm>
              <a:custGeom>
                <a:avLst/>
                <a:gdLst>
                  <a:gd name="T0" fmla="*/ 30 w 93"/>
                  <a:gd name="T1" fmla="*/ 263 h 264"/>
                  <a:gd name="T2" fmla="*/ 0 w 93"/>
                  <a:gd name="T3" fmla="*/ 0 h 264"/>
                  <a:gd name="T4" fmla="*/ 62 w 93"/>
                  <a:gd name="T5" fmla="*/ 0 h 264"/>
                  <a:gd name="T6" fmla="*/ 92 w 93"/>
                  <a:gd name="T7" fmla="*/ 263 h 264"/>
                  <a:gd name="T8" fmla="*/ 30 w 93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64">
                    <a:moveTo>
                      <a:pt x="30" y="263"/>
                    </a:moveTo>
                    <a:lnTo>
                      <a:pt x="0" y="0"/>
                    </a:lnTo>
                    <a:lnTo>
                      <a:pt x="62" y="0"/>
                    </a:lnTo>
                    <a:lnTo>
                      <a:pt x="92" y="263"/>
                    </a:lnTo>
                    <a:lnTo>
                      <a:pt x="30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Freeform 8">
                <a:extLst>
                  <a:ext uri="{FF2B5EF4-FFF2-40B4-BE49-F238E27FC236}">
                    <a16:creationId xmlns:a16="http://schemas.microsoft.com/office/drawing/2014/main" id="{78701FE8-8574-4B42-B756-38C4FCC49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338" y="1389063"/>
                <a:ext cx="39687" cy="95250"/>
              </a:xfrm>
              <a:custGeom>
                <a:avLst/>
                <a:gdLst>
                  <a:gd name="T0" fmla="*/ 46 w 109"/>
                  <a:gd name="T1" fmla="*/ 263 h 264"/>
                  <a:gd name="T2" fmla="*/ 0 w 109"/>
                  <a:gd name="T3" fmla="*/ 15 h 264"/>
                  <a:gd name="T4" fmla="*/ 62 w 109"/>
                  <a:gd name="T5" fmla="*/ 0 h 264"/>
                  <a:gd name="T6" fmla="*/ 108 w 109"/>
                  <a:gd name="T7" fmla="*/ 263 h 264"/>
                  <a:gd name="T8" fmla="*/ 46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46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08" y="263"/>
                    </a:lnTo>
                    <a:lnTo>
                      <a:pt x="46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Freeform 9">
                <a:extLst>
                  <a:ext uri="{FF2B5EF4-FFF2-40B4-BE49-F238E27FC236}">
                    <a16:creationId xmlns:a16="http://schemas.microsoft.com/office/drawing/2014/main" id="{C6C62B77-4539-874A-A546-B2BF8ECBA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288" y="1422400"/>
                <a:ext cx="50800" cy="100013"/>
              </a:xfrm>
              <a:custGeom>
                <a:avLst/>
                <a:gdLst>
                  <a:gd name="T0" fmla="*/ 77 w 140"/>
                  <a:gd name="T1" fmla="*/ 279 h 280"/>
                  <a:gd name="T2" fmla="*/ 0 w 140"/>
                  <a:gd name="T3" fmla="*/ 31 h 280"/>
                  <a:gd name="T4" fmla="*/ 62 w 140"/>
                  <a:gd name="T5" fmla="*/ 0 h 280"/>
                  <a:gd name="T6" fmla="*/ 139 w 140"/>
                  <a:gd name="T7" fmla="*/ 264 h 280"/>
                  <a:gd name="T8" fmla="*/ 77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77" y="279"/>
                    </a:moveTo>
                    <a:lnTo>
                      <a:pt x="0" y="31"/>
                    </a:lnTo>
                    <a:lnTo>
                      <a:pt x="62" y="0"/>
                    </a:lnTo>
                    <a:lnTo>
                      <a:pt x="139" y="264"/>
                    </a:lnTo>
                    <a:lnTo>
                      <a:pt x="77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Freeform 10">
                <a:extLst>
                  <a:ext uri="{FF2B5EF4-FFF2-40B4-BE49-F238E27FC236}">
                    <a16:creationId xmlns:a16="http://schemas.microsoft.com/office/drawing/2014/main" id="{6012F550-F034-1D4E-A7D4-49BEF3E87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588" y="1479550"/>
                <a:ext cx="61912" cy="95250"/>
              </a:xfrm>
              <a:custGeom>
                <a:avLst/>
                <a:gdLst>
                  <a:gd name="T0" fmla="*/ 108 w 171"/>
                  <a:gd name="T1" fmla="*/ 263 h 264"/>
                  <a:gd name="T2" fmla="*/ 0 w 171"/>
                  <a:gd name="T3" fmla="*/ 15 h 264"/>
                  <a:gd name="T4" fmla="*/ 62 w 171"/>
                  <a:gd name="T5" fmla="*/ 0 h 264"/>
                  <a:gd name="T6" fmla="*/ 170 w 171"/>
                  <a:gd name="T7" fmla="*/ 232 h 264"/>
                  <a:gd name="T8" fmla="*/ 108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108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70" y="232"/>
                    </a:lnTo>
                    <a:lnTo>
                      <a:pt x="108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Freeform 11">
                <a:extLst>
                  <a:ext uri="{FF2B5EF4-FFF2-40B4-BE49-F238E27FC236}">
                    <a16:creationId xmlns:a16="http://schemas.microsoft.com/office/drawing/2014/main" id="{E38E692B-E4F2-2D46-B925-14F462D43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963" y="1366838"/>
                <a:ext cx="33337" cy="95250"/>
              </a:xfrm>
              <a:custGeom>
                <a:avLst/>
                <a:gdLst>
                  <a:gd name="T0" fmla="*/ 62 w 94"/>
                  <a:gd name="T1" fmla="*/ 263 h 264"/>
                  <a:gd name="T2" fmla="*/ 0 w 94"/>
                  <a:gd name="T3" fmla="*/ 263 h 264"/>
                  <a:gd name="T4" fmla="*/ 31 w 94"/>
                  <a:gd name="T5" fmla="*/ 0 h 264"/>
                  <a:gd name="T6" fmla="*/ 93 w 94"/>
                  <a:gd name="T7" fmla="*/ 0 h 264"/>
                  <a:gd name="T8" fmla="*/ 62 w 94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31" y="0"/>
                    </a:lnTo>
                    <a:lnTo>
                      <a:pt x="93" y="0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Freeform 12">
                <a:extLst>
                  <a:ext uri="{FF2B5EF4-FFF2-40B4-BE49-F238E27FC236}">
                    <a16:creationId xmlns:a16="http://schemas.microsoft.com/office/drawing/2014/main" id="{EC51579F-D6CE-6647-BDE1-28BD49CC2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663" y="1389063"/>
                <a:ext cx="39687" cy="95250"/>
              </a:xfrm>
              <a:custGeom>
                <a:avLst/>
                <a:gdLst>
                  <a:gd name="T0" fmla="*/ 62 w 109"/>
                  <a:gd name="T1" fmla="*/ 263 h 264"/>
                  <a:gd name="T2" fmla="*/ 0 w 109"/>
                  <a:gd name="T3" fmla="*/ 263 h 264"/>
                  <a:gd name="T4" fmla="*/ 46 w 109"/>
                  <a:gd name="T5" fmla="*/ 0 h 264"/>
                  <a:gd name="T6" fmla="*/ 108 w 109"/>
                  <a:gd name="T7" fmla="*/ 15 h 264"/>
                  <a:gd name="T8" fmla="*/ 62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46" y="0"/>
                    </a:lnTo>
                    <a:lnTo>
                      <a:pt x="108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Freeform 13">
                <a:extLst>
                  <a:ext uri="{FF2B5EF4-FFF2-40B4-BE49-F238E27FC236}">
                    <a16:creationId xmlns:a16="http://schemas.microsoft.com/office/drawing/2014/main" id="{71560101-765F-E146-B8A7-C3E018C87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013" y="1422400"/>
                <a:ext cx="50800" cy="100013"/>
              </a:xfrm>
              <a:custGeom>
                <a:avLst/>
                <a:gdLst>
                  <a:gd name="T0" fmla="*/ 62 w 140"/>
                  <a:gd name="T1" fmla="*/ 279 h 280"/>
                  <a:gd name="T2" fmla="*/ 0 w 140"/>
                  <a:gd name="T3" fmla="*/ 264 h 280"/>
                  <a:gd name="T4" fmla="*/ 77 w 140"/>
                  <a:gd name="T5" fmla="*/ 0 h 280"/>
                  <a:gd name="T6" fmla="*/ 139 w 140"/>
                  <a:gd name="T7" fmla="*/ 31 h 280"/>
                  <a:gd name="T8" fmla="*/ 62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62" y="279"/>
                    </a:moveTo>
                    <a:lnTo>
                      <a:pt x="0" y="264"/>
                    </a:lnTo>
                    <a:lnTo>
                      <a:pt x="77" y="0"/>
                    </a:lnTo>
                    <a:lnTo>
                      <a:pt x="139" y="31"/>
                    </a:lnTo>
                    <a:lnTo>
                      <a:pt x="62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Freeform 14">
                <a:extLst>
                  <a:ext uri="{FF2B5EF4-FFF2-40B4-BE49-F238E27FC236}">
                    <a16:creationId xmlns:a16="http://schemas.microsoft.com/office/drawing/2014/main" id="{0FFBC882-05BA-1E4B-A8E3-23386DD0C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1479550"/>
                <a:ext cx="61913" cy="95250"/>
              </a:xfrm>
              <a:custGeom>
                <a:avLst/>
                <a:gdLst>
                  <a:gd name="T0" fmla="*/ 62 w 171"/>
                  <a:gd name="T1" fmla="*/ 263 h 264"/>
                  <a:gd name="T2" fmla="*/ 0 w 171"/>
                  <a:gd name="T3" fmla="*/ 232 h 264"/>
                  <a:gd name="T4" fmla="*/ 108 w 171"/>
                  <a:gd name="T5" fmla="*/ 0 h 264"/>
                  <a:gd name="T6" fmla="*/ 170 w 171"/>
                  <a:gd name="T7" fmla="*/ 15 h 264"/>
                  <a:gd name="T8" fmla="*/ 62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62" y="263"/>
                    </a:moveTo>
                    <a:lnTo>
                      <a:pt x="0" y="232"/>
                    </a:lnTo>
                    <a:lnTo>
                      <a:pt x="108" y="0"/>
                    </a:lnTo>
                    <a:lnTo>
                      <a:pt x="170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Freeform 15">
                <a:extLst>
                  <a:ext uri="{FF2B5EF4-FFF2-40B4-BE49-F238E27FC236}">
                    <a16:creationId xmlns:a16="http://schemas.microsoft.com/office/drawing/2014/main" id="{A2161C9B-8F79-2949-87B0-223737755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650" y="2616200"/>
                <a:ext cx="100013" cy="33338"/>
              </a:xfrm>
              <a:custGeom>
                <a:avLst/>
                <a:gdLst>
                  <a:gd name="T0" fmla="*/ 15 w 280"/>
                  <a:gd name="T1" fmla="*/ 93 h 94"/>
                  <a:gd name="T2" fmla="*/ 0 w 280"/>
                  <a:gd name="T3" fmla="*/ 31 h 94"/>
                  <a:gd name="T4" fmla="*/ 279 w 280"/>
                  <a:gd name="T5" fmla="*/ 0 h 94"/>
                  <a:gd name="T6" fmla="*/ 279 w 280"/>
                  <a:gd name="T7" fmla="*/ 62 h 94"/>
                  <a:gd name="T8" fmla="*/ 15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15" y="93"/>
                    </a:moveTo>
                    <a:lnTo>
                      <a:pt x="0" y="31"/>
                    </a:lnTo>
                    <a:lnTo>
                      <a:pt x="279" y="0"/>
                    </a:lnTo>
                    <a:lnTo>
                      <a:pt x="279" y="62"/>
                    </a:lnTo>
                    <a:lnTo>
                      <a:pt x="15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Freeform 16">
                <a:extLst>
                  <a:ext uri="{FF2B5EF4-FFF2-40B4-BE49-F238E27FC236}">
                    <a16:creationId xmlns:a16="http://schemas.microsoft.com/office/drawing/2014/main" id="{00765AB9-4F5B-F141-9A3C-019C98BCE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425" y="2471738"/>
                <a:ext cx="100013" cy="39687"/>
              </a:xfrm>
              <a:custGeom>
                <a:avLst/>
                <a:gdLst>
                  <a:gd name="T0" fmla="*/ 15 w 280"/>
                  <a:gd name="T1" fmla="*/ 109 h 110"/>
                  <a:gd name="T2" fmla="*/ 0 w 280"/>
                  <a:gd name="T3" fmla="*/ 47 h 110"/>
                  <a:gd name="T4" fmla="*/ 263 w 280"/>
                  <a:gd name="T5" fmla="*/ 0 h 110"/>
                  <a:gd name="T6" fmla="*/ 279 w 280"/>
                  <a:gd name="T7" fmla="*/ 62 h 110"/>
                  <a:gd name="T8" fmla="*/ 15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15" y="109"/>
                    </a:moveTo>
                    <a:lnTo>
                      <a:pt x="0" y="47"/>
                    </a:lnTo>
                    <a:lnTo>
                      <a:pt x="263" y="0"/>
                    </a:lnTo>
                    <a:lnTo>
                      <a:pt x="279" y="62"/>
                    </a:lnTo>
                    <a:lnTo>
                      <a:pt x="15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Freeform 17">
                <a:extLst>
                  <a:ext uri="{FF2B5EF4-FFF2-40B4-BE49-F238E27FC236}">
                    <a16:creationId xmlns:a16="http://schemas.microsoft.com/office/drawing/2014/main" id="{A865E632-F236-2F40-9031-AD975826D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327275"/>
                <a:ext cx="95250" cy="50800"/>
              </a:xfrm>
              <a:custGeom>
                <a:avLst/>
                <a:gdLst>
                  <a:gd name="T0" fmla="*/ 15 w 264"/>
                  <a:gd name="T1" fmla="*/ 139 h 140"/>
                  <a:gd name="T2" fmla="*/ 0 w 264"/>
                  <a:gd name="T3" fmla="*/ 77 h 140"/>
                  <a:gd name="T4" fmla="*/ 248 w 264"/>
                  <a:gd name="T5" fmla="*/ 0 h 140"/>
                  <a:gd name="T6" fmla="*/ 263 w 264"/>
                  <a:gd name="T7" fmla="*/ 62 h 140"/>
                  <a:gd name="T8" fmla="*/ 15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15" y="139"/>
                    </a:moveTo>
                    <a:lnTo>
                      <a:pt x="0" y="77"/>
                    </a:lnTo>
                    <a:lnTo>
                      <a:pt x="248" y="0"/>
                    </a:lnTo>
                    <a:lnTo>
                      <a:pt x="263" y="62"/>
                    </a:lnTo>
                    <a:lnTo>
                      <a:pt x="15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Freeform 18">
                <a:extLst>
                  <a:ext uri="{FF2B5EF4-FFF2-40B4-BE49-F238E27FC236}">
                    <a16:creationId xmlns:a16="http://schemas.microsoft.com/office/drawing/2014/main" id="{297C0ED4-4C04-DD42-A0B2-FC2DCDDE1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288" y="2187575"/>
                <a:ext cx="95250" cy="61913"/>
              </a:xfrm>
              <a:custGeom>
                <a:avLst/>
                <a:gdLst>
                  <a:gd name="T0" fmla="*/ 16 w 265"/>
                  <a:gd name="T1" fmla="*/ 170 h 171"/>
                  <a:gd name="T2" fmla="*/ 0 w 265"/>
                  <a:gd name="T3" fmla="*/ 108 h 171"/>
                  <a:gd name="T4" fmla="*/ 233 w 265"/>
                  <a:gd name="T5" fmla="*/ 0 h 171"/>
                  <a:gd name="T6" fmla="*/ 264 w 265"/>
                  <a:gd name="T7" fmla="*/ 62 h 171"/>
                  <a:gd name="T8" fmla="*/ 16 w 265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71">
                    <a:moveTo>
                      <a:pt x="16" y="170"/>
                    </a:moveTo>
                    <a:lnTo>
                      <a:pt x="0" y="108"/>
                    </a:lnTo>
                    <a:lnTo>
                      <a:pt x="233" y="0"/>
                    </a:lnTo>
                    <a:lnTo>
                      <a:pt x="264" y="62"/>
                    </a:lnTo>
                    <a:lnTo>
                      <a:pt x="16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Freeform 19">
                <a:extLst>
                  <a:ext uri="{FF2B5EF4-FFF2-40B4-BE49-F238E27FC236}">
                    <a16:creationId xmlns:a16="http://schemas.microsoft.com/office/drawing/2014/main" id="{7E100194-3A14-1C43-9073-A4A1B89BD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1612900"/>
                <a:ext cx="73025" cy="95250"/>
              </a:xfrm>
              <a:custGeom>
                <a:avLst/>
                <a:gdLst>
                  <a:gd name="T0" fmla="*/ 155 w 202"/>
                  <a:gd name="T1" fmla="*/ 263 h 264"/>
                  <a:gd name="T2" fmla="*/ 0 w 202"/>
                  <a:gd name="T3" fmla="*/ 46 h 264"/>
                  <a:gd name="T4" fmla="*/ 47 w 202"/>
                  <a:gd name="T5" fmla="*/ 0 h 264"/>
                  <a:gd name="T6" fmla="*/ 201 w 202"/>
                  <a:gd name="T7" fmla="*/ 217 h 264"/>
                  <a:gd name="T8" fmla="*/ 155 w 202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64">
                    <a:moveTo>
                      <a:pt x="155" y="263"/>
                    </a:moveTo>
                    <a:lnTo>
                      <a:pt x="0" y="46"/>
                    </a:lnTo>
                    <a:lnTo>
                      <a:pt x="47" y="0"/>
                    </a:lnTo>
                    <a:lnTo>
                      <a:pt x="201" y="217"/>
                    </a:lnTo>
                    <a:lnTo>
                      <a:pt x="155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Freeform 20">
                <a:extLst>
                  <a:ext uri="{FF2B5EF4-FFF2-40B4-BE49-F238E27FC236}">
                    <a16:creationId xmlns:a16="http://schemas.microsoft.com/office/drawing/2014/main" id="{BB9E40DF-7B71-564E-9364-7F34BEABF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400" y="1708150"/>
                <a:ext cx="84138" cy="84138"/>
              </a:xfrm>
              <a:custGeom>
                <a:avLst/>
                <a:gdLst>
                  <a:gd name="T0" fmla="*/ 171 w 234"/>
                  <a:gd name="T1" fmla="*/ 233 h 234"/>
                  <a:gd name="T2" fmla="*/ 0 w 234"/>
                  <a:gd name="T3" fmla="*/ 47 h 234"/>
                  <a:gd name="T4" fmla="*/ 47 w 234"/>
                  <a:gd name="T5" fmla="*/ 0 h 234"/>
                  <a:gd name="T6" fmla="*/ 233 w 234"/>
                  <a:gd name="T7" fmla="*/ 202 h 234"/>
                  <a:gd name="T8" fmla="*/ 171 w 234"/>
                  <a:gd name="T9" fmla="*/ 23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4">
                    <a:moveTo>
                      <a:pt x="171" y="233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33" y="202"/>
                    </a:lnTo>
                    <a:lnTo>
                      <a:pt x="171" y="23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Freeform 21">
                <a:extLst>
                  <a:ext uri="{FF2B5EF4-FFF2-40B4-BE49-F238E27FC236}">
                    <a16:creationId xmlns:a16="http://schemas.microsoft.com/office/drawing/2014/main" id="{ED540522-280C-F842-B1F4-A52AC4E35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625" y="1808163"/>
                <a:ext cx="88900" cy="84137"/>
              </a:xfrm>
              <a:custGeom>
                <a:avLst/>
                <a:gdLst>
                  <a:gd name="T0" fmla="*/ 201 w 249"/>
                  <a:gd name="T1" fmla="*/ 232 h 233"/>
                  <a:gd name="T2" fmla="*/ 0 w 249"/>
                  <a:gd name="T3" fmla="*/ 47 h 233"/>
                  <a:gd name="T4" fmla="*/ 47 w 249"/>
                  <a:gd name="T5" fmla="*/ 0 h 233"/>
                  <a:gd name="T6" fmla="*/ 248 w 249"/>
                  <a:gd name="T7" fmla="*/ 186 h 233"/>
                  <a:gd name="T8" fmla="*/ 201 w 249"/>
                  <a:gd name="T9" fmla="*/ 23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33">
                    <a:moveTo>
                      <a:pt x="201" y="232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48" y="186"/>
                    </a:lnTo>
                    <a:lnTo>
                      <a:pt x="201" y="23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Freeform 22">
                <a:extLst>
                  <a:ext uri="{FF2B5EF4-FFF2-40B4-BE49-F238E27FC236}">
                    <a16:creationId xmlns:a16="http://schemas.microsoft.com/office/drawing/2014/main" id="{5A5DD17D-B5D3-F644-B334-228F3A1CA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75" y="1925638"/>
                <a:ext cx="95250" cy="73025"/>
              </a:xfrm>
              <a:custGeom>
                <a:avLst/>
                <a:gdLst>
                  <a:gd name="T0" fmla="*/ 216 w 264"/>
                  <a:gd name="T1" fmla="*/ 201 h 202"/>
                  <a:gd name="T2" fmla="*/ 0 w 264"/>
                  <a:gd name="T3" fmla="*/ 46 h 202"/>
                  <a:gd name="T4" fmla="*/ 46 w 264"/>
                  <a:gd name="T5" fmla="*/ 0 h 202"/>
                  <a:gd name="T6" fmla="*/ 263 w 264"/>
                  <a:gd name="T7" fmla="*/ 154 h 202"/>
                  <a:gd name="T8" fmla="*/ 216 w 264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202">
                    <a:moveTo>
                      <a:pt x="216" y="201"/>
                    </a:moveTo>
                    <a:lnTo>
                      <a:pt x="0" y="46"/>
                    </a:lnTo>
                    <a:lnTo>
                      <a:pt x="46" y="0"/>
                    </a:lnTo>
                    <a:lnTo>
                      <a:pt x="263" y="154"/>
                    </a:lnTo>
                    <a:lnTo>
                      <a:pt x="216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Freeform 23">
                <a:extLst>
                  <a:ext uri="{FF2B5EF4-FFF2-40B4-BE49-F238E27FC236}">
                    <a16:creationId xmlns:a16="http://schemas.microsoft.com/office/drawing/2014/main" id="{DFB37859-EE5A-BA44-8F71-65AB1B61C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938" y="1947863"/>
                <a:ext cx="88900" cy="73025"/>
              </a:xfrm>
              <a:custGeom>
                <a:avLst/>
                <a:gdLst>
                  <a:gd name="T0" fmla="*/ 31 w 249"/>
                  <a:gd name="T1" fmla="*/ 201 h 202"/>
                  <a:gd name="T2" fmla="*/ 0 w 249"/>
                  <a:gd name="T3" fmla="*/ 154 h 202"/>
                  <a:gd name="T4" fmla="*/ 217 w 249"/>
                  <a:gd name="T5" fmla="*/ 0 h 202"/>
                  <a:gd name="T6" fmla="*/ 248 w 249"/>
                  <a:gd name="T7" fmla="*/ 46 h 202"/>
                  <a:gd name="T8" fmla="*/ 31 w 249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02">
                    <a:moveTo>
                      <a:pt x="31" y="201"/>
                    </a:moveTo>
                    <a:lnTo>
                      <a:pt x="0" y="154"/>
                    </a:lnTo>
                    <a:lnTo>
                      <a:pt x="217" y="0"/>
                    </a:lnTo>
                    <a:lnTo>
                      <a:pt x="248" y="46"/>
                    </a:lnTo>
                    <a:lnTo>
                      <a:pt x="31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24">
                <a:extLst>
                  <a:ext uri="{FF2B5EF4-FFF2-40B4-BE49-F238E27FC236}">
                    <a16:creationId xmlns:a16="http://schemas.microsoft.com/office/drawing/2014/main" id="{A4FC3E08-8BC8-C343-B63E-A91DEDBDC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038" y="1830388"/>
                <a:ext cx="88900" cy="77787"/>
              </a:xfrm>
              <a:custGeom>
                <a:avLst/>
                <a:gdLst>
                  <a:gd name="T0" fmla="*/ 47 w 249"/>
                  <a:gd name="T1" fmla="*/ 217 h 218"/>
                  <a:gd name="T2" fmla="*/ 0 w 249"/>
                  <a:gd name="T3" fmla="*/ 170 h 218"/>
                  <a:gd name="T4" fmla="*/ 202 w 249"/>
                  <a:gd name="T5" fmla="*/ 0 h 218"/>
                  <a:gd name="T6" fmla="*/ 248 w 249"/>
                  <a:gd name="T7" fmla="*/ 47 h 218"/>
                  <a:gd name="T8" fmla="*/ 47 w 249"/>
                  <a:gd name="T9" fmla="*/ 21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18">
                    <a:moveTo>
                      <a:pt x="47" y="217"/>
                    </a:moveTo>
                    <a:lnTo>
                      <a:pt x="0" y="170"/>
                    </a:lnTo>
                    <a:lnTo>
                      <a:pt x="202" y="0"/>
                    </a:lnTo>
                    <a:lnTo>
                      <a:pt x="248" y="47"/>
                    </a:lnTo>
                    <a:lnTo>
                      <a:pt x="47" y="21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Freeform 25">
                <a:extLst>
                  <a:ext uri="{FF2B5EF4-FFF2-40B4-BE49-F238E27FC236}">
                    <a16:creationId xmlns:a16="http://schemas.microsoft.com/office/drawing/2014/main" id="{A9869A3A-0131-DA43-88ED-8A1A57B26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788" y="1724025"/>
                <a:ext cx="84137" cy="88900"/>
              </a:xfrm>
              <a:custGeom>
                <a:avLst/>
                <a:gdLst>
                  <a:gd name="T0" fmla="*/ 46 w 233"/>
                  <a:gd name="T1" fmla="*/ 248 h 249"/>
                  <a:gd name="T2" fmla="*/ 0 w 233"/>
                  <a:gd name="T3" fmla="*/ 201 h 249"/>
                  <a:gd name="T4" fmla="*/ 186 w 233"/>
                  <a:gd name="T5" fmla="*/ 0 h 249"/>
                  <a:gd name="T6" fmla="*/ 232 w 233"/>
                  <a:gd name="T7" fmla="*/ 46 h 249"/>
                  <a:gd name="T8" fmla="*/ 46 w 233"/>
                  <a:gd name="T9" fmla="*/ 24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49">
                    <a:moveTo>
                      <a:pt x="46" y="248"/>
                    </a:moveTo>
                    <a:lnTo>
                      <a:pt x="0" y="201"/>
                    </a:lnTo>
                    <a:lnTo>
                      <a:pt x="186" y="0"/>
                    </a:lnTo>
                    <a:lnTo>
                      <a:pt x="232" y="46"/>
                    </a:lnTo>
                    <a:lnTo>
                      <a:pt x="46" y="248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26">
                <a:extLst>
                  <a:ext uri="{FF2B5EF4-FFF2-40B4-BE49-F238E27FC236}">
                    <a16:creationId xmlns:a16="http://schemas.microsoft.com/office/drawing/2014/main" id="{81B29739-AFAF-3845-A3EF-1EAAE223A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25" y="1628775"/>
                <a:ext cx="73025" cy="95250"/>
              </a:xfrm>
              <a:custGeom>
                <a:avLst/>
                <a:gdLst>
                  <a:gd name="T0" fmla="*/ 47 w 203"/>
                  <a:gd name="T1" fmla="*/ 264 h 265"/>
                  <a:gd name="T2" fmla="*/ 0 w 203"/>
                  <a:gd name="T3" fmla="*/ 217 h 265"/>
                  <a:gd name="T4" fmla="*/ 155 w 203"/>
                  <a:gd name="T5" fmla="*/ 0 h 265"/>
                  <a:gd name="T6" fmla="*/ 202 w 203"/>
                  <a:gd name="T7" fmla="*/ 47 h 265"/>
                  <a:gd name="T8" fmla="*/ 47 w 203"/>
                  <a:gd name="T9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65">
                    <a:moveTo>
                      <a:pt x="47" y="264"/>
                    </a:moveTo>
                    <a:lnTo>
                      <a:pt x="0" y="217"/>
                    </a:lnTo>
                    <a:lnTo>
                      <a:pt x="155" y="0"/>
                    </a:lnTo>
                    <a:lnTo>
                      <a:pt x="202" y="47"/>
                    </a:lnTo>
                    <a:lnTo>
                      <a:pt x="47" y="264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Freeform 27">
                <a:extLst>
                  <a:ext uri="{FF2B5EF4-FFF2-40B4-BE49-F238E27FC236}">
                    <a16:creationId xmlns:a16="http://schemas.microsoft.com/office/drawing/2014/main" id="{668DD036-5AAD-7D45-A35D-B7820A82A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438" y="2616200"/>
                <a:ext cx="100012" cy="33338"/>
              </a:xfrm>
              <a:custGeom>
                <a:avLst/>
                <a:gdLst>
                  <a:gd name="T0" fmla="*/ 264 w 280"/>
                  <a:gd name="T1" fmla="*/ 93 h 94"/>
                  <a:gd name="T2" fmla="*/ 0 w 280"/>
                  <a:gd name="T3" fmla="*/ 62 h 94"/>
                  <a:gd name="T4" fmla="*/ 0 w 280"/>
                  <a:gd name="T5" fmla="*/ 0 h 94"/>
                  <a:gd name="T6" fmla="*/ 279 w 280"/>
                  <a:gd name="T7" fmla="*/ 31 h 94"/>
                  <a:gd name="T8" fmla="*/ 264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264" y="93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279" y="31"/>
                    </a:lnTo>
                    <a:lnTo>
                      <a:pt x="264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Freeform 28">
                <a:extLst>
                  <a:ext uri="{FF2B5EF4-FFF2-40B4-BE49-F238E27FC236}">
                    <a16:creationId xmlns:a16="http://schemas.microsoft.com/office/drawing/2014/main" id="{BD70A7B2-4A9F-6642-81D8-873A78038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2471738"/>
                <a:ext cx="100012" cy="39687"/>
              </a:xfrm>
              <a:custGeom>
                <a:avLst/>
                <a:gdLst>
                  <a:gd name="T0" fmla="*/ 264 w 280"/>
                  <a:gd name="T1" fmla="*/ 109 h 110"/>
                  <a:gd name="T2" fmla="*/ 0 w 280"/>
                  <a:gd name="T3" fmla="*/ 62 h 110"/>
                  <a:gd name="T4" fmla="*/ 16 w 280"/>
                  <a:gd name="T5" fmla="*/ 0 h 110"/>
                  <a:gd name="T6" fmla="*/ 279 w 280"/>
                  <a:gd name="T7" fmla="*/ 47 h 110"/>
                  <a:gd name="T8" fmla="*/ 264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264" y="109"/>
                    </a:moveTo>
                    <a:lnTo>
                      <a:pt x="0" y="62"/>
                    </a:lnTo>
                    <a:lnTo>
                      <a:pt x="16" y="0"/>
                    </a:lnTo>
                    <a:lnTo>
                      <a:pt x="279" y="47"/>
                    </a:lnTo>
                    <a:lnTo>
                      <a:pt x="264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Freeform 29">
                <a:extLst>
                  <a:ext uri="{FF2B5EF4-FFF2-40B4-BE49-F238E27FC236}">
                    <a16:creationId xmlns:a16="http://schemas.microsoft.com/office/drawing/2014/main" id="{C03D9EDE-614F-0E4A-BD71-B616F7454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2327275"/>
                <a:ext cx="95250" cy="50800"/>
              </a:xfrm>
              <a:custGeom>
                <a:avLst/>
                <a:gdLst>
                  <a:gd name="T0" fmla="*/ 248 w 264"/>
                  <a:gd name="T1" fmla="*/ 139 h 140"/>
                  <a:gd name="T2" fmla="*/ 0 w 264"/>
                  <a:gd name="T3" fmla="*/ 62 h 140"/>
                  <a:gd name="T4" fmla="*/ 15 w 264"/>
                  <a:gd name="T5" fmla="*/ 0 h 140"/>
                  <a:gd name="T6" fmla="*/ 263 w 264"/>
                  <a:gd name="T7" fmla="*/ 77 h 140"/>
                  <a:gd name="T8" fmla="*/ 248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248" y="139"/>
                    </a:moveTo>
                    <a:lnTo>
                      <a:pt x="0" y="62"/>
                    </a:lnTo>
                    <a:lnTo>
                      <a:pt x="15" y="0"/>
                    </a:lnTo>
                    <a:lnTo>
                      <a:pt x="263" y="77"/>
                    </a:lnTo>
                    <a:lnTo>
                      <a:pt x="248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Freeform 30">
                <a:extLst>
                  <a:ext uri="{FF2B5EF4-FFF2-40B4-BE49-F238E27FC236}">
                    <a16:creationId xmlns:a16="http://schemas.microsoft.com/office/drawing/2014/main" id="{B448F792-2535-514E-8159-9868868ED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563" y="2187575"/>
                <a:ext cx="95250" cy="61913"/>
              </a:xfrm>
              <a:custGeom>
                <a:avLst/>
                <a:gdLst>
                  <a:gd name="T0" fmla="*/ 248 w 264"/>
                  <a:gd name="T1" fmla="*/ 170 h 171"/>
                  <a:gd name="T2" fmla="*/ 0 w 264"/>
                  <a:gd name="T3" fmla="*/ 62 h 171"/>
                  <a:gd name="T4" fmla="*/ 31 w 264"/>
                  <a:gd name="T5" fmla="*/ 0 h 171"/>
                  <a:gd name="T6" fmla="*/ 263 w 264"/>
                  <a:gd name="T7" fmla="*/ 108 h 171"/>
                  <a:gd name="T8" fmla="*/ 248 w 264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71">
                    <a:moveTo>
                      <a:pt x="248" y="170"/>
                    </a:moveTo>
                    <a:lnTo>
                      <a:pt x="0" y="62"/>
                    </a:lnTo>
                    <a:lnTo>
                      <a:pt x="31" y="0"/>
                    </a:lnTo>
                    <a:lnTo>
                      <a:pt x="263" y="108"/>
                    </a:lnTo>
                    <a:lnTo>
                      <a:pt x="248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Freeform 31">
                <a:extLst>
                  <a:ext uri="{FF2B5EF4-FFF2-40B4-BE49-F238E27FC236}">
                    <a16:creationId xmlns:a16="http://schemas.microsoft.com/office/drawing/2014/main" id="{9DFF4032-42A1-9648-A8B8-184A44D95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2605088"/>
                <a:ext cx="190500" cy="190500"/>
              </a:xfrm>
              <a:custGeom>
                <a:avLst/>
                <a:gdLst>
                  <a:gd name="T0" fmla="*/ 263 w 528"/>
                  <a:gd name="T1" fmla="*/ 0 h 528"/>
                  <a:gd name="T2" fmla="*/ 263 w 528"/>
                  <a:gd name="T3" fmla="*/ 0 h 528"/>
                  <a:gd name="T4" fmla="*/ 0 w 528"/>
                  <a:gd name="T5" fmla="*/ 264 h 528"/>
                  <a:gd name="T6" fmla="*/ 263 w 528"/>
                  <a:gd name="T7" fmla="*/ 527 h 528"/>
                  <a:gd name="T8" fmla="*/ 527 w 528"/>
                  <a:gd name="T9" fmla="*/ 264 h 528"/>
                  <a:gd name="T10" fmla="*/ 263 w 528"/>
                  <a:gd name="T11" fmla="*/ 0 h 528"/>
                  <a:gd name="T12" fmla="*/ 263 w 528"/>
                  <a:gd name="T13" fmla="*/ 388 h 528"/>
                  <a:gd name="T14" fmla="*/ 263 w 528"/>
                  <a:gd name="T15" fmla="*/ 388 h 528"/>
                  <a:gd name="T16" fmla="*/ 139 w 528"/>
                  <a:gd name="T17" fmla="*/ 264 h 528"/>
                  <a:gd name="T18" fmla="*/ 263 w 528"/>
                  <a:gd name="T19" fmla="*/ 140 h 528"/>
                  <a:gd name="T20" fmla="*/ 387 w 528"/>
                  <a:gd name="T21" fmla="*/ 264 h 528"/>
                  <a:gd name="T22" fmla="*/ 263 w 528"/>
                  <a:gd name="T23" fmla="*/ 38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8" h="528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24" y="0"/>
                      <a:pt x="0" y="109"/>
                      <a:pt x="0" y="264"/>
                    </a:cubicBezTo>
                    <a:cubicBezTo>
                      <a:pt x="0" y="403"/>
                      <a:pt x="124" y="527"/>
                      <a:pt x="263" y="527"/>
                    </a:cubicBezTo>
                    <a:cubicBezTo>
                      <a:pt x="419" y="527"/>
                      <a:pt x="527" y="403"/>
                      <a:pt x="527" y="264"/>
                    </a:cubicBezTo>
                    <a:cubicBezTo>
                      <a:pt x="527" y="109"/>
                      <a:pt x="419" y="0"/>
                      <a:pt x="263" y="0"/>
                    </a:cubicBezTo>
                    <a:close/>
                    <a:moveTo>
                      <a:pt x="263" y="388"/>
                    </a:moveTo>
                    <a:lnTo>
                      <a:pt x="263" y="388"/>
                    </a:lnTo>
                    <a:cubicBezTo>
                      <a:pt x="201" y="388"/>
                      <a:pt x="139" y="326"/>
                      <a:pt x="139" y="264"/>
                    </a:cubicBezTo>
                    <a:cubicBezTo>
                      <a:pt x="139" y="186"/>
                      <a:pt x="201" y="140"/>
                      <a:pt x="263" y="140"/>
                    </a:cubicBezTo>
                    <a:cubicBezTo>
                      <a:pt x="341" y="140"/>
                      <a:pt x="387" y="186"/>
                      <a:pt x="387" y="264"/>
                    </a:cubicBezTo>
                    <a:cubicBezTo>
                      <a:pt x="387" y="326"/>
                      <a:pt x="341" y="388"/>
                      <a:pt x="263" y="38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Freeform 32">
                <a:extLst>
                  <a:ext uri="{FF2B5EF4-FFF2-40B4-BE49-F238E27FC236}">
                    <a16:creationId xmlns:a16="http://schemas.microsoft.com/office/drawing/2014/main" id="{1CC82909-06F3-8B4C-8207-A6F17268B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488" y="1690688"/>
                <a:ext cx="485775" cy="949325"/>
              </a:xfrm>
              <a:custGeom>
                <a:avLst/>
                <a:gdLst>
                  <a:gd name="T0" fmla="*/ 218 w 1350"/>
                  <a:gd name="T1" fmla="*/ 2634 h 2635"/>
                  <a:gd name="T2" fmla="*/ 218 w 1350"/>
                  <a:gd name="T3" fmla="*/ 2634 h 2635"/>
                  <a:gd name="T4" fmla="*/ 1349 w 1350"/>
                  <a:gd name="T5" fmla="*/ 0 h 2635"/>
                  <a:gd name="T6" fmla="*/ 0 w 1350"/>
                  <a:gd name="T7" fmla="*/ 2541 h 2635"/>
                  <a:gd name="T8" fmla="*/ 218 w 1350"/>
                  <a:gd name="T9" fmla="*/ 2634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0" h="2635">
                    <a:moveTo>
                      <a:pt x="218" y="2634"/>
                    </a:moveTo>
                    <a:lnTo>
                      <a:pt x="218" y="2634"/>
                    </a:lnTo>
                    <a:cubicBezTo>
                      <a:pt x="1349" y="0"/>
                      <a:pt x="1349" y="0"/>
                      <a:pt x="1349" y="0"/>
                    </a:cubicBezTo>
                    <a:cubicBezTo>
                      <a:pt x="0" y="2541"/>
                      <a:pt x="0" y="2541"/>
                      <a:pt x="0" y="2541"/>
                    </a:cubicBezTo>
                    <a:cubicBezTo>
                      <a:pt x="94" y="2541"/>
                      <a:pt x="171" y="2572"/>
                      <a:pt x="218" y="2634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Freeform 33">
                <a:extLst>
                  <a:ext uri="{FF2B5EF4-FFF2-40B4-BE49-F238E27FC236}">
                    <a16:creationId xmlns:a16="http://schemas.microsoft.com/office/drawing/2014/main" id="{2758B2BA-8B9F-3345-98F7-4E800E29A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751138"/>
                <a:ext cx="184150" cy="234950"/>
              </a:xfrm>
              <a:custGeom>
                <a:avLst/>
                <a:gdLst>
                  <a:gd name="T0" fmla="*/ 264 w 513"/>
                  <a:gd name="T1" fmla="*/ 0 h 652"/>
                  <a:gd name="T2" fmla="*/ 264 w 513"/>
                  <a:gd name="T3" fmla="*/ 0 h 652"/>
                  <a:gd name="T4" fmla="*/ 0 w 513"/>
                  <a:gd name="T5" fmla="*/ 496 h 652"/>
                  <a:gd name="T6" fmla="*/ 186 w 513"/>
                  <a:gd name="T7" fmla="*/ 496 h 652"/>
                  <a:gd name="T8" fmla="*/ 279 w 513"/>
                  <a:gd name="T9" fmla="*/ 651 h 652"/>
                  <a:gd name="T10" fmla="*/ 512 w 513"/>
                  <a:gd name="T11" fmla="*/ 124 h 652"/>
                  <a:gd name="T12" fmla="*/ 480 w 513"/>
                  <a:gd name="T13" fmla="*/ 124 h 652"/>
                  <a:gd name="T14" fmla="*/ 264 w 513"/>
                  <a:gd name="T15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652">
                    <a:moveTo>
                      <a:pt x="264" y="0"/>
                    </a:moveTo>
                    <a:lnTo>
                      <a:pt x="264" y="0"/>
                    </a:lnTo>
                    <a:cubicBezTo>
                      <a:pt x="0" y="496"/>
                      <a:pt x="0" y="496"/>
                      <a:pt x="0" y="496"/>
                    </a:cubicBezTo>
                    <a:cubicBezTo>
                      <a:pt x="186" y="496"/>
                      <a:pt x="186" y="496"/>
                      <a:pt x="186" y="496"/>
                    </a:cubicBezTo>
                    <a:cubicBezTo>
                      <a:pt x="279" y="651"/>
                      <a:pt x="279" y="651"/>
                      <a:pt x="279" y="651"/>
                    </a:cubicBezTo>
                    <a:cubicBezTo>
                      <a:pt x="512" y="124"/>
                      <a:pt x="512" y="124"/>
                      <a:pt x="512" y="124"/>
                    </a:cubicBezTo>
                    <a:cubicBezTo>
                      <a:pt x="496" y="124"/>
                      <a:pt x="496" y="124"/>
                      <a:pt x="480" y="124"/>
                    </a:cubicBezTo>
                    <a:cubicBezTo>
                      <a:pt x="388" y="124"/>
                      <a:pt x="310" y="78"/>
                      <a:pt x="264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1954897-0EAE-7C49-98C0-423A11301552}"/>
                </a:ext>
              </a:extLst>
            </p:cNvPr>
            <p:cNvGrpSpPr/>
            <p:nvPr/>
          </p:nvGrpSpPr>
          <p:grpSpPr>
            <a:xfrm>
              <a:off x="18914883" y="10675793"/>
              <a:ext cx="3240332" cy="754124"/>
              <a:chOff x="10568658" y="9345479"/>
              <a:chExt cx="3240332" cy="754124"/>
            </a:xfrm>
          </p:grpSpPr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18259C7A-115E-FD4C-98E6-22313F1B0959}"/>
                  </a:ext>
                </a:extLst>
              </p:cNvPr>
              <p:cNvSpPr/>
              <p:nvPr/>
            </p:nvSpPr>
            <p:spPr>
              <a:xfrm>
                <a:off x="10568658" y="9345479"/>
                <a:ext cx="3240332" cy="75412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47ECA6C7-2B76-514F-BCCC-04EA50A08AB1}"/>
                  </a:ext>
                </a:extLst>
              </p:cNvPr>
              <p:cNvSpPr txBox="1"/>
              <p:nvPr/>
            </p:nvSpPr>
            <p:spPr>
              <a:xfrm>
                <a:off x="11067364" y="9522485"/>
                <a:ext cx="2242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ADVERTISE</a:t>
                </a:r>
              </a:p>
            </p:txBody>
          </p: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009F604-D2F5-394B-86BC-49090901ACB3}"/>
                </a:ext>
              </a:extLst>
            </p:cNvPr>
            <p:cNvSpPr txBox="1"/>
            <p:nvPr/>
          </p:nvSpPr>
          <p:spPr>
            <a:xfrm>
              <a:off x="18366904" y="9467530"/>
              <a:ext cx="4377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sp>
        <p:nvSpPr>
          <p:cNvPr id="105" name="CuadroTexto 350">
            <a:extLst>
              <a:ext uri="{FF2B5EF4-FFF2-40B4-BE49-F238E27FC236}">
                <a16:creationId xmlns:a16="http://schemas.microsoft.com/office/drawing/2014/main" id="{03D3B26A-04E0-5542-861F-BF0395C07C45}"/>
              </a:ext>
            </a:extLst>
          </p:cNvPr>
          <p:cNvSpPr txBox="1"/>
          <p:nvPr/>
        </p:nvSpPr>
        <p:spPr>
          <a:xfrm>
            <a:off x="9191881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</p:spTree>
    <p:extLst>
      <p:ext uri="{BB962C8B-B14F-4D97-AF65-F5344CB8AC3E}">
        <p14:creationId xmlns:p14="http://schemas.microsoft.com/office/powerpoint/2010/main" val="12850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46">
            <a:extLst>
              <a:ext uri="{FF2B5EF4-FFF2-40B4-BE49-F238E27FC236}">
                <a16:creationId xmlns:a16="http://schemas.microsoft.com/office/drawing/2014/main" id="{DB39C2ED-0A0D-9749-AE1A-86C9314692CF}"/>
              </a:ext>
            </a:extLst>
          </p:cNvPr>
          <p:cNvSpPr/>
          <p:nvPr/>
        </p:nvSpPr>
        <p:spPr>
          <a:xfrm>
            <a:off x="1163201" y="3479361"/>
            <a:ext cx="9105264" cy="442605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7BCDC32-03E3-8541-88BF-72505A522434}"/>
              </a:ext>
            </a:extLst>
          </p:cNvPr>
          <p:cNvSpPr/>
          <p:nvPr/>
        </p:nvSpPr>
        <p:spPr>
          <a:xfrm>
            <a:off x="9301468" y="8265458"/>
            <a:ext cx="13979361" cy="442605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E03283-D750-8A4D-86F4-1D3F6595D976}"/>
              </a:ext>
            </a:extLst>
          </p:cNvPr>
          <p:cNvSpPr/>
          <p:nvPr/>
        </p:nvSpPr>
        <p:spPr>
          <a:xfrm>
            <a:off x="1163201" y="8265458"/>
            <a:ext cx="7726800" cy="442605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A28E1DF-D41E-6B42-9221-14CEF5E6044C}"/>
              </a:ext>
            </a:extLst>
          </p:cNvPr>
          <p:cNvSpPr/>
          <p:nvPr/>
        </p:nvSpPr>
        <p:spPr>
          <a:xfrm>
            <a:off x="1813311" y="8799816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Most Viewed Item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31D8BD1-ED33-0445-BA95-5A1BC4A67366}"/>
              </a:ext>
            </a:extLst>
          </p:cNvPr>
          <p:cNvGrpSpPr/>
          <p:nvPr/>
        </p:nvGrpSpPr>
        <p:grpSpPr>
          <a:xfrm>
            <a:off x="1813310" y="9558603"/>
            <a:ext cx="6236820" cy="2623811"/>
            <a:chOff x="2113759" y="8944656"/>
            <a:chExt cx="6236820" cy="262381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F24247-2100-484C-A02D-523C7D6EEA06}"/>
                </a:ext>
              </a:extLst>
            </p:cNvPr>
            <p:cNvSpPr txBox="1"/>
            <p:nvPr/>
          </p:nvSpPr>
          <p:spPr>
            <a:xfrm>
              <a:off x="2113759" y="8944656"/>
              <a:ext cx="3774082" cy="259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Report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AAA9218-F513-7E40-A3D4-A68A731F94E1}"/>
                </a:ext>
              </a:extLst>
            </p:cNvPr>
            <p:cNvGrpSpPr/>
            <p:nvPr/>
          </p:nvGrpSpPr>
          <p:grpSpPr>
            <a:xfrm>
              <a:off x="7027319" y="9089530"/>
              <a:ext cx="1323260" cy="558878"/>
              <a:chOff x="11527194" y="9443102"/>
              <a:chExt cx="1323260" cy="558878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5A5A147F-A3DD-E841-A924-F6FA5296D4BA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5D2A17D-8391-F141-B2D1-965A766BA768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+340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49F5417-5782-DD47-9962-2CE9088BE568}"/>
                </a:ext>
              </a:extLst>
            </p:cNvPr>
            <p:cNvGrpSpPr/>
            <p:nvPr/>
          </p:nvGrpSpPr>
          <p:grpSpPr>
            <a:xfrm>
              <a:off x="7027319" y="9726604"/>
              <a:ext cx="1323260" cy="558878"/>
              <a:chOff x="11527194" y="9443102"/>
              <a:chExt cx="1323260" cy="558878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4D077EFC-70D8-1749-A6EB-748B72973B9D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72DDA64-DA06-5B4E-AF69-28F1254DDE25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+120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CE9386F-2F0E-114B-8D47-64806E97C1EB}"/>
                </a:ext>
              </a:extLst>
            </p:cNvPr>
            <p:cNvGrpSpPr/>
            <p:nvPr/>
          </p:nvGrpSpPr>
          <p:grpSpPr>
            <a:xfrm>
              <a:off x="7027319" y="10371328"/>
              <a:ext cx="1323260" cy="558878"/>
              <a:chOff x="11527194" y="9443102"/>
              <a:chExt cx="1323260" cy="558878"/>
            </a:xfrm>
          </p:grpSpPr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1E9A1BB3-6466-3544-9938-44DDE42E75FD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9B3B90C-4BF8-9746-9A42-7C3983CF25EC}"/>
                  </a:ext>
                </a:extLst>
              </p:cNvPr>
              <p:cNvSpPr txBox="1"/>
              <p:nvPr/>
            </p:nvSpPr>
            <p:spPr>
              <a:xfrm>
                <a:off x="11757456" y="9522485"/>
                <a:ext cx="86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+70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F599F89-2DB6-3A4E-A743-62536EF73245}"/>
                </a:ext>
              </a:extLst>
            </p:cNvPr>
            <p:cNvGrpSpPr/>
            <p:nvPr/>
          </p:nvGrpSpPr>
          <p:grpSpPr>
            <a:xfrm>
              <a:off x="7027319" y="11009589"/>
              <a:ext cx="1323260" cy="558878"/>
              <a:chOff x="11527194" y="9443102"/>
              <a:chExt cx="1323260" cy="558878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86899A3B-8E33-9047-8FB1-5C6CC81D753B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83CA3AE-31E1-6744-BFF8-76A86A647EBE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+710</a:t>
                </a:r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5BFA89-5CEA-854C-B4CF-5CD25B87329D}"/>
              </a:ext>
            </a:extLst>
          </p:cNvPr>
          <p:cNvSpPr/>
          <p:nvPr/>
        </p:nvSpPr>
        <p:spPr>
          <a:xfrm>
            <a:off x="10702630" y="3479361"/>
            <a:ext cx="12578200" cy="442605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7E42BF0-7C18-EF4D-916A-11DFE0B6645B}"/>
              </a:ext>
            </a:extLst>
          </p:cNvPr>
          <p:cNvGrpSpPr/>
          <p:nvPr/>
        </p:nvGrpSpPr>
        <p:grpSpPr>
          <a:xfrm>
            <a:off x="11326080" y="5581471"/>
            <a:ext cx="11296784" cy="1735461"/>
            <a:chOff x="10886556" y="10367568"/>
            <a:chExt cx="7549377" cy="1735461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F5540F6-1EC9-D744-8948-8C75E876B249}"/>
                </a:ext>
              </a:extLst>
            </p:cNvPr>
            <p:cNvGrpSpPr/>
            <p:nvPr/>
          </p:nvGrpSpPr>
          <p:grpSpPr>
            <a:xfrm>
              <a:off x="10886556" y="10367568"/>
              <a:ext cx="7545540" cy="127016"/>
              <a:chOff x="1592826" y="5644055"/>
              <a:chExt cx="4260816" cy="343790"/>
            </a:xfrm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B710BEE6-A8F2-9B46-8590-0D8673EF0023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13E6C970-6470-C244-B15A-033722E23B2C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3020064" cy="34379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D581D96-F622-6B41-A4C6-AAB774FC115E}"/>
                </a:ext>
              </a:extLst>
            </p:cNvPr>
            <p:cNvGrpSpPr/>
            <p:nvPr/>
          </p:nvGrpSpPr>
          <p:grpSpPr>
            <a:xfrm>
              <a:off x="10890393" y="11171790"/>
              <a:ext cx="7545540" cy="127016"/>
              <a:chOff x="6973390" y="5644055"/>
              <a:chExt cx="4260816" cy="343790"/>
            </a:xfrm>
          </p:grpSpPr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2A45B3A2-840F-8D48-9CF8-80E712EE3FC2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7E23F3D7-2EAF-7D45-9A94-4492B15ACDB7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157623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E666271-120F-6946-BC3C-5C3EAE271686}"/>
                </a:ext>
              </a:extLst>
            </p:cNvPr>
            <p:cNvGrpSpPr/>
            <p:nvPr/>
          </p:nvGrpSpPr>
          <p:grpSpPr>
            <a:xfrm>
              <a:off x="10890393" y="11976013"/>
              <a:ext cx="7545540" cy="127016"/>
              <a:chOff x="6973390" y="5644055"/>
              <a:chExt cx="4260816" cy="343790"/>
            </a:xfrm>
          </p:grpSpPr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BB83B778-E603-5646-99C5-6D5A9AF1B191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0718AA05-00E9-B142-89F2-CFA0AA5458D6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3487113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E24BE56F-7AEF-6C4E-9F33-3A08F68D97E5}"/>
              </a:ext>
            </a:extLst>
          </p:cNvPr>
          <p:cNvSpPr txBox="1"/>
          <p:nvPr/>
        </p:nvSpPr>
        <p:spPr>
          <a:xfrm>
            <a:off x="11212172" y="4872921"/>
            <a:ext cx="3774082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Earning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3452BF-1E18-1C4E-AA70-4D9DAF3F60FA}"/>
              </a:ext>
            </a:extLst>
          </p:cNvPr>
          <p:cNvSpPr txBox="1"/>
          <p:nvPr/>
        </p:nvSpPr>
        <p:spPr>
          <a:xfrm>
            <a:off x="11212172" y="5699725"/>
            <a:ext cx="3774082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Downloads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38742A-A6EA-134F-B3A0-67A066A8D2A1}"/>
              </a:ext>
            </a:extLst>
          </p:cNvPr>
          <p:cNvSpPr txBox="1"/>
          <p:nvPr/>
        </p:nvSpPr>
        <p:spPr>
          <a:xfrm>
            <a:off x="11212172" y="6499860"/>
            <a:ext cx="3774082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Favorites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2BA066-05BB-0A45-8506-9B3399DC9861}"/>
              </a:ext>
            </a:extLst>
          </p:cNvPr>
          <p:cNvSpPr/>
          <p:nvPr/>
        </p:nvSpPr>
        <p:spPr>
          <a:xfrm>
            <a:off x="11218900" y="4013719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Detailed Chart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142" name="Content Placeholder 5">
            <a:extLst>
              <a:ext uri="{FF2B5EF4-FFF2-40B4-BE49-F238E27FC236}">
                <a16:creationId xmlns:a16="http://schemas.microsoft.com/office/drawing/2014/main" id="{82BCDAAB-79DF-A248-8316-44AC4A500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36629"/>
              </p:ext>
            </p:extLst>
          </p:nvPr>
        </p:nvGraphicFramePr>
        <p:xfrm>
          <a:off x="1611801" y="4872921"/>
          <a:ext cx="8208063" cy="2727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5A8655F-4929-A842-AC20-A10B96AD79DE}"/>
              </a:ext>
            </a:extLst>
          </p:cNvPr>
          <p:cNvGrpSpPr/>
          <p:nvPr/>
        </p:nvGrpSpPr>
        <p:grpSpPr>
          <a:xfrm>
            <a:off x="10068231" y="8841379"/>
            <a:ext cx="3794441" cy="3557220"/>
            <a:chOff x="1258420" y="3735894"/>
            <a:chExt cx="3794441" cy="3557220"/>
          </a:xfrm>
        </p:grpSpPr>
        <p:graphicFrame>
          <p:nvGraphicFramePr>
            <p:cNvPr id="156" name="Chart 155">
              <a:extLst>
                <a:ext uri="{FF2B5EF4-FFF2-40B4-BE49-F238E27FC236}">
                  <a16:creationId xmlns:a16="http://schemas.microsoft.com/office/drawing/2014/main" id="{D1E8079B-DF48-7F41-9108-69452B06F2D5}"/>
                </a:ext>
              </a:extLst>
            </p:cNvPr>
            <p:cNvGraphicFramePr/>
            <p:nvPr/>
          </p:nvGraphicFramePr>
          <p:xfrm>
            <a:off x="1258420" y="3735894"/>
            <a:ext cx="3794441" cy="3557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EDCDD699-06E4-7C4F-9BA0-3154D560BC83}"/>
                </a:ext>
              </a:extLst>
            </p:cNvPr>
            <p:cNvGrpSpPr/>
            <p:nvPr/>
          </p:nvGrpSpPr>
          <p:grpSpPr>
            <a:xfrm>
              <a:off x="1756733" y="4813425"/>
              <a:ext cx="2434495" cy="1209434"/>
              <a:chOff x="2383432" y="3842609"/>
              <a:chExt cx="2434495" cy="1209434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E50E2820-0118-0145-99B1-0947DF24A533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7D9562B-792B-B347-BBAF-E56432B7820B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F6BF090A-6A58-F344-9692-DD689316735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63" name="Triangle 162">
                <a:extLst>
                  <a:ext uri="{FF2B5EF4-FFF2-40B4-BE49-F238E27FC236}">
                    <a16:creationId xmlns:a16="http://schemas.microsoft.com/office/drawing/2014/main" id="{CB96B495-4898-1042-B76D-723105D67746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9F98426-EC71-0A4A-B1C3-2EAFA83EBE94}"/>
              </a:ext>
            </a:extLst>
          </p:cNvPr>
          <p:cNvGrpSpPr/>
          <p:nvPr/>
        </p:nvGrpSpPr>
        <p:grpSpPr>
          <a:xfrm>
            <a:off x="14274139" y="8841379"/>
            <a:ext cx="3794441" cy="3557220"/>
            <a:chOff x="5572954" y="3735894"/>
            <a:chExt cx="3794441" cy="3557220"/>
          </a:xfrm>
        </p:grpSpPr>
        <p:graphicFrame>
          <p:nvGraphicFramePr>
            <p:cNvPr id="169" name="Chart 168">
              <a:extLst>
                <a:ext uri="{FF2B5EF4-FFF2-40B4-BE49-F238E27FC236}">
                  <a16:creationId xmlns:a16="http://schemas.microsoft.com/office/drawing/2014/main" id="{38F733DD-4C7E-AA43-9A87-4058EFB0D1E7}"/>
                </a:ext>
              </a:extLst>
            </p:cNvPr>
            <p:cNvGraphicFramePr/>
            <p:nvPr/>
          </p:nvGraphicFramePr>
          <p:xfrm>
            <a:off x="5572954" y="3735894"/>
            <a:ext cx="3794441" cy="3557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FF350D5-EEDC-B24D-A082-FF110585859E}"/>
                </a:ext>
              </a:extLst>
            </p:cNvPr>
            <p:cNvGrpSpPr/>
            <p:nvPr/>
          </p:nvGrpSpPr>
          <p:grpSpPr>
            <a:xfrm>
              <a:off x="6063492" y="4813425"/>
              <a:ext cx="2434495" cy="1209434"/>
              <a:chOff x="7025680" y="14211989"/>
              <a:chExt cx="2434495" cy="1209434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5030C698-2C8D-604F-80A4-A15251ECC9CF}"/>
                  </a:ext>
                </a:extLst>
              </p:cNvPr>
              <p:cNvGrpSpPr/>
              <p:nvPr/>
            </p:nvGrpSpPr>
            <p:grpSpPr>
              <a:xfrm>
                <a:off x="7025680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11BC9242-AA32-9C48-AECA-68DE5561351E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Analyze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435B45E-F252-8446-9C43-A3853786B12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459.10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73" name="Triangle 172">
                <a:extLst>
                  <a:ext uri="{FF2B5EF4-FFF2-40B4-BE49-F238E27FC236}">
                    <a16:creationId xmlns:a16="http://schemas.microsoft.com/office/drawing/2014/main" id="{91E31E4C-059E-9C4C-BD99-BA0620533985}"/>
                  </a:ext>
                </a:extLst>
              </p:cNvPr>
              <p:cNvSpPr/>
              <p:nvPr/>
            </p:nvSpPr>
            <p:spPr>
              <a:xfrm>
                <a:off x="8956639" y="14898066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E659C42-8784-4043-AFEC-B965C30C3578}"/>
              </a:ext>
            </a:extLst>
          </p:cNvPr>
          <p:cNvGrpSpPr/>
          <p:nvPr/>
        </p:nvGrpSpPr>
        <p:grpSpPr>
          <a:xfrm>
            <a:off x="18480047" y="8841379"/>
            <a:ext cx="3794441" cy="3557220"/>
            <a:chOff x="10078623" y="3735894"/>
            <a:chExt cx="3794441" cy="3557220"/>
          </a:xfrm>
        </p:grpSpPr>
        <p:graphicFrame>
          <p:nvGraphicFramePr>
            <p:cNvPr id="232" name="Chart 231">
              <a:extLst>
                <a:ext uri="{FF2B5EF4-FFF2-40B4-BE49-F238E27FC236}">
                  <a16:creationId xmlns:a16="http://schemas.microsoft.com/office/drawing/2014/main" id="{8C64BCE6-BCCE-5F4F-886E-5031DF64B4A2}"/>
                </a:ext>
              </a:extLst>
            </p:cNvPr>
            <p:cNvGraphicFramePr/>
            <p:nvPr/>
          </p:nvGraphicFramePr>
          <p:xfrm>
            <a:off x="10078623" y="3735894"/>
            <a:ext cx="3794441" cy="35572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B3D50E16-C01B-3A40-BE39-D2665C77D255}"/>
                </a:ext>
              </a:extLst>
            </p:cNvPr>
            <p:cNvGrpSpPr/>
            <p:nvPr/>
          </p:nvGrpSpPr>
          <p:grpSpPr>
            <a:xfrm>
              <a:off x="10490091" y="4894785"/>
              <a:ext cx="2434495" cy="1209434"/>
              <a:chOff x="11188605" y="14211989"/>
              <a:chExt cx="2434495" cy="1209434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325CD5D1-3D4B-EE4D-9203-C7400F6D735B}"/>
                  </a:ext>
                </a:extLst>
              </p:cNvPr>
              <p:cNvGrpSpPr/>
              <p:nvPr/>
            </p:nvGrpSpPr>
            <p:grpSpPr>
              <a:xfrm>
                <a:off x="11188605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EC4AC5FE-CC1C-C24C-A178-611FD76D8733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Identify</a:t>
                  </a: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3CD0B8D4-0B80-D840-983C-6C07B0DB2194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89.14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243" name="Triangle 242">
                <a:extLst>
                  <a:ext uri="{FF2B5EF4-FFF2-40B4-BE49-F238E27FC236}">
                    <a16:creationId xmlns:a16="http://schemas.microsoft.com/office/drawing/2014/main" id="{9142D858-9DA3-0B4C-8F3C-624717E3AD33}"/>
                  </a:ext>
                </a:extLst>
              </p:cNvPr>
              <p:cNvSpPr/>
              <p:nvPr/>
            </p:nvSpPr>
            <p:spPr>
              <a:xfrm rot="10800000">
                <a:off x="13119564" y="14898066"/>
                <a:ext cx="413115" cy="35613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6B7D9B8-99A5-664E-B2D0-913EBEB9973D}"/>
              </a:ext>
            </a:extLst>
          </p:cNvPr>
          <p:cNvSpPr/>
          <p:nvPr/>
        </p:nvSpPr>
        <p:spPr>
          <a:xfrm>
            <a:off x="1813310" y="4013719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Investment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3A49FDE4-0860-DA49-95AC-4F45EA5B0051}"/>
              </a:ext>
            </a:extLst>
          </p:cNvPr>
          <p:cNvSpPr txBox="1"/>
          <p:nvPr/>
        </p:nvSpPr>
        <p:spPr>
          <a:xfrm>
            <a:off x="9191881" y="1022190"/>
            <a:ext cx="5993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KPI Diagram</a:t>
            </a:r>
          </a:p>
        </p:txBody>
      </p:sp>
    </p:spTree>
    <p:extLst>
      <p:ext uri="{BB962C8B-B14F-4D97-AF65-F5344CB8AC3E}">
        <p14:creationId xmlns:p14="http://schemas.microsoft.com/office/powerpoint/2010/main" val="1184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1EB4A1-5040-4746-87DC-03FD5F67F0D0}"/>
              </a:ext>
            </a:extLst>
          </p:cNvPr>
          <p:cNvGrpSpPr/>
          <p:nvPr/>
        </p:nvGrpSpPr>
        <p:grpSpPr>
          <a:xfrm>
            <a:off x="1163201" y="3794523"/>
            <a:ext cx="7726800" cy="4426051"/>
            <a:chOff x="1163201" y="8265458"/>
            <a:chExt cx="7726800" cy="442605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1E03283-D750-8A4D-86F4-1D3F6595D976}"/>
                </a:ext>
              </a:extLst>
            </p:cNvPr>
            <p:cNvSpPr/>
            <p:nvPr/>
          </p:nvSpPr>
          <p:spPr>
            <a:xfrm>
              <a:off x="1163201" y="8265458"/>
              <a:ext cx="7726800" cy="442605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A28E1DF-D41E-6B42-9221-14CEF5E6044C}"/>
                </a:ext>
              </a:extLst>
            </p:cNvPr>
            <p:cNvSpPr/>
            <p:nvPr/>
          </p:nvSpPr>
          <p:spPr>
            <a:xfrm>
              <a:off x="1813311" y="879981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31D8BD1-ED33-0445-BA95-5A1BC4A67366}"/>
                </a:ext>
              </a:extLst>
            </p:cNvPr>
            <p:cNvGrpSpPr/>
            <p:nvPr/>
          </p:nvGrpSpPr>
          <p:grpSpPr>
            <a:xfrm>
              <a:off x="1813310" y="9558603"/>
              <a:ext cx="6236820" cy="2623811"/>
              <a:chOff x="2113759" y="8944656"/>
              <a:chExt cx="6236820" cy="2623811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EF24247-2100-484C-A02D-523C7D6EEA06}"/>
                  </a:ext>
                </a:extLst>
              </p:cNvPr>
              <p:cNvSpPr txBox="1"/>
              <p:nvPr/>
            </p:nvSpPr>
            <p:spPr>
              <a:xfrm>
                <a:off x="2113759" y="8944656"/>
                <a:ext cx="3774082" cy="259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Attendance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Report</a:t>
                </a: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AAA9218-F513-7E40-A3D4-A68A731F94E1}"/>
                  </a:ext>
                </a:extLst>
              </p:cNvPr>
              <p:cNvGrpSpPr/>
              <p:nvPr/>
            </p:nvGrpSpPr>
            <p:grpSpPr>
              <a:xfrm>
                <a:off x="7027319" y="908953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5A5A147F-A3DD-E841-A924-F6FA5296D4BA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5D2A17D-8391-F141-B2D1-965A766BA768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+340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49F5417-5782-DD47-9962-2CE9088BE568}"/>
                  </a:ext>
                </a:extLst>
              </p:cNvPr>
              <p:cNvGrpSpPr/>
              <p:nvPr/>
            </p:nvGrpSpPr>
            <p:grpSpPr>
              <a:xfrm>
                <a:off x="7027319" y="9726604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4D077EFC-70D8-1749-A6EB-748B72973B9D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572DDA64-DA06-5B4E-AF69-28F1254DDE25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+120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CE9386F-2F0E-114B-8D47-64806E97C1EB}"/>
                  </a:ext>
                </a:extLst>
              </p:cNvPr>
              <p:cNvGrpSpPr/>
              <p:nvPr/>
            </p:nvGrpSpPr>
            <p:grpSpPr>
              <a:xfrm>
                <a:off x="7027319" y="10371328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1E9A1BB3-6466-3544-9938-44DDE42E75FD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9B3B90C-4BF8-9746-9A42-7C3983CF25EC}"/>
                    </a:ext>
                  </a:extLst>
                </p:cNvPr>
                <p:cNvSpPr txBox="1"/>
                <p:nvPr/>
              </p:nvSpPr>
              <p:spPr>
                <a:xfrm>
                  <a:off x="11757456" y="9522485"/>
                  <a:ext cx="862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+70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F599F89-2DB6-3A4E-A743-62536EF73245}"/>
                  </a:ext>
                </a:extLst>
              </p:cNvPr>
              <p:cNvGrpSpPr/>
              <p:nvPr/>
            </p:nvGrpSpPr>
            <p:grpSpPr>
              <a:xfrm>
                <a:off x="7027319" y="11009589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86899A3B-8E33-9047-8FB1-5C6CC81D753B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83CA3AE-31E1-6744-BFF8-76A86A647EBE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+710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61CFC-29A5-8C47-9F7B-A77AD52DF2A1}"/>
              </a:ext>
            </a:extLst>
          </p:cNvPr>
          <p:cNvGrpSpPr/>
          <p:nvPr/>
        </p:nvGrpSpPr>
        <p:grpSpPr>
          <a:xfrm>
            <a:off x="9540110" y="3794523"/>
            <a:ext cx="13674339" cy="4426051"/>
            <a:chOff x="1345096" y="4791423"/>
            <a:chExt cx="5693014" cy="469763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59E779E-7F2A-C641-8471-52A661B4E018}"/>
                </a:ext>
              </a:extLst>
            </p:cNvPr>
            <p:cNvGrpSpPr/>
            <p:nvPr/>
          </p:nvGrpSpPr>
          <p:grpSpPr>
            <a:xfrm>
              <a:off x="1345096" y="4791423"/>
              <a:ext cx="5693014" cy="4697634"/>
              <a:chOff x="1066800" y="4791423"/>
              <a:chExt cx="5715000" cy="435401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D07DF12-C616-1A44-9CA8-A0CCAF9A21FF}"/>
                  </a:ext>
                </a:extLst>
              </p:cNvPr>
              <p:cNvSpPr/>
              <p:nvPr/>
            </p:nvSpPr>
            <p:spPr>
              <a:xfrm>
                <a:off x="1066800" y="4791423"/>
                <a:ext cx="5715000" cy="961677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D14CB61-F67F-7B47-B9E2-F60A5287D3DE}"/>
                  </a:ext>
                </a:extLst>
              </p:cNvPr>
              <p:cNvSpPr/>
              <p:nvPr/>
            </p:nvSpPr>
            <p:spPr>
              <a:xfrm>
                <a:off x="1066800" y="5922202"/>
                <a:ext cx="5715000" cy="961677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FA2CA65-DF1E-394E-B256-60557B60BC10}"/>
                  </a:ext>
                </a:extLst>
              </p:cNvPr>
              <p:cNvSpPr/>
              <p:nvPr/>
            </p:nvSpPr>
            <p:spPr>
              <a:xfrm>
                <a:off x="1066800" y="7052981"/>
                <a:ext cx="5715000" cy="961677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FAAE803-6E6F-6240-9DF0-71088D7D1C61}"/>
                  </a:ext>
                </a:extLst>
              </p:cNvPr>
              <p:cNvSpPr/>
              <p:nvPr/>
            </p:nvSpPr>
            <p:spPr>
              <a:xfrm>
                <a:off x="1066800" y="8183760"/>
                <a:ext cx="5715000" cy="961677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B19FEB6-1742-E644-BE88-49F65DEF3951}"/>
                </a:ext>
              </a:extLst>
            </p:cNvPr>
            <p:cNvSpPr/>
            <p:nvPr/>
          </p:nvSpPr>
          <p:spPr>
            <a:xfrm>
              <a:off x="1643238" y="5048599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EFBD1E-A3DC-234B-8A42-F3DB9395FA1E}"/>
                </a:ext>
              </a:extLst>
            </p:cNvPr>
            <p:cNvSpPr/>
            <p:nvPr/>
          </p:nvSpPr>
          <p:spPr>
            <a:xfrm>
              <a:off x="1643238" y="6267799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1141F5-590D-7E42-8D2D-E2683E8189E3}"/>
                </a:ext>
              </a:extLst>
            </p:cNvPr>
            <p:cNvSpPr/>
            <p:nvPr/>
          </p:nvSpPr>
          <p:spPr>
            <a:xfrm>
              <a:off x="1643238" y="7488640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D17BD2-2FA9-084C-B967-A11AFD2A0A50}"/>
                </a:ext>
              </a:extLst>
            </p:cNvPr>
            <p:cNvSpPr/>
            <p:nvPr/>
          </p:nvSpPr>
          <p:spPr>
            <a:xfrm>
              <a:off x="1643238" y="8708660"/>
              <a:ext cx="1860893" cy="555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3" name="Triangle 72">
            <a:extLst>
              <a:ext uri="{FF2B5EF4-FFF2-40B4-BE49-F238E27FC236}">
                <a16:creationId xmlns:a16="http://schemas.microsoft.com/office/drawing/2014/main" id="{85EAECFF-6DB6-2349-A8EF-3D4450A6D3C4}"/>
              </a:ext>
            </a:extLst>
          </p:cNvPr>
          <p:cNvSpPr/>
          <p:nvPr/>
        </p:nvSpPr>
        <p:spPr>
          <a:xfrm rot="10800000">
            <a:off x="22239793" y="4140302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AEDA591-8096-7D46-8FE3-581323173901}"/>
              </a:ext>
            </a:extLst>
          </p:cNvPr>
          <p:cNvSpPr/>
          <p:nvPr/>
        </p:nvSpPr>
        <p:spPr>
          <a:xfrm>
            <a:off x="22239793" y="5269676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5B6C236C-4AC9-FA45-9D83-0989B0B571BC}"/>
              </a:ext>
            </a:extLst>
          </p:cNvPr>
          <p:cNvSpPr/>
          <p:nvPr/>
        </p:nvSpPr>
        <p:spPr>
          <a:xfrm>
            <a:off x="22239793" y="6396110"/>
            <a:ext cx="413115" cy="3561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B7320286-B804-2342-88F9-C7628E1F92A1}"/>
              </a:ext>
            </a:extLst>
          </p:cNvPr>
          <p:cNvSpPr/>
          <p:nvPr/>
        </p:nvSpPr>
        <p:spPr>
          <a:xfrm rot="10800000">
            <a:off x="22239793" y="7612372"/>
            <a:ext cx="413115" cy="35613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1F11AF-B085-3A4D-A7CE-31561F3153B7}"/>
              </a:ext>
            </a:extLst>
          </p:cNvPr>
          <p:cNvSpPr txBox="1"/>
          <p:nvPr/>
        </p:nvSpPr>
        <p:spPr>
          <a:xfrm>
            <a:off x="18140657" y="3934465"/>
            <a:ext cx="3774082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DF647E-D3B0-6046-9536-2A08C50BBCF1}"/>
              </a:ext>
            </a:extLst>
          </p:cNvPr>
          <p:cNvSpPr txBox="1"/>
          <p:nvPr/>
        </p:nvSpPr>
        <p:spPr>
          <a:xfrm>
            <a:off x="18140657" y="5077465"/>
            <a:ext cx="3774082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AE8CA7-0FB9-E148-A99F-494DE777085F}"/>
              </a:ext>
            </a:extLst>
          </p:cNvPr>
          <p:cNvSpPr txBox="1"/>
          <p:nvPr/>
        </p:nvSpPr>
        <p:spPr>
          <a:xfrm>
            <a:off x="18140657" y="6195065"/>
            <a:ext cx="3774082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+70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3F85AF-23CF-9646-9E83-DA19AAE997F9}"/>
              </a:ext>
            </a:extLst>
          </p:cNvPr>
          <p:cNvSpPr txBox="1"/>
          <p:nvPr/>
        </p:nvSpPr>
        <p:spPr>
          <a:xfrm>
            <a:off x="18140657" y="7388865"/>
            <a:ext cx="3774082" cy="65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+100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2DA16F-F0A8-3F46-8E0C-7F8D0C5E0067}"/>
              </a:ext>
            </a:extLst>
          </p:cNvPr>
          <p:cNvGrpSpPr/>
          <p:nvPr/>
        </p:nvGrpSpPr>
        <p:grpSpPr>
          <a:xfrm>
            <a:off x="1163201" y="8837275"/>
            <a:ext cx="22051248" cy="3775341"/>
            <a:chOff x="1649779" y="4178668"/>
            <a:chExt cx="21078092" cy="377534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838C479-A022-C443-AD03-62556AA13309}"/>
                </a:ext>
              </a:extLst>
            </p:cNvPr>
            <p:cNvSpPr/>
            <p:nvPr/>
          </p:nvSpPr>
          <p:spPr>
            <a:xfrm>
              <a:off x="1649779" y="4178668"/>
              <a:ext cx="21078092" cy="161956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9CE81E4-FBA8-5B45-95E2-5AC36828E528}"/>
                </a:ext>
              </a:extLst>
            </p:cNvPr>
            <p:cNvSpPr/>
            <p:nvPr/>
          </p:nvSpPr>
          <p:spPr>
            <a:xfrm>
              <a:off x="1649779" y="6334449"/>
              <a:ext cx="21078092" cy="161956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F81E91-87D7-274A-9FF2-D8CF23206425}"/>
                </a:ext>
              </a:extLst>
            </p:cNvPr>
            <p:cNvSpPr/>
            <p:nvPr/>
          </p:nvSpPr>
          <p:spPr>
            <a:xfrm>
              <a:off x="2271198" y="4764138"/>
              <a:ext cx="3467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Sales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58272F6-DC5A-F14D-8C43-AD72A32F4882}"/>
                </a:ext>
              </a:extLst>
            </p:cNvPr>
            <p:cNvSpPr/>
            <p:nvPr/>
          </p:nvSpPr>
          <p:spPr>
            <a:xfrm>
              <a:off x="2271198" y="6864787"/>
              <a:ext cx="3467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Production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8B229B7-54C1-9940-8DCA-FBB66709FC0E}"/>
                </a:ext>
              </a:extLst>
            </p:cNvPr>
            <p:cNvSpPr txBox="1"/>
            <p:nvPr/>
          </p:nvSpPr>
          <p:spPr>
            <a:xfrm>
              <a:off x="6250278" y="4706896"/>
              <a:ext cx="276903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19 Nov 2019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8A7D87E-70EB-A145-B8EE-D700DB9304AF}"/>
                </a:ext>
              </a:extLst>
            </p:cNvPr>
            <p:cNvSpPr txBox="1"/>
            <p:nvPr/>
          </p:nvSpPr>
          <p:spPr>
            <a:xfrm>
              <a:off x="6250277" y="6854350"/>
              <a:ext cx="2769034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19 Nov 2019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8BE5521-C215-C24C-A569-F7F8233E1280}"/>
                </a:ext>
              </a:extLst>
            </p:cNvPr>
            <p:cNvSpPr/>
            <p:nvPr/>
          </p:nvSpPr>
          <p:spPr>
            <a:xfrm>
              <a:off x="9582569" y="4526782"/>
              <a:ext cx="197321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10.7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4C0DF65-046B-A84C-BE03-E06758A9BCC4}"/>
                </a:ext>
              </a:extLst>
            </p:cNvPr>
            <p:cNvSpPr/>
            <p:nvPr/>
          </p:nvSpPr>
          <p:spPr>
            <a:xfrm>
              <a:off x="9813472" y="6682564"/>
              <a:ext cx="17423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90.2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F31248D-9C33-C044-BE0F-F741A9CA30EB}"/>
                </a:ext>
              </a:extLst>
            </p:cNvPr>
            <p:cNvSpPr txBox="1"/>
            <p:nvPr/>
          </p:nvSpPr>
          <p:spPr>
            <a:xfrm>
              <a:off x="11555779" y="4485527"/>
              <a:ext cx="2082729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8E3D29-E923-A344-B0ED-B50DEEA69E3D}"/>
                </a:ext>
              </a:extLst>
            </p:cNvPr>
            <p:cNvSpPr txBox="1"/>
            <p:nvPr/>
          </p:nvSpPr>
          <p:spPr>
            <a:xfrm>
              <a:off x="11555778" y="4877413"/>
              <a:ext cx="2082729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3 - 10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9363547-4F5D-5F49-B149-3F38C8E60221}"/>
                </a:ext>
              </a:extLst>
            </p:cNvPr>
            <p:cNvGrpSpPr/>
            <p:nvPr/>
          </p:nvGrpSpPr>
          <p:grpSpPr>
            <a:xfrm>
              <a:off x="11555778" y="6669307"/>
              <a:ext cx="2082730" cy="933188"/>
              <a:chOff x="11555778" y="4485527"/>
              <a:chExt cx="2082730" cy="93318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564FE92-76ED-014C-A96E-32442788006D}"/>
                  </a:ext>
                </a:extLst>
              </p:cNvPr>
              <p:cNvSpPr txBox="1"/>
              <p:nvPr/>
            </p:nvSpPr>
            <p:spPr>
              <a:xfrm>
                <a:off x="11555779" y="4485527"/>
                <a:ext cx="2082729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E9929A2-FBF9-3147-9437-25C08897AF17}"/>
                  </a:ext>
                </a:extLst>
              </p:cNvPr>
              <p:cNvSpPr txBox="1"/>
              <p:nvPr/>
            </p:nvSpPr>
            <p:spPr>
              <a:xfrm>
                <a:off x="11555778" y="4877413"/>
                <a:ext cx="2082729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3 - 10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07698D-EDBF-5643-AF77-2EC8F433E0B0}"/>
                </a:ext>
              </a:extLst>
            </p:cNvPr>
            <p:cNvGrpSpPr/>
            <p:nvPr/>
          </p:nvGrpSpPr>
          <p:grpSpPr>
            <a:xfrm>
              <a:off x="12371859" y="4831349"/>
              <a:ext cx="538753" cy="530338"/>
              <a:chOff x="12443576" y="4831349"/>
              <a:chExt cx="538753" cy="530338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E186C415-FFEC-E247-B905-59337E09E9F8}"/>
                  </a:ext>
                </a:extLst>
              </p:cNvPr>
              <p:cNvSpPr/>
              <p:nvPr/>
            </p:nvSpPr>
            <p:spPr>
              <a:xfrm>
                <a:off x="12560930" y="5038419"/>
                <a:ext cx="304046" cy="30404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05A77B9-052E-8F47-8F65-3F91ECF2F342}"/>
                  </a:ext>
                </a:extLst>
              </p:cNvPr>
              <p:cNvSpPr txBox="1"/>
              <p:nvPr/>
            </p:nvSpPr>
            <p:spPr>
              <a:xfrm rot="10800000" flipV="1">
                <a:off x="12443576" y="4831349"/>
                <a:ext cx="538753" cy="530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CEF1806-64A0-AD4A-A98B-3D29F20B09DB}"/>
                </a:ext>
              </a:extLst>
            </p:cNvPr>
            <p:cNvGrpSpPr/>
            <p:nvPr/>
          </p:nvGrpSpPr>
          <p:grpSpPr>
            <a:xfrm>
              <a:off x="12371859" y="7022288"/>
              <a:ext cx="538753" cy="530338"/>
              <a:chOff x="12443576" y="4831349"/>
              <a:chExt cx="538753" cy="530338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263AB2E-E18F-F549-BA3F-A3EA827D2BB6}"/>
                  </a:ext>
                </a:extLst>
              </p:cNvPr>
              <p:cNvSpPr/>
              <p:nvPr/>
            </p:nvSpPr>
            <p:spPr>
              <a:xfrm>
                <a:off x="12560930" y="5038419"/>
                <a:ext cx="304046" cy="30404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375DD0-FDAD-684E-87AD-B930AC56B176}"/>
                  </a:ext>
                </a:extLst>
              </p:cNvPr>
              <p:cNvSpPr txBox="1"/>
              <p:nvPr/>
            </p:nvSpPr>
            <p:spPr>
              <a:xfrm rot="10800000" flipV="1">
                <a:off x="12443576" y="4831349"/>
                <a:ext cx="538753" cy="530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1BB2AD6-3C78-D746-A737-CD136F6DCB17}"/>
                </a:ext>
              </a:extLst>
            </p:cNvPr>
            <p:cNvGrpSpPr/>
            <p:nvPr/>
          </p:nvGrpSpPr>
          <p:grpSpPr>
            <a:xfrm>
              <a:off x="14290485" y="4517122"/>
              <a:ext cx="7796687" cy="1080705"/>
              <a:chOff x="14290485" y="4517122"/>
              <a:chExt cx="7796687" cy="1080705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DCFF7EF-DC6E-4F4C-BC97-B80392B26850}"/>
                  </a:ext>
                </a:extLst>
              </p:cNvPr>
              <p:cNvGrpSpPr/>
              <p:nvPr/>
            </p:nvGrpSpPr>
            <p:grpSpPr>
              <a:xfrm>
                <a:off x="14531127" y="4868423"/>
                <a:ext cx="7304122" cy="332380"/>
                <a:chOff x="14567338" y="4868423"/>
                <a:chExt cx="7304122" cy="332380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EF4FDFBB-ECC0-2B45-B27D-7D6586AD72EB}"/>
                    </a:ext>
                  </a:extLst>
                </p:cNvPr>
                <p:cNvSpPr/>
                <p:nvPr/>
              </p:nvSpPr>
              <p:spPr>
                <a:xfrm>
                  <a:off x="14567338" y="4868423"/>
                  <a:ext cx="1545873" cy="332380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ounded Rectangle 147">
                  <a:extLst>
                    <a:ext uri="{FF2B5EF4-FFF2-40B4-BE49-F238E27FC236}">
                      <a16:creationId xmlns:a16="http://schemas.microsoft.com/office/drawing/2014/main" id="{F5B62AE3-220D-7041-80C5-82205A3772B5}"/>
                    </a:ext>
                  </a:extLst>
                </p:cNvPr>
                <p:cNvSpPr/>
                <p:nvPr/>
              </p:nvSpPr>
              <p:spPr>
                <a:xfrm>
                  <a:off x="16113212" y="4868423"/>
                  <a:ext cx="2027786" cy="3323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0D04CE4B-EED4-D448-BFF8-11B4BE0B945C}"/>
                    </a:ext>
                  </a:extLst>
                </p:cNvPr>
                <p:cNvSpPr/>
                <p:nvPr/>
              </p:nvSpPr>
              <p:spPr>
                <a:xfrm>
                  <a:off x="18140998" y="4868423"/>
                  <a:ext cx="2890202" cy="3323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B6BCA1CE-070C-AA46-8EF8-AE4381814504}"/>
                    </a:ext>
                  </a:extLst>
                </p:cNvPr>
                <p:cNvSpPr/>
                <p:nvPr/>
              </p:nvSpPr>
              <p:spPr>
                <a:xfrm>
                  <a:off x="21031200" y="4868423"/>
                  <a:ext cx="840260" cy="3323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542CEB5-94D5-0C47-97DD-E9134168D3E5}"/>
                  </a:ext>
                </a:extLst>
              </p:cNvPr>
              <p:cNvSpPr txBox="1"/>
              <p:nvPr/>
            </p:nvSpPr>
            <p:spPr>
              <a:xfrm>
                <a:off x="15770942" y="5056525"/>
                <a:ext cx="612116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 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5C7D15F-0E61-CD47-BB96-3BE4E3025307}"/>
                  </a:ext>
                </a:extLst>
              </p:cNvPr>
              <p:cNvSpPr txBox="1"/>
              <p:nvPr/>
            </p:nvSpPr>
            <p:spPr>
              <a:xfrm>
                <a:off x="17770849" y="5056525"/>
                <a:ext cx="612116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27 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7AAF407-C9F8-7147-868F-E3C2639DAF87}"/>
                  </a:ext>
                </a:extLst>
              </p:cNvPr>
              <p:cNvSpPr txBox="1"/>
              <p:nvPr/>
            </p:nvSpPr>
            <p:spPr>
              <a:xfrm>
                <a:off x="20661051" y="5056525"/>
                <a:ext cx="612116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35 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BFFB8C3-B8DF-B74A-AE11-3FBD3C004DFE}"/>
                  </a:ext>
                </a:extLst>
              </p:cNvPr>
              <p:cNvSpPr txBox="1"/>
              <p:nvPr/>
            </p:nvSpPr>
            <p:spPr>
              <a:xfrm>
                <a:off x="14290485" y="5056525"/>
                <a:ext cx="612116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 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349ED46-5EB6-DB49-80A9-B7DF16D5C182}"/>
                  </a:ext>
                </a:extLst>
              </p:cNvPr>
              <p:cNvSpPr txBox="1"/>
              <p:nvPr/>
            </p:nvSpPr>
            <p:spPr>
              <a:xfrm>
                <a:off x="21475056" y="5056525"/>
                <a:ext cx="612116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 </a:t>
                </a:r>
              </a:p>
            </p:txBody>
          </p:sp>
          <p:sp>
            <p:nvSpPr>
              <p:cNvPr id="146" name="Teardrop 145">
                <a:extLst>
                  <a:ext uri="{FF2B5EF4-FFF2-40B4-BE49-F238E27FC236}">
                    <a16:creationId xmlns:a16="http://schemas.microsoft.com/office/drawing/2014/main" id="{CAF60435-E397-8545-9C72-7932EE2AB818}"/>
                  </a:ext>
                </a:extLst>
              </p:cNvPr>
              <p:cNvSpPr/>
              <p:nvPr/>
            </p:nvSpPr>
            <p:spPr>
              <a:xfrm rot="8100000">
                <a:off x="15115301" y="4517122"/>
                <a:ext cx="469601" cy="469601"/>
              </a:xfrm>
              <a:prstGeom prst="teardrop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058357C-FC05-7C42-814B-78E3CB3329D8}"/>
                </a:ext>
              </a:extLst>
            </p:cNvPr>
            <p:cNvGrpSpPr/>
            <p:nvPr/>
          </p:nvGrpSpPr>
          <p:grpSpPr>
            <a:xfrm>
              <a:off x="14290485" y="6659431"/>
              <a:ext cx="7796687" cy="1080705"/>
              <a:chOff x="14290485" y="4517122"/>
              <a:chExt cx="7796687" cy="108070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1E1A18E4-FD05-E448-B3C7-83A94DBB09A8}"/>
                  </a:ext>
                </a:extLst>
              </p:cNvPr>
              <p:cNvGrpSpPr/>
              <p:nvPr/>
            </p:nvGrpSpPr>
            <p:grpSpPr>
              <a:xfrm>
                <a:off x="14531127" y="4868423"/>
                <a:ext cx="7304122" cy="332380"/>
                <a:chOff x="14567338" y="4868423"/>
                <a:chExt cx="7304122" cy="332380"/>
              </a:xfrm>
            </p:grpSpPr>
            <p:sp>
              <p:nvSpPr>
                <p:cNvPr id="161" name="Rounded Rectangle 160">
                  <a:extLst>
                    <a:ext uri="{FF2B5EF4-FFF2-40B4-BE49-F238E27FC236}">
                      <a16:creationId xmlns:a16="http://schemas.microsoft.com/office/drawing/2014/main" id="{255AF699-3ADD-8F40-B2FD-426A790AD734}"/>
                    </a:ext>
                  </a:extLst>
                </p:cNvPr>
                <p:cNvSpPr/>
                <p:nvPr/>
              </p:nvSpPr>
              <p:spPr>
                <a:xfrm>
                  <a:off x="14567338" y="4868423"/>
                  <a:ext cx="1545873" cy="332380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EB78D0A7-8982-514A-AAAA-BC5496178A96}"/>
                    </a:ext>
                  </a:extLst>
                </p:cNvPr>
                <p:cNvSpPr/>
                <p:nvPr/>
              </p:nvSpPr>
              <p:spPr>
                <a:xfrm>
                  <a:off x="16113212" y="4868423"/>
                  <a:ext cx="2027786" cy="3323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ounded Rectangle 167">
                  <a:extLst>
                    <a:ext uri="{FF2B5EF4-FFF2-40B4-BE49-F238E27FC236}">
                      <a16:creationId xmlns:a16="http://schemas.microsoft.com/office/drawing/2014/main" id="{205DE92F-C7DA-A848-9639-40FD043D8C59}"/>
                    </a:ext>
                  </a:extLst>
                </p:cNvPr>
                <p:cNvSpPr/>
                <p:nvPr/>
              </p:nvSpPr>
              <p:spPr>
                <a:xfrm>
                  <a:off x="18140998" y="4868423"/>
                  <a:ext cx="2890202" cy="3323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ounded Rectangle 170">
                  <a:extLst>
                    <a:ext uri="{FF2B5EF4-FFF2-40B4-BE49-F238E27FC236}">
                      <a16:creationId xmlns:a16="http://schemas.microsoft.com/office/drawing/2014/main" id="{A4D6CEAC-68B6-3542-AC90-324B4BC1BE5E}"/>
                    </a:ext>
                  </a:extLst>
                </p:cNvPr>
                <p:cNvSpPr/>
                <p:nvPr/>
              </p:nvSpPr>
              <p:spPr>
                <a:xfrm>
                  <a:off x="21031200" y="4868423"/>
                  <a:ext cx="840260" cy="3323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4BDD50F-2AC8-9F40-8081-EF7DD079946C}"/>
                  </a:ext>
                </a:extLst>
              </p:cNvPr>
              <p:cNvSpPr txBox="1"/>
              <p:nvPr/>
            </p:nvSpPr>
            <p:spPr>
              <a:xfrm>
                <a:off x="15770942" y="5056525"/>
                <a:ext cx="612116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 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C36538D-801F-0B4D-8D4A-6E50FAA035A5}"/>
                  </a:ext>
                </a:extLst>
              </p:cNvPr>
              <p:cNvSpPr txBox="1"/>
              <p:nvPr/>
            </p:nvSpPr>
            <p:spPr>
              <a:xfrm>
                <a:off x="17770849" y="5056525"/>
                <a:ext cx="612116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27 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1C036D0-CFE7-C347-BF10-7D16451704A3}"/>
                  </a:ext>
                </a:extLst>
              </p:cNvPr>
              <p:cNvSpPr txBox="1"/>
              <p:nvPr/>
            </p:nvSpPr>
            <p:spPr>
              <a:xfrm>
                <a:off x="20661051" y="5056525"/>
                <a:ext cx="612116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35 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5870EAE-1622-D347-B525-930E8B19F93A}"/>
                  </a:ext>
                </a:extLst>
              </p:cNvPr>
              <p:cNvSpPr txBox="1"/>
              <p:nvPr/>
            </p:nvSpPr>
            <p:spPr>
              <a:xfrm>
                <a:off x="14290485" y="5056525"/>
                <a:ext cx="612116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 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31DC1E4-18A0-8848-A627-49EEE30B328C}"/>
                  </a:ext>
                </a:extLst>
              </p:cNvPr>
              <p:cNvSpPr txBox="1"/>
              <p:nvPr/>
            </p:nvSpPr>
            <p:spPr>
              <a:xfrm>
                <a:off x="21475056" y="5056525"/>
                <a:ext cx="612116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 </a:t>
                </a:r>
              </a:p>
            </p:txBody>
          </p:sp>
          <p:sp>
            <p:nvSpPr>
              <p:cNvPr id="160" name="Teardrop 159">
                <a:extLst>
                  <a:ext uri="{FF2B5EF4-FFF2-40B4-BE49-F238E27FC236}">
                    <a16:creationId xmlns:a16="http://schemas.microsoft.com/office/drawing/2014/main" id="{AA362F37-80DC-ED47-AE05-3D90CAB24E97}"/>
                  </a:ext>
                </a:extLst>
              </p:cNvPr>
              <p:cNvSpPr/>
              <p:nvPr/>
            </p:nvSpPr>
            <p:spPr>
              <a:xfrm rot="8100000">
                <a:off x="19675844" y="4517122"/>
                <a:ext cx="469601" cy="469601"/>
              </a:xfrm>
              <a:prstGeom prst="teardrop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upo 349">
            <a:extLst>
              <a:ext uri="{FF2B5EF4-FFF2-40B4-BE49-F238E27FC236}">
                <a16:creationId xmlns:a16="http://schemas.microsoft.com/office/drawing/2014/main" id="{63748A91-B313-E34E-BE02-1624D576A84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26" name="CuadroTexto 350">
              <a:extLst>
                <a:ext uri="{FF2B5EF4-FFF2-40B4-BE49-F238E27FC236}">
                  <a16:creationId xmlns:a16="http://schemas.microsoft.com/office/drawing/2014/main" id="{523C10F8-C2A4-0042-A1F3-FE948E48A834}"/>
                </a:ext>
              </a:extLst>
            </p:cNvPr>
            <p:cNvSpPr txBox="1"/>
            <p:nvPr/>
          </p:nvSpPr>
          <p:spPr>
            <a:xfrm>
              <a:off x="9191881" y="861425"/>
              <a:ext cx="59939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KPI Diagram</a:t>
              </a:r>
            </a:p>
          </p:txBody>
        </p:sp>
        <p:sp>
          <p:nvSpPr>
            <p:cNvPr id="127" name="CuadroTexto 351">
              <a:extLst>
                <a:ext uri="{FF2B5EF4-FFF2-40B4-BE49-F238E27FC236}">
                  <a16:creationId xmlns:a16="http://schemas.microsoft.com/office/drawing/2014/main" id="{744E4B5E-22A5-C54E-9E2D-091CC92D9E4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26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02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C44B4F"/>
      </a:accent1>
      <a:accent2>
        <a:srgbClr val="607D86"/>
      </a:accent2>
      <a:accent3>
        <a:srgbClr val="4B5355"/>
      </a:accent3>
      <a:accent4>
        <a:srgbClr val="CBCECA"/>
      </a:accent4>
      <a:accent5>
        <a:srgbClr val="C44B4F"/>
      </a:accent5>
      <a:accent6>
        <a:srgbClr val="607D86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line graph">
    <a:dk1>
      <a:sysClr val="windowText" lastClr="000000"/>
    </a:dk1>
    <a:lt1>
      <a:sysClr val="window" lastClr="FFFFFF"/>
    </a:lt1>
    <a:dk2>
      <a:srgbClr val="3D4661"/>
    </a:dk2>
    <a:lt2>
      <a:srgbClr val="3A9894"/>
    </a:lt2>
    <a:accent1>
      <a:srgbClr val="E0AE0E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Custom 5">
    <a:majorFont>
      <a:latin typeface="Century Gothic"/>
      <a:ea typeface=""/>
      <a:cs typeface=""/>
    </a:majorFont>
    <a:minorFont>
      <a:latin typeface="Calibri"/>
      <a:ea typeface=""/>
      <a:cs typeface="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100655</TotalTime>
  <Words>525</Words>
  <Application>Microsoft Macintosh PowerPoint</Application>
  <PresentationFormat>Custom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Lato Heavy</vt:lpstr>
      <vt:lpstr>Lato Light</vt:lpstr>
      <vt:lpstr>Lato Medium</vt:lpstr>
      <vt:lpstr>Lato Regular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18055</cp:revision>
  <dcterms:created xsi:type="dcterms:W3CDTF">2014-11-12T21:47:38Z</dcterms:created>
  <dcterms:modified xsi:type="dcterms:W3CDTF">2020-01-22T23:05:16Z</dcterms:modified>
  <cp:category/>
</cp:coreProperties>
</file>