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6" r:id="rId2"/>
    <p:sldId id="4397" r:id="rId3"/>
    <p:sldId id="4398" r:id="rId4"/>
    <p:sldId id="4400" r:id="rId5"/>
    <p:sldId id="4401" r:id="rId6"/>
    <p:sldId id="4403" r:id="rId7"/>
    <p:sldId id="4402" r:id="rId8"/>
    <p:sldId id="4404" r:id="rId9"/>
    <p:sldId id="4405" r:id="rId10"/>
    <p:sldId id="4406" r:id="rId11"/>
    <p:sldId id="4407" r:id="rId12"/>
    <p:sldId id="4408" r:id="rId13"/>
    <p:sldId id="4409" r:id="rId14"/>
    <p:sldId id="4411" r:id="rId15"/>
    <p:sldId id="4412" r:id="rId16"/>
    <p:sldId id="4413" r:id="rId17"/>
    <p:sldId id="4414" r:id="rId18"/>
    <p:sldId id="4415" r:id="rId19"/>
    <p:sldId id="4416" r:id="rId20"/>
    <p:sldId id="441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9F0"/>
    <a:srgbClr val="F5F9FB"/>
    <a:srgbClr val="F1EEF4"/>
    <a:srgbClr val="9E0202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 autoAdjust="0"/>
    <p:restoredTop sz="95964" autoAdjust="0"/>
  </p:normalViewPr>
  <p:slideViewPr>
    <p:cSldViewPr snapToGrid="0" snapToObjects="1">
      <p:cViewPr varScale="1">
        <p:scale>
          <a:sx n="58" d="100"/>
          <a:sy n="58" d="100"/>
        </p:scale>
        <p:origin x="456" y="21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61-3648-B983-9EB9BB6BF5E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61-3648-B983-9EB9BB6BF5E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61-3648-B983-9EB9BB6BF5E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061-3648-B983-9EB9BB6BF5E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061-3648-B983-9EB9BB6BF5E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061-3648-B983-9EB9BB6BF5E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061-3648-B983-9EB9BB6BF5E0}"/>
              </c:ext>
            </c:extLst>
          </c:dPt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</c:v>
                </c:pt>
                <c:pt idx="1">
                  <c:v>22</c:v>
                </c:pt>
                <c:pt idx="2">
                  <c:v>28</c:v>
                </c:pt>
                <c:pt idx="3">
                  <c:v>20</c:v>
                </c:pt>
                <c:pt idx="4">
                  <c:v>12</c:v>
                </c:pt>
                <c:pt idx="5">
                  <c:v>7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061-3648-B983-9EB9BB6BF5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</c:v>
                </c:pt>
                <c:pt idx="1">
                  <c:v>18</c:v>
                </c:pt>
                <c:pt idx="2">
                  <c:v>25</c:v>
                </c:pt>
                <c:pt idx="3">
                  <c:v>17</c:v>
                </c:pt>
                <c:pt idx="4">
                  <c:v>10</c:v>
                </c:pt>
                <c:pt idx="5">
                  <c:v>5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061-3648-B983-9EB9BB6BF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8"/>
        <c:overlap val="-62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1F-0B44-97C6-2DCAC90B131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1F-0B44-97C6-2DCAC90B1315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1F-0B44-97C6-2DCAC90B1315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1F-0B44-97C6-2DCAC90B13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0A-3C41-9550-CEACC6487D6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0A-3C41-9550-CEACC6487D67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0A-3C41-9550-CEACC6487D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0A-3C41-9550-CEACC6487D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5F-D84B-BA0C-64F0A394D37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5F-D84B-BA0C-64F0A394D37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45F-D84B-BA0C-64F0A394D379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5F-D84B-BA0C-64F0A394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74B-FD4E-944A-F12F99475CC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74B-FD4E-944A-F12F99475CC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74B-FD4E-944A-F12F99475CC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74B-FD4E-944A-F12F99475CC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74B-FD4E-944A-F12F99475CC5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B74B-FD4E-944A-F12F99475CC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B74B-FD4E-944A-F12F99475CC5}"/>
              </c:ext>
            </c:extLst>
          </c:dPt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26</c:v>
                </c:pt>
                <c:pt idx="2">
                  <c:v>46</c:v>
                </c:pt>
                <c:pt idx="3">
                  <c:v>37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74B-FD4E-944A-F12F99475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14</c:v>
                </c:pt>
                <c:pt idx="2">
                  <c:v>25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74B-FD4E-944A-F12F99475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3A-E140-B282-D5445BEDF8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22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3A-E140-B282-D5445BEDF8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EC3A-E140-B282-D5445BEDF8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3-EC3A-E140-B282-D5445BEDF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</c:v>
                </c:pt>
                <c:pt idx="1">
                  <c:v>45</c:v>
                </c:pt>
                <c:pt idx="2">
                  <c:v>38</c:v>
                </c:pt>
                <c:pt idx="3">
                  <c:v>39</c:v>
                </c:pt>
                <c:pt idx="4">
                  <c:v>39</c:v>
                </c:pt>
                <c:pt idx="5">
                  <c:v>38</c:v>
                </c:pt>
                <c:pt idx="6">
                  <c:v>44</c:v>
                </c:pt>
                <c:pt idx="7">
                  <c:v>43</c:v>
                </c:pt>
                <c:pt idx="8">
                  <c:v>42</c:v>
                </c:pt>
                <c:pt idx="9">
                  <c:v>39</c:v>
                </c:pt>
                <c:pt idx="10">
                  <c:v>21</c:v>
                </c:pt>
                <c:pt idx="1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06-E943-A35B-0E2869BE43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06-E943-A35B-0E2869BE436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06-E943-A35B-0E2869BE436C}"/>
                </c:ext>
              </c:extLst>
            </c:dLbl>
            <c:dLbl>
              <c:idx val="2"/>
              <c:layout>
                <c:manualLayout>
                  <c:x val="0"/>
                  <c:y val="-0.213875484166942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06-E943-A35B-0E2869BE436C}"/>
                </c:ext>
              </c:extLst>
            </c:dLbl>
            <c:dLbl>
              <c:idx val="3"/>
              <c:layout>
                <c:manualLayout>
                  <c:x val="-3.8194003224059998E-17"/>
                  <c:y val="-0.1843754173852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06-E943-A35B-0E2869BE436C}"/>
                </c:ext>
              </c:extLst>
            </c:dLbl>
            <c:dLbl>
              <c:idx val="4"/>
              <c:layout>
                <c:manualLayout>
                  <c:x val="0"/>
                  <c:y val="-0.2261671786592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06-E943-A35B-0E2869BE436C}"/>
                </c:ext>
              </c:extLst>
            </c:dLbl>
            <c:dLbl>
              <c:idx val="5"/>
              <c:layout>
                <c:manualLayout>
                  <c:x val="0"/>
                  <c:y val="-0.2482922287455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B06-E943-A35B-0E2869BE436C}"/>
                </c:ext>
              </c:extLst>
            </c:dLbl>
            <c:dLbl>
              <c:idx val="6"/>
              <c:layout>
                <c:manualLayout>
                  <c:x val="0"/>
                  <c:y val="-0.314667379004237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06-E943-A35B-0E2869BE436C}"/>
                </c:ext>
              </c:extLst>
            </c:dLbl>
            <c:dLbl>
              <c:idx val="7"/>
              <c:layout>
                <c:manualLayout>
                  <c:x val="-7.6388006448120095E-17"/>
                  <c:y val="-0.346625784684355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B06-E943-A35B-0E2869BE436C}"/>
                </c:ext>
              </c:extLst>
            </c:dLbl>
            <c:dLbl>
              <c:idx val="8"/>
              <c:layout>
                <c:manualLayout>
                  <c:x val="0"/>
                  <c:y val="-0.358917479176708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06-E943-A35B-0E2869BE436C}"/>
                </c:ext>
              </c:extLst>
            </c:dLbl>
            <c:dLbl>
              <c:idx val="9"/>
              <c:layout>
                <c:manualLayout>
                  <c:x val="5.2083333333333296E-3"/>
                  <c:y val="-0.3957925626537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B06-E943-A35B-0E2869BE436C}"/>
                </c:ext>
              </c:extLst>
            </c:dLbl>
            <c:dLbl>
              <c:idx val="10"/>
              <c:layout>
                <c:manualLayout>
                  <c:x val="-1.0416666666666699E-3"/>
                  <c:y val="-0.408084257146120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B06-E943-A35B-0E2869BE436C}"/>
                </c:ext>
              </c:extLst>
            </c:dLbl>
            <c:dLbl>
              <c:idx val="11"/>
              <c:layout>
                <c:manualLayout>
                  <c:x val="-2.0833333333333298E-3"/>
                  <c:y val="-0.491667779694121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B06-E943-A35B-0E2869BE43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12</c:v>
                </c:pt>
                <c:pt idx="2">
                  <c:v>29</c:v>
                </c:pt>
                <c:pt idx="3">
                  <c:v>21</c:v>
                </c:pt>
                <c:pt idx="4">
                  <c:v>28</c:v>
                </c:pt>
                <c:pt idx="5">
                  <c:v>33</c:v>
                </c:pt>
                <c:pt idx="6">
                  <c:v>45</c:v>
                </c:pt>
                <c:pt idx="7">
                  <c:v>47</c:v>
                </c:pt>
                <c:pt idx="8">
                  <c:v>51</c:v>
                </c:pt>
                <c:pt idx="9">
                  <c:v>58</c:v>
                </c:pt>
                <c:pt idx="10">
                  <c:v>58</c:v>
                </c:pt>
                <c:pt idx="1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B06-E943-A35B-0E2869BE43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</c:v>
                </c:pt>
                <c:pt idx="1">
                  <c:v>15</c:v>
                </c:pt>
                <c:pt idx="2">
                  <c:v>22</c:v>
                </c:pt>
                <c:pt idx="3">
                  <c:v>18</c:v>
                </c:pt>
                <c:pt idx="4">
                  <c:v>13</c:v>
                </c:pt>
                <c:pt idx="5">
                  <c:v>21</c:v>
                </c:pt>
                <c:pt idx="6">
                  <c:v>28</c:v>
                </c:pt>
                <c:pt idx="7">
                  <c:v>22</c:v>
                </c:pt>
                <c:pt idx="8">
                  <c:v>30</c:v>
                </c:pt>
                <c:pt idx="9">
                  <c:v>21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B06-E943-A35B-0E2869BE4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D-4E45-BA63-FAA181D55E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2.8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1D-4E45-BA63-FAA181D55E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1D-4E45-BA63-FAA181D55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1"/>
        <c:overlap val="-57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61559980139251957"/>
          <c:y val="1.8224468217119875E-2"/>
          <c:w val="0.35674823327763555"/>
          <c:h val="0.11374228256951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</c:v>
                </c:pt>
                <c:pt idx="1">
                  <c:v>45</c:v>
                </c:pt>
                <c:pt idx="2">
                  <c:v>38</c:v>
                </c:pt>
                <c:pt idx="3">
                  <c:v>39</c:v>
                </c:pt>
                <c:pt idx="4">
                  <c:v>39</c:v>
                </c:pt>
                <c:pt idx="5">
                  <c:v>38</c:v>
                </c:pt>
                <c:pt idx="6">
                  <c:v>44</c:v>
                </c:pt>
                <c:pt idx="7">
                  <c:v>43</c:v>
                </c:pt>
                <c:pt idx="8">
                  <c:v>42</c:v>
                </c:pt>
                <c:pt idx="9">
                  <c:v>39</c:v>
                </c:pt>
                <c:pt idx="10">
                  <c:v>21</c:v>
                </c:pt>
                <c:pt idx="1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B6-0344-BFED-8A5A9537D1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B6-0344-BFED-8A5A9537D1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1B6-0344-BFED-8A5A9537D18B}"/>
                </c:ext>
              </c:extLst>
            </c:dLbl>
            <c:dLbl>
              <c:idx val="2"/>
              <c:layout>
                <c:manualLayout>
                  <c:x val="0"/>
                  <c:y val="-0.213875484166942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1B6-0344-BFED-8A5A9537D18B}"/>
                </c:ext>
              </c:extLst>
            </c:dLbl>
            <c:dLbl>
              <c:idx val="3"/>
              <c:layout>
                <c:manualLayout>
                  <c:x val="-3.8194003224059998E-17"/>
                  <c:y val="-0.1843754173852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1B6-0344-BFED-8A5A9537D18B}"/>
                </c:ext>
              </c:extLst>
            </c:dLbl>
            <c:dLbl>
              <c:idx val="4"/>
              <c:layout>
                <c:manualLayout>
                  <c:x val="0"/>
                  <c:y val="-0.2261671786592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1B6-0344-BFED-8A5A9537D18B}"/>
                </c:ext>
              </c:extLst>
            </c:dLbl>
            <c:dLbl>
              <c:idx val="5"/>
              <c:layout>
                <c:manualLayout>
                  <c:x val="0"/>
                  <c:y val="-0.2482922287455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1B6-0344-BFED-8A5A9537D18B}"/>
                </c:ext>
              </c:extLst>
            </c:dLbl>
            <c:dLbl>
              <c:idx val="6"/>
              <c:layout>
                <c:manualLayout>
                  <c:x val="0"/>
                  <c:y val="-0.314667379004237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1B6-0344-BFED-8A5A9537D18B}"/>
                </c:ext>
              </c:extLst>
            </c:dLbl>
            <c:dLbl>
              <c:idx val="7"/>
              <c:layout>
                <c:manualLayout>
                  <c:x val="-7.6388006448120095E-17"/>
                  <c:y val="-0.346625784684355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1B6-0344-BFED-8A5A9537D18B}"/>
                </c:ext>
              </c:extLst>
            </c:dLbl>
            <c:dLbl>
              <c:idx val="8"/>
              <c:layout>
                <c:manualLayout>
                  <c:x val="0"/>
                  <c:y val="-0.358917479176708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1B6-0344-BFED-8A5A9537D18B}"/>
                </c:ext>
              </c:extLst>
            </c:dLbl>
            <c:dLbl>
              <c:idx val="9"/>
              <c:layout>
                <c:manualLayout>
                  <c:x val="5.2083333333333296E-3"/>
                  <c:y val="-0.3957925626537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1B6-0344-BFED-8A5A9537D18B}"/>
                </c:ext>
              </c:extLst>
            </c:dLbl>
            <c:dLbl>
              <c:idx val="10"/>
              <c:layout>
                <c:manualLayout>
                  <c:x val="-1.0416666666666699E-3"/>
                  <c:y val="-0.408084257146120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1B6-0344-BFED-8A5A9537D18B}"/>
                </c:ext>
              </c:extLst>
            </c:dLbl>
            <c:dLbl>
              <c:idx val="11"/>
              <c:layout>
                <c:manualLayout>
                  <c:x val="-2.0833333333333298E-3"/>
                  <c:y val="-0.491667779694121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1B6-0344-BFED-8A5A9537D1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12</c:v>
                </c:pt>
                <c:pt idx="2">
                  <c:v>29</c:v>
                </c:pt>
                <c:pt idx="3">
                  <c:v>21</c:v>
                </c:pt>
                <c:pt idx="4">
                  <c:v>28</c:v>
                </c:pt>
                <c:pt idx="5">
                  <c:v>33</c:v>
                </c:pt>
                <c:pt idx="6">
                  <c:v>45</c:v>
                </c:pt>
                <c:pt idx="7">
                  <c:v>47</c:v>
                </c:pt>
                <c:pt idx="8">
                  <c:v>51</c:v>
                </c:pt>
                <c:pt idx="9">
                  <c:v>58</c:v>
                </c:pt>
                <c:pt idx="10">
                  <c:v>58</c:v>
                </c:pt>
                <c:pt idx="1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1B6-0344-BFED-8A5A9537D1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</c:v>
                </c:pt>
                <c:pt idx="1">
                  <c:v>15</c:v>
                </c:pt>
                <c:pt idx="2">
                  <c:v>22</c:v>
                </c:pt>
                <c:pt idx="3">
                  <c:v>18</c:v>
                </c:pt>
                <c:pt idx="4">
                  <c:v>13</c:v>
                </c:pt>
                <c:pt idx="5">
                  <c:v>21</c:v>
                </c:pt>
                <c:pt idx="6">
                  <c:v>28</c:v>
                </c:pt>
                <c:pt idx="7">
                  <c:v>22</c:v>
                </c:pt>
                <c:pt idx="8">
                  <c:v>30</c:v>
                </c:pt>
                <c:pt idx="9">
                  <c:v>21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1B6-0344-BFED-8A5A9537D1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9</c:v>
                </c:pt>
                <c:pt idx="5">
                  <c:v>18</c:v>
                </c:pt>
                <c:pt idx="6">
                  <c:v>14</c:v>
                </c:pt>
                <c:pt idx="7">
                  <c:v>18</c:v>
                </c:pt>
                <c:pt idx="8">
                  <c:v>20</c:v>
                </c:pt>
                <c:pt idx="9">
                  <c:v>25</c:v>
                </c:pt>
                <c:pt idx="10">
                  <c:v>17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1B6-0344-BFED-8A5A9537D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6E-6C4F-A124-61871B077F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6E-6C4F-A124-61871B077F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6E-6C4F-A124-61871B077FDC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6E-6C4F-A124-61871B077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0402040583241329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0F-0047-B979-64E285F129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0F-0047-B979-64E285F129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0F-0047-B979-64E285F129DB}"/>
              </c:ext>
            </c:extLst>
          </c:dPt>
          <c:cat>
            <c:strRef>
              <c:f>Sheet1!$A$2:$A$4</c:f>
              <c:strCache>
                <c:ptCount val="3"/>
                <c:pt idx="0">
                  <c:v>B1</c:v>
                </c:pt>
                <c:pt idx="1">
                  <c:v>B2</c:v>
                </c:pt>
                <c:pt idx="2">
                  <c:v>B3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0F-0047-B979-64E285F12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10845585484005"/>
          <c:y val="0.36147200239471672"/>
          <c:w val="0.10540008375528229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C7D-0044-92D1-46C2456B94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C7D-0044-92D1-46C2456B94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C7D-0044-92D1-46C2456B94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C7D-0044-92D1-46C2456B94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7D-0044-92D1-46C2456B94A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5A-BC47-BC87-D145A2A37D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5A-BC47-BC87-D145A2A37D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5A-BC47-BC87-D145A2A37D09}"/>
              </c:ext>
            </c:extLst>
          </c:dPt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</c:v>
                </c:pt>
                <c:pt idx="1">
                  <c:v>1.2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5A-BC47-BC87-D145A2A37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0093394753873682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D9-554D-A693-93D2D72D128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D9-554D-A693-93D2D72D128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D9-554D-A693-93D2D72D128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D9-554D-A693-93D2D72D1281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D9-554D-A693-93D2D72D1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79-5142-A643-42927A7692B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79-5142-A643-42927A7692B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79-5142-A643-42927A7692B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79-5142-A643-42927A7692B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79-5142-A643-42927A769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FD-0D42-AE8B-12A7C767430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FD-0D42-AE8B-12A7C767430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FD-0D42-AE8B-12A7C76743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FD-0D42-AE8B-12A7C767430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FD-0D42-AE8B-12A7C7674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</c:v>
                </c:pt>
                <c:pt idx="1">
                  <c:v>45</c:v>
                </c:pt>
                <c:pt idx="2">
                  <c:v>38</c:v>
                </c:pt>
                <c:pt idx="3">
                  <c:v>39</c:v>
                </c:pt>
                <c:pt idx="4">
                  <c:v>39</c:v>
                </c:pt>
                <c:pt idx="5">
                  <c:v>38</c:v>
                </c:pt>
                <c:pt idx="6">
                  <c:v>44</c:v>
                </c:pt>
                <c:pt idx="7">
                  <c:v>43</c:v>
                </c:pt>
                <c:pt idx="8">
                  <c:v>42</c:v>
                </c:pt>
                <c:pt idx="9">
                  <c:v>39</c:v>
                </c:pt>
                <c:pt idx="10">
                  <c:v>21</c:v>
                </c:pt>
                <c:pt idx="1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0-1C45-B56C-02587DAD93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70-1C45-B56C-02587DAD932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70-1C45-B56C-02587DAD9320}"/>
                </c:ext>
              </c:extLst>
            </c:dLbl>
            <c:dLbl>
              <c:idx val="2"/>
              <c:layout>
                <c:manualLayout>
                  <c:x val="0"/>
                  <c:y val="-0.213875484166942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70-1C45-B56C-02587DAD9320}"/>
                </c:ext>
              </c:extLst>
            </c:dLbl>
            <c:dLbl>
              <c:idx val="3"/>
              <c:layout>
                <c:manualLayout>
                  <c:x val="-3.8194003224059998E-17"/>
                  <c:y val="-0.1843754173852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70-1C45-B56C-02587DAD9320}"/>
                </c:ext>
              </c:extLst>
            </c:dLbl>
            <c:dLbl>
              <c:idx val="4"/>
              <c:layout>
                <c:manualLayout>
                  <c:x val="0"/>
                  <c:y val="-0.2261671786592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70-1C45-B56C-02587DAD9320}"/>
                </c:ext>
              </c:extLst>
            </c:dLbl>
            <c:dLbl>
              <c:idx val="5"/>
              <c:layout>
                <c:manualLayout>
                  <c:x val="0"/>
                  <c:y val="-0.2482922287455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070-1C45-B56C-02587DAD9320}"/>
                </c:ext>
              </c:extLst>
            </c:dLbl>
            <c:dLbl>
              <c:idx val="6"/>
              <c:layout>
                <c:manualLayout>
                  <c:x val="0"/>
                  <c:y val="-0.314667379004237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70-1C45-B56C-02587DAD9320}"/>
                </c:ext>
              </c:extLst>
            </c:dLbl>
            <c:dLbl>
              <c:idx val="7"/>
              <c:layout>
                <c:manualLayout>
                  <c:x val="-7.6388006448120095E-17"/>
                  <c:y val="-0.346625784684355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070-1C45-B56C-02587DAD9320}"/>
                </c:ext>
              </c:extLst>
            </c:dLbl>
            <c:dLbl>
              <c:idx val="8"/>
              <c:layout>
                <c:manualLayout>
                  <c:x val="0"/>
                  <c:y val="-0.358917479176708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70-1C45-B56C-02587DAD9320}"/>
                </c:ext>
              </c:extLst>
            </c:dLbl>
            <c:dLbl>
              <c:idx val="9"/>
              <c:layout>
                <c:manualLayout>
                  <c:x val="5.2083333333333296E-3"/>
                  <c:y val="-0.3957925626537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070-1C45-B56C-02587DAD9320}"/>
                </c:ext>
              </c:extLst>
            </c:dLbl>
            <c:dLbl>
              <c:idx val="10"/>
              <c:layout>
                <c:manualLayout>
                  <c:x val="-1.0416666666666699E-3"/>
                  <c:y val="-0.408084257146120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070-1C45-B56C-02587DAD9320}"/>
                </c:ext>
              </c:extLst>
            </c:dLbl>
            <c:dLbl>
              <c:idx val="11"/>
              <c:layout>
                <c:manualLayout>
                  <c:x val="-2.0833333333333298E-3"/>
                  <c:y val="-0.491667779694121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070-1C45-B56C-02587DAD93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12</c:v>
                </c:pt>
                <c:pt idx="2">
                  <c:v>29</c:v>
                </c:pt>
                <c:pt idx="3">
                  <c:v>21</c:v>
                </c:pt>
                <c:pt idx="4">
                  <c:v>28</c:v>
                </c:pt>
                <c:pt idx="5">
                  <c:v>33</c:v>
                </c:pt>
                <c:pt idx="6">
                  <c:v>45</c:v>
                </c:pt>
                <c:pt idx="7">
                  <c:v>47</c:v>
                </c:pt>
                <c:pt idx="8">
                  <c:v>51</c:v>
                </c:pt>
                <c:pt idx="9">
                  <c:v>58</c:v>
                </c:pt>
                <c:pt idx="10">
                  <c:v>58</c:v>
                </c:pt>
                <c:pt idx="1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070-1C45-B56C-02587DAD93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</c:v>
                </c:pt>
                <c:pt idx="1">
                  <c:v>15</c:v>
                </c:pt>
                <c:pt idx="2">
                  <c:v>22</c:v>
                </c:pt>
                <c:pt idx="3">
                  <c:v>18</c:v>
                </c:pt>
                <c:pt idx="4">
                  <c:v>13</c:v>
                </c:pt>
                <c:pt idx="5">
                  <c:v>21</c:v>
                </c:pt>
                <c:pt idx="6">
                  <c:v>28</c:v>
                </c:pt>
                <c:pt idx="7">
                  <c:v>22</c:v>
                </c:pt>
                <c:pt idx="8">
                  <c:v>30</c:v>
                </c:pt>
                <c:pt idx="9">
                  <c:v>21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070-1C45-B56C-02587DAD932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9</c:v>
                </c:pt>
                <c:pt idx="5">
                  <c:v>18</c:v>
                </c:pt>
                <c:pt idx="6">
                  <c:v>14</c:v>
                </c:pt>
                <c:pt idx="7">
                  <c:v>18</c:v>
                </c:pt>
                <c:pt idx="8">
                  <c:v>20</c:v>
                </c:pt>
                <c:pt idx="9">
                  <c:v>25</c:v>
                </c:pt>
                <c:pt idx="10">
                  <c:v>17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070-1C45-B56C-02587DAD9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AD-B540-830E-403A171AAC5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AD-B540-830E-403A171AAC5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CAD-B540-830E-403A171AAC5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CAD-B540-830E-403A171AAC5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CAD-B540-830E-403A171AAC5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CAD-B540-830E-403A171AAC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55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CAD-B540-830E-403A171AAC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50667008"/>
        <c:axId val="250668544"/>
      </c:barChart>
      <c:catAx>
        <c:axId val="25066700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35000">
                  <a:srgbClr val="E5E9F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7-8641-8FDC-FFADE067A7C9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3FD7-8641-8FDC-FFADE067A7C9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3-3FD7-8641-8FDC-FFADE067A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7CF5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DF-3142-B2D9-616F0FDBA3C2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DF-3142-B2D9-616F0FDBA3C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DF-3142-B2D9-616F0FDBA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B7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BF-9B45-90A4-E5066924C434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BF-9B45-90A4-E5066924C43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BF-9B45-90A4-E5066924C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D97E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B-544A-983F-1E44DE6EC16B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B-544A-983F-1E44DE6EC16B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B-544A-983F-1E44DE6EC1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94D82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86-D841-9A10-68D84B4577E0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86-D841-9A10-68D84B4577E0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86-D841-9A10-68D84B457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52-4246-98D0-7DD53D073B7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52-4246-98D0-7DD53D073B7B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52-4246-98D0-7DD53D073B7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52-4246-98D0-7DD53D073B7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B-BF4E-BAFB-D1007880DB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B-BF4E-BAFB-D1007880DB98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B-BF4E-BAFB-D1007880DB98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AB-BF4E-BAFB-D1007880DB9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Relationship Id="rId9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65A1B0F0-CF4E-C741-981C-B6E53F168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202120"/>
              </p:ext>
            </p:extLst>
          </p:nvPr>
        </p:nvGraphicFramePr>
        <p:xfrm>
          <a:off x="1415845" y="7040240"/>
          <a:ext cx="21545960" cy="565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B158B7D-D942-774D-BBA8-1B8BAF8F4751}"/>
              </a:ext>
            </a:extLst>
          </p:cNvPr>
          <p:cNvGrpSpPr/>
          <p:nvPr/>
        </p:nvGrpSpPr>
        <p:grpSpPr>
          <a:xfrm>
            <a:off x="2245865" y="4765867"/>
            <a:ext cx="20466651" cy="1758158"/>
            <a:chOff x="1889850" y="11001738"/>
            <a:chExt cx="20466651" cy="1758158"/>
          </a:xfrm>
        </p:grpSpPr>
        <p:sp>
          <p:nvSpPr>
            <p:cNvPr id="57" name="Rectangle: Rounded Corners 13">
              <a:extLst>
                <a:ext uri="{FF2B5EF4-FFF2-40B4-BE49-F238E27FC236}">
                  <a16:creationId xmlns:a16="http://schemas.microsoft.com/office/drawing/2014/main" id="{5AF683D1-DAB6-E74F-A1CB-C296F621520E}"/>
                </a:ext>
              </a:extLst>
            </p:cNvPr>
            <p:cNvSpPr/>
            <p:nvPr/>
          </p:nvSpPr>
          <p:spPr>
            <a:xfrm flipV="1">
              <a:off x="1889850" y="11001738"/>
              <a:ext cx="20466651" cy="1758158"/>
            </a:xfrm>
            <a:prstGeom prst="roundRect">
              <a:avLst>
                <a:gd name="adj" fmla="val 0"/>
              </a:avLst>
            </a:prstGeom>
            <a:solidFill>
              <a:srgbClr val="F5F9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20EC21-8190-284E-9455-F8B4BD01489B}"/>
                </a:ext>
              </a:extLst>
            </p:cNvPr>
            <p:cNvGrpSpPr/>
            <p:nvPr/>
          </p:nvGrpSpPr>
          <p:grpSpPr>
            <a:xfrm>
              <a:off x="3093190" y="11276100"/>
              <a:ext cx="18120932" cy="1209434"/>
              <a:chOff x="3093190" y="11550462"/>
              <a:chExt cx="18120932" cy="1209434"/>
            </a:xfrm>
          </p:grpSpPr>
          <p:sp>
            <p:nvSpPr>
              <p:cNvPr id="59" name="Triangle 58">
                <a:extLst>
                  <a:ext uri="{FF2B5EF4-FFF2-40B4-BE49-F238E27FC236}">
                    <a16:creationId xmlns:a16="http://schemas.microsoft.com/office/drawing/2014/main" id="{C595668F-A284-9A49-BEEF-5CE836B8EB01}"/>
                  </a:ext>
                </a:extLst>
              </p:cNvPr>
              <p:cNvSpPr/>
              <p:nvPr/>
            </p:nvSpPr>
            <p:spPr>
              <a:xfrm rot="10800000" flipH="1">
                <a:off x="18870048" y="12236539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3A180DD4-CCA8-3B47-87F7-0C7395D48217}"/>
                  </a:ext>
                </a:extLst>
              </p:cNvPr>
              <p:cNvSpPr/>
              <p:nvPr/>
            </p:nvSpPr>
            <p:spPr>
              <a:xfrm flipH="1">
                <a:off x="13645133" y="12236539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1DB181A8-1592-0C49-9338-02D4C01F92EE}"/>
                  </a:ext>
                </a:extLst>
              </p:cNvPr>
              <p:cNvSpPr/>
              <p:nvPr/>
            </p:nvSpPr>
            <p:spPr>
              <a:xfrm rot="10800000" flipH="1">
                <a:off x="8414372" y="12236539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EB37150-4856-C640-933E-88CE168F3977}"/>
                  </a:ext>
                </a:extLst>
              </p:cNvPr>
              <p:cNvGrpSpPr/>
              <p:nvPr/>
            </p:nvGrpSpPr>
            <p:grpSpPr>
              <a:xfrm>
                <a:off x="3093190" y="11550462"/>
                <a:ext cx="18120932" cy="1209434"/>
                <a:chOff x="3093190" y="11550462"/>
                <a:chExt cx="18120932" cy="1209434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EE3AC89A-1782-1E49-8C2D-1A09AC770631}"/>
                    </a:ext>
                  </a:extLst>
                </p:cNvPr>
                <p:cNvGrpSpPr/>
                <p:nvPr/>
              </p:nvGrpSpPr>
              <p:grpSpPr>
                <a:xfrm flipH="1">
                  <a:off x="18779627" y="11550462"/>
                  <a:ext cx="2434495" cy="1209434"/>
                  <a:chOff x="9673536" y="10966967"/>
                  <a:chExt cx="2434495" cy="1209434"/>
                </a:xfrm>
              </p:grpSpPr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1F19AB0-4E4A-7441-A31E-84752CD4A4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7139" y="10966967"/>
                    <a:ext cx="1860892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Develop</a:t>
                    </a: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5144FC8A-1DC4-2E47-965C-F62ED2A12578}"/>
                      </a:ext>
                    </a:extLst>
                  </p:cNvPr>
                  <p:cNvSpPr/>
                  <p:nvPr/>
                </p:nvSpPr>
                <p:spPr>
                  <a:xfrm>
                    <a:off x="9673536" y="11530070"/>
                    <a:ext cx="186089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110.58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FF62866-5828-9942-BA50-364F8FD3B232}"/>
                    </a:ext>
                  </a:extLst>
                </p:cNvPr>
                <p:cNvGrpSpPr/>
                <p:nvPr/>
              </p:nvGrpSpPr>
              <p:grpSpPr>
                <a:xfrm flipH="1">
                  <a:off x="13554712" y="11550462"/>
                  <a:ext cx="2434495" cy="1209434"/>
                  <a:chOff x="9673536" y="10966967"/>
                  <a:chExt cx="2434495" cy="1209434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013C476-F314-234E-8BC9-27EB7D59230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7139" y="10966967"/>
                    <a:ext cx="1860892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Develop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12D0608-C674-2C40-B166-43BD395E9060}"/>
                      </a:ext>
                    </a:extLst>
                  </p:cNvPr>
                  <p:cNvSpPr/>
                  <p:nvPr/>
                </p:nvSpPr>
                <p:spPr>
                  <a:xfrm>
                    <a:off x="9673536" y="11530070"/>
                    <a:ext cx="186089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459.10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170F34C-9390-2D46-AE05-E2AA37FC9F36}"/>
                    </a:ext>
                  </a:extLst>
                </p:cNvPr>
                <p:cNvGrpSpPr/>
                <p:nvPr/>
              </p:nvGrpSpPr>
              <p:grpSpPr>
                <a:xfrm flipH="1">
                  <a:off x="8323951" y="11550462"/>
                  <a:ext cx="2434495" cy="1209434"/>
                  <a:chOff x="9673536" y="10966967"/>
                  <a:chExt cx="2434495" cy="1209434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FCCE97F-9434-1C42-949F-0EC8DB0834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7139" y="10966967"/>
                    <a:ext cx="1860892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Develop</a:t>
                    </a: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7B72C7C-EA0F-DE4C-903E-A507F929033E}"/>
                      </a:ext>
                    </a:extLst>
                  </p:cNvPr>
                  <p:cNvSpPr/>
                  <p:nvPr/>
                </p:nvSpPr>
                <p:spPr>
                  <a:xfrm>
                    <a:off x="9673536" y="11530070"/>
                    <a:ext cx="186089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89.14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87F347E-8112-E640-B775-FF8FC74F5E85}"/>
                    </a:ext>
                  </a:extLst>
                </p:cNvPr>
                <p:cNvGrpSpPr/>
                <p:nvPr/>
              </p:nvGrpSpPr>
              <p:grpSpPr>
                <a:xfrm flipH="1">
                  <a:off x="3093190" y="11550462"/>
                  <a:ext cx="2434495" cy="1209434"/>
                  <a:chOff x="9673536" y="10966967"/>
                  <a:chExt cx="2434495" cy="1209434"/>
                </a:xfrm>
              </p:grpSpPr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BC537C4-3FBB-C04E-A262-4A34171D72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7139" y="10966967"/>
                    <a:ext cx="1860892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Develop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312EDC6-EA19-F54F-8BBC-E057B4436806}"/>
                      </a:ext>
                    </a:extLst>
                  </p:cNvPr>
                  <p:cNvSpPr/>
                  <p:nvPr/>
                </p:nvSpPr>
                <p:spPr>
                  <a:xfrm>
                    <a:off x="9673536" y="11530070"/>
                    <a:ext cx="186089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256.90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</p:grp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5012200B-DB11-B64F-935F-27221C3D5BA7}"/>
                  </a:ext>
                </a:extLst>
              </p:cNvPr>
              <p:cNvSpPr/>
              <p:nvPr/>
            </p:nvSpPr>
            <p:spPr>
              <a:xfrm flipH="1">
                <a:off x="3183611" y="12236539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42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889F73-FA4B-214D-B47D-CD097563F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637724"/>
              </p:ext>
            </p:extLst>
          </p:nvPr>
        </p:nvGraphicFramePr>
        <p:xfrm>
          <a:off x="1442688" y="4038870"/>
          <a:ext cx="14300008" cy="432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Rectangle: Rounded Corners 48">
            <a:extLst>
              <a:ext uri="{FF2B5EF4-FFF2-40B4-BE49-F238E27FC236}">
                <a16:creationId xmlns:a16="http://schemas.microsoft.com/office/drawing/2014/main" id="{1BFA7624-178C-034C-B63F-93A11135F5EA}"/>
              </a:ext>
            </a:extLst>
          </p:cNvPr>
          <p:cNvSpPr/>
          <p:nvPr/>
        </p:nvSpPr>
        <p:spPr>
          <a:xfrm flipH="1">
            <a:off x="15928374" y="8819976"/>
            <a:ext cx="7057164" cy="3530600"/>
          </a:xfrm>
          <a:prstGeom prst="roundRect">
            <a:avLst>
              <a:gd name="adj" fmla="val 974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984658-8F48-AB45-BDBD-E0D4C753C9F3}"/>
              </a:ext>
            </a:extLst>
          </p:cNvPr>
          <p:cNvCxnSpPr/>
          <p:nvPr/>
        </p:nvCxnSpPr>
        <p:spPr>
          <a:xfrm>
            <a:off x="16465915" y="11760186"/>
            <a:ext cx="5902644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57BD7-B23C-CF4C-8D33-90301BF80293}"/>
              </a:ext>
            </a:extLst>
          </p:cNvPr>
          <p:cNvCxnSpPr>
            <a:cxnSpLocks/>
          </p:cNvCxnSpPr>
          <p:nvPr/>
        </p:nvCxnSpPr>
        <p:spPr>
          <a:xfrm>
            <a:off x="16465915" y="11760186"/>
            <a:ext cx="4309376" cy="0"/>
          </a:xfrm>
          <a:prstGeom prst="line">
            <a:avLst/>
          </a:prstGeom>
          <a:ln w="317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77710DE-022C-5B4C-8553-632C396DC772}"/>
              </a:ext>
            </a:extLst>
          </p:cNvPr>
          <p:cNvSpPr/>
          <p:nvPr/>
        </p:nvSpPr>
        <p:spPr>
          <a:xfrm flipH="1">
            <a:off x="21955444" y="9669431"/>
            <a:ext cx="413115" cy="3561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35249E-DB18-D54F-AA90-7DD4D3156440}"/>
              </a:ext>
            </a:extLst>
          </p:cNvPr>
          <p:cNvGrpSpPr/>
          <p:nvPr/>
        </p:nvGrpSpPr>
        <p:grpSpPr>
          <a:xfrm>
            <a:off x="16347247" y="9521877"/>
            <a:ext cx="2330539" cy="1724652"/>
            <a:chOff x="7745389" y="3937175"/>
            <a:chExt cx="2330539" cy="17246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F00DD4-2790-1040-AD38-2CAE9C54E2A6}"/>
                </a:ext>
              </a:extLst>
            </p:cNvPr>
            <p:cNvSpPr txBox="1"/>
            <p:nvPr/>
          </p:nvSpPr>
          <p:spPr>
            <a:xfrm flipH="1">
              <a:off x="7745389" y="5109625"/>
              <a:ext cx="2330539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C9FE54-A24B-3B4E-A919-CE88E089F58D}"/>
                </a:ext>
              </a:extLst>
            </p:cNvPr>
            <p:cNvSpPr/>
            <p:nvPr/>
          </p:nvSpPr>
          <p:spPr>
            <a:xfrm flipH="1">
              <a:off x="7745390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2.94%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089CC9-8762-1740-B971-F21B41BDC90D}"/>
                </a:ext>
              </a:extLst>
            </p:cNvPr>
            <p:cNvSpPr txBox="1"/>
            <p:nvPr/>
          </p:nvSpPr>
          <p:spPr>
            <a:xfrm flipH="1">
              <a:off x="7745389" y="4599316"/>
              <a:ext cx="23305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 JONES</a:t>
              </a:r>
            </a:p>
          </p:txBody>
        </p:sp>
      </p:grpSp>
      <p:sp>
        <p:nvSpPr>
          <p:cNvPr id="30" name="Rectangle: Rounded Corners 48">
            <a:extLst>
              <a:ext uri="{FF2B5EF4-FFF2-40B4-BE49-F238E27FC236}">
                <a16:creationId xmlns:a16="http://schemas.microsoft.com/office/drawing/2014/main" id="{5EBE7359-8F66-0547-9FAA-8E2BEFB49186}"/>
              </a:ext>
            </a:extLst>
          </p:cNvPr>
          <p:cNvSpPr/>
          <p:nvPr/>
        </p:nvSpPr>
        <p:spPr>
          <a:xfrm flipH="1">
            <a:off x="8685531" y="8819976"/>
            <a:ext cx="7057164" cy="3530600"/>
          </a:xfrm>
          <a:prstGeom prst="roundRect">
            <a:avLst>
              <a:gd name="adj" fmla="val 974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F5F95-5A49-754B-8A06-C95D2A266395}"/>
              </a:ext>
            </a:extLst>
          </p:cNvPr>
          <p:cNvCxnSpPr/>
          <p:nvPr/>
        </p:nvCxnSpPr>
        <p:spPr>
          <a:xfrm>
            <a:off x="9259682" y="11760186"/>
            <a:ext cx="5902644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046EBE-C311-D342-9313-E5964AF69989}"/>
              </a:ext>
            </a:extLst>
          </p:cNvPr>
          <p:cNvCxnSpPr>
            <a:cxnSpLocks/>
          </p:cNvCxnSpPr>
          <p:nvPr/>
        </p:nvCxnSpPr>
        <p:spPr>
          <a:xfrm>
            <a:off x="9259682" y="11760186"/>
            <a:ext cx="3214018" cy="0"/>
          </a:xfrm>
          <a:prstGeom prst="line">
            <a:avLst/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3EBD3AB9-7C61-504D-95AD-0F6F6F8928EF}"/>
              </a:ext>
            </a:extLst>
          </p:cNvPr>
          <p:cNvSpPr/>
          <p:nvPr/>
        </p:nvSpPr>
        <p:spPr>
          <a:xfrm rot="10800000" flipH="1">
            <a:off x="14749211" y="9669431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DB3089-B0F2-D24B-A683-BCEF74A10C91}"/>
              </a:ext>
            </a:extLst>
          </p:cNvPr>
          <p:cNvGrpSpPr/>
          <p:nvPr/>
        </p:nvGrpSpPr>
        <p:grpSpPr>
          <a:xfrm>
            <a:off x="9174056" y="9521877"/>
            <a:ext cx="1860893" cy="1724652"/>
            <a:chOff x="4487107" y="3937175"/>
            <a:chExt cx="1860893" cy="17246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871D34-857D-5D46-AB99-F4330F260406}"/>
                </a:ext>
              </a:extLst>
            </p:cNvPr>
            <p:cNvSpPr txBox="1"/>
            <p:nvPr/>
          </p:nvSpPr>
          <p:spPr>
            <a:xfrm flipH="1">
              <a:off x="4487107" y="5109625"/>
              <a:ext cx="1860892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79E10-6668-534C-A11A-1CE6DA231CC5}"/>
                </a:ext>
              </a:extLst>
            </p:cNvPr>
            <p:cNvSpPr/>
            <p:nvPr/>
          </p:nvSpPr>
          <p:spPr>
            <a:xfrm flipH="1">
              <a:off x="4487107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-1.26%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2F4D28-3493-C043-90FB-66805A486043}"/>
                </a:ext>
              </a:extLst>
            </p:cNvPr>
            <p:cNvSpPr txBox="1"/>
            <p:nvPr/>
          </p:nvSpPr>
          <p:spPr>
            <a:xfrm flipH="1">
              <a:off x="4487107" y="4599316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sp>
        <p:nvSpPr>
          <p:cNvPr id="28" name="Rectangle: Rounded Corners 48">
            <a:extLst>
              <a:ext uri="{FF2B5EF4-FFF2-40B4-BE49-F238E27FC236}">
                <a16:creationId xmlns:a16="http://schemas.microsoft.com/office/drawing/2014/main" id="{0BE205C7-CEEB-3545-BA3A-9B8E0B72E987}"/>
              </a:ext>
            </a:extLst>
          </p:cNvPr>
          <p:cNvSpPr/>
          <p:nvPr/>
        </p:nvSpPr>
        <p:spPr>
          <a:xfrm flipH="1">
            <a:off x="1442688" y="8819976"/>
            <a:ext cx="7057164" cy="3530600"/>
          </a:xfrm>
          <a:prstGeom prst="roundRect">
            <a:avLst>
              <a:gd name="adj" fmla="val 974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DC32FE-A6F3-D047-AB81-9B5DE0B191CD}"/>
              </a:ext>
            </a:extLst>
          </p:cNvPr>
          <p:cNvCxnSpPr/>
          <p:nvPr/>
        </p:nvCxnSpPr>
        <p:spPr>
          <a:xfrm>
            <a:off x="2000943" y="11760186"/>
            <a:ext cx="5902644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0226F8-FE8F-9C4C-B92A-F3CACD3C4F15}"/>
              </a:ext>
            </a:extLst>
          </p:cNvPr>
          <p:cNvCxnSpPr>
            <a:cxnSpLocks/>
          </p:cNvCxnSpPr>
          <p:nvPr/>
        </p:nvCxnSpPr>
        <p:spPr>
          <a:xfrm>
            <a:off x="2000943" y="11760186"/>
            <a:ext cx="5041808" cy="0"/>
          </a:xfrm>
          <a:prstGeom prst="line">
            <a:avLst/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CB99CEE5-0F0B-5047-B5AE-B9943F47D447}"/>
              </a:ext>
            </a:extLst>
          </p:cNvPr>
          <p:cNvSpPr/>
          <p:nvPr/>
        </p:nvSpPr>
        <p:spPr>
          <a:xfrm flipH="1">
            <a:off x="7490472" y="9669431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433A89-972B-ED45-852B-1B70BCF27C34}"/>
              </a:ext>
            </a:extLst>
          </p:cNvPr>
          <p:cNvGrpSpPr/>
          <p:nvPr/>
        </p:nvGrpSpPr>
        <p:grpSpPr>
          <a:xfrm>
            <a:off x="1913859" y="9521877"/>
            <a:ext cx="2676896" cy="1724652"/>
            <a:chOff x="1228824" y="3937175"/>
            <a:chExt cx="2676896" cy="17246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05EAB0-2875-2A4A-9CE1-5D5F504A4D7A}"/>
                </a:ext>
              </a:extLst>
            </p:cNvPr>
            <p:cNvSpPr txBox="1"/>
            <p:nvPr/>
          </p:nvSpPr>
          <p:spPr>
            <a:xfrm flipH="1">
              <a:off x="1228824" y="5109625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C090C7-19BC-B94B-BFB0-8F0761CACD77}"/>
                </a:ext>
              </a:extLst>
            </p:cNvPr>
            <p:cNvSpPr/>
            <p:nvPr/>
          </p:nvSpPr>
          <p:spPr>
            <a:xfrm flipH="1">
              <a:off x="1228824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0.47%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82F77C-EB19-1041-B12F-E420B059350B}"/>
                </a:ext>
              </a:extLst>
            </p:cNvPr>
            <p:cNvSpPr txBox="1"/>
            <p:nvPr/>
          </p:nvSpPr>
          <p:spPr>
            <a:xfrm flipH="1">
              <a:off x="1228824" y="4599316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NASDAQ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E95F37-88D0-6C4A-8FEF-42F16B69F37B}"/>
              </a:ext>
            </a:extLst>
          </p:cNvPr>
          <p:cNvGrpSpPr/>
          <p:nvPr/>
        </p:nvGrpSpPr>
        <p:grpSpPr>
          <a:xfrm>
            <a:off x="16669375" y="4963504"/>
            <a:ext cx="5575164" cy="2476607"/>
            <a:chOff x="16669375" y="5002036"/>
            <a:chExt cx="5575164" cy="247660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20D188-E2D2-A74B-B3E1-468EB5B91E17}"/>
                </a:ext>
              </a:extLst>
            </p:cNvPr>
            <p:cNvSpPr txBox="1"/>
            <p:nvPr/>
          </p:nvSpPr>
          <p:spPr>
            <a:xfrm>
              <a:off x="16669375" y="6093648"/>
              <a:ext cx="55751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B7B22C-8644-CF41-80CA-CA675C4E29B2}"/>
                </a:ext>
              </a:extLst>
            </p:cNvPr>
            <p:cNvSpPr/>
            <p:nvPr/>
          </p:nvSpPr>
          <p:spPr>
            <a:xfrm flipH="1">
              <a:off x="17938978" y="5002036"/>
              <a:ext cx="303595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4.98%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8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84B62E-C048-6740-879F-4541AE286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070579"/>
              </p:ext>
            </p:extLst>
          </p:nvPr>
        </p:nvGraphicFramePr>
        <p:xfrm>
          <a:off x="869950" y="7390773"/>
          <a:ext cx="22637750" cy="5303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: Rounded Corners 48">
            <a:extLst>
              <a:ext uri="{FF2B5EF4-FFF2-40B4-BE49-F238E27FC236}">
                <a16:creationId xmlns:a16="http://schemas.microsoft.com/office/drawing/2014/main" id="{A0694953-2E72-654B-AE27-742E715B3E07}"/>
              </a:ext>
            </a:extLst>
          </p:cNvPr>
          <p:cNvSpPr/>
          <p:nvPr/>
        </p:nvSpPr>
        <p:spPr>
          <a:xfrm>
            <a:off x="1644711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677DD1-BF0F-314D-9821-AFA62DA0348B}"/>
              </a:ext>
            </a:extLst>
          </p:cNvPr>
          <p:cNvGrpSpPr/>
          <p:nvPr/>
        </p:nvGrpSpPr>
        <p:grpSpPr>
          <a:xfrm>
            <a:off x="3230476" y="4992810"/>
            <a:ext cx="3929148" cy="1429814"/>
            <a:chOff x="2896381" y="5396608"/>
            <a:chExt cx="3929148" cy="1429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DCD11-521A-F840-AB77-358D10EDAC4C}"/>
                </a:ext>
              </a:extLst>
            </p:cNvPr>
            <p:cNvSpPr/>
            <p:nvPr/>
          </p:nvSpPr>
          <p:spPr>
            <a:xfrm flipH="1">
              <a:off x="2896381" y="5396608"/>
              <a:ext cx="392914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34,569.89</a:t>
              </a:r>
              <a:endParaRPr lang="en-US" sz="8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3B5F42-3586-2A4F-B0D0-2BE9BFE675A0}"/>
                </a:ext>
              </a:extLst>
            </p:cNvPr>
            <p:cNvSpPr txBox="1"/>
            <p:nvPr/>
          </p:nvSpPr>
          <p:spPr>
            <a:xfrm>
              <a:off x="2918852" y="6364757"/>
              <a:ext cx="2694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NASDAQ</a:t>
              </a:r>
            </a:p>
          </p:txBody>
        </p:sp>
      </p:grpSp>
      <p:sp>
        <p:nvSpPr>
          <p:cNvPr id="8" name="Rectangle: Rounded Corners 48">
            <a:extLst>
              <a:ext uri="{FF2B5EF4-FFF2-40B4-BE49-F238E27FC236}">
                <a16:creationId xmlns:a16="http://schemas.microsoft.com/office/drawing/2014/main" id="{51E14730-BA51-7741-85CE-41CA7940BE47}"/>
              </a:ext>
            </a:extLst>
          </p:cNvPr>
          <p:cNvSpPr/>
          <p:nvPr/>
        </p:nvSpPr>
        <p:spPr>
          <a:xfrm>
            <a:off x="8839331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604151-BB08-0241-B6EE-E8BAF087BD5A}"/>
              </a:ext>
            </a:extLst>
          </p:cNvPr>
          <p:cNvGrpSpPr/>
          <p:nvPr/>
        </p:nvGrpSpPr>
        <p:grpSpPr>
          <a:xfrm>
            <a:off x="10446674" y="4992810"/>
            <a:ext cx="3929148" cy="1429814"/>
            <a:chOff x="10224250" y="5399300"/>
            <a:chExt cx="3929148" cy="14298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B799A3-4A4D-FA45-8455-092327A42908}"/>
                </a:ext>
              </a:extLst>
            </p:cNvPr>
            <p:cNvSpPr/>
            <p:nvPr/>
          </p:nvSpPr>
          <p:spPr>
            <a:xfrm flipH="1">
              <a:off x="10224250" y="5399300"/>
              <a:ext cx="392914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19,624.25</a:t>
              </a:r>
              <a:endParaRPr lang="en-US" sz="8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6E5573-C793-A244-871D-72D28CD3E234}"/>
                </a:ext>
              </a:extLst>
            </p:cNvPr>
            <p:cNvSpPr txBox="1"/>
            <p:nvPr/>
          </p:nvSpPr>
          <p:spPr>
            <a:xfrm>
              <a:off x="10246721" y="6367449"/>
              <a:ext cx="2694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NYSE</a:t>
              </a:r>
            </a:p>
          </p:txBody>
        </p:sp>
      </p:grpSp>
      <p:sp>
        <p:nvSpPr>
          <p:cNvPr id="18" name="Rectangle: Rounded Corners 48">
            <a:extLst>
              <a:ext uri="{FF2B5EF4-FFF2-40B4-BE49-F238E27FC236}">
                <a16:creationId xmlns:a16="http://schemas.microsoft.com/office/drawing/2014/main" id="{667FD47A-69CA-3F4F-9A02-7F7F90B924A7}"/>
              </a:ext>
            </a:extLst>
          </p:cNvPr>
          <p:cNvSpPr/>
          <p:nvPr/>
        </p:nvSpPr>
        <p:spPr>
          <a:xfrm>
            <a:off x="16033952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9AF07C-E49C-9644-B290-507DE76F541E}"/>
              </a:ext>
            </a:extLst>
          </p:cNvPr>
          <p:cNvGrpSpPr/>
          <p:nvPr/>
        </p:nvGrpSpPr>
        <p:grpSpPr>
          <a:xfrm>
            <a:off x="17657596" y="4995502"/>
            <a:ext cx="3929148" cy="1429814"/>
            <a:chOff x="17552119" y="5399300"/>
            <a:chExt cx="3929148" cy="14298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0BC32F-4035-6146-A7A7-EADC2DD49535}"/>
                </a:ext>
              </a:extLst>
            </p:cNvPr>
            <p:cNvSpPr/>
            <p:nvPr/>
          </p:nvSpPr>
          <p:spPr>
            <a:xfrm flipH="1">
              <a:off x="17552119" y="5399300"/>
              <a:ext cx="392914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23,865.87</a:t>
              </a:r>
              <a:endParaRPr lang="en-US" sz="8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25E25F-2A75-664E-BD38-3493471A949E}"/>
                </a:ext>
              </a:extLst>
            </p:cNvPr>
            <p:cNvSpPr txBox="1"/>
            <p:nvPr/>
          </p:nvSpPr>
          <p:spPr>
            <a:xfrm>
              <a:off x="17574590" y="6367449"/>
              <a:ext cx="2694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DOWN JONES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894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04637E-D51D-EC42-B6ED-74D0C6B5D732}"/>
              </a:ext>
            </a:extLst>
          </p:cNvPr>
          <p:cNvSpPr/>
          <p:nvPr/>
        </p:nvSpPr>
        <p:spPr>
          <a:xfrm>
            <a:off x="1163201" y="8837275"/>
            <a:ext cx="22051248" cy="1619560"/>
          </a:xfrm>
          <a:prstGeom prst="rect">
            <a:avLst/>
          </a:prstGeom>
          <a:solidFill>
            <a:srgbClr val="F5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5DB423-84BA-CC4E-A193-4BAD250BD4B7}"/>
              </a:ext>
            </a:extLst>
          </p:cNvPr>
          <p:cNvSpPr/>
          <p:nvPr/>
        </p:nvSpPr>
        <p:spPr>
          <a:xfrm>
            <a:off x="1163201" y="10993056"/>
            <a:ext cx="22051248" cy="1619560"/>
          </a:xfrm>
          <a:prstGeom prst="rect">
            <a:avLst/>
          </a:prstGeom>
          <a:solidFill>
            <a:srgbClr val="F5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C2D7DC-FED8-6A45-8C52-347825C64D5D}"/>
              </a:ext>
            </a:extLst>
          </p:cNvPr>
          <p:cNvSpPr/>
          <p:nvPr/>
        </p:nvSpPr>
        <p:spPr>
          <a:xfrm>
            <a:off x="1813310" y="9422745"/>
            <a:ext cx="36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8B1CB6-515E-0844-9688-A7C89BDA8F1D}"/>
              </a:ext>
            </a:extLst>
          </p:cNvPr>
          <p:cNvSpPr/>
          <p:nvPr/>
        </p:nvSpPr>
        <p:spPr>
          <a:xfrm>
            <a:off x="1813310" y="11523394"/>
            <a:ext cx="36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4C83E1-86C4-9B45-A723-D1AC635C78CA}"/>
              </a:ext>
            </a:extLst>
          </p:cNvPr>
          <p:cNvSpPr txBox="1"/>
          <p:nvPr/>
        </p:nvSpPr>
        <p:spPr>
          <a:xfrm>
            <a:off x="7251677" y="9365503"/>
            <a:ext cx="289687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NASDAQ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9258F-A77A-B745-9FFD-76F912AFE873}"/>
              </a:ext>
            </a:extLst>
          </p:cNvPr>
          <p:cNvSpPr txBox="1"/>
          <p:nvPr/>
        </p:nvSpPr>
        <p:spPr>
          <a:xfrm>
            <a:off x="7251676" y="11512957"/>
            <a:ext cx="2896878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NYSE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1A9685-31BD-4349-8CE4-0D3D1E2884A0}"/>
              </a:ext>
            </a:extLst>
          </p:cNvPr>
          <p:cNvSpPr/>
          <p:nvPr/>
        </p:nvSpPr>
        <p:spPr>
          <a:xfrm>
            <a:off x="10117042" y="9185389"/>
            <a:ext cx="2726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0.78%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C3D92E-8E49-B04D-A9FA-3F56EEEEC59C}"/>
              </a:ext>
            </a:extLst>
          </p:cNvPr>
          <p:cNvSpPr/>
          <p:nvPr/>
        </p:nvSpPr>
        <p:spPr>
          <a:xfrm>
            <a:off x="10358605" y="11341171"/>
            <a:ext cx="24075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9.02%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88C63E0-4F25-BC4E-A3E1-0DB204B1953E}"/>
              </a:ext>
            </a:extLst>
          </p:cNvPr>
          <p:cNvSpPr/>
          <p:nvPr/>
        </p:nvSpPr>
        <p:spPr>
          <a:xfrm>
            <a:off x="13181312" y="9453048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332A19A1-CB78-4B41-A16E-59B20B7C281B}"/>
              </a:ext>
            </a:extLst>
          </p:cNvPr>
          <p:cNvSpPr/>
          <p:nvPr/>
        </p:nvSpPr>
        <p:spPr>
          <a:xfrm>
            <a:off x="14334853" y="9453048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F36A50DE-E7D0-994E-A3BF-694C08DFBC75}"/>
              </a:ext>
            </a:extLst>
          </p:cNvPr>
          <p:cNvSpPr/>
          <p:nvPr/>
        </p:nvSpPr>
        <p:spPr>
          <a:xfrm>
            <a:off x="15488199" y="9453048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4BE14448-82F3-194A-A7A3-707CF075BB07}"/>
              </a:ext>
            </a:extLst>
          </p:cNvPr>
          <p:cNvSpPr/>
          <p:nvPr/>
        </p:nvSpPr>
        <p:spPr>
          <a:xfrm>
            <a:off x="16641543" y="9453048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E5CAC71F-370B-C049-AECE-0E5C136BAA6E}"/>
              </a:ext>
            </a:extLst>
          </p:cNvPr>
          <p:cNvSpPr/>
          <p:nvPr/>
        </p:nvSpPr>
        <p:spPr>
          <a:xfrm>
            <a:off x="17794889" y="9453048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805FD6D4-39FD-3549-9A8A-141176F21E62}"/>
              </a:ext>
            </a:extLst>
          </p:cNvPr>
          <p:cNvSpPr/>
          <p:nvPr/>
        </p:nvSpPr>
        <p:spPr>
          <a:xfrm>
            <a:off x="18948428" y="9453048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FEC5882-60CC-7C4D-9B93-DE89FA28A687}"/>
              </a:ext>
            </a:extLst>
          </p:cNvPr>
          <p:cNvSpPr/>
          <p:nvPr/>
        </p:nvSpPr>
        <p:spPr>
          <a:xfrm>
            <a:off x="20101776" y="9453048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5322C9E-623E-7244-9D5B-4636EE37D7E7}"/>
              </a:ext>
            </a:extLst>
          </p:cNvPr>
          <p:cNvSpPr/>
          <p:nvPr/>
        </p:nvSpPr>
        <p:spPr>
          <a:xfrm>
            <a:off x="21255120" y="9453048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EE7AB3C-2C2D-B640-B3B1-8BB24D0744C2}"/>
              </a:ext>
            </a:extLst>
          </p:cNvPr>
          <p:cNvSpPr/>
          <p:nvPr/>
        </p:nvSpPr>
        <p:spPr>
          <a:xfrm>
            <a:off x="13220701" y="11600810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6585844F-A3C9-7D40-80EA-84930725D003}"/>
              </a:ext>
            </a:extLst>
          </p:cNvPr>
          <p:cNvSpPr/>
          <p:nvPr/>
        </p:nvSpPr>
        <p:spPr>
          <a:xfrm>
            <a:off x="14374242" y="11600810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9975AA40-89E9-C74C-84F2-D1666D9E8E25}"/>
              </a:ext>
            </a:extLst>
          </p:cNvPr>
          <p:cNvSpPr/>
          <p:nvPr/>
        </p:nvSpPr>
        <p:spPr>
          <a:xfrm>
            <a:off x="15527588" y="11600810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2E9336FA-FDB6-204E-9AD0-B0609961739A}"/>
              </a:ext>
            </a:extLst>
          </p:cNvPr>
          <p:cNvSpPr/>
          <p:nvPr/>
        </p:nvSpPr>
        <p:spPr>
          <a:xfrm>
            <a:off x="16680932" y="11600810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F8F73BFC-372E-DC40-B9FA-B5D9C5E1872C}"/>
              </a:ext>
            </a:extLst>
          </p:cNvPr>
          <p:cNvSpPr/>
          <p:nvPr/>
        </p:nvSpPr>
        <p:spPr>
          <a:xfrm>
            <a:off x="17834278" y="11600810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5D425218-B276-4844-B755-2D484E8DCE84}"/>
              </a:ext>
            </a:extLst>
          </p:cNvPr>
          <p:cNvSpPr/>
          <p:nvPr/>
        </p:nvSpPr>
        <p:spPr>
          <a:xfrm>
            <a:off x="18987817" y="11600810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B5429DDB-71E9-0442-99C4-5F41B9A83BBA}"/>
              </a:ext>
            </a:extLst>
          </p:cNvPr>
          <p:cNvSpPr/>
          <p:nvPr/>
        </p:nvSpPr>
        <p:spPr>
          <a:xfrm>
            <a:off x="20141165" y="11600810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F086897F-7B28-DE4D-B735-6AC10371454C}"/>
              </a:ext>
            </a:extLst>
          </p:cNvPr>
          <p:cNvSpPr/>
          <p:nvPr/>
        </p:nvSpPr>
        <p:spPr>
          <a:xfrm>
            <a:off x="21294509" y="11600810"/>
            <a:ext cx="1056610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67FFAF40-C1E3-4048-866D-DC49266217C2}"/>
              </a:ext>
            </a:extLst>
          </p:cNvPr>
          <p:cNvSpPr/>
          <p:nvPr/>
        </p:nvSpPr>
        <p:spPr>
          <a:xfrm>
            <a:off x="13491130" y="9830828"/>
            <a:ext cx="286956" cy="246149"/>
          </a:xfrm>
          <a:custGeom>
            <a:avLst/>
            <a:gdLst>
              <a:gd name="connsiteX0" fmla="*/ 84677 w 169259"/>
              <a:gd name="connsiteY0" fmla="*/ 0 h 146427"/>
              <a:gd name="connsiteX1" fmla="*/ 0 w 169259"/>
              <a:gd name="connsiteY1" fmla="*/ 146428 h 146427"/>
              <a:gd name="connsiteX2" fmla="*/ 169259 w 169259"/>
              <a:gd name="connsiteY2" fmla="*/ 146428 h 146427"/>
              <a:gd name="connsiteX3" fmla="*/ 84677 w 169259"/>
              <a:gd name="connsiteY3" fmla="*/ 0 h 14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59" h="146427">
                <a:moveTo>
                  <a:pt x="84677" y="0"/>
                </a:moveTo>
                <a:lnTo>
                  <a:pt x="0" y="146428"/>
                </a:lnTo>
                <a:lnTo>
                  <a:pt x="169259" y="146428"/>
                </a:lnTo>
                <a:lnTo>
                  <a:pt x="84677" y="0"/>
                </a:lnTo>
                <a:close/>
              </a:path>
            </a:pathLst>
          </a:custGeom>
          <a:solidFill>
            <a:srgbClr val="4A4E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C16A9EBE-551E-6C4E-82DE-4CD65E9E39AD}"/>
              </a:ext>
            </a:extLst>
          </p:cNvPr>
          <p:cNvSpPr/>
          <p:nvPr/>
        </p:nvSpPr>
        <p:spPr>
          <a:xfrm>
            <a:off x="19372644" y="11978590"/>
            <a:ext cx="286956" cy="246149"/>
          </a:xfrm>
          <a:custGeom>
            <a:avLst/>
            <a:gdLst>
              <a:gd name="connsiteX0" fmla="*/ 84677 w 169259"/>
              <a:gd name="connsiteY0" fmla="*/ 0 h 146427"/>
              <a:gd name="connsiteX1" fmla="*/ 0 w 169259"/>
              <a:gd name="connsiteY1" fmla="*/ 146428 h 146427"/>
              <a:gd name="connsiteX2" fmla="*/ 169259 w 169259"/>
              <a:gd name="connsiteY2" fmla="*/ 146428 h 146427"/>
              <a:gd name="connsiteX3" fmla="*/ 84677 w 169259"/>
              <a:gd name="connsiteY3" fmla="*/ 0 h 14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59" h="146427">
                <a:moveTo>
                  <a:pt x="84677" y="0"/>
                </a:moveTo>
                <a:lnTo>
                  <a:pt x="0" y="146428"/>
                </a:lnTo>
                <a:lnTo>
                  <a:pt x="169259" y="146428"/>
                </a:lnTo>
                <a:lnTo>
                  <a:pt x="84677" y="0"/>
                </a:lnTo>
                <a:close/>
              </a:path>
            </a:pathLst>
          </a:custGeom>
          <a:solidFill>
            <a:srgbClr val="4A4E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D82168-FE50-8D4A-9757-4DFDB6E28AAA}"/>
              </a:ext>
            </a:extLst>
          </p:cNvPr>
          <p:cNvGrpSpPr/>
          <p:nvPr/>
        </p:nvGrpSpPr>
        <p:grpSpPr>
          <a:xfrm>
            <a:off x="612650" y="4850800"/>
            <a:ext cx="23259722" cy="3280828"/>
            <a:chOff x="1455978" y="15359482"/>
            <a:chExt cx="21573065" cy="3736098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91DF0C91-6AA7-CB4A-989A-77ACFC530967}"/>
                </a:ext>
              </a:extLst>
            </p:cNvPr>
            <p:cNvSpPr/>
            <p:nvPr/>
          </p:nvSpPr>
          <p:spPr>
            <a:xfrm>
              <a:off x="16392364" y="18251362"/>
              <a:ext cx="1954859" cy="54710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0A91E5A9-6C21-4644-AF8A-187970C6F0A4}"/>
                </a:ext>
              </a:extLst>
            </p:cNvPr>
            <p:cNvSpPr/>
            <p:nvPr/>
          </p:nvSpPr>
          <p:spPr>
            <a:xfrm>
              <a:off x="16392364" y="17129144"/>
              <a:ext cx="1954859" cy="5471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119E439-AFB1-9740-A6A8-CD8FFDD13E25}"/>
                </a:ext>
              </a:extLst>
            </p:cNvPr>
            <p:cNvCxnSpPr/>
            <p:nvPr/>
          </p:nvCxnSpPr>
          <p:spPr>
            <a:xfrm>
              <a:off x="2021834" y="15359482"/>
              <a:ext cx="20415666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8925B6F-3B18-B144-8F04-BBA93C3718F7}"/>
                </a:ext>
              </a:extLst>
            </p:cNvPr>
            <p:cNvCxnSpPr>
              <a:cxnSpLocks/>
            </p:cNvCxnSpPr>
            <p:nvPr/>
          </p:nvCxnSpPr>
          <p:spPr>
            <a:xfrm>
              <a:off x="1940149" y="16801499"/>
              <a:ext cx="20415666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FEB6CDB-CD2F-B54A-B5F6-444FED698E61}"/>
                </a:ext>
              </a:extLst>
            </p:cNvPr>
            <p:cNvCxnSpPr>
              <a:cxnSpLocks/>
            </p:cNvCxnSpPr>
            <p:nvPr/>
          </p:nvCxnSpPr>
          <p:spPr>
            <a:xfrm>
              <a:off x="1940149" y="17969899"/>
              <a:ext cx="20415666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1D0234-6753-EE40-B330-A14E29613E00}"/>
                </a:ext>
              </a:extLst>
            </p:cNvPr>
            <p:cNvCxnSpPr>
              <a:cxnSpLocks/>
            </p:cNvCxnSpPr>
            <p:nvPr/>
          </p:nvCxnSpPr>
          <p:spPr>
            <a:xfrm>
              <a:off x="1940149" y="19095580"/>
              <a:ext cx="20415666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AB17199-8A74-354B-AB11-87E858AE5F10}"/>
                </a:ext>
              </a:extLst>
            </p:cNvPr>
            <p:cNvSpPr txBox="1"/>
            <p:nvPr/>
          </p:nvSpPr>
          <p:spPr>
            <a:xfrm>
              <a:off x="1455978" y="15757325"/>
              <a:ext cx="2866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Business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BD4F7F-D6CA-2244-A7B0-4147681764DB}"/>
                </a:ext>
              </a:extLst>
            </p:cNvPr>
            <p:cNvSpPr txBox="1"/>
            <p:nvPr/>
          </p:nvSpPr>
          <p:spPr>
            <a:xfrm>
              <a:off x="4587498" y="15757325"/>
              <a:ext cx="373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Develop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6F66462-BB39-0D48-B24C-1BB6B7CDFD46}"/>
                </a:ext>
              </a:extLst>
            </p:cNvPr>
            <p:cNvSpPr txBox="1"/>
            <p:nvPr/>
          </p:nvSpPr>
          <p:spPr>
            <a:xfrm>
              <a:off x="8371237" y="15757325"/>
              <a:ext cx="373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Downloads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868F92B-1B16-1841-B137-DA12DDD64293}"/>
                </a:ext>
              </a:extLst>
            </p:cNvPr>
            <p:cNvSpPr txBox="1"/>
            <p:nvPr/>
          </p:nvSpPr>
          <p:spPr>
            <a:xfrm>
              <a:off x="2225110" y="17163718"/>
              <a:ext cx="1271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54E8484-115E-EC46-8FB0-04FFF6314C55}"/>
                </a:ext>
              </a:extLst>
            </p:cNvPr>
            <p:cNvSpPr txBox="1"/>
            <p:nvPr/>
          </p:nvSpPr>
          <p:spPr>
            <a:xfrm>
              <a:off x="5621806" y="17163718"/>
              <a:ext cx="165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Followers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E39EE4-FF7D-9942-AE26-CF587ECAF7BF}"/>
                </a:ext>
              </a:extLst>
            </p:cNvPr>
            <p:cNvSpPr txBox="1"/>
            <p:nvPr/>
          </p:nvSpPr>
          <p:spPr>
            <a:xfrm>
              <a:off x="9411637" y="17163718"/>
              <a:ext cx="165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Comments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FEA4FFC-B99A-2747-AF88-4618C6B88673}"/>
                </a:ext>
              </a:extLst>
            </p:cNvPr>
            <p:cNvSpPr txBox="1"/>
            <p:nvPr/>
          </p:nvSpPr>
          <p:spPr>
            <a:xfrm>
              <a:off x="2225110" y="18289399"/>
              <a:ext cx="1271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CAE8B5D-A747-ED40-8767-193B648CFB04}"/>
                </a:ext>
              </a:extLst>
            </p:cNvPr>
            <p:cNvSpPr txBox="1"/>
            <p:nvPr/>
          </p:nvSpPr>
          <p:spPr>
            <a:xfrm>
              <a:off x="5621806" y="18289399"/>
              <a:ext cx="165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Followers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8DA9F95-E18D-1848-832F-EBFBC47E0146}"/>
                </a:ext>
              </a:extLst>
            </p:cNvPr>
            <p:cNvSpPr txBox="1"/>
            <p:nvPr/>
          </p:nvSpPr>
          <p:spPr>
            <a:xfrm>
              <a:off x="9411637" y="18289399"/>
              <a:ext cx="165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Comments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B73D22E-78B7-494C-8083-3E8F15B4A313}"/>
                </a:ext>
              </a:extLst>
            </p:cNvPr>
            <p:cNvSpPr txBox="1"/>
            <p:nvPr/>
          </p:nvSpPr>
          <p:spPr>
            <a:xfrm>
              <a:off x="12374950" y="15757325"/>
              <a:ext cx="2866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Software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A8D75DF-E0EA-8044-A7E6-C317775C9738}"/>
                </a:ext>
              </a:extLst>
            </p:cNvPr>
            <p:cNvSpPr txBox="1"/>
            <p:nvPr/>
          </p:nvSpPr>
          <p:spPr>
            <a:xfrm>
              <a:off x="15506470" y="15757325"/>
              <a:ext cx="373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Sales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26DD34A-D9A5-D84E-82D2-A2AAEC71637E}"/>
                </a:ext>
              </a:extLst>
            </p:cNvPr>
            <p:cNvSpPr txBox="1"/>
            <p:nvPr/>
          </p:nvSpPr>
          <p:spPr>
            <a:xfrm>
              <a:off x="19290209" y="15757325"/>
              <a:ext cx="373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Attendance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09D3563-DCC4-C547-8278-3B68828D5483}"/>
                </a:ext>
              </a:extLst>
            </p:cNvPr>
            <p:cNvSpPr txBox="1"/>
            <p:nvPr/>
          </p:nvSpPr>
          <p:spPr>
            <a:xfrm>
              <a:off x="13144082" y="17163718"/>
              <a:ext cx="1271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118D876-9531-4A4F-AAAB-920107163FB1}"/>
                </a:ext>
              </a:extLst>
            </p:cNvPr>
            <p:cNvSpPr txBox="1"/>
            <p:nvPr/>
          </p:nvSpPr>
          <p:spPr>
            <a:xfrm>
              <a:off x="16540778" y="17163718"/>
              <a:ext cx="165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Followers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2C8ED94-3A5E-7F4F-A1AC-E05506E6E4EB}"/>
                </a:ext>
              </a:extLst>
            </p:cNvPr>
            <p:cNvSpPr txBox="1"/>
            <p:nvPr/>
          </p:nvSpPr>
          <p:spPr>
            <a:xfrm>
              <a:off x="20330609" y="17163718"/>
              <a:ext cx="165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Comments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721FBC-5016-F74A-80E8-118014EF288C}"/>
                </a:ext>
              </a:extLst>
            </p:cNvPr>
            <p:cNvSpPr txBox="1"/>
            <p:nvPr/>
          </p:nvSpPr>
          <p:spPr>
            <a:xfrm>
              <a:off x="13144082" y="18289399"/>
              <a:ext cx="1271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123FCBB-9127-374A-99DC-7C6266A5F82A}"/>
                </a:ext>
              </a:extLst>
            </p:cNvPr>
            <p:cNvSpPr txBox="1"/>
            <p:nvPr/>
          </p:nvSpPr>
          <p:spPr>
            <a:xfrm>
              <a:off x="16540778" y="18289399"/>
              <a:ext cx="165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Followers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9497B86-1ABE-9D4C-9423-7FCEE9ED1175}"/>
                </a:ext>
              </a:extLst>
            </p:cNvPr>
            <p:cNvSpPr txBox="1"/>
            <p:nvPr/>
          </p:nvSpPr>
          <p:spPr>
            <a:xfrm>
              <a:off x="20330609" y="18289399"/>
              <a:ext cx="165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1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13">
            <a:extLst>
              <a:ext uri="{FF2B5EF4-FFF2-40B4-BE49-F238E27FC236}">
                <a16:creationId xmlns:a16="http://schemas.microsoft.com/office/drawing/2014/main" id="{99DCE36F-8BEA-6E4C-AE79-1CBEBA8D3525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9CF36339-FFA1-3E45-BF95-22BC96A6D867}"/>
              </a:ext>
            </a:extLst>
          </p:cNvPr>
          <p:cNvSpPr/>
          <p:nvPr/>
        </p:nvSpPr>
        <p:spPr>
          <a:xfrm>
            <a:off x="15620512" y="4648199"/>
            <a:ext cx="7412042" cy="450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9A7942-CDFA-514F-B0D7-6B8A22056D08}"/>
              </a:ext>
            </a:extLst>
          </p:cNvPr>
          <p:cNvSpPr/>
          <p:nvPr/>
        </p:nvSpPr>
        <p:spPr>
          <a:xfrm>
            <a:off x="16089306" y="5298262"/>
            <a:ext cx="3144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Software Sales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315EA7-ABDA-914E-9380-8D606C8D82E2}"/>
              </a:ext>
            </a:extLst>
          </p:cNvPr>
          <p:cNvSpPr/>
          <p:nvPr/>
        </p:nvSpPr>
        <p:spPr>
          <a:xfrm>
            <a:off x="16089306" y="6172991"/>
            <a:ext cx="3144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Downloads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1AB549-53EE-A542-A18D-A3100899561F}"/>
              </a:ext>
            </a:extLst>
          </p:cNvPr>
          <p:cNvSpPr/>
          <p:nvPr/>
        </p:nvSpPr>
        <p:spPr>
          <a:xfrm>
            <a:off x="16089306" y="7109493"/>
            <a:ext cx="3144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Attendance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0C7200-664C-2841-B0E6-F5FD3EBDF80B}"/>
              </a:ext>
            </a:extLst>
          </p:cNvPr>
          <p:cNvSpPr/>
          <p:nvPr/>
        </p:nvSpPr>
        <p:spPr>
          <a:xfrm>
            <a:off x="16089307" y="8024713"/>
            <a:ext cx="1860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Advertise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2B0BEF-10E8-4244-934A-40789F368ED9}"/>
              </a:ext>
            </a:extLst>
          </p:cNvPr>
          <p:cNvGrpSpPr/>
          <p:nvPr/>
        </p:nvGrpSpPr>
        <p:grpSpPr>
          <a:xfrm>
            <a:off x="21793984" y="5203263"/>
            <a:ext cx="739055" cy="739055"/>
            <a:chOff x="3241678" y="8667849"/>
            <a:chExt cx="1652954" cy="165295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DB82D63-0391-1F48-AB2B-64E09023AB6E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E8DA36-B539-814A-B037-08F14E4F6927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64" name="Freeform 372">
                <a:extLst>
                  <a:ext uri="{FF2B5EF4-FFF2-40B4-BE49-F238E27FC236}">
                    <a16:creationId xmlns:a16="http://schemas.microsoft.com/office/drawing/2014/main" id="{3D8D6345-46FB-A044-9AE1-3B2DD04F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73">
                <a:extLst>
                  <a:ext uri="{FF2B5EF4-FFF2-40B4-BE49-F238E27FC236}">
                    <a16:creationId xmlns:a16="http://schemas.microsoft.com/office/drawing/2014/main" id="{52CCBE5A-8CDF-404D-98C8-7E941989C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45A0E91-10DA-9349-9AE5-255AAE5DA15E}"/>
              </a:ext>
            </a:extLst>
          </p:cNvPr>
          <p:cNvGrpSpPr/>
          <p:nvPr/>
        </p:nvGrpSpPr>
        <p:grpSpPr>
          <a:xfrm>
            <a:off x="21793984" y="6099439"/>
            <a:ext cx="739055" cy="739055"/>
            <a:chOff x="10427989" y="8667849"/>
            <a:chExt cx="1652954" cy="165295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45C4303-D751-7044-9DEF-8C0F877EE45B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7713A92-A15B-4E45-8DD9-2A53FB339263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BA346A8B-1A66-9A4B-995D-C298EC765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24C8E72F-9499-8949-A633-8F19D4E7C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53F5526C-0D89-3D4C-9B16-BB1ECBA282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5DC38231-BAA8-DB4E-87AF-F5E416510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0711E1A-A34C-F248-A3A9-41FDEA79A232}"/>
              </a:ext>
            </a:extLst>
          </p:cNvPr>
          <p:cNvGrpSpPr/>
          <p:nvPr/>
        </p:nvGrpSpPr>
        <p:grpSpPr>
          <a:xfrm>
            <a:off x="21801641" y="7001575"/>
            <a:ext cx="739055" cy="739055"/>
            <a:chOff x="3241678" y="8667849"/>
            <a:chExt cx="1652954" cy="1652954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589807B-638E-A646-853E-E0ACF55BE251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87804A8-DDB5-A24F-B10F-84995B162135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94" name="Freeform 372">
                <a:extLst>
                  <a:ext uri="{FF2B5EF4-FFF2-40B4-BE49-F238E27FC236}">
                    <a16:creationId xmlns:a16="http://schemas.microsoft.com/office/drawing/2014/main" id="{183A55E5-E53D-704D-B5B8-0D8037A1A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73">
                <a:extLst>
                  <a:ext uri="{FF2B5EF4-FFF2-40B4-BE49-F238E27FC236}">
                    <a16:creationId xmlns:a16="http://schemas.microsoft.com/office/drawing/2014/main" id="{5DA0A523-3F62-4D44-9875-D9282B022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D8ED6F4-6368-3547-82A1-E402F5691C85}"/>
              </a:ext>
            </a:extLst>
          </p:cNvPr>
          <p:cNvGrpSpPr/>
          <p:nvPr/>
        </p:nvGrpSpPr>
        <p:grpSpPr>
          <a:xfrm>
            <a:off x="21793984" y="7908726"/>
            <a:ext cx="739055" cy="739055"/>
            <a:chOff x="10427989" y="8667849"/>
            <a:chExt cx="1652954" cy="1652954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CBA470-9487-864D-84F5-D402F480FD9E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2893185-A514-6A42-91A5-530099FA62F4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3042D3AB-5410-1E43-AD0F-F03D8F9BE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3489311-5FAD-0C40-8109-5A4F10823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B9033C1-F0D0-9742-86F6-C5AB4D646E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0E99ABA-2BEC-894C-B98A-B7496244D5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8DAF664-1FCA-D341-A0AC-96468CD98040}"/>
              </a:ext>
            </a:extLst>
          </p:cNvPr>
          <p:cNvSpPr/>
          <p:nvPr/>
        </p:nvSpPr>
        <p:spPr>
          <a:xfrm>
            <a:off x="1345096" y="10013430"/>
            <a:ext cx="4759726" cy="2672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99B9F9E-52EB-8C4B-AA62-1F5E1859E1AC}"/>
              </a:ext>
            </a:extLst>
          </p:cNvPr>
          <p:cNvSpPr/>
          <p:nvPr/>
        </p:nvSpPr>
        <p:spPr>
          <a:xfrm>
            <a:off x="6987673" y="10013430"/>
            <a:ext cx="4759726" cy="2672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E19520D-386F-504F-99FF-415E71700C5C}"/>
              </a:ext>
            </a:extLst>
          </p:cNvPr>
          <p:cNvSpPr/>
          <p:nvPr/>
        </p:nvSpPr>
        <p:spPr>
          <a:xfrm>
            <a:off x="12630251" y="10013430"/>
            <a:ext cx="4759726" cy="2672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C2CC792-0721-9F4E-9A98-C55360A638A8}"/>
              </a:ext>
            </a:extLst>
          </p:cNvPr>
          <p:cNvSpPr/>
          <p:nvPr/>
        </p:nvSpPr>
        <p:spPr>
          <a:xfrm>
            <a:off x="18272828" y="10013430"/>
            <a:ext cx="4759726" cy="2672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5ADD840-3DAD-FA41-A893-C15E09948E83}"/>
              </a:ext>
            </a:extLst>
          </p:cNvPr>
          <p:cNvGrpSpPr/>
          <p:nvPr/>
        </p:nvGrpSpPr>
        <p:grpSpPr>
          <a:xfrm>
            <a:off x="1934940" y="10634881"/>
            <a:ext cx="3580036" cy="1429958"/>
            <a:chOff x="17975592" y="4841740"/>
            <a:chExt cx="3511457" cy="14299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A4F8458-7E71-0041-9F76-C166BECAC0CF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38FE541-A425-6946-BD65-52A4185715CC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+2470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DD8ECC5-51F8-BB4A-B752-7F93393CBD49}"/>
              </a:ext>
            </a:extLst>
          </p:cNvPr>
          <p:cNvGrpSpPr/>
          <p:nvPr/>
        </p:nvGrpSpPr>
        <p:grpSpPr>
          <a:xfrm>
            <a:off x="7577518" y="10634881"/>
            <a:ext cx="3580036" cy="1429958"/>
            <a:chOff x="17975592" y="4841740"/>
            <a:chExt cx="3511457" cy="142995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1BB4C32-909E-3244-9026-A97A01CD47D4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9513682-6F45-4442-A2EE-25F4BCFDAE30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$6800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54DDD64-DE56-784A-8A09-E5C66E9358BE}"/>
              </a:ext>
            </a:extLst>
          </p:cNvPr>
          <p:cNvGrpSpPr/>
          <p:nvPr/>
        </p:nvGrpSpPr>
        <p:grpSpPr>
          <a:xfrm>
            <a:off x="13220095" y="10634881"/>
            <a:ext cx="3580036" cy="1429958"/>
            <a:chOff x="17975592" y="4841740"/>
            <a:chExt cx="3511457" cy="1429958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316A11F-6670-BD4A-AF1B-BCB46F077548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1B1410C-3C77-494D-886B-A17F8B89518E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700K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2910FA4-A682-CD49-89EC-6F0D9C2A9F7A}"/>
              </a:ext>
            </a:extLst>
          </p:cNvPr>
          <p:cNvGrpSpPr/>
          <p:nvPr/>
        </p:nvGrpSpPr>
        <p:grpSpPr>
          <a:xfrm>
            <a:off x="18862672" y="10634881"/>
            <a:ext cx="3580036" cy="1429958"/>
            <a:chOff x="17975592" y="4841740"/>
            <a:chExt cx="3511457" cy="142995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96D7348-D0E6-0149-A40B-A7DB7233C503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Advertise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7BAD963-63D2-8249-AB22-DA420F3C4175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50%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179" name="Chart 178">
            <a:extLst>
              <a:ext uri="{FF2B5EF4-FFF2-40B4-BE49-F238E27FC236}">
                <a16:creationId xmlns:a16="http://schemas.microsoft.com/office/drawing/2014/main" id="{D51AFC41-C1D2-3348-B21A-62726CA34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369889"/>
              </p:ext>
            </p:extLst>
          </p:nvPr>
        </p:nvGraphicFramePr>
        <p:xfrm>
          <a:off x="1442689" y="4635596"/>
          <a:ext cx="13357832" cy="452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30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13">
            <a:extLst>
              <a:ext uri="{FF2B5EF4-FFF2-40B4-BE49-F238E27FC236}">
                <a16:creationId xmlns:a16="http://schemas.microsoft.com/office/drawing/2014/main" id="{5F70DCD6-7410-804F-A5E9-8F087D1D00A9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487E5F1-6B86-294F-924F-DC5780FC591B}"/>
              </a:ext>
            </a:extLst>
          </p:cNvPr>
          <p:cNvSpPr/>
          <p:nvPr/>
        </p:nvSpPr>
        <p:spPr>
          <a:xfrm>
            <a:off x="1648959" y="5333999"/>
            <a:ext cx="6536462" cy="6820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4E08A50E-FD76-6946-8199-C0654A557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789144"/>
              </p:ext>
            </p:extLst>
          </p:nvPr>
        </p:nvGraphicFramePr>
        <p:xfrm>
          <a:off x="1462714" y="5856373"/>
          <a:ext cx="6566750" cy="437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9CA0C472-943D-8342-B7E4-C8145AA63D32}"/>
              </a:ext>
            </a:extLst>
          </p:cNvPr>
          <p:cNvSpPr/>
          <p:nvPr/>
        </p:nvSpPr>
        <p:spPr>
          <a:xfrm>
            <a:off x="8920596" y="5333999"/>
            <a:ext cx="6536462" cy="6820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9A6F43D4-EBDC-FA43-B38E-064D80114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380176"/>
              </p:ext>
            </p:extLst>
          </p:nvPr>
        </p:nvGraphicFramePr>
        <p:xfrm>
          <a:off x="8764635" y="5856373"/>
          <a:ext cx="6566750" cy="437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9637904F-34EF-7B4D-98D1-BF1FA9C4C9B1}"/>
              </a:ext>
            </a:extLst>
          </p:cNvPr>
          <p:cNvSpPr/>
          <p:nvPr/>
        </p:nvSpPr>
        <p:spPr>
          <a:xfrm>
            <a:off x="16192229" y="5333999"/>
            <a:ext cx="6536462" cy="6820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D135D3D3-6EB2-954E-9C4F-5952C5622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864588"/>
              </p:ext>
            </p:extLst>
          </p:nvPr>
        </p:nvGraphicFramePr>
        <p:xfrm>
          <a:off x="16066556" y="5856373"/>
          <a:ext cx="6566750" cy="437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1" name="Group 90">
            <a:extLst>
              <a:ext uri="{FF2B5EF4-FFF2-40B4-BE49-F238E27FC236}">
                <a16:creationId xmlns:a16="http://schemas.microsoft.com/office/drawing/2014/main" id="{083A82A5-D0BC-BC44-BF2A-9893A435B806}"/>
              </a:ext>
            </a:extLst>
          </p:cNvPr>
          <p:cNvGrpSpPr/>
          <p:nvPr/>
        </p:nvGrpSpPr>
        <p:grpSpPr>
          <a:xfrm>
            <a:off x="2668308" y="7414411"/>
            <a:ext cx="3580036" cy="1429958"/>
            <a:chOff x="17975592" y="4841740"/>
            <a:chExt cx="3511457" cy="142995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869DC8E-24F9-FE43-8492-D063A897163D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8F4CD03-97CF-D540-ADB5-8E4D4B7CB6C2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+2470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8B17025-6495-3B4C-A85E-D45C9142042A}"/>
              </a:ext>
            </a:extLst>
          </p:cNvPr>
          <p:cNvGrpSpPr/>
          <p:nvPr/>
        </p:nvGrpSpPr>
        <p:grpSpPr>
          <a:xfrm>
            <a:off x="9926326" y="7414411"/>
            <a:ext cx="3580036" cy="1429958"/>
            <a:chOff x="17975592" y="4841740"/>
            <a:chExt cx="3511457" cy="1429958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7AE0FD-DA59-0648-87D0-733A06E8C4D8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8DA35D3-4709-2640-A039-7D8380CEF55C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$6800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9FF9F69-4FB0-CC49-B624-6E36A892E5D0}"/>
              </a:ext>
            </a:extLst>
          </p:cNvPr>
          <p:cNvGrpSpPr/>
          <p:nvPr/>
        </p:nvGrpSpPr>
        <p:grpSpPr>
          <a:xfrm>
            <a:off x="17219505" y="7414411"/>
            <a:ext cx="3580036" cy="1429958"/>
            <a:chOff x="17975592" y="4841740"/>
            <a:chExt cx="3511457" cy="142995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BE76AE6-FC10-E442-AA65-62DC5C4ED340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1F59AB9-4D24-5744-B6B0-A26229C5D15A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700K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C05D9B0-D7D4-4549-995E-EB008378B3E0}"/>
              </a:ext>
            </a:extLst>
          </p:cNvPr>
          <p:cNvSpPr txBox="1"/>
          <p:nvPr/>
        </p:nvSpPr>
        <p:spPr>
          <a:xfrm>
            <a:off x="2819458" y="10270069"/>
            <a:ext cx="4195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98722E-92A6-2847-B608-F170F88D95EF}"/>
              </a:ext>
            </a:extLst>
          </p:cNvPr>
          <p:cNvSpPr txBox="1"/>
          <p:nvPr/>
        </p:nvSpPr>
        <p:spPr>
          <a:xfrm>
            <a:off x="10091093" y="10270069"/>
            <a:ext cx="4195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F14100-B6F7-FA48-9463-C181C79C119C}"/>
              </a:ext>
            </a:extLst>
          </p:cNvPr>
          <p:cNvSpPr txBox="1"/>
          <p:nvPr/>
        </p:nvSpPr>
        <p:spPr>
          <a:xfrm>
            <a:off x="17362729" y="10270069"/>
            <a:ext cx="4195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</p:spTree>
    <p:extLst>
      <p:ext uri="{BB962C8B-B14F-4D97-AF65-F5344CB8AC3E}">
        <p14:creationId xmlns:p14="http://schemas.microsoft.com/office/powerpoint/2010/main" val="398977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E42300-2580-4C4F-9B9D-64EE45D5D31B}"/>
              </a:ext>
            </a:extLst>
          </p:cNvPr>
          <p:cNvGrpSpPr/>
          <p:nvPr/>
        </p:nvGrpSpPr>
        <p:grpSpPr>
          <a:xfrm>
            <a:off x="1362045" y="4851987"/>
            <a:ext cx="21581454" cy="4435617"/>
            <a:chOff x="1163201" y="3794523"/>
            <a:chExt cx="21581454" cy="4435617"/>
          </a:xfrm>
        </p:grpSpPr>
        <p:sp>
          <p:nvSpPr>
            <p:cNvPr id="24" name="Rectangle: Rounded Corners 2">
              <a:extLst>
                <a:ext uri="{FF2B5EF4-FFF2-40B4-BE49-F238E27FC236}">
                  <a16:creationId xmlns:a16="http://schemas.microsoft.com/office/drawing/2014/main" id="{3D248F8F-7267-7942-B585-60BCBDFEB230}"/>
                </a:ext>
              </a:extLst>
            </p:cNvPr>
            <p:cNvSpPr/>
            <p:nvPr/>
          </p:nvSpPr>
          <p:spPr>
            <a:xfrm flipH="1">
              <a:off x="9070316" y="4944011"/>
              <a:ext cx="13674339" cy="987153"/>
            </a:xfrm>
            <a:prstGeom prst="roundRect">
              <a:avLst>
                <a:gd name="adj" fmla="val 14643"/>
              </a:avLst>
            </a:prstGeom>
            <a:solidFill>
              <a:srgbClr val="E5E9F0"/>
            </a:solidFill>
            <a:ln>
              <a:noFill/>
            </a:ln>
            <a:effectLst>
              <a:outerShdw blurRad="50800" dist="12700" dir="5400000" algn="ctr" rotWithShape="0">
                <a:srgbClr val="00010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">
              <a:extLst>
                <a:ext uri="{FF2B5EF4-FFF2-40B4-BE49-F238E27FC236}">
                  <a16:creationId xmlns:a16="http://schemas.microsoft.com/office/drawing/2014/main" id="{3CE6E27B-A56C-9B47-BCBF-B6A7150200A8}"/>
                </a:ext>
              </a:extLst>
            </p:cNvPr>
            <p:cNvSpPr/>
            <p:nvPr/>
          </p:nvSpPr>
          <p:spPr>
            <a:xfrm flipH="1">
              <a:off x="9070316" y="6093499"/>
              <a:ext cx="13674339" cy="987153"/>
            </a:xfrm>
            <a:prstGeom prst="roundRect">
              <a:avLst>
                <a:gd name="adj" fmla="val 14643"/>
              </a:avLst>
            </a:prstGeom>
            <a:solidFill>
              <a:srgbClr val="E5E9F0"/>
            </a:solidFill>
            <a:ln>
              <a:noFill/>
            </a:ln>
            <a:effectLst>
              <a:outerShdw blurRad="50800" dist="12700" dir="5400000" algn="ctr" rotWithShape="0">
                <a:srgbClr val="00010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">
              <a:extLst>
                <a:ext uri="{FF2B5EF4-FFF2-40B4-BE49-F238E27FC236}">
                  <a16:creationId xmlns:a16="http://schemas.microsoft.com/office/drawing/2014/main" id="{FEC452B9-3B1C-9949-93EA-A9F894042316}"/>
                </a:ext>
              </a:extLst>
            </p:cNvPr>
            <p:cNvSpPr/>
            <p:nvPr/>
          </p:nvSpPr>
          <p:spPr>
            <a:xfrm flipH="1">
              <a:off x="9070316" y="7242987"/>
              <a:ext cx="13674339" cy="987153"/>
            </a:xfrm>
            <a:prstGeom prst="roundRect">
              <a:avLst>
                <a:gd name="adj" fmla="val 14643"/>
              </a:avLst>
            </a:prstGeom>
            <a:solidFill>
              <a:srgbClr val="E5E9F0"/>
            </a:solidFill>
            <a:ln>
              <a:noFill/>
            </a:ln>
            <a:effectLst>
              <a:outerShdw blurRad="50800" dist="12700" dir="5400000" algn="ctr" rotWithShape="0">
                <a:srgbClr val="00010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">
              <a:extLst>
                <a:ext uri="{FF2B5EF4-FFF2-40B4-BE49-F238E27FC236}">
                  <a16:creationId xmlns:a16="http://schemas.microsoft.com/office/drawing/2014/main" id="{A8A576B2-C28F-3A49-8B1D-A7970225C2A0}"/>
                </a:ext>
              </a:extLst>
            </p:cNvPr>
            <p:cNvSpPr/>
            <p:nvPr/>
          </p:nvSpPr>
          <p:spPr>
            <a:xfrm flipH="1">
              <a:off x="9070316" y="3794523"/>
              <a:ext cx="13674339" cy="987153"/>
            </a:xfrm>
            <a:prstGeom prst="roundRect">
              <a:avLst>
                <a:gd name="adj" fmla="val 14643"/>
              </a:avLst>
            </a:prstGeom>
            <a:solidFill>
              <a:srgbClr val="E5E9F0"/>
            </a:solidFill>
            <a:ln>
              <a:noFill/>
            </a:ln>
            <a:effectLst>
              <a:outerShdw blurRad="50800" dist="12700" dir="5400000" algn="ctr" rotWithShape="0">
                <a:srgbClr val="00010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">
              <a:extLst>
                <a:ext uri="{FF2B5EF4-FFF2-40B4-BE49-F238E27FC236}">
                  <a16:creationId xmlns:a16="http://schemas.microsoft.com/office/drawing/2014/main" id="{112DB815-61A6-0343-9342-21326894EC9F}"/>
                </a:ext>
              </a:extLst>
            </p:cNvPr>
            <p:cNvSpPr/>
            <p:nvPr/>
          </p:nvSpPr>
          <p:spPr>
            <a:xfrm flipH="1">
              <a:off x="1163201" y="3794523"/>
              <a:ext cx="7726800" cy="4426051"/>
            </a:xfrm>
            <a:prstGeom prst="roundRect">
              <a:avLst>
                <a:gd name="adj" fmla="val 3463"/>
              </a:avLst>
            </a:prstGeom>
            <a:solidFill>
              <a:srgbClr val="F5F9FB"/>
            </a:solidFill>
            <a:ln>
              <a:noFill/>
            </a:ln>
            <a:effectLst>
              <a:outerShdw blurRad="50800" dist="12700" dir="5400000" algn="ctr" rotWithShape="0">
                <a:srgbClr val="00010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08A4E8-6DE0-8D42-A833-2170733DBA14}"/>
                </a:ext>
              </a:extLst>
            </p:cNvPr>
            <p:cNvGrpSpPr/>
            <p:nvPr/>
          </p:nvGrpSpPr>
          <p:grpSpPr>
            <a:xfrm>
              <a:off x="1813310" y="4328881"/>
              <a:ext cx="6236820" cy="3382598"/>
              <a:chOff x="1813310" y="8799816"/>
              <a:chExt cx="6236820" cy="338259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95436D2-F9DE-3C4A-9084-22BE3A1590CF}"/>
                  </a:ext>
                </a:extLst>
              </p:cNvPr>
              <p:cNvSpPr/>
              <p:nvPr/>
            </p:nvSpPr>
            <p:spPr>
              <a:xfrm>
                <a:off x="1813311" y="8799816"/>
                <a:ext cx="51183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Business Process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B2A072B-50B8-F440-8F22-3E8FEFBB12AD}"/>
                  </a:ext>
                </a:extLst>
              </p:cNvPr>
              <p:cNvGrpSpPr/>
              <p:nvPr/>
            </p:nvGrpSpPr>
            <p:grpSpPr>
              <a:xfrm>
                <a:off x="1813310" y="9558603"/>
                <a:ext cx="6236820" cy="2623811"/>
                <a:chOff x="2113759" y="8944656"/>
                <a:chExt cx="6236820" cy="2623811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ED9358-7E68-B54C-8DF0-75C09FD4E85D}"/>
                    </a:ext>
                  </a:extLst>
                </p:cNvPr>
                <p:cNvSpPr txBox="1"/>
                <p:nvPr/>
              </p:nvSpPr>
              <p:spPr>
                <a:xfrm>
                  <a:off x="2113759" y="8944656"/>
                  <a:ext cx="3774082" cy="2592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USD</a:t>
                  </a:r>
                </a:p>
                <a:p>
                  <a:pPr marL="457200" indent="-4572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EUR</a:t>
                  </a:r>
                </a:p>
                <a:p>
                  <a:pPr marL="457200" indent="-4572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CHF</a:t>
                  </a:r>
                </a:p>
                <a:p>
                  <a:pPr marL="457200" indent="-4572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GBP</a:t>
                  </a: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4E0417E4-8803-764B-8E00-9B64C3B0B246}"/>
                    </a:ext>
                  </a:extLst>
                </p:cNvPr>
                <p:cNvGrpSpPr/>
                <p:nvPr/>
              </p:nvGrpSpPr>
              <p:grpSpPr>
                <a:xfrm>
                  <a:off x="7027319" y="9089530"/>
                  <a:ext cx="1323260" cy="558878"/>
                  <a:chOff x="11527194" y="9443102"/>
                  <a:chExt cx="1323260" cy="558878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D4DB4A47-A9D2-904E-B719-7319DF0E82DE}"/>
                      </a:ext>
                    </a:extLst>
                  </p:cNvPr>
                  <p:cNvSpPr/>
                  <p:nvPr/>
                </p:nvSpPr>
                <p:spPr>
                  <a:xfrm>
                    <a:off x="11527194" y="9443102"/>
                    <a:ext cx="1323260" cy="5588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endParaRP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275E459-7860-9A45-96D0-F137605D7D39}"/>
                      </a:ext>
                    </a:extLst>
                  </p:cNvPr>
                  <p:cNvSpPr txBox="1"/>
                  <p:nvPr/>
                </p:nvSpPr>
                <p:spPr>
                  <a:xfrm>
                    <a:off x="11644445" y="9522485"/>
                    <a:ext cx="108876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spc="60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rPr>
                      <a:t>+340</a:t>
                    </a: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777DA1FE-3863-BC4E-A5FB-5AF5392D49D0}"/>
                    </a:ext>
                  </a:extLst>
                </p:cNvPr>
                <p:cNvGrpSpPr/>
                <p:nvPr/>
              </p:nvGrpSpPr>
              <p:grpSpPr>
                <a:xfrm>
                  <a:off x="7027319" y="9726604"/>
                  <a:ext cx="1323260" cy="558878"/>
                  <a:chOff x="11527194" y="9443102"/>
                  <a:chExt cx="1323260" cy="558878"/>
                </a:xfrm>
              </p:grpSpPr>
              <p:sp>
                <p:nvSpPr>
                  <p:cNvPr id="57" name="Rounded Rectangle 56">
                    <a:extLst>
                      <a:ext uri="{FF2B5EF4-FFF2-40B4-BE49-F238E27FC236}">
                        <a16:creationId xmlns:a16="http://schemas.microsoft.com/office/drawing/2014/main" id="{43E44FFB-BAC0-2C48-AA14-5CC3B22B8E89}"/>
                      </a:ext>
                    </a:extLst>
                  </p:cNvPr>
                  <p:cNvSpPr/>
                  <p:nvPr/>
                </p:nvSpPr>
                <p:spPr>
                  <a:xfrm>
                    <a:off x="11527194" y="9443102"/>
                    <a:ext cx="1323260" cy="5588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endParaRP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22384DD-38D2-654F-ABDB-558CFE01B79A}"/>
                      </a:ext>
                    </a:extLst>
                  </p:cNvPr>
                  <p:cNvSpPr txBox="1"/>
                  <p:nvPr/>
                </p:nvSpPr>
                <p:spPr>
                  <a:xfrm>
                    <a:off x="11644445" y="9522485"/>
                    <a:ext cx="108876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spc="60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rPr>
                      <a:t>+120</a:t>
                    </a: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5CBBAD6-E209-A148-A80D-410F3EA3F1C5}"/>
                    </a:ext>
                  </a:extLst>
                </p:cNvPr>
                <p:cNvGrpSpPr/>
                <p:nvPr/>
              </p:nvGrpSpPr>
              <p:grpSpPr>
                <a:xfrm>
                  <a:off x="7027319" y="10371328"/>
                  <a:ext cx="1323260" cy="558878"/>
                  <a:chOff x="11527194" y="9443102"/>
                  <a:chExt cx="1323260" cy="558878"/>
                </a:xfrm>
              </p:grpSpPr>
              <p:sp>
                <p:nvSpPr>
                  <p:cNvPr id="54" name="Rounded Rectangle 53">
                    <a:extLst>
                      <a:ext uri="{FF2B5EF4-FFF2-40B4-BE49-F238E27FC236}">
                        <a16:creationId xmlns:a16="http://schemas.microsoft.com/office/drawing/2014/main" id="{B147F464-4613-224A-8EA2-DB1AA43D3995}"/>
                      </a:ext>
                    </a:extLst>
                  </p:cNvPr>
                  <p:cNvSpPr/>
                  <p:nvPr/>
                </p:nvSpPr>
                <p:spPr>
                  <a:xfrm>
                    <a:off x="11527194" y="9443102"/>
                    <a:ext cx="1323260" cy="5588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94CCE0B-4824-7348-B0EE-856F5A04C167}"/>
                      </a:ext>
                    </a:extLst>
                  </p:cNvPr>
                  <p:cNvSpPr txBox="1"/>
                  <p:nvPr/>
                </p:nvSpPr>
                <p:spPr>
                  <a:xfrm>
                    <a:off x="11757456" y="9522485"/>
                    <a:ext cx="86273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spc="60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rPr>
                      <a:t>+70</a:t>
                    </a: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C089F72A-17EE-E140-999C-5BCF162875F2}"/>
                    </a:ext>
                  </a:extLst>
                </p:cNvPr>
                <p:cNvGrpSpPr/>
                <p:nvPr/>
              </p:nvGrpSpPr>
              <p:grpSpPr>
                <a:xfrm>
                  <a:off x="7027319" y="11009589"/>
                  <a:ext cx="1323260" cy="558878"/>
                  <a:chOff x="11527194" y="9443102"/>
                  <a:chExt cx="1323260" cy="558878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962B652A-BC98-AA43-AECD-9267F7F447E7}"/>
                      </a:ext>
                    </a:extLst>
                  </p:cNvPr>
                  <p:cNvSpPr/>
                  <p:nvPr/>
                </p:nvSpPr>
                <p:spPr>
                  <a:xfrm>
                    <a:off x="11527194" y="9443102"/>
                    <a:ext cx="1323260" cy="5588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endParaRP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61843AB-90BD-644A-ABA3-7DCDB502E2E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44445" y="9522485"/>
                    <a:ext cx="108876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spc="60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rPr>
                      <a:t>+710</a:t>
                    </a:r>
                  </a:p>
                </p:txBody>
              </p:sp>
            </p:grpSp>
          </p:grp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EC641D-2DE8-0747-9BC7-E9861E6316CE}"/>
                </a:ext>
              </a:extLst>
            </p:cNvPr>
            <p:cNvSpPr/>
            <p:nvPr/>
          </p:nvSpPr>
          <p:spPr>
            <a:xfrm>
              <a:off x="9786439" y="4036831"/>
              <a:ext cx="4469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2.34%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8D7B81-FA5C-CD41-A88E-3916AA5A4B5F}"/>
                </a:ext>
              </a:extLst>
            </p:cNvPr>
            <p:cNvSpPr/>
            <p:nvPr/>
          </p:nvSpPr>
          <p:spPr>
            <a:xfrm>
              <a:off x="9786439" y="5185546"/>
              <a:ext cx="4469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1.27%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81C5C1-D73D-3944-8D7B-854448D7B2BA}"/>
                </a:ext>
              </a:extLst>
            </p:cNvPr>
            <p:cNvSpPr/>
            <p:nvPr/>
          </p:nvSpPr>
          <p:spPr>
            <a:xfrm>
              <a:off x="9786439" y="6335807"/>
              <a:ext cx="4469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0.76%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EBF153-05C1-B84B-8A4E-08437AC24803}"/>
                </a:ext>
              </a:extLst>
            </p:cNvPr>
            <p:cNvSpPr/>
            <p:nvPr/>
          </p:nvSpPr>
          <p:spPr>
            <a:xfrm>
              <a:off x="9786439" y="7485294"/>
              <a:ext cx="4469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4.23%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319277CC-519E-F944-9072-F17A76D18197}"/>
                </a:ext>
              </a:extLst>
            </p:cNvPr>
            <p:cNvSpPr/>
            <p:nvPr/>
          </p:nvSpPr>
          <p:spPr>
            <a:xfrm rot="10800000">
              <a:off x="21770000" y="4140302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48D24EBF-2E56-3345-B2AA-4D7CB8D39B36}"/>
                </a:ext>
              </a:extLst>
            </p:cNvPr>
            <p:cNvSpPr/>
            <p:nvPr/>
          </p:nvSpPr>
          <p:spPr>
            <a:xfrm>
              <a:off x="21770000" y="5269676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E1C8B79F-B50F-4D4C-A33A-329074EDFC46}"/>
                </a:ext>
              </a:extLst>
            </p:cNvPr>
            <p:cNvSpPr/>
            <p:nvPr/>
          </p:nvSpPr>
          <p:spPr>
            <a:xfrm>
              <a:off x="21770000" y="6396110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9E08125D-06A3-4C4E-BFC5-A069BB1FC818}"/>
                </a:ext>
              </a:extLst>
            </p:cNvPr>
            <p:cNvSpPr/>
            <p:nvPr/>
          </p:nvSpPr>
          <p:spPr>
            <a:xfrm rot="10800000">
              <a:off x="21770000" y="7612372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261F4D-98CB-6741-89F8-119869A7092A}"/>
                </a:ext>
              </a:extLst>
            </p:cNvPr>
            <p:cNvSpPr txBox="1"/>
            <p:nvPr/>
          </p:nvSpPr>
          <p:spPr>
            <a:xfrm>
              <a:off x="17670864" y="3934465"/>
              <a:ext cx="3774082" cy="65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ADCEA6-DCFF-9F43-AC9E-616584FA02CA}"/>
                </a:ext>
              </a:extLst>
            </p:cNvPr>
            <p:cNvSpPr txBox="1"/>
            <p:nvPr/>
          </p:nvSpPr>
          <p:spPr>
            <a:xfrm>
              <a:off x="17670864" y="5077465"/>
              <a:ext cx="3774082" cy="65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F583DC-FC8F-5F4D-8D07-AAD876B2C39D}"/>
                </a:ext>
              </a:extLst>
            </p:cNvPr>
            <p:cNvSpPr txBox="1"/>
            <p:nvPr/>
          </p:nvSpPr>
          <p:spPr>
            <a:xfrm>
              <a:off x="17670864" y="6195065"/>
              <a:ext cx="3774082" cy="65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835FDA-CF6E-A946-AE0F-EB393728335B}"/>
                </a:ext>
              </a:extLst>
            </p:cNvPr>
            <p:cNvSpPr txBox="1"/>
            <p:nvPr/>
          </p:nvSpPr>
          <p:spPr>
            <a:xfrm>
              <a:off x="17670864" y="7388865"/>
              <a:ext cx="3774082" cy="65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</p:grpSp>
      <p:sp>
        <p:nvSpPr>
          <p:cNvPr id="62" name="Freeform 61">
            <a:extLst>
              <a:ext uri="{FF2B5EF4-FFF2-40B4-BE49-F238E27FC236}">
                <a16:creationId xmlns:a16="http://schemas.microsoft.com/office/drawing/2014/main" id="{491EDC1C-7720-214E-BD2C-B68566205BB2}"/>
              </a:ext>
            </a:extLst>
          </p:cNvPr>
          <p:cNvSpPr/>
          <p:nvPr/>
        </p:nvSpPr>
        <p:spPr>
          <a:xfrm>
            <a:off x="2269207" y="10124897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4FFB83FB-B4AD-504E-81EF-0B9F007FF947}"/>
              </a:ext>
            </a:extLst>
          </p:cNvPr>
          <p:cNvSpPr/>
          <p:nvPr/>
        </p:nvSpPr>
        <p:spPr>
          <a:xfrm>
            <a:off x="3829772" y="10170981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6CD7BE8-9F3B-C646-B2AA-47B978F2C01A}"/>
              </a:ext>
            </a:extLst>
          </p:cNvPr>
          <p:cNvSpPr/>
          <p:nvPr/>
        </p:nvSpPr>
        <p:spPr>
          <a:xfrm>
            <a:off x="7719044" y="10124897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73806BFB-D251-FC44-9195-AA202D010A05}"/>
              </a:ext>
            </a:extLst>
          </p:cNvPr>
          <p:cNvSpPr/>
          <p:nvPr/>
        </p:nvSpPr>
        <p:spPr>
          <a:xfrm rot="16200000">
            <a:off x="8452434" y="10704992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47B46EB9-8F65-C84F-A1C7-F57E19BC1FF4}"/>
              </a:ext>
            </a:extLst>
          </p:cNvPr>
          <p:cNvSpPr/>
          <p:nvPr/>
        </p:nvSpPr>
        <p:spPr>
          <a:xfrm>
            <a:off x="13168881" y="10124897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1F2CB60D-E3F4-AE4B-BCED-5E07D208A3D1}"/>
              </a:ext>
            </a:extLst>
          </p:cNvPr>
          <p:cNvSpPr/>
          <p:nvPr/>
        </p:nvSpPr>
        <p:spPr>
          <a:xfrm rot="2750560">
            <a:off x="15264673" y="10435505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65A459B7-AB63-394A-A06D-2FA485E26CD8}"/>
              </a:ext>
            </a:extLst>
          </p:cNvPr>
          <p:cNvSpPr/>
          <p:nvPr/>
        </p:nvSpPr>
        <p:spPr>
          <a:xfrm>
            <a:off x="18618718" y="10124897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7DD872E8-2EE0-E442-AC2A-EB2FB0B49182}"/>
              </a:ext>
            </a:extLst>
          </p:cNvPr>
          <p:cNvSpPr/>
          <p:nvPr/>
        </p:nvSpPr>
        <p:spPr>
          <a:xfrm rot="20673339">
            <a:off x="20048970" y="10138856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3759A7-7CD4-3545-AA0F-2E5A5E78A96B}"/>
              </a:ext>
            </a:extLst>
          </p:cNvPr>
          <p:cNvGrpSpPr/>
          <p:nvPr/>
        </p:nvGrpSpPr>
        <p:grpSpPr>
          <a:xfrm>
            <a:off x="1621688" y="11432214"/>
            <a:ext cx="4933929" cy="541302"/>
            <a:chOff x="1621688" y="6038318"/>
            <a:chExt cx="4933929" cy="5413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B472F49-DE50-B146-BD7E-8D5B9E3459C7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2E726D6-2A9A-104B-B6CA-36394ADA5F6C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EC05FE6-8D7A-7846-B28E-9751840C4912}"/>
              </a:ext>
            </a:extLst>
          </p:cNvPr>
          <p:cNvGrpSpPr/>
          <p:nvPr/>
        </p:nvGrpSpPr>
        <p:grpSpPr>
          <a:xfrm>
            <a:off x="7062850" y="11432214"/>
            <a:ext cx="4933929" cy="541302"/>
            <a:chOff x="1621688" y="6038318"/>
            <a:chExt cx="4933929" cy="54130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2DB6BE9-EE2D-1E48-B4D8-D707D9CFA99B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2630AC-B8B4-9442-B66E-031927B0FE5F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844E25-94E3-8A47-AE7D-4DC84FECB582}"/>
              </a:ext>
            </a:extLst>
          </p:cNvPr>
          <p:cNvGrpSpPr/>
          <p:nvPr/>
        </p:nvGrpSpPr>
        <p:grpSpPr>
          <a:xfrm>
            <a:off x="12535145" y="11432214"/>
            <a:ext cx="4933929" cy="541302"/>
            <a:chOff x="1621688" y="6038318"/>
            <a:chExt cx="4933929" cy="5413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164F6-52F2-1F4D-9018-1CB6C937EFF4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F953293-41C6-3D49-8FE4-A2B0707CD1A4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EB74C9C-DE52-9844-AEEA-93B3A2675295}"/>
              </a:ext>
            </a:extLst>
          </p:cNvPr>
          <p:cNvGrpSpPr/>
          <p:nvPr/>
        </p:nvGrpSpPr>
        <p:grpSpPr>
          <a:xfrm>
            <a:off x="17986546" y="11432214"/>
            <a:ext cx="4933929" cy="541302"/>
            <a:chOff x="1621688" y="6038318"/>
            <a:chExt cx="4933929" cy="54130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084E7F3-9084-2C4B-A348-9F26B4C0D337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B1B1295-D893-AB43-B7D4-96AEB3B1C35D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98BADE26-DA8A-294D-94F0-EC1933A6BE6D}"/>
              </a:ext>
            </a:extLst>
          </p:cNvPr>
          <p:cNvSpPr/>
          <p:nvPr/>
        </p:nvSpPr>
        <p:spPr>
          <a:xfrm>
            <a:off x="1980740" y="12249693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USD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81AFD1-9587-B648-817C-BB1A53EB3147}"/>
              </a:ext>
            </a:extLst>
          </p:cNvPr>
          <p:cNvSpPr/>
          <p:nvPr/>
        </p:nvSpPr>
        <p:spPr>
          <a:xfrm>
            <a:off x="7574812" y="12249693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EUR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1B0062F-15C2-D147-AABC-1168131EDC45}"/>
              </a:ext>
            </a:extLst>
          </p:cNvPr>
          <p:cNvSpPr/>
          <p:nvPr/>
        </p:nvSpPr>
        <p:spPr>
          <a:xfrm>
            <a:off x="12985834" y="12249693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CHF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550DB5-AF14-EB4B-92AE-5ADE12A6362D}"/>
              </a:ext>
            </a:extLst>
          </p:cNvPr>
          <p:cNvSpPr/>
          <p:nvPr/>
        </p:nvSpPr>
        <p:spPr>
          <a:xfrm>
            <a:off x="18371025" y="12249693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GBR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1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13">
            <a:extLst>
              <a:ext uri="{FF2B5EF4-FFF2-40B4-BE49-F238E27FC236}">
                <a16:creationId xmlns:a16="http://schemas.microsoft.com/office/drawing/2014/main" id="{CF245DDA-9F86-CA4D-B888-D8FF66755B3A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: Rounded Corners 13">
            <a:extLst>
              <a:ext uri="{FF2B5EF4-FFF2-40B4-BE49-F238E27FC236}">
                <a16:creationId xmlns:a16="http://schemas.microsoft.com/office/drawing/2014/main" id="{A02BEF4B-5421-2542-B9A5-CC280B97146A}"/>
              </a:ext>
            </a:extLst>
          </p:cNvPr>
          <p:cNvSpPr/>
          <p:nvPr/>
        </p:nvSpPr>
        <p:spPr>
          <a:xfrm>
            <a:off x="1675305" y="8551553"/>
            <a:ext cx="21027040" cy="3886200"/>
          </a:xfrm>
          <a:prstGeom prst="roundRect">
            <a:avLst>
              <a:gd name="adj" fmla="val 297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5" name="Rectangle: Rounded Corners 13">
            <a:extLst>
              <a:ext uri="{FF2B5EF4-FFF2-40B4-BE49-F238E27FC236}">
                <a16:creationId xmlns:a16="http://schemas.microsoft.com/office/drawing/2014/main" id="{2E9AC7CC-3486-D24D-B1EB-FA9A502C7E48}"/>
              </a:ext>
            </a:extLst>
          </p:cNvPr>
          <p:cNvSpPr/>
          <p:nvPr/>
        </p:nvSpPr>
        <p:spPr>
          <a:xfrm>
            <a:off x="1675305" y="4371831"/>
            <a:ext cx="6796758" cy="3886200"/>
          </a:xfrm>
          <a:prstGeom prst="roundRect">
            <a:avLst>
              <a:gd name="adj" fmla="val 297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E5C94E35-6E62-584E-93DC-B34416EEF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758170"/>
              </p:ext>
            </p:extLst>
          </p:nvPr>
        </p:nvGraphicFramePr>
        <p:xfrm>
          <a:off x="2423059" y="6116548"/>
          <a:ext cx="5301248" cy="1733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Rectangle: Rounded Corners 13">
            <a:extLst>
              <a:ext uri="{FF2B5EF4-FFF2-40B4-BE49-F238E27FC236}">
                <a16:creationId xmlns:a16="http://schemas.microsoft.com/office/drawing/2014/main" id="{7D06478B-A3F3-2843-B0A8-E2B0CA87C668}"/>
              </a:ext>
            </a:extLst>
          </p:cNvPr>
          <p:cNvSpPr/>
          <p:nvPr/>
        </p:nvSpPr>
        <p:spPr>
          <a:xfrm>
            <a:off x="8790446" y="4371831"/>
            <a:ext cx="6796758" cy="3886200"/>
          </a:xfrm>
          <a:prstGeom prst="roundRect">
            <a:avLst>
              <a:gd name="adj" fmla="val 297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7C9FF983-8BA4-804B-9B9B-36DB917E8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175160"/>
              </p:ext>
            </p:extLst>
          </p:nvPr>
        </p:nvGraphicFramePr>
        <p:xfrm>
          <a:off x="9573258" y="6116548"/>
          <a:ext cx="5301248" cy="1733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0" name="Rectangle: Rounded Corners 13">
            <a:extLst>
              <a:ext uri="{FF2B5EF4-FFF2-40B4-BE49-F238E27FC236}">
                <a16:creationId xmlns:a16="http://schemas.microsoft.com/office/drawing/2014/main" id="{4324C505-D84B-3D4F-93EE-368209BB4786}"/>
              </a:ext>
            </a:extLst>
          </p:cNvPr>
          <p:cNvSpPr/>
          <p:nvPr/>
        </p:nvSpPr>
        <p:spPr>
          <a:xfrm>
            <a:off x="15905587" y="4371831"/>
            <a:ext cx="6796758" cy="3886200"/>
          </a:xfrm>
          <a:prstGeom prst="roundRect">
            <a:avLst>
              <a:gd name="adj" fmla="val 297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FD4FABC0-14EA-ED4B-B2A7-CBB72090A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497585"/>
              </p:ext>
            </p:extLst>
          </p:nvPr>
        </p:nvGraphicFramePr>
        <p:xfrm>
          <a:off x="16653341" y="6116548"/>
          <a:ext cx="5301248" cy="1733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2" name="Group 91">
            <a:extLst>
              <a:ext uri="{FF2B5EF4-FFF2-40B4-BE49-F238E27FC236}">
                <a16:creationId xmlns:a16="http://schemas.microsoft.com/office/drawing/2014/main" id="{E74136C9-653A-0041-BE7D-E6EC727961AF}"/>
              </a:ext>
            </a:extLst>
          </p:cNvPr>
          <p:cNvGrpSpPr/>
          <p:nvPr/>
        </p:nvGrpSpPr>
        <p:grpSpPr>
          <a:xfrm>
            <a:off x="2324744" y="4817753"/>
            <a:ext cx="2676896" cy="1198533"/>
            <a:chOff x="15811913" y="4946524"/>
            <a:chExt cx="2676896" cy="119853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18D667-609F-554D-AD49-D91D8AC77BA5}"/>
                </a:ext>
              </a:extLst>
            </p:cNvPr>
            <p:cNvSpPr txBox="1"/>
            <p:nvPr/>
          </p:nvSpPr>
          <p:spPr>
            <a:xfrm flipH="1">
              <a:off x="15811913" y="5592855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15F494B-8FB1-0D43-8B4A-88E1C19F1534}"/>
                </a:ext>
              </a:extLst>
            </p:cNvPr>
            <p:cNvSpPr/>
            <p:nvPr/>
          </p:nvSpPr>
          <p:spPr>
            <a:xfrm flipH="1">
              <a:off x="15811913" y="4946524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5.36%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BFDB736-E56B-1B4E-A37C-61DDDC340EA2}"/>
              </a:ext>
            </a:extLst>
          </p:cNvPr>
          <p:cNvGrpSpPr/>
          <p:nvPr/>
        </p:nvGrpSpPr>
        <p:grpSpPr>
          <a:xfrm>
            <a:off x="9546986" y="4817753"/>
            <a:ext cx="2676896" cy="1198533"/>
            <a:chOff x="15811913" y="4946524"/>
            <a:chExt cx="2676896" cy="119853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668D07A-4301-1C48-9D26-75A278B3D887}"/>
                </a:ext>
              </a:extLst>
            </p:cNvPr>
            <p:cNvSpPr txBox="1"/>
            <p:nvPr/>
          </p:nvSpPr>
          <p:spPr>
            <a:xfrm flipH="1">
              <a:off x="15811913" y="5592855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8672393-C71C-B648-A89E-CFE086F7E6DD}"/>
                </a:ext>
              </a:extLst>
            </p:cNvPr>
            <p:cNvSpPr/>
            <p:nvPr/>
          </p:nvSpPr>
          <p:spPr>
            <a:xfrm flipH="1">
              <a:off x="15811913" y="4946524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4.30%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B049B49-0B0A-9543-8F9D-5672ACE9EC49}"/>
              </a:ext>
            </a:extLst>
          </p:cNvPr>
          <p:cNvGrpSpPr/>
          <p:nvPr/>
        </p:nvGrpSpPr>
        <p:grpSpPr>
          <a:xfrm>
            <a:off x="16653341" y="4817753"/>
            <a:ext cx="2676896" cy="1198533"/>
            <a:chOff x="15811913" y="4946524"/>
            <a:chExt cx="2676896" cy="119853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6CDC3F5-422E-754F-B24F-FC32F22EE2A6}"/>
                </a:ext>
              </a:extLst>
            </p:cNvPr>
            <p:cNvSpPr txBox="1"/>
            <p:nvPr/>
          </p:nvSpPr>
          <p:spPr>
            <a:xfrm flipH="1">
              <a:off x="15811913" y="5592855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Community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66324BC-B203-054E-9202-1C6E9E8D74C2}"/>
                </a:ext>
              </a:extLst>
            </p:cNvPr>
            <p:cNvSpPr/>
            <p:nvPr/>
          </p:nvSpPr>
          <p:spPr>
            <a:xfrm flipH="1">
              <a:off x="15811913" y="4946524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2.97%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CEB33-FCA8-BC45-AF6D-2300D83F4A14}"/>
              </a:ext>
            </a:extLst>
          </p:cNvPr>
          <p:cNvGrpSpPr/>
          <p:nvPr/>
        </p:nvGrpSpPr>
        <p:grpSpPr>
          <a:xfrm>
            <a:off x="2596631" y="9356852"/>
            <a:ext cx="19355577" cy="2580401"/>
            <a:chOff x="2596631" y="9914911"/>
            <a:chExt cx="19355577" cy="25804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08B3423-9CE4-6D4D-8F7D-F182B9F8731B}"/>
                </a:ext>
              </a:extLst>
            </p:cNvPr>
            <p:cNvGrpSpPr/>
            <p:nvPr/>
          </p:nvGrpSpPr>
          <p:grpSpPr>
            <a:xfrm>
              <a:off x="2722955" y="9914911"/>
              <a:ext cx="4933929" cy="1848619"/>
              <a:chOff x="1621688" y="4731001"/>
              <a:chExt cx="4933929" cy="18486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476DFF7A-8804-5549-BD02-FAF4D1DF9820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EFAD1D1-409C-804A-8040-7D816373698A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rgbClr val="3F3E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391756C-0D47-4E44-A573-0A04B30658CB}"/>
                  </a:ext>
                </a:extLst>
              </p:cNvPr>
              <p:cNvSpPr txBox="1"/>
              <p:nvPr/>
            </p:nvSpPr>
            <p:spPr>
              <a:xfrm flipH="1">
                <a:off x="1621688" y="6038318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723618D-8135-6A4C-B1E1-98063422DCBE}"/>
                  </a:ext>
                </a:extLst>
              </p:cNvPr>
              <p:cNvSpPr txBox="1"/>
              <p:nvPr/>
            </p:nvSpPr>
            <p:spPr>
              <a:xfrm>
                <a:off x="5733628" y="6038318"/>
                <a:ext cx="821989" cy="53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8785AD9-4209-9645-B087-EA7BCA0725DD}"/>
                </a:ext>
              </a:extLst>
            </p:cNvPr>
            <p:cNvSpPr/>
            <p:nvPr/>
          </p:nvSpPr>
          <p:spPr>
            <a:xfrm>
              <a:off x="2596631" y="1184898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Business Model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2D1994-9CB9-1944-9602-20CC7E36F585}"/>
                </a:ext>
              </a:extLst>
            </p:cNvPr>
            <p:cNvGrpSpPr/>
            <p:nvPr/>
          </p:nvGrpSpPr>
          <p:grpSpPr>
            <a:xfrm>
              <a:off x="9629640" y="9914911"/>
              <a:ext cx="5118370" cy="2580401"/>
              <a:chOff x="10080311" y="9914911"/>
              <a:chExt cx="5118370" cy="2580401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103E1BC-024F-0C4E-B693-7DB3F8CB6242}"/>
                  </a:ext>
                </a:extLst>
              </p:cNvPr>
              <p:cNvGrpSpPr/>
              <p:nvPr/>
            </p:nvGrpSpPr>
            <p:grpSpPr>
              <a:xfrm>
                <a:off x="10193383" y="9914911"/>
                <a:ext cx="4933929" cy="1848619"/>
                <a:chOff x="7062850" y="4731001"/>
                <a:chExt cx="4933929" cy="1848619"/>
              </a:xfrm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3F36E8EC-E547-D746-AE06-2219F99014E8}"/>
                    </a:ext>
                  </a:extLst>
                </p:cNvPr>
                <p:cNvSpPr/>
                <p:nvPr/>
              </p:nvSpPr>
              <p:spPr>
                <a:xfrm>
                  <a:off x="7719044" y="4731001"/>
                  <a:ext cx="3489724" cy="1742931"/>
                </a:xfrm>
                <a:custGeom>
                  <a:avLst/>
                  <a:gdLst>
                    <a:gd name="connsiteX0" fmla="*/ 1779598 w 1779650"/>
                    <a:gd name="connsiteY0" fmla="*/ 888722 h 888840"/>
                    <a:gd name="connsiteX1" fmla="*/ 889773 w 1779650"/>
                    <a:gd name="connsiteY1" fmla="*/ -118 h 888840"/>
                    <a:gd name="connsiteX2" fmla="*/ -53 w 1779650"/>
                    <a:gd name="connsiteY2" fmla="*/ 888722 h 888840"/>
                    <a:gd name="connsiteX3" fmla="*/ 386758 w 1779650"/>
                    <a:gd name="connsiteY3" fmla="*/ 888722 h 888840"/>
                    <a:gd name="connsiteX4" fmla="*/ 882801 w 1779650"/>
                    <a:gd name="connsiteY4" fmla="*/ 379394 h 888840"/>
                    <a:gd name="connsiteX5" fmla="*/ 1392693 w 1779650"/>
                    <a:gd name="connsiteY5" fmla="*/ 874897 h 888840"/>
                    <a:gd name="connsiteX6" fmla="*/ 1392693 w 1779650"/>
                    <a:gd name="connsiteY6" fmla="*/ 888722 h 888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9650" h="888840">
                      <a:moveTo>
                        <a:pt x="1779598" y="888722"/>
                      </a:moveTo>
                      <a:cubicBezTo>
                        <a:pt x="1779598" y="397833"/>
                        <a:pt x="1381206" y="-118"/>
                        <a:pt x="889773" y="-118"/>
                      </a:cubicBezTo>
                      <a:cubicBezTo>
                        <a:pt x="398336" y="-118"/>
                        <a:pt x="-53" y="397833"/>
                        <a:pt x="-53" y="888722"/>
                      </a:cubicBezTo>
                      <a:lnTo>
                        <a:pt x="386758" y="888722"/>
                      </a:lnTo>
                      <a:cubicBezTo>
                        <a:pt x="382935" y="611252"/>
                        <a:pt x="605023" y="383219"/>
                        <a:pt x="882801" y="379394"/>
                      </a:cubicBezTo>
                      <a:cubicBezTo>
                        <a:pt x="1160588" y="375579"/>
                        <a:pt x="1388874" y="597418"/>
                        <a:pt x="1392693" y="874897"/>
                      </a:cubicBezTo>
                      <a:cubicBezTo>
                        <a:pt x="1392760" y="879502"/>
                        <a:pt x="1392760" y="884117"/>
                        <a:pt x="1392693" y="8887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FFD4A5CD-B7D4-7F47-B820-9DB74D89EC74}"/>
                    </a:ext>
                  </a:extLst>
                </p:cNvPr>
                <p:cNvSpPr/>
                <p:nvPr/>
              </p:nvSpPr>
              <p:spPr>
                <a:xfrm rot="16200000">
                  <a:off x="8452434" y="5311096"/>
                  <a:ext cx="585867" cy="1739805"/>
                </a:xfrm>
                <a:custGeom>
                  <a:avLst/>
                  <a:gdLst>
                    <a:gd name="connsiteX0" fmla="*/ 46785 w 298774"/>
                    <a:gd name="connsiteY0" fmla="*/ 884535 h 887246"/>
                    <a:gd name="connsiteX1" fmla="*/ 2399 w 298774"/>
                    <a:gd name="connsiteY1" fmla="*/ 804804 h 887246"/>
                    <a:gd name="connsiteX2" fmla="*/ 298722 w 298774"/>
                    <a:gd name="connsiteY2" fmla="*/ -118 h 887246"/>
                    <a:gd name="connsiteX3" fmla="*/ 127272 w 298774"/>
                    <a:gd name="connsiteY3" fmla="*/ 840483 h 887246"/>
                    <a:gd name="connsiteX4" fmla="*/ 127272 w 298774"/>
                    <a:gd name="connsiteY4" fmla="*/ 840483 h 887246"/>
                    <a:gd name="connsiteX5" fmla="*/ 47319 w 298774"/>
                    <a:gd name="connsiteY5" fmla="*/ 884583 h 887246"/>
                    <a:gd name="connsiteX6" fmla="*/ 47166 w 298774"/>
                    <a:gd name="connsiteY6" fmla="*/ 884535 h 887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774" h="887246">
                      <a:moveTo>
                        <a:pt x="46785" y="884535"/>
                      </a:moveTo>
                      <a:cubicBezTo>
                        <a:pt x="12553" y="874669"/>
                        <a:pt x="-7278" y="839056"/>
                        <a:pt x="2399" y="804804"/>
                      </a:cubicBezTo>
                      <a:lnTo>
                        <a:pt x="298722" y="-118"/>
                      </a:lnTo>
                      <a:lnTo>
                        <a:pt x="127272" y="840483"/>
                      </a:lnTo>
                      <a:lnTo>
                        <a:pt x="127272" y="840483"/>
                      </a:lnTo>
                      <a:cubicBezTo>
                        <a:pt x="117385" y="874716"/>
                        <a:pt x="81590" y="894459"/>
                        <a:pt x="47319" y="884583"/>
                      </a:cubicBezTo>
                      <a:cubicBezTo>
                        <a:pt x="47271" y="884564"/>
                        <a:pt x="47214" y="884554"/>
                        <a:pt x="47166" y="884535"/>
                      </a:cubicBezTo>
                      <a:close/>
                    </a:path>
                  </a:pathLst>
                </a:custGeom>
                <a:solidFill>
                  <a:srgbClr val="3F3E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5749F32-15F0-934E-93CD-257C3B680BA4}"/>
                    </a:ext>
                  </a:extLst>
                </p:cNvPr>
                <p:cNvSpPr txBox="1"/>
                <p:nvPr/>
              </p:nvSpPr>
              <p:spPr>
                <a:xfrm flipH="1">
                  <a:off x="7062850" y="6038318"/>
                  <a:ext cx="643397" cy="541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1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36FA2EB-4C28-6441-888E-67BBD7D6C313}"/>
                    </a:ext>
                  </a:extLst>
                </p:cNvPr>
                <p:cNvSpPr txBox="1"/>
                <p:nvPr/>
              </p:nvSpPr>
              <p:spPr>
                <a:xfrm>
                  <a:off x="11174790" y="6038318"/>
                  <a:ext cx="821989" cy="535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1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100</a:t>
                  </a:r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3468C44-DF2B-CD4E-9461-849002167F3B}"/>
                  </a:ext>
                </a:extLst>
              </p:cNvPr>
              <p:cNvSpPr/>
              <p:nvPr/>
            </p:nvSpPr>
            <p:spPr>
              <a:xfrm>
                <a:off x="10080311" y="11848981"/>
                <a:ext cx="51183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Suppliers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56A5FB-80D8-D64D-8D78-5C0C8A815DFD}"/>
                </a:ext>
              </a:extLst>
            </p:cNvPr>
            <p:cNvGrpSpPr/>
            <p:nvPr/>
          </p:nvGrpSpPr>
          <p:grpSpPr>
            <a:xfrm>
              <a:off x="16833838" y="9914911"/>
              <a:ext cx="5118370" cy="2580401"/>
              <a:chOff x="17563697" y="9914911"/>
              <a:chExt cx="5118370" cy="25804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5DC566E-82F8-AA4B-A4EA-06169169F758}"/>
                  </a:ext>
                </a:extLst>
              </p:cNvPr>
              <p:cNvGrpSpPr/>
              <p:nvPr/>
            </p:nvGrpSpPr>
            <p:grpSpPr>
              <a:xfrm>
                <a:off x="17655917" y="9914911"/>
                <a:ext cx="4933929" cy="1848619"/>
                <a:chOff x="12535145" y="4731001"/>
                <a:chExt cx="4933929" cy="1848619"/>
              </a:xfrm>
            </p:grpSpPr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E4FFBDD5-7BD9-9E49-B01B-1E336FA33AF4}"/>
                    </a:ext>
                  </a:extLst>
                </p:cNvPr>
                <p:cNvSpPr/>
                <p:nvPr/>
              </p:nvSpPr>
              <p:spPr>
                <a:xfrm>
                  <a:off x="13168881" y="4731001"/>
                  <a:ext cx="3489724" cy="1742931"/>
                </a:xfrm>
                <a:custGeom>
                  <a:avLst/>
                  <a:gdLst>
                    <a:gd name="connsiteX0" fmla="*/ 1779598 w 1779650"/>
                    <a:gd name="connsiteY0" fmla="*/ 888722 h 888840"/>
                    <a:gd name="connsiteX1" fmla="*/ 889773 w 1779650"/>
                    <a:gd name="connsiteY1" fmla="*/ -118 h 888840"/>
                    <a:gd name="connsiteX2" fmla="*/ -53 w 1779650"/>
                    <a:gd name="connsiteY2" fmla="*/ 888722 h 888840"/>
                    <a:gd name="connsiteX3" fmla="*/ 386758 w 1779650"/>
                    <a:gd name="connsiteY3" fmla="*/ 888722 h 888840"/>
                    <a:gd name="connsiteX4" fmla="*/ 882801 w 1779650"/>
                    <a:gd name="connsiteY4" fmla="*/ 379394 h 888840"/>
                    <a:gd name="connsiteX5" fmla="*/ 1392693 w 1779650"/>
                    <a:gd name="connsiteY5" fmla="*/ 874897 h 888840"/>
                    <a:gd name="connsiteX6" fmla="*/ 1392693 w 1779650"/>
                    <a:gd name="connsiteY6" fmla="*/ 888722 h 888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9650" h="888840">
                      <a:moveTo>
                        <a:pt x="1779598" y="888722"/>
                      </a:moveTo>
                      <a:cubicBezTo>
                        <a:pt x="1779598" y="397833"/>
                        <a:pt x="1381206" y="-118"/>
                        <a:pt x="889773" y="-118"/>
                      </a:cubicBezTo>
                      <a:cubicBezTo>
                        <a:pt x="398336" y="-118"/>
                        <a:pt x="-53" y="397833"/>
                        <a:pt x="-53" y="888722"/>
                      </a:cubicBezTo>
                      <a:lnTo>
                        <a:pt x="386758" y="888722"/>
                      </a:lnTo>
                      <a:cubicBezTo>
                        <a:pt x="382935" y="611252"/>
                        <a:pt x="605023" y="383219"/>
                        <a:pt x="882801" y="379394"/>
                      </a:cubicBezTo>
                      <a:cubicBezTo>
                        <a:pt x="1160588" y="375579"/>
                        <a:pt x="1388874" y="597418"/>
                        <a:pt x="1392693" y="874897"/>
                      </a:cubicBezTo>
                      <a:cubicBezTo>
                        <a:pt x="1392760" y="879502"/>
                        <a:pt x="1392760" y="884117"/>
                        <a:pt x="1392693" y="88872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0D1732F2-C9C8-0B48-BF30-D77AA732BBC7}"/>
                    </a:ext>
                  </a:extLst>
                </p:cNvPr>
                <p:cNvSpPr/>
                <p:nvPr/>
              </p:nvSpPr>
              <p:spPr>
                <a:xfrm rot="2750560">
                  <a:off x="15264673" y="5041609"/>
                  <a:ext cx="585867" cy="1739805"/>
                </a:xfrm>
                <a:custGeom>
                  <a:avLst/>
                  <a:gdLst>
                    <a:gd name="connsiteX0" fmla="*/ 46785 w 298774"/>
                    <a:gd name="connsiteY0" fmla="*/ 884535 h 887246"/>
                    <a:gd name="connsiteX1" fmla="*/ 2399 w 298774"/>
                    <a:gd name="connsiteY1" fmla="*/ 804804 h 887246"/>
                    <a:gd name="connsiteX2" fmla="*/ 298722 w 298774"/>
                    <a:gd name="connsiteY2" fmla="*/ -118 h 887246"/>
                    <a:gd name="connsiteX3" fmla="*/ 127272 w 298774"/>
                    <a:gd name="connsiteY3" fmla="*/ 840483 h 887246"/>
                    <a:gd name="connsiteX4" fmla="*/ 127272 w 298774"/>
                    <a:gd name="connsiteY4" fmla="*/ 840483 h 887246"/>
                    <a:gd name="connsiteX5" fmla="*/ 47319 w 298774"/>
                    <a:gd name="connsiteY5" fmla="*/ 884583 h 887246"/>
                    <a:gd name="connsiteX6" fmla="*/ 47166 w 298774"/>
                    <a:gd name="connsiteY6" fmla="*/ 884535 h 887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774" h="887246">
                      <a:moveTo>
                        <a:pt x="46785" y="884535"/>
                      </a:moveTo>
                      <a:cubicBezTo>
                        <a:pt x="12553" y="874669"/>
                        <a:pt x="-7278" y="839056"/>
                        <a:pt x="2399" y="804804"/>
                      </a:cubicBezTo>
                      <a:lnTo>
                        <a:pt x="298722" y="-118"/>
                      </a:lnTo>
                      <a:lnTo>
                        <a:pt x="127272" y="840483"/>
                      </a:lnTo>
                      <a:lnTo>
                        <a:pt x="127272" y="840483"/>
                      </a:lnTo>
                      <a:cubicBezTo>
                        <a:pt x="117385" y="874716"/>
                        <a:pt x="81590" y="894459"/>
                        <a:pt x="47319" y="884583"/>
                      </a:cubicBezTo>
                      <a:cubicBezTo>
                        <a:pt x="47271" y="884564"/>
                        <a:pt x="47214" y="884554"/>
                        <a:pt x="47166" y="884535"/>
                      </a:cubicBezTo>
                      <a:close/>
                    </a:path>
                  </a:pathLst>
                </a:custGeom>
                <a:solidFill>
                  <a:srgbClr val="3F3E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C7096E1-E5E7-EB45-8D7A-4D12469ECC5A}"/>
                    </a:ext>
                  </a:extLst>
                </p:cNvPr>
                <p:cNvSpPr txBox="1"/>
                <p:nvPr/>
              </p:nvSpPr>
              <p:spPr>
                <a:xfrm flipH="1">
                  <a:off x="12535145" y="6038318"/>
                  <a:ext cx="643397" cy="541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1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2429406-68F7-D245-8996-2192CD357ECF}"/>
                    </a:ext>
                  </a:extLst>
                </p:cNvPr>
                <p:cNvSpPr txBox="1"/>
                <p:nvPr/>
              </p:nvSpPr>
              <p:spPr>
                <a:xfrm>
                  <a:off x="16647085" y="6038318"/>
                  <a:ext cx="821989" cy="535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1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100</a:t>
                  </a:r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5CC3663-03AA-724A-8389-09998512167E}"/>
                  </a:ext>
                </a:extLst>
              </p:cNvPr>
              <p:cNvSpPr/>
              <p:nvPr/>
            </p:nvSpPr>
            <p:spPr>
              <a:xfrm>
                <a:off x="17563697" y="11848981"/>
                <a:ext cx="51183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Community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850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B339079-29C1-694B-BCFD-C977AE1AE504}"/>
              </a:ext>
            </a:extLst>
          </p:cNvPr>
          <p:cNvSpPr txBox="1"/>
          <p:nvPr/>
        </p:nvSpPr>
        <p:spPr>
          <a:xfrm>
            <a:off x="3255113" y="4750020"/>
            <a:ext cx="177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+2470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7C95B-0608-6C46-BB39-FB19204D9517}"/>
              </a:ext>
            </a:extLst>
          </p:cNvPr>
          <p:cNvSpPr txBox="1"/>
          <p:nvPr/>
        </p:nvSpPr>
        <p:spPr>
          <a:xfrm>
            <a:off x="3255113" y="5405245"/>
            <a:ext cx="17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F7D931-1C5D-5B42-8E5E-A8C2A6E67092}"/>
              </a:ext>
            </a:extLst>
          </p:cNvPr>
          <p:cNvSpPr/>
          <p:nvPr/>
        </p:nvSpPr>
        <p:spPr>
          <a:xfrm>
            <a:off x="1851195" y="4813816"/>
            <a:ext cx="1060134" cy="1060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EDB1A86-795B-0E43-A447-E00E995491F2}"/>
              </a:ext>
            </a:extLst>
          </p:cNvPr>
          <p:cNvSpPr/>
          <p:nvPr/>
        </p:nvSpPr>
        <p:spPr>
          <a:xfrm flipH="1">
            <a:off x="2167516" y="5120033"/>
            <a:ext cx="413115" cy="3561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0532D-2F3F-0642-BA22-FC1BFDD347A8}"/>
              </a:ext>
            </a:extLst>
          </p:cNvPr>
          <p:cNvSpPr txBox="1"/>
          <p:nvPr/>
        </p:nvSpPr>
        <p:spPr>
          <a:xfrm>
            <a:off x="9182845" y="4750020"/>
            <a:ext cx="177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+3990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8778AE-A94D-FA4B-ACFE-10D80C4CA92F}"/>
              </a:ext>
            </a:extLst>
          </p:cNvPr>
          <p:cNvSpPr txBox="1"/>
          <p:nvPr/>
        </p:nvSpPr>
        <p:spPr>
          <a:xfrm>
            <a:off x="9182845" y="5405245"/>
            <a:ext cx="17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EUR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63CC41-9B65-6E4E-82AA-F67C7CB1EA40}"/>
              </a:ext>
            </a:extLst>
          </p:cNvPr>
          <p:cNvSpPr/>
          <p:nvPr/>
        </p:nvSpPr>
        <p:spPr>
          <a:xfrm>
            <a:off x="7778927" y="4813816"/>
            <a:ext cx="1060134" cy="10601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74BD95CC-26B0-B84B-84D3-17BB69AA1F8B}"/>
              </a:ext>
            </a:extLst>
          </p:cNvPr>
          <p:cNvSpPr/>
          <p:nvPr/>
        </p:nvSpPr>
        <p:spPr>
          <a:xfrm rot="10800000" flipH="1" flipV="1">
            <a:off x="8102436" y="5125566"/>
            <a:ext cx="413115" cy="3561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A7AD56-C74E-754E-929D-E6549BA62CBA}"/>
              </a:ext>
            </a:extLst>
          </p:cNvPr>
          <p:cNvSpPr txBox="1"/>
          <p:nvPr/>
        </p:nvSpPr>
        <p:spPr>
          <a:xfrm>
            <a:off x="15110577" y="4750020"/>
            <a:ext cx="177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+1570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DF3F9D-A0D3-D742-8ACA-5A1F59C67498}"/>
              </a:ext>
            </a:extLst>
          </p:cNvPr>
          <p:cNvSpPr txBox="1"/>
          <p:nvPr/>
        </p:nvSpPr>
        <p:spPr>
          <a:xfrm>
            <a:off x="15110577" y="5405245"/>
            <a:ext cx="17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CHF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B8CAF6-792E-DE48-A247-DA4FD4DEA460}"/>
              </a:ext>
            </a:extLst>
          </p:cNvPr>
          <p:cNvSpPr/>
          <p:nvPr/>
        </p:nvSpPr>
        <p:spPr>
          <a:xfrm>
            <a:off x="13706659" y="4813816"/>
            <a:ext cx="1060134" cy="10601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CE67AC57-AB85-7143-B58A-2BB5A4CA4A4A}"/>
              </a:ext>
            </a:extLst>
          </p:cNvPr>
          <p:cNvSpPr/>
          <p:nvPr/>
        </p:nvSpPr>
        <p:spPr>
          <a:xfrm flipH="1" flipV="1">
            <a:off x="14022980" y="5215282"/>
            <a:ext cx="413115" cy="3561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3BAF4-A9C0-5B4E-B46A-468CADE10E97}"/>
              </a:ext>
            </a:extLst>
          </p:cNvPr>
          <p:cNvSpPr txBox="1"/>
          <p:nvPr/>
        </p:nvSpPr>
        <p:spPr>
          <a:xfrm>
            <a:off x="21038309" y="4750020"/>
            <a:ext cx="177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+2390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24B9F-D829-904D-8188-4B7C442BA7DA}"/>
              </a:ext>
            </a:extLst>
          </p:cNvPr>
          <p:cNvSpPr txBox="1"/>
          <p:nvPr/>
        </p:nvSpPr>
        <p:spPr>
          <a:xfrm>
            <a:off x="21038309" y="5405245"/>
            <a:ext cx="17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GBP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4FF82B-EDF6-8847-AF9B-C2CCE25E1426}"/>
              </a:ext>
            </a:extLst>
          </p:cNvPr>
          <p:cNvSpPr/>
          <p:nvPr/>
        </p:nvSpPr>
        <p:spPr>
          <a:xfrm>
            <a:off x="19634391" y="4813816"/>
            <a:ext cx="1060134" cy="10601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502F5D7A-9363-E245-BAB6-3EFCE8AC8E15}"/>
              </a:ext>
            </a:extLst>
          </p:cNvPr>
          <p:cNvSpPr/>
          <p:nvPr/>
        </p:nvSpPr>
        <p:spPr>
          <a:xfrm rot="10800000" flipH="1">
            <a:off x="19957900" y="5215283"/>
            <a:ext cx="413115" cy="3561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8010AAA-F347-2B4E-8509-BB13245AA153}"/>
              </a:ext>
            </a:extLst>
          </p:cNvPr>
          <p:cNvGrpSpPr/>
          <p:nvPr/>
        </p:nvGrpSpPr>
        <p:grpSpPr>
          <a:xfrm>
            <a:off x="1851195" y="7021286"/>
            <a:ext cx="6770300" cy="5417455"/>
            <a:chOff x="1851195" y="7086600"/>
            <a:chExt cx="6770300" cy="541745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AC44C7-20C7-8A46-B1C5-D35E91B7B001}"/>
                </a:ext>
              </a:extLst>
            </p:cNvPr>
            <p:cNvSpPr txBox="1"/>
            <p:nvPr/>
          </p:nvSpPr>
          <p:spPr>
            <a:xfrm>
              <a:off x="1851195" y="10257286"/>
              <a:ext cx="675878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 useful information.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811264-A2C6-8C42-AD5D-87AD6AFCBD85}"/>
                </a:ext>
              </a:extLst>
            </p:cNvPr>
            <p:cNvSpPr txBox="1"/>
            <p:nvPr/>
          </p:nvSpPr>
          <p:spPr>
            <a:xfrm>
              <a:off x="1862706" y="7086600"/>
              <a:ext cx="67587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rPr>
                <a:t>Most businesses already know that social media platforms.</a:t>
              </a:r>
            </a:p>
          </p:txBody>
        </p:sp>
      </p:grp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E18C2A5-1A34-3648-BDFA-DA324674E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586545"/>
              </p:ext>
            </p:extLst>
          </p:nvPr>
        </p:nvGraphicFramePr>
        <p:xfrm>
          <a:off x="9168623" y="7018734"/>
          <a:ext cx="13346321" cy="542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6E76FD73-F1FC-DF4F-B1E2-F3E7E2324428}"/>
              </a:ext>
            </a:extLst>
          </p:cNvPr>
          <p:cNvGrpSpPr/>
          <p:nvPr/>
        </p:nvGrpSpPr>
        <p:grpSpPr>
          <a:xfrm>
            <a:off x="15372497" y="7116676"/>
            <a:ext cx="2253748" cy="1432301"/>
            <a:chOff x="5503153" y="5774573"/>
            <a:chExt cx="2253748" cy="143230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938469-88C7-6243-ADAC-2BB23C910EF3}"/>
                </a:ext>
              </a:extLst>
            </p:cNvPr>
            <p:cNvGrpSpPr/>
            <p:nvPr/>
          </p:nvGrpSpPr>
          <p:grpSpPr>
            <a:xfrm rot="10800000">
              <a:off x="5503153" y="5774573"/>
              <a:ext cx="2253748" cy="1432301"/>
              <a:chOff x="12576155" y="4410636"/>
              <a:chExt cx="2913824" cy="185179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4724FCA-92DB-494E-BC3B-27736C167B61}"/>
                  </a:ext>
                </a:extLst>
              </p:cNvPr>
              <p:cNvSpPr/>
              <p:nvPr/>
            </p:nvSpPr>
            <p:spPr>
              <a:xfrm>
                <a:off x="12576155" y="4710547"/>
                <a:ext cx="2913824" cy="155188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0C5613E3-7116-C64C-99DD-B1E4E7F7072C}"/>
                  </a:ext>
                </a:extLst>
              </p:cNvPr>
              <p:cNvSpPr/>
              <p:nvPr/>
            </p:nvSpPr>
            <p:spPr>
              <a:xfrm>
                <a:off x="13742922" y="4410636"/>
                <a:ext cx="580486" cy="50041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D9342FB-1EBF-9A40-9D13-60C8510C9153}"/>
                </a:ext>
              </a:extLst>
            </p:cNvPr>
            <p:cNvGrpSpPr/>
            <p:nvPr/>
          </p:nvGrpSpPr>
          <p:grpSpPr>
            <a:xfrm>
              <a:off x="5797384" y="5806559"/>
              <a:ext cx="1665136" cy="1088642"/>
              <a:chOff x="1817978" y="5683875"/>
              <a:chExt cx="1665136" cy="108864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E1CC41-7E65-7343-88D8-A428EE60BC1F}"/>
                  </a:ext>
                </a:extLst>
              </p:cNvPr>
              <p:cNvSpPr txBox="1"/>
              <p:nvPr/>
            </p:nvSpPr>
            <p:spPr>
              <a:xfrm>
                <a:off x="1817979" y="5683875"/>
                <a:ext cx="1665135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F43B831-F6EA-9849-B9C0-93487118ADAE}"/>
                  </a:ext>
                </a:extLst>
              </p:cNvPr>
              <p:cNvSpPr/>
              <p:nvPr/>
            </p:nvSpPr>
            <p:spPr>
              <a:xfrm>
                <a:off x="1817978" y="6187742"/>
                <a:ext cx="16651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709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4E47F97-08FD-A048-965C-B1FF57D1E8FE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03452-1249-0341-BC59-14445938825B}"/>
              </a:ext>
            </a:extLst>
          </p:cNvPr>
          <p:cNvGrpSpPr/>
          <p:nvPr/>
        </p:nvGrpSpPr>
        <p:grpSpPr>
          <a:xfrm flipH="1">
            <a:off x="1272682" y="4091092"/>
            <a:ext cx="21832286" cy="8506466"/>
            <a:chOff x="1272682" y="4091092"/>
            <a:chExt cx="21832286" cy="8506466"/>
          </a:xfrm>
        </p:grpSpPr>
        <p:sp>
          <p:nvSpPr>
            <p:cNvPr id="41" name="Rectangle: Rounded Corners 2">
              <a:extLst>
                <a:ext uri="{FF2B5EF4-FFF2-40B4-BE49-F238E27FC236}">
                  <a16:creationId xmlns:a16="http://schemas.microsoft.com/office/drawing/2014/main" id="{2527E32A-1C89-FF41-A177-53F337250FEC}"/>
                </a:ext>
              </a:extLst>
            </p:cNvPr>
            <p:cNvSpPr/>
            <p:nvPr/>
          </p:nvSpPr>
          <p:spPr>
            <a:xfrm>
              <a:off x="10526557" y="4091092"/>
              <a:ext cx="12578411" cy="2944214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5400000" algn="ctr" rotWithShape="0">
                <a:srgbClr val="00010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3">
              <a:extLst>
                <a:ext uri="{FF2B5EF4-FFF2-40B4-BE49-F238E27FC236}">
                  <a16:creationId xmlns:a16="http://schemas.microsoft.com/office/drawing/2014/main" id="{969586BF-53A8-2E4F-9384-1D18515F9A93}"/>
                </a:ext>
              </a:extLst>
            </p:cNvPr>
            <p:cNvSpPr/>
            <p:nvPr/>
          </p:nvSpPr>
          <p:spPr>
            <a:xfrm>
              <a:off x="10526557" y="8054822"/>
              <a:ext cx="5767176" cy="4542736"/>
            </a:xfrm>
            <a:prstGeom prst="roundRect">
              <a:avLst>
                <a:gd name="adj" fmla="val 32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2700000" algn="ctr" rotWithShape="0">
                <a:srgbClr val="000104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6">
              <a:extLst>
                <a:ext uri="{FF2B5EF4-FFF2-40B4-BE49-F238E27FC236}">
                  <a16:creationId xmlns:a16="http://schemas.microsoft.com/office/drawing/2014/main" id="{45455DC1-B73D-674F-93B0-755566C2DA70}"/>
                </a:ext>
              </a:extLst>
            </p:cNvPr>
            <p:cNvSpPr/>
            <p:nvPr/>
          </p:nvSpPr>
          <p:spPr>
            <a:xfrm>
              <a:off x="17337790" y="8054822"/>
              <a:ext cx="5767178" cy="4542736"/>
            </a:xfrm>
            <a:prstGeom prst="roundRect">
              <a:avLst>
                <a:gd name="adj" fmla="val 225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2700000" algn="ctr" rotWithShape="0">
                <a:srgbClr val="000104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7">
              <a:extLst>
                <a:ext uri="{FF2B5EF4-FFF2-40B4-BE49-F238E27FC236}">
                  <a16:creationId xmlns:a16="http://schemas.microsoft.com/office/drawing/2014/main" id="{B0B3DCFB-209B-8B4B-BDDC-7D37E09CCCD2}"/>
                </a:ext>
              </a:extLst>
            </p:cNvPr>
            <p:cNvSpPr/>
            <p:nvPr/>
          </p:nvSpPr>
          <p:spPr>
            <a:xfrm>
              <a:off x="1272682" y="4091094"/>
              <a:ext cx="8239646" cy="8506464"/>
            </a:xfrm>
            <a:prstGeom prst="roundRect">
              <a:avLst>
                <a:gd name="adj" fmla="val 1785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2700000" algn="ctr" rotWithShape="0">
                <a:srgbClr val="000104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5E21BA-8936-8E41-91DE-7AE30A1822F0}"/>
              </a:ext>
            </a:extLst>
          </p:cNvPr>
          <p:cNvSpPr/>
          <p:nvPr/>
        </p:nvSpPr>
        <p:spPr>
          <a:xfrm>
            <a:off x="10140290" y="9836034"/>
            <a:ext cx="1162544" cy="611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C6E015-84F6-F74D-BC34-A6BA30F2B525}"/>
              </a:ext>
            </a:extLst>
          </p:cNvPr>
          <p:cNvSpPr/>
          <p:nvPr/>
        </p:nvSpPr>
        <p:spPr>
          <a:xfrm>
            <a:off x="1730808" y="9836034"/>
            <a:ext cx="975166" cy="611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FD1A6A2-211E-0B4C-85F3-CCC938924963}"/>
              </a:ext>
            </a:extLst>
          </p:cNvPr>
          <p:cNvGrpSpPr/>
          <p:nvPr/>
        </p:nvGrpSpPr>
        <p:grpSpPr>
          <a:xfrm>
            <a:off x="1153641" y="9608166"/>
            <a:ext cx="6005259" cy="1724523"/>
            <a:chOff x="1153641" y="9905158"/>
            <a:chExt cx="6005259" cy="172452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943E27-73B1-2147-B63E-C7293589F9FA}"/>
                </a:ext>
              </a:extLst>
            </p:cNvPr>
            <p:cNvSpPr txBox="1"/>
            <p:nvPr/>
          </p:nvSpPr>
          <p:spPr>
            <a:xfrm>
              <a:off x="1494413" y="10200748"/>
              <a:ext cx="1420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120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7BF807-A4A6-C44E-9877-0F9578EEF8C0}"/>
                </a:ext>
              </a:extLst>
            </p:cNvPr>
            <p:cNvSpPr txBox="1"/>
            <p:nvPr/>
          </p:nvSpPr>
          <p:spPr>
            <a:xfrm>
              <a:off x="2980483" y="10200748"/>
              <a:ext cx="1852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2,569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6ACDC2-E78B-5146-9EC9-FA498D1C0A73}"/>
                </a:ext>
              </a:extLst>
            </p:cNvPr>
            <p:cNvSpPr txBox="1"/>
            <p:nvPr/>
          </p:nvSpPr>
          <p:spPr>
            <a:xfrm>
              <a:off x="4898798" y="10200748"/>
              <a:ext cx="1852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2,569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C34CB7A-E78A-314F-92B3-437A0D31EA06}"/>
                </a:ext>
              </a:extLst>
            </p:cNvPr>
            <p:cNvSpPr txBox="1"/>
            <p:nvPr/>
          </p:nvSpPr>
          <p:spPr>
            <a:xfrm>
              <a:off x="1153641" y="11229571"/>
              <a:ext cx="2045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alpha val="6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Posts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F35145E-EDCE-7942-8456-F67383DAF354}"/>
                </a:ext>
              </a:extLst>
            </p:cNvPr>
            <p:cNvSpPr txBox="1"/>
            <p:nvPr/>
          </p:nvSpPr>
          <p:spPr>
            <a:xfrm>
              <a:off x="2567193" y="11229571"/>
              <a:ext cx="26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alpha val="6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Followers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2E350A6-76AB-DB46-9782-120D0F063D7B}"/>
                </a:ext>
              </a:extLst>
            </p:cNvPr>
            <p:cNvSpPr txBox="1"/>
            <p:nvPr/>
          </p:nvSpPr>
          <p:spPr>
            <a:xfrm>
              <a:off x="4491600" y="11229571"/>
              <a:ext cx="26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alpha val="6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Comments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7721A8-A0CA-8B47-B695-F73D45AB37AD}"/>
                </a:ext>
              </a:extLst>
            </p:cNvPr>
            <p:cNvCxnSpPr/>
            <p:nvPr/>
          </p:nvCxnSpPr>
          <p:spPr>
            <a:xfrm>
              <a:off x="1289228" y="9905158"/>
              <a:ext cx="5744195" cy="0"/>
            </a:xfrm>
            <a:prstGeom prst="line">
              <a:avLst/>
            </a:prstGeom>
            <a:ln w="9525">
              <a:solidFill>
                <a:schemeClr val="tx2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8A27C-2581-6B41-9512-5AF167F1F75C}"/>
                </a:ext>
              </a:extLst>
            </p:cNvPr>
            <p:cNvCxnSpPr>
              <a:cxnSpLocks/>
            </p:cNvCxnSpPr>
            <p:nvPr/>
          </p:nvCxnSpPr>
          <p:spPr>
            <a:xfrm>
              <a:off x="1266245" y="10970657"/>
              <a:ext cx="5744195" cy="0"/>
            </a:xfrm>
            <a:prstGeom prst="line">
              <a:avLst/>
            </a:prstGeom>
            <a:ln w="9525">
              <a:solidFill>
                <a:schemeClr val="tx2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64B80C29-5757-F04B-B1D9-F22728AB950C}"/>
              </a:ext>
            </a:extLst>
          </p:cNvPr>
          <p:cNvSpPr/>
          <p:nvPr/>
        </p:nvSpPr>
        <p:spPr>
          <a:xfrm>
            <a:off x="1494413" y="8733969"/>
            <a:ext cx="5290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Business Model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2FAA712-5B0E-0B46-B29A-E4C296B1EAEF}"/>
              </a:ext>
            </a:extLst>
          </p:cNvPr>
          <p:cNvGrpSpPr/>
          <p:nvPr/>
        </p:nvGrpSpPr>
        <p:grpSpPr>
          <a:xfrm>
            <a:off x="7964875" y="9608166"/>
            <a:ext cx="6005259" cy="1724523"/>
            <a:chOff x="1153641" y="9905158"/>
            <a:chExt cx="6005259" cy="17245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BAC3255-D8A6-A640-92D6-74F80E89D981}"/>
                </a:ext>
              </a:extLst>
            </p:cNvPr>
            <p:cNvSpPr txBox="1"/>
            <p:nvPr/>
          </p:nvSpPr>
          <p:spPr>
            <a:xfrm>
              <a:off x="1494413" y="10200748"/>
              <a:ext cx="1420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026AE38-D5F0-AF40-854C-4D4CBAB5F078}"/>
                </a:ext>
              </a:extLst>
            </p:cNvPr>
            <p:cNvSpPr txBox="1"/>
            <p:nvPr/>
          </p:nvSpPr>
          <p:spPr>
            <a:xfrm>
              <a:off x="2980483" y="10200748"/>
              <a:ext cx="1852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2,569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083214-BA90-8A45-AE7C-3B6D69501177}"/>
                </a:ext>
              </a:extLst>
            </p:cNvPr>
            <p:cNvSpPr txBox="1"/>
            <p:nvPr/>
          </p:nvSpPr>
          <p:spPr>
            <a:xfrm>
              <a:off x="4898798" y="10200748"/>
              <a:ext cx="1852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2,569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290CC-998D-7F45-A07C-C6A0934A5342}"/>
                </a:ext>
              </a:extLst>
            </p:cNvPr>
            <p:cNvSpPr txBox="1"/>
            <p:nvPr/>
          </p:nvSpPr>
          <p:spPr>
            <a:xfrm>
              <a:off x="1153641" y="11229571"/>
              <a:ext cx="2045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alpha val="6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Posts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6D8A17-A250-8849-B915-F1CD951C94DC}"/>
                </a:ext>
              </a:extLst>
            </p:cNvPr>
            <p:cNvSpPr txBox="1"/>
            <p:nvPr/>
          </p:nvSpPr>
          <p:spPr>
            <a:xfrm>
              <a:off x="2567193" y="11229571"/>
              <a:ext cx="26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alpha val="6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Followers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8BBB858-0777-8243-A33F-16DC94826FBF}"/>
                </a:ext>
              </a:extLst>
            </p:cNvPr>
            <p:cNvSpPr txBox="1"/>
            <p:nvPr/>
          </p:nvSpPr>
          <p:spPr>
            <a:xfrm>
              <a:off x="4491600" y="11229571"/>
              <a:ext cx="26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alpha val="6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Comments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73ADC2-CC41-C148-BE6C-8FCD4F477B6F}"/>
                </a:ext>
              </a:extLst>
            </p:cNvPr>
            <p:cNvCxnSpPr/>
            <p:nvPr/>
          </p:nvCxnSpPr>
          <p:spPr>
            <a:xfrm>
              <a:off x="1289228" y="9905158"/>
              <a:ext cx="5744195" cy="0"/>
            </a:xfrm>
            <a:prstGeom prst="line">
              <a:avLst/>
            </a:prstGeom>
            <a:ln w="9525">
              <a:solidFill>
                <a:schemeClr val="tx2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2CEEE56-EF57-DE44-81DD-74C43611C43A}"/>
                </a:ext>
              </a:extLst>
            </p:cNvPr>
            <p:cNvCxnSpPr>
              <a:cxnSpLocks/>
            </p:cNvCxnSpPr>
            <p:nvPr/>
          </p:nvCxnSpPr>
          <p:spPr>
            <a:xfrm>
              <a:off x="1266245" y="10970657"/>
              <a:ext cx="5744195" cy="0"/>
            </a:xfrm>
            <a:prstGeom prst="line">
              <a:avLst/>
            </a:prstGeom>
            <a:ln w="9525">
              <a:solidFill>
                <a:schemeClr val="tx2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17B9CD7-E110-584B-8258-42818EC9898D}"/>
              </a:ext>
            </a:extLst>
          </p:cNvPr>
          <p:cNvSpPr/>
          <p:nvPr/>
        </p:nvSpPr>
        <p:spPr>
          <a:xfrm>
            <a:off x="8305647" y="8733969"/>
            <a:ext cx="5290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AE9FC35-3202-6840-9A89-817B4F20B423}"/>
              </a:ext>
            </a:extLst>
          </p:cNvPr>
          <p:cNvGrpSpPr/>
          <p:nvPr/>
        </p:nvGrpSpPr>
        <p:grpSpPr>
          <a:xfrm>
            <a:off x="1814704" y="4721459"/>
            <a:ext cx="2676896" cy="1724652"/>
            <a:chOff x="1228824" y="3937175"/>
            <a:chExt cx="2676896" cy="172465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6B4503-9CAA-DA40-83F8-B23F4150FA8B}"/>
                </a:ext>
              </a:extLst>
            </p:cNvPr>
            <p:cNvSpPr txBox="1"/>
            <p:nvPr/>
          </p:nvSpPr>
          <p:spPr>
            <a:xfrm flipH="1">
              <a:off x="1228824" y="5109625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D5EDCCF-BA0D-5A46-B235-41F535637552}"/>
                </a:ext>
              </a:extLst>
            </p:cNvPr>
            <p:cNvSpPr/>
            <p:nvPr/>
          </p:nvSpPr>
          <p:spPr>
            <a:xfrm flipH="1">
              <a:off x="1228824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+2.5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231F280-AE21-134F-A601-6943D81AAF4B}"/>
                </a:ext>
              </a:extLst>
            </p:cNvPr>
            <p:cNvSpPr txBox="1"/>
            <p:nvPr/>
          </p:nvSpPr>
          <p:spPr>
            <a:xfrm flipH="1">
              <a:off x="1228824" y="4599316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NASDAQ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2067EE-1BDF-6143-9EBD-55FAD70F65CF}"/>
              </a:ext>
            </a:extLst>
          </p:cNvPr>
          <p:cNvGrpSpPr/>
          <p:nvPr/>
        </p:nvGrpSpPr>
        <p:grpSpPr>
          <a:xfrm>
            <a:off x="4786092" y="5353186"/>
            <a:ext cx="8313682" cy="623929"/>
            <a:chOff x="13181312" y="9453048"/>
            <a:chExt cx="9130418" cy="623929"/>
          </a:xfrm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DE2E15D-8E42-3048-9AEB-E1A4D20A85D8}"/>
                </a:ext>
              </a:extLst>
            </p:cNvPr>
            <p:cNvSpPr/>
            <p:nvPr/>
          </p:nvSpPr>
          <p:spPr>
            <a:xfrm>
              <a:off x="13181312" y="9453048"/>
              <a:ext cx="1056610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04B25CE-C152-3042-97F2-6589D9EDF4FC}"/>
                </a:ext>
              </a:extLst>
            </p:cNvPr>
            <p:cNvSpPr/>
            <p:nvPr/>
          </p:nvSpPr>
          <p:spPr>
            <a:xfrm>
              <a:off x="14334853" y="9453048"/>
              <a:ext cx="1056610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978050E-F7F9-1648-B12F-5C43F0CA5D23}"/>
                </a:ext>
              </a:extLst>
            </p:cNvPr>
            <p:cNvSpPr/>
            <p:nvPr/>
          </p:nvSpPr>
          <p:spPr>
            <a:xfrm>
              <a:off x="15488199" y="9453048"/>
              <a:ext cx="1056610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710D008-A924-9E4D-A7EE-D9CDC7BFFD75}"/>
                </a:ext>
              </a:extLst>
            </p:cNvPr>
            <p:cNvSpPr/>
            <p:nvPr/>
          </p:nvSpPr>
          <p:spPr>
            <a:xfrm>
              <a:off x="16641543" y="9453048"/>
              <a:ext cx="1056610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9E1F33B-D001-EF4C-A8B7-4E2D6931C289}"/>
                </a:ext>
              </a:extLst>
            </p:cNvPr>
            <p:cNvSpPr/>
            <p:nvPr/>
          </p:nvSpPr>
          <p:spPr>
            <a:xfrm>
              <a:off x="17794889" y="9453048"/>
              <a:ext cx="1056610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8BBE409-FDCE-9E4F-ADFE-2DEAAA0DEFE5}"/>
                </a:ext>
              </a:extLst>
            </p:cNvPr>
            <p:cNvSpPr/>
            <p:nvPr/>
          </p:nvSpPr>
          <p:spPr>
            <a:xfrm>
              <a:off x="18948428" y="9453048"/>
              <a:ext cx="1056610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2649B7D-20DA-4843-A0E9-477EB5931604}"/>
                </a:ext>
              </a:extLst>
            </p:cNvPr>
            <p:cNvSpPr/>
            <p:nvPr/>
          </p:nvSpPr>
          <p:spPr>
            <a:xfrm>
              <a:off x="20101776" y="9453048"/>
              <a:ext cx="1056610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E513F21-EA63-4E4D-A272-D93D0F5C4D79}"/>
                </a:ext>
              </a:extLst>
            </p:cNvPr>
            <p:cNvSpPr/>
            <p:nvPr/>
          </p:nvSpPr>
          <p:spPr>
            <a:xfrm>
              <a:off x="21255120" y="9453048"/>
              <a:ext cx="1056610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140169D0-61A5-434C-8584-A89E5CEDEA06}"/>
                </a:ext>
              </a:extLst>
            </p:cNvPr>
            <p:cNvSpPr/>
            <p:nvPr/>
          </p:nvSpPr>
          <p:spPr>
            <a:xfrm>
              <a:off x="13491130" y="9830828"/>
              <a:ext cx="286956" cy="246149"/>
            </a:xfrm>
            <a:custGeom>
              <a:avLst/>
              <a:gdLst>
                <a:gd name="connsiteX0" fmla="*/ 84677 w 169259"/>
                <a:gd name="connsiteY0" fmla="*/ 0 h 146427"/>
                <a:gd name="connsiteX1" fmla="*/ 0 w 169259"/>
                <a:gd name="connsiteY1" fmla="*/ 146428 h 146427"/>
                <a:gd name="connsiteX2" fmla="*/ 169259 w 169259"/>
                <a:gd name="connsiteY2" fmla="*/ 146428 h 146427"/>
                <a:gd name="connsiteX3" fmla="*/ 84677 w 169259"/>
                <a:gd name="connsiteY3" fmla="*/ 0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0"/>
                  </a:moveTo>
                  <a:lnTo>
                    <a:pt x="0" y="146428"/>
                  </a:lnTo>
                  <a:lnTo>
                    <a:pt x="169259" y="146428"/>
                  </a:lnTo>
                  <a:lnTo>
                    <a:pt x="84677" y="0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6420B93-AA49-F54B-991A-2FDC49C88694}"/>
              </a:ext>
            </a:extLst>
          </p:cNvPr>
          <p:cNvGrpSpPr/>
          <p:nvPr/>
        </p:nvGrpSpPr>
        <p:grpSpPr>
          <a:xfrm>
            <a:off x="16747338" y="5132097"/>
            <a:ext cx="4882214" cy="6200592"/>
            <a:chOff x="1987963" y="5156258"/>
            <a:chExt cx="4882214" cy="620059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68995EBB-E0AF-B048-A935-873BFFE6AAB2}"/>
                </a:ext>
              </a:extLst>
            </p:cNvPr>
            <p:cNvSpPr/>
            <p:nvPr/>
          </p:nvSpPr>
          <p:spPr>
            <a:xfrm>
              <a:off x="2810590" y="6102748"/>
              <a:ext cx="3195424" cy="3191883"/>
            </a:xfrm>
            <a:custGeom>
              <a:avLst/>
              <a:gdLst>
                <a:gd name="connsiteX0" fmla="*/ 630883 w 1261872"/>
                <a:gd name="connsiteY0" fmla="*/ 1260356 h 1260474"/>
                <a:gd name="connsiteX1" fmla="*/ 1261820 w 1261872"/>
                <a:gd name="connsiteY1" fmla="*/ 630119 h 1260474"/>
                <a:gd name="connsiteX2" fmla="*/ 630883 w 1261872"/>
                <a:gd name="connsiteY2" fmla="*/ -118 h 1260474"/>
                <a:gd name="connsiteX3" fmla="*/ -53 w 1261872"/>
                <a:gd name="connsiteY3" fmla="*/ 630119 h 1260474"/>
                <a:gd name="connsiteX4" fmla="*/ 630883 w 1261872"/>
                <a:gd name="connsiteY4" fmla="*/ 1260356 h 126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872" h="1260474">
                  <a:moveTo>
                    <a:pt x="630883" y="1260356"/>
                  </a:moveTo>
                  <a:cubicBezTo>
                    <a:pt x="979337" y="1260356"/>
                    <a:pt x="1261820" y="978186"/>
                    <a:pt x="1261820" y="630119"/>
                  </a:cubicBezTo>
                  <a:cubicBezTo>
                    <a:pt x="1261820" y="282051"/>
                    <a:pt x="979337" y="-118"/>
                    <a:pt x="630883" y="-118"/>
                  </a:cubicBezTo>
                  <a:cubicBezTo>
                    <a:pt x="282430" y="-118"/>
                    <a:pt x="-53" y="282051"/>
                    <a:pt x="-53" y="630119"/>
                  </a:cubicBezTo>
                  <a:cubicBezTo>
                    <a:pt x="-53" y="978186"/>
                    <a:pt x="282430" y="1260356"/>
                    <a:pt x="630883" y="12603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9E1C4A2-F622-CB4B-AA66-A228BBDFE85D}"/>
                </a:ext>
              </a:extLst>
            </p:cNvPr>
            <p:cNvSpPr/>
            <p:nvPr/>
          </p:nvSpPr>
          <p:spPr>
            <a:xfrm>
              <a:off x="4422049" y="6122986"/>
              <a:ext cx="1514739" cy="1446081"/>
            </a:xfrm>
            <a:custGeom>
              <a:avLst/>
              <a:gdLst>
                <a:gd name="connsiteX0" fmla="*/ 138 w 598170"/>
                <a:gd name="connsiteY0" fmla="*/ 415188 h 571057"/>
                <a:gd name="connsiteX1" fmla="*/ 200163 w 598170"/>
                <a:gd name="connsiteY1" fmla="*/ 570939 h 571057"/>
                <a:gd name="connsiteX2" fmla="*/ 598118 w 598170"/>
                <a:gd name="connsiteY2" fmla="*/ 450772 h 571057"/>
                <a:gd name="connsiteX3" fmla="*/ -53 w 598170"/>
                <a:gd name="connsiteY3" fmla="*/ -118 h 57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170" h="571057">
                  <a:moveTo>
                    <a:pt x="138" y="415188"/>
                  </a:moveTo>
                  <a:cubicBezTo>
                    <a:pt x="93616" y="418166"/>
                    <a:pt x="174455" y="481113"/>
                    <a:pt x="200163" y="570939"/>
                  </a:cubicBezTo>
                  <a:lnTo>
                    <a:pt x="598118" y="450772"/>
                  </a:lnTo>
                  <a:cubicBezTo>
                    <a:pt x="519298" y="185699"/>
                    <a:pt x="276753" y="2879"/>
                    <a:pt x="-53" y="-1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8E004A8-C620-2848-BD9F-F1B0B4EADD8E}"/>
                </a:ext>
              </a:extLst>
            </p:cNvPr>
            <p:cNvSpPr/>
            <p:nvPr/>
          </p:nvSpPr>
          <p:spPr>
            <a:xfrm>
              <a:off x="4817377" y="7298742"/>
              <a:ext cx="1185767" cy="1463908"/>
            </a:xfrm>
            <a:custGeom>
              <a:avLst/>
              <a:gdLst>
                <a:gd name="connsiteX0" fmla="*/ 52621 w 468259"/>
                <a:gd name="connsiteY0" fmla="*/ 165623 h 578097"/>
                <a:gd name="connsiteX1" fmla="*/ -53 w 468259"/>
                <a:gd name="connsiteY1" fmla="*/ 306342 h 578097"/>
                <a:gd name="connsiteX2" fmla="*/ 314272 w 468259"/>
                <a:gd name="connsiteY2" fmla="*/ 577979 h 578097"/>
                <a:gd name="connsiteX3" fmla="*/ 446003 w 468259"/>
                <a:gd name="connsiteY3" fmla="*/ -118 h 578097"/>
                <a:gd name="connsiteX4" fmla="*/ 47668 w 468259"/>
                <a:gd name="connsiteY4" fmla="*/ 120239 h 578097"/>
                <a:gd name="connsiteX5" fmla="*/ 52621 w 468259"/>
                <a:gd name="connsiteY5" fmla="*/ 165623 h 57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259" h="578097">
                  <a:moveTo>
                    <a:pt x="52621" y="165623"/>
                  </a:moveTo>
                  <a:cubicBezTo>
                    <a:pt x="52659" y="217343"/>
                    <a:pt x="33942" y="267333"/>
                    <a:pt x="-53" y="306342"/>
                  </a:cubicBezTo>
                  <a:lnTo>
                    <a:pt x="314272" y="577979"/>
                  </a:lnTo>
                  <a:cubicBezTo>
                    <a:pt x="451880" y="419250"/>
                    <a:pt x="501277" y="202472"/>
                    <a:pt x="446003" y="-118"/>
                  </a:cubicBezTo>
                  <a:lnTo>
                    <a:pt x="47668" y="120239"/>
                  </a:lnTo>
                  <a:cubicBezTo>
                    <a:pt x="50963" y="135139"/>
                    <a:pt x="52630" y="150362"/>
                    <a:pt x="52621" y="16562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020D9DAE-6B11-8A4C-AB6A-01D7DA2345B2}"/>
                </a:ext>
              </a:extLst>
            </p:cNvPr>
            <p:cNvSpPr/>
            <p:nvPr/>
          </p:nvSpPr>
          <p:spPr>
            <a:xfrm>
              <a:off x="2874507" y="6123226"/>
              <a:ext cx="1513290" cy="1446321"/>
            </a:xfrm>
            <a:custGeom>
              <a:avLst/>
              <a:gdLst>
                <a:gd name="connsiteX0" fmla="*/ 397521 w 597598"/>
                <a:gd name="connsiteY0" fmla="*/ 571034 h 571152"/>
                <a:gd name="connsiteX1" fmla="*/ 597546 w 597598"/>
                <a:gd name="connsiteY1" fmla="*/ 415188 h 571152"/>
                <a:gd name="connsiteX2" fmla="*/ 597546 w 597598"/>
                <a:gd name="connsiteY2" fmla="*/ -118 h 571152"/>
                <a:gd name="connsiteX3" fmla="*/ -53 w 597598"/>
                <a:gd name="connsiteY3" fmla="*/ 450772 h 57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98" h="571152">
                  <a:moveTo>
                    <a:pt x="397521" y="571034"/>
                  </a:moveTo>
                  <a:cubicBezTo>
                    <a:pt x="423162" y="481160"/>
                    <a:pt x="504030" y="418146"/>
                    <a:pt x="597546" y="415188"/>
                  </a:cubicBezTo>
                  <a:lnTo>
                    <a:pt x="597546" y="-118"/>
                  </a:lnTo>
                  <a:cubicBezTo>
                    <a:pt x="320950" y="3126"/>
                    <a:pt x="78700" y="185899"/>
                    <a:pt x="-53" y="4507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5DBA8CFA-6834-AA4D-BDEC-3EB8FA023E26}"/>
                </a:ext>
              </a:extLst>
            </p:cNvPr>
            <p:cNvSpPr/>
            <p:nvPr/>
          </p:nvSpPr>
          <p:spPr>
            <a:xfrm>
              <a:off x="2808148" y="7299224"/>
              <a:ext cx="1185286" cy="1463428"/>
            </a:xfrm>
            <a:custGeom>
              <a:avLst/>
              <a:gdLst>
                <a:gd name="connsiteX0" fmla="*/ 468017 w 468069"/>
                <a:gd name="connsiteY0" fmla="*/ 306152 h 577907"/>
                <a:gd name="connsiteX1" fmla="*/ 420392 w 468069"/>
                <a:gd name="connsiteY1" fmla="*/ 120240 h 577907"/>
                <a:gd name="connsiteX2" fmla="*/ 22057 w 468069"/>
                <a:gd name="connsiteY2" fmla="*/ -118 h 577907"/>
                <a:gd name="connsiteX3" fmla="*/ 153883 w 468069"/>
                <a:gd name="connsiteY3" fmla="*/ 577789 h 57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069" h="577907">
                  <a:moveTo>
                    <a:pt x="468017" y="306152"/>
                  </a:moveTo>
                  <a:cubicBezTo>
                    <a:pt x="423707" y="255135"/>
                    <a:pt x="406057" y="186241"/>
                    <a:pt x="420392" y="120240"/>
                  </a:cubicBezTo>
                  <a:lnTo>
                    <a:pt x="22057" y="-118"/>
                  </a:lnTo>
                  <a:cubicBezTo>
                    <a:pt x="-33064" y="202425"/>
                    <a:pt x="16351" y="419088"/>
                    <a:pt x="153883" y="57778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5643AD80-42F4-E44F-8795-0F6D19C4E585}"/>
                </a:ext>
              </a:extLst>
            </p:cNvPr>
            <p:cNvSpPr/>
            <p:nvPr/>
          </p:nvSpPr>
          <p:spPr>
            <a:xfrm>
              <a:off x="2430458" y="5722074"/>
              <a:ext cx="3955689" cy="3951307"/>
            </a:xfrm>
            <a:custGeom>
              <a:avLst/>
              <a:gdLst>
                <a:gd name="connsiteX0" fmla="*/ 780998 w 1562100"/>
                <a:gd name="connsiteY0" fmla="*/ -118 h 1560370"/>
                <a:gd name="connsiteX1" fmla="*/ -53 w 1562100"/>
                <a:gd name="connsiteY1" fmla="*/ 780067 h 1560370"/>
                <a:gd name="connsiteX2" fmla="*/ 780998 w 1562100"/>
                <a:gd name="connsiteY2" fmla="*/ 1560252 h 1560370"/>
                <a:gd name="connsiteX3" fmla="*/ 1562048 w 1562100"/>
                <a:gd name="connsiteY3" fmla="*/ 780067 h 1560370"/>
                <a:gd name="connsiteX4" fmla="*/ 780998 w 1562100"/>
                <a:gd name="connsiteY4" fmla="*/ -118 h 1560370"/>
                <a:gd name="connsiteX5" fmla="*/ 780998 w 1562100"/>
                <a:gd name="connsiteY5" fmla="*/ 1403358 h 1560370"/>
                <a:gd name="connsiteX6" fmla="*/ 157396 w 1562100"/>
                <a:gd name="connsiteY6" fmla="*/ 780447 h 1560370"/>
                <a:gd name="connsiteX7" fmla="*/ 780998 w 1562100"/>
                <a:gd name="connsiteY7" fmla="*/ 157536 h 1560370"/>
                <a:gd name="connsiteX8" fmla="*/ 1404599 w 1562100"/>
                <a:gd name="connsiteY8" fmla="*/ 780447 h 1560370"/>
                <a:gd name="connsiteX9" fmla="*/ 781283 w 1562100"/>
                <a:gd name="connsiteY9" fmla="*/ 1403644 h 1560370"/>
                <a:gd name="connsiteX10" fmla="*/ 780998 w 1562100"/>
                <a:gd name="connsiteY10" fmla="*/ 1403644 h 15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2100" h="1560370">
                  <a:moveTo>
                    <a:pt x="780998" y="-118"/>
                  </a:moveTo>
                  <a:cubicBezTo>
                    <a:pt x="349639" y="-118"/>
                    <a:pt x="-53" y="349185"/>
                    <a:pt x="-53" y="780067"/>
                  </a:cubicBezTo>
                  <a:cubicBezTo>
                    <a:pt x="-53" y="1210948"/>
                    <a:pt x="349639" y="1560252"/>
                    <a:pt x="780998" y="1560252"/>
                  </a:cubicBezTo>
                  <a:cubicBezTo>
                    <a:pt x="1212356" y="1560252"/>
                    <a:pt x="1562048" y="1210948"/>
                    <a:pt x="1562048" y="780067"/>
                  </a:cubicBezTo>
                  <a:cubicBezTo>
                    <a:pt x="1562048" y="349185"/>
                    <a:pt x="1212356" y="-118"/>
                    <a:pt x="780998" y="-118"/>
                  </a:cubicBezTo>
                  <a:close/>
                  <a:moveTo>
                    <a:pt x="780998" y="1403358"/>
                  </a:moveTo>
                  <a:cubicBezTo>
                    <a:pt x="436593" y="1403358"/>
                    <a:pt x="157396" y="1124471"/>
                    <a:pt x="157396" y="780447"/>
                  </a:cubicBezTo>
                  <a:cubicBezTo>
                    <a:pt x="157396" y="436424"/>
                    <a:pt x="436593" y="157536"/>
                    <a:pt x="780998" y="157536"/>
                  </a:cubicBezTo>
                  <a:cubicBezTo>
                    <a:pt x="1125403" y="157536"/>
                    <a:pt x="1404599" y="436424"/>
                    <a:pt x="1404599" y="780447"/>
                  </a:cubicBezTo>
                  <a:cubicBezTo>
                    <a:pt x="1404761" y="1124471"/>
                    <a:pt x="1125688" y="1403482"/>
                    <a:pt x="781283" y="1403644"/>
                  </a:cubicBezTo>
                  <a:cubicBezTo>
                    <a:pt x="781188" y="1403644"/>
                    <a:pt x="781093" y="1403644"/>
                    <a:pt x="780998" y="14036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689FC5E-BBBA-8549-9E65-6F6AB99AFC70}"/>
                </a:ext>
              </a:extLst>
            </p:cNvPr>
            <p:cNvSpPr/>
            <p:nvPr/>
          </p:nvSpPr>
          <p:spPr>
            <a:xfrm>
              <a:off x="3997777" y="6435959"/>
              <a:ext cx="561271" cy="1326577"/>
            </a:xfrm>
            <a:custGeom>
              <a:avLst/>
              <a:gdLst>
                <a:gd name="connsiteX0" fmla="*/ 0 w 221646"/>
                <a:gd name="connsiteY0" fmla="*/ 9610 h 523865"/>
                <a:gd name="connsiteX1" fmla="*/ 100298 w 221646"/>
                <a:gd name="connsiteY1" fmla="*/ 523866 h 523865"/>
                <a:gd name="connsiteX2" fmla="*/ 221647 w 221646"/>
                <a:gd name="connsiteY2" fmla="*/ 489138 h 523865"/>
                <a:gd name="connsiteX3" fmla="*/ 33814 w 221646"/>
                <a:gd name="connsiteY3" fmla="*/ 0 h 523865"/>
                <a:gd name="connsiteX4" fmla="*/ 0 w 221646"/>
                <a:gd name="connsiteY4" fmla="*/ 9610 h 52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46" h="523865">
                  <a:moveTo>
                    <a:pt x="0" y="9610"/>
                  </a:moveTo>
                  <a:lnTo>
                    <a:pt x="100298" y="523866"/>
                  </a:lnTo>
                  <a:lnTo>
                    <a:pt x="221647" y="489138"/>
                  </a:lnTo>
                  <a:lnTo>
                    <a:pt x="33814" y="0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ADF31AB-9E9B-2148-979E-FA0AF861CF50}"/>
                </a:ext>
              </a:extLst>
            </p:cNvPr>
            <p:cNvSpPr/>
            <p:nvPr/>
          </p:nvSpPr>
          <p:spPr>
            <a:xfrm>
              <a:off x="4096562" y="7409586"/>
              <a:ext cx="617631" cy="616944"/>
            </a:xfrm>
            <a:custGeom>
              <a:avLst/>
              <a:gdLst>
                <a:gd name="connsiteX0" fmla="*/ 239163 w 243902"/>
                <a:gd name="connsiteY0" fmla="*/ 88360 h 243631"/>
                <a:gd name="connsiteX1" fmla="*/ 155276 w 243902"/>
                <a:gd name="connsiteY1" fmla="*/ 238831 h 243631"/>
                <a:gd name="connsiteX2" fmla="*/ 4638 w 243902"/>
                <a:gd name="connsiteY2" fmla="*/ 155037 h 243631"/>
                <a:gd name="connsiteX3" fmla="*/ 88287 w 243902"/>
                <a:gd name="connsiteY3" fmla="*/ 4633 h 243631"/>
                <a:gd name="connsiteX4" fmla="*/ 239096 w 243902"/>
                <a:gd name="connsiteY4" fmla="*/ 88122 h 243631"/>
                <a:gd name="connsiteX5" fmla="*/ 239163 w 243902"/>
                <a:gd name="connsiteY5" fmla="*/ 88360 h 24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2" h="243631">
                  <a:moveTo>
                    <a:pt x="239163" y="88360"/>
                  </a:moveTo>
                  <a:cubicBezTo>
                    <a:pt x="257593" y="153049"/>
                    <a:pt x="220036" y="220420"/>
                    <a:pt x="155276" y="238831"/>
                  </a:cubicBezTo>
                  <a:cubicBezTo>
                    <a:pt x="90515" y="257241"/>
                    <a:pt x="23069" y="219726"/>
                    <a:pt x="4638" y="155037"/>
                  </a:cubicBezTo>
                  <a:cubicBezTo>
                    <a:pt x="-13774" y="90434"/>
                    <a:pt x="23650" y="23148"/>
                    <a:pt x="88287" y="4633"/>
                  </a:cubicBezTo>
                  <a:cubicBezTo>
                    <a:pt x="153009" y="-13911"/>
                    <a:pt x="220532" y="23471"/>
                    <a:pt x="239096" y="88122"/>
                  </a:cubicBezTo>
                  <a:cubicBezTo>
                    <a:pt x="239115" y="88198"/>
                    <a:pt x="239144" y="88284"/>
                    <a:pt x="239163" y="88360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57E3ADA-08C2-6144-9598-2437EB315307}"/>
                </a:ext>
              </a:extLst>
            </p:cNvPr>
            <p:cNvGrpSpPr/>
            <p:nvPr/>
          </p:nvGrpSpPr>
          <p:grpSpPr>
            <a:xfrm>
              <a:off x="1987963" y="5156258"/>
              <a:ext cx="4882214" cy="4025419"/>
              <a:chOff x="1987963" y="3992065"/>
              <a:chExt cx="4882214" cy="402541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6D5113-3AC4-AF4C-BF3E-04C69E634C0F}"/>
                  </a:ext>
                </a:extLst>
              </p:cNvPr>
              <p:cNvSpPr txBox="1"/>
              <p:nvPr/>
            </p:nvSpPr>
            <p:spPr>
              <a:xfrm flipH="1">
                <a:off x="2160408" y="7476182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FDAA9D-00FE-4744-B765-9AF055099FD2}"/>
                  </a:ext>
                </a:extLst>
              </p:cNvPr>
              <p:cNvSpPr txBox="1"/>
              <p:nvPr/>
            </p:nvSpPr>
            <p:spPr>
              <a:xfrm flipH="1">
                <a:off x="5920050" y="7476182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0BCB45F-859C-6D4A-BEC3-528CC511A550}"/>
                  </a:ext>
                </a:extLst>
              </p:cNvPr>
              <p:cNvSpPr txBox="1"/>
              <p:nvPr/>
            </p:nvSpPr>
            <p:spPr>
              <a:xfrm flipH="1">
                <a:off x="6226780" y="5475730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0550ACD-B35F-5145-9C15-4A4B91A412AA}"/>
                  </a:ext>
                </a:extLst>
              </p:cNvPr>
              <p:cNvSpPr txBox="1"/>
              <p:nvPr/>
            </p:nvSpPr>
            <p:spPr>
              <a:xfrm flipH="1">
                <a:off x="1987963" y="5475730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DF5C796-F204-104E-B2D0-5DF696E0A28A}"/>
                  </a:ext>
                </a:extLst>
              </p:cNvPr>
              <p:cNvSpPr txBox="1"/>
              <p:nvPr/>
            </p:nvSpPr>
            <p:spPr>
              <a:xfrm flipH="1">
                <a:off x="4084022" y="3992065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E04E67B-041A-2D4C-AED9-219390DC9365}"/>
                </a:ext>
              </a:extLst>
            </p:cNvPr>
            <p:cNvGrpSpPr/>
            <p:nvPr/>
          </p:nvGrpSpPr>
          <p:grpSpPr>
            <a:xfrm>
              <a:off x="2430458" y="10131606"/>
              <a:ext cx="3983182" cy="1225244"/>
              <a:chOff x="1015229" y="10809685"/>
              <a:chExt cx="3983182" cy="1225244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D94B90E-AED6-F343-B12E-CCD7A1207B7F}"/>
                  </a:ext>
                </a:extLst>
              </p:cNvPr>
              <p:cNvSpPr/>
              <p:nvPr/>
            </p:nvSpPr>
            <p:spPr>
              <a:xfrm flipH="1">
                <a:off x="2076373" y="10809685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2.45%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50D0B92-9C7A-1248-8219-369DD399B2F4}"/>
                  </a:ext>
                </a:extLst>
              </p:cNvPr>
              <p:cNvSpPr txBox="1"/>
              <p:nvPr/>
            </p:nvSpPr>
            <p:spPr>
              <a:xfrm flipH="1">
                <a:off x="1015229" y="11471826"/>
                <a:ext cx="398318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MODEL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97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3A287DD9-6A9E-124B-B6B5-F2B2D09F6F30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: Rounded Corners 13">
            <a:extLst>
              <a:ext uri="{FF2B5EF4-FFF2-40B4-BE49-F238E27FC236}">
                <a16:creationId xmlns:a16="http://schemas.microsoft.com/office/drawing/2014/main" id="{073DE1DC-8DD6-F447-A014-3F7B86B12E30}"/>
              </a:ext>
            </a:extLst>
          </p:cNvPr>
          <p:cNvSpPr/>
          <p:nvPr/>
        </p:nvSpPr>
        <p:spPr>
          <a:xfrm>
            <a:off x="16090899" y="4576622"/>
            <a:ext cx="7053136" cy="8278483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Rounded Corners 13">
            <a:extLst>
              <a:ext uri="{FF2B5EF4-FFF2-40B4-BE49-F238E27FC236}">
                <a16:creationId xmlns:a16="http://schemas.microsoft.com/office/drawing/2014/main" id="{1FDB8FBF-AB6C-3B44-B16C-A5F47752753B}"/>
              </a:ext>
            </a:extLst>
          </p:cNvPr>
          <p:cNvSpPr/>
          <p:nvPr/>
        </p:nvSpPr>
        <p:spPr>
          <a:xfrm>
            <a:off x="8662257" y="4576622"/>
            <a:ext cx="7053136" cy="8278483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5" name="Rectangle: Rounded Corners 13">
            <a:extLst>
              <a:ext uri="{FF2B5EF4-FFF2-40B4-BE49-F238E27FC236}">
                <a16:creationId xmlns:a16="http://schemas.microsoft.com/office/drawing/2014/main" id="{DAFD379C-0981-C145-9F6B-3A6B57DB1A79}"/>
              </a:ext>
            </a:extLst>
          </p:cNvPr>
          <p:cNvSpPr/>
          <p:nvPr/>
        </p:nvSpPr>
        <p:spPr>
          <a:xfrm>
            <a:off x="1233615" y="4576622"/>
            <a:ext cx="7053136" cy="8278483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954C89A-70DF-8847-B196-72D578C09CA9}"/>
              </a:ext>
            </a:extLst>
          </p:cNvPr>
          <p:cNvGrpSpPr/>
          <p:nvPr/>
        </p:nvGrpSpPr>
        <p:grpSpPr>
          <a:xfrm>
            <a:off x="2424310" y="6159531"/>
            <a:ext cx="4671746" cy="5022488"/>
            <a:chOff x="2424310" y="4834258"/>
            <a:chExt cx="4671746" cy="502248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E37F6B-C1A3-FC49-810A-0669E7830D9F}"/>
                </a:ext>
              </a:extLst>
            </p:cNvPr>
            <p:cNvSpPr txBox="1"/>
            <p:nvPr/>
          </p:nvSpPr>
          <p:spPr>
            <a:xfrm>
              <a:off x="2679990" y="7716288"/>
              <a:ext cx="4117050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98B1E0-70DD-C045-8E54-BCC6A4ED5876}"/>
                </a:ext>
              </a:extLst>
            </p:cNvPr>
            <p:cNvGrpSpPr/>
            <p:nvPr/>
          </p:nvGrpSpPr>
          <p:grpSpPr>
            <a:xfrm>
              <a:off x="2424310" y="4834258"/>
              <a:ext cx="4671746" cy="2157041"/>
              <a:chOff x="2424310" y="5197975"/>
              <a:chExt cx="4671746" cy="2157041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E46EFD4-C9E4-AE4D-BD4D-59BC715A6BCF}"/>
                  </a:ext>
                </a:extLst>
              </p:cNvPr>
              <p:cNvSpPr txBox="1"/>
              <p:nvPr/>
            </p:nvSpPr>
            <p:spPr>
              <a:xfrm>
                <a:off x="2424310" y="5197975"/>
                <a:ext cx="467174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5.36%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A69E460E-F506-244E-BBB8-217CED27F088}"/>
                  </a:ext>
                </a:extLst>
              </p:cNvPr>
              <p:cNvGrpSpPr/>
              <p:nvPr/>
            </p:nvGrpSpPr>
            <p:grpSpPr>
              <a:xfrm>
                <a:off x="3421735" y="6239711"/>
                <a:ext cx="2676896" cy="1115305"/>
                <a:chOff x="3421735" y="6239711"/>
                <a:chExt cx="2676896" cy="1115305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B158862-FECE-4E4E-8BD0-195CC3B76337}"/>
                    </a:ext>
                  </a:extLst>
                </p:cNvPr>
                <p:cNvSpPr txBox="1"/>
                <p:nvPr/>
              </p:nvSpPr>
              <p:spPr>
                <a:xfrm flipH="1">
                  <a:off x="3421735" y="6802814"/>
                  <a:ext cx="2676896" cy="552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 Model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F8CBD6E-9C26-CB4F-A8D1-0AF7913F681C}"/>
                    </a:ext>
                  </a:extLst>
                </p:cNvPr>
                <p:cNvSpPr txBox="1"/>
                <p:nvPr/>
              </p:nvSpPr>
              <p:spPr>
                <a:xfrm flipH="1">
                  <a:off x="3421735" y="6239711"/>
                  <a:ext cx="2676896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tx2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NASDAQ</a:t>
                  </a:r>
                </a:p>
              </p:txBody>
            </p:sp>
          </p:grp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C71237C-088A-6344-AC8D-8DE3C36B6E1E}"/>
              </a:ext>
            </a:extLst>
          </p:cNvPr>
          <p:cNvGrpSpPr/>
          <p:nvPr/>
        </p:nvGrpSpPr>
        <p:grpSpPr>
          <a:xfrm>
            <a:off x="10842150" y="5466883"/>
            <a:ext cx="2051915" cy="910825"/>
            <a:chOff x="9243997" y="4594983"/>
            <a:chExt cx="1476682" cy="910825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E7964DA-C528-2241-BDF0-29DCEACF0E3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C055F99-B3EE-094E-820E-CE9734A126EF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7517F44-6A5F-C944-8A74-C4DF298B2273}"/>
              </a:ext>
            </a:extLst>
          </p:cNvPr>
          <p:cNvGrpSpPr/>
          <p:nvPr/>
        </p:nvGrpSpPr>
        <p:grpSpPr>
          <a:xfrm>
            <a:off x="12925911" y="5466883"/>
            <a:ext cx="2051915" cy="910825"/>
            <a:chOff x="9243997" y="4594983"/>
            <a:chExt cx="1476682" cy="91082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E42A4E-AC21-0548-B0D7-467F4156773F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F6A3C5D-CBD3-CC4C-BC78-6EE8E469DD71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86729A1-03AA-D142-8699-BA6F055FAA1A}"/>
              </a:ext>
            </a:extLst>
          </p:cNvPr>
          <p:cNvGrpSpPr/>
          <p:nvPr/>
        </p:nvGrpSpPr>
        <p:grpSpPr>
          <a:xfrm>
            <a:off x="10842150" y="11283742"/>
            <a:ext cx="2051915" cy="910825"/>
            <a:chOff x="9243997" y="4594983"/>
            <a:chExt cx="1476682" cy="910825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35EFE30-B32C-6344-8CBA-14DEADC136C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091BE1C-CE60-E04D-ACE8-80E061C381C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8973DAD-783B-764A-91E4-CC6F5FF7F23E}"/>
              </a:ext>
            </a:extLst>
          </p:cNvPr>
          <p:cNvGrpSpPr/>
          <p:nvPr/>
        </p:nvGrpSpPr>
        <p:grpSpPr>
          <a:xfrm>
            <a:off x="10842150" y="7370690"/>
            <a:ext cx="2051915" cy="910825"/>
            <a:chOff x="9243997" y="4594983"/>
            <a:chExt cx="1476682" cy="910825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5CED293-7EB8-4740-9729-EEE31826A09E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F5B7094-8347-CB41-9C45-C3EE98C59A49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381288F-855F-B54F-86AF-EF4040B56234}"/>
              </a:ext>
            </a:extLst>
          </p:cNvPr>
          <p:cNvGrpSpPr/>
          <p:nvPr/>
        </p:nvGrpSpPr>
        <p:grpSpPr>
          <a:xfrm>
            <a:off x="12925911" y="7370690"/>
            <a:ext cx="2051915" cy="910825"/>
            <a:chOff x="9243997" y="4594983"/>
            <a:chExt cx="1476682" cy="910825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9DD719-9790-AD46-A90B-EC794B768411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9B0FA2C-4DEE-2340-8AF2-10BB5847EFE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0504E30-7C80-BE46-8D8D-284F8D50E5F2}"/>
              </a:ext>
            </a:extLst>
          </p:cNvPr>
          <p:cNvGrpSpPr/>
          <p:nvPr/>
        </p:nvGrpSpPr>
        <p:grpSpPr>
          <a:xfrm>
            <a:off x="12925911" y="11289994"/>
            <a:ext cx="2051915" cy="910825"/>
            <a:chOff x="9243997" y="4594983"/>
            <a:chExt cx="1476682" cy="91082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FF7C3C7-74FC-8C4F-A3DA-9AFC8942571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4B0E27F-9308-E343-ABC2-C7CCF1A1C9B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F807D47-0957-A44E-B01F-99F8DE11B6FE}"/>
              </a:ext>
            </a:extLst>
          </p:cNvPr>
          <p:cNvGrpSpPr/>
          <p:nvPr/>
        </p:nvGrpSpPr>
        <p:grpSpPr>
          <a:xfrm>
            <a:off x="10842150" y="9270632"/>
            <a:ext cx="2051915" cy="910825"/>
            <a:chOff x="9243997" y="4594983"/>
            <a:chExt cx="1476682" cy="910825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64C86FC-15CC-BA47-AB2F-7901C11E51EE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C99E195-389D-F648-9383-049C292B202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D8ADA0-896E-D54F-8F39-E1DB5A133F42}"/>
              </a:ext>
            </a:extLst>
          </p:cNvPr>
          <p:cNvGrpSpPr/>
          <p:nvPr/>
        </p:nvGrpSpPr>
        <p:grpSpPr>
          <a:xfrm>
            <a:off x="12925911" y="9270632"/>
            <a:ext cx="2051915" cy="910825"/>
            <a:chOff x="9243997" y="4594983"/>
            <a:chExt cx="1476682" cy="910825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47982E7-7029-2F42-AEDF-BA4DACA4DDB0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8948656-CA20-0A49-81DB-20ED75008D2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2772C03-7DE0-644D-AA95-AD8FF66C2F97}"/>
              </a:ext>
            </a:extLst>
          </p:cNvPr>
          <p:cNvGrpSpPr/>
          <p:nvPr/>
        </p:nvGrpSpPr>
        <p:grpSpPr>
          <a:xfrm>
            <a:off x="9576806" y="5601525"/>
            <a:ext cx="739055" cy="739055"/>
            <a:chOff x="3241678" y="8667849"/>
            <a:chExt cx="1652954" cy="1652954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5B33C6A-A348-6C45-8437-BEF0931638FF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E747EF7-0B52-774F-BB27-790B87398A8D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184" name="Freeform 372">
                <a:extLst>
                  <a:ext uri="{FF2B5EF4-FFF2-40B4-BE49-F238E27FC236}">
                    <a16:creationId xmlns:a16="http://schemas.microsoft.com/office/drawing/2014/main" id="{93EE5FEF-C76F-E342-ACAE-AB20F7BD9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73">
                <a:extLst>
                  <a:ext uri="{FF2B5EF4-FFF2-40B4-BE49-F238E27FC236}">
                    <a16:creationId xmlns:a16="http://schemas.microsoft.com/office/drawing/2014/main" id="{D09E6DEB-15C4-1043-BC3C-85CCEA894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1B2753F-B57F-884F-AE8B-84812D51C4D9}"/>
              </a:ext>
            </a:extLst>
          </p:cNvPr>
          <p:cNvGrpSpPr/>
          <p:nvPr/>
        </p:nvGrpSpPr>
        <p:grpSpPr>
          <a:xfrm>
            <a:off x="9576806" y="7439458"/>
            <a:ext cx="739055" cy="739055"/>
            <a:chOff x="10427989" y="8667849"/>
            <a:chExt cx="1652954" cy="1652954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2DEB00C-AF6E-774C-9837-187619006331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5DE177D-902D-3E4B-A901-69704F0A390A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DC6F9AB5-A22F-354D-A9AE-DCEE31AE4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F7572433-D4E0-824E-8BDA-8D838E4B1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0E04A4C8-9DF1-014A-8F29-D7888B1CC9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2A5BB0DF-718E-354E-A185-0AD7F65FDD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168FC9E-877A-AC44-8CD5-E55B06B092D4}"/>
              </a:ext>
            </a:extLst>
          </p:cNvPr>
          <p:cNvGrpSpPr/>
          <p:nvPr/>
        </p:nvGrpSpPr>
        <p:grpSpPr>
          <a:xfrm>
            <a:off x="9584463" y="9334317"/>
            <a:ext cx="739055" cy="739055"/>
            <a:chOff x="3241678" y="8667849"/>
            <a:chExt cx="1652954" cy="1652954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F403462-7710-5148-A145-3AF72EBAC071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F6C63EE-3A57-624F-A90F-79F61BC97268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196" name="Freeform 372">
                <a:extLst>
                  <a:ext uri="{FF2B5EF4-FFF2-40B4-BE49-F238E27FC236}">
                    <a16:creationId xmlns:a16="http://schemas.microsoft.com/office/drawing/2014/main" id="{41DF58F3-62EA-074F-B6DE-40EA2AA15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73">
                <a:extLst>
                  <a:ext uri="{FF2B5EF4-FFF2-40B4-BE49-F238E27FC236}">
                    <a16:creationId xmlns:a16="http://schemas.microsoft.com/office/drawing/2014/main" id="{E27AA9D5-2819-7345-A91D-375A4A896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5A20600-850B-1248-8449-D8B06658F26F}"/>
              </a:ext>
            </a:extLst>
          </p:cNvPr>
          <p:cNvGrpSpPr/>
          <p:nvPr/>
        </p:nvGrpSpPr>
        <p:grpSpPr>
          <a:xfrm>
            <a:off x="9576806" y="11359844"/>
            <a:ext cx="739055" cy="739055"/>
            <a:chOff x="10427989" y="8667849"/>
            <a:chExt cx="1652954" cy="1652954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E0551EB-3B8F-7E4A-B006-4933F3022BFA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6DCB31B0-F9C9-7942-AE0F-FC7CA47C5599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D8B1C2D5-7DD7-9F4D-A4D6-84DC0F61D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971622F-9B2A-B94F-9525-E6024B749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939B75A-5BE1-2F41-942B-C2CBF23403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F8378ECC-A08D-F546-AA71-D46CE2641C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75C7B7C-890B-724D-9715-CEE6F2EE21F7}"/>
              </a:ext>
            </a:extLst>
          </p:cNvPr>
          <p:cNvGrpSpPr/>
          <p:nvPr/>
        </p:nvGrpSpPr>
        <p:grpSpPr>
          <a:xfrm>
            <a:off x="17071126" y="5625808"/>
            <a:ext cx="4882214" cy="6200592"/>
            <a:chOff x="1987963" y="5156258"/>
            <a:chExt cx="4882214" cy="6200592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EB85D93E-C608-A247-B217-3A7DE6D1CDF7}"/>
                </a:ext>
              </a:extLst>
            </p:cNvPr>
            <p:cNvSpPr/>
            <p:nvPr/>
          </p:nvSpPr>
          <p:spPr>
            <a:xfrm>
              <a:off x="2810590" y="6102748"/>
              <a:ext cx="3195424" cy="3191883"/>
            </a:xfrm>
            <a:custGeom>
              <a:avLst/>
              <a:gdLst>
                <a:gd name="connsiteX0" fmla="*/ 630883 w 1261872"/>
                <a:gd name="connsiteY0" fmla="*/ 1260356 h 1260474"/>
                <a:gd name="connsiteX1" fmla="*/ 1261820 w 1261872"/>
                <a:gd name="connsiteY1" fmla="*/ 630119 h 1260474"/>
                <a:gd name="connsiteX2" fmla="*/ 630883 w 1261872"/>
                <a:gd name="connsiteY2" fmla="*/ -118 h 1260474"/>
                <a:gd name="connsiteX3" fmla="*/ -53 w 1261872"/>
                <a:gd name="connsiteY3" fmla="*/ 630119 h 1260474"/>
                <a:gd name="connsiteX4" fmla="*/ 630883 w 1261872"/>
                <a:gd name="connsiteY4" fmla="*/ 1260356 h 126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872" h="1260474">
                  <a:moveTo>
                    <a:pt x="630883" y="1260356"/>
                  </a:moveTo>
                  <a:cubicBezTo>
                    <a:pt x="979337" y="1260356"/>
                    <a:pt x="1261820" y="978186"/>
                    <a:pt x="1261820" y="630119"/>
                  </a:cubicBezTo>
                  <a:cubicBezTo>
                    <a:pt x="1261820" y="282051"/>
                    <a:pt x="979337" y="-118"/>
                    <a:pt x="630883" y="-118"/>
                  </a:cubicBezTo>
                  <a:cubicBezTo>
                    <a:pt x="282430" y="-118"/>
                    <a:pt x="-53" y="282051"/>
                    <a:pt x="-53" y="630119"/>
                  </a:cubicBezTo>
                  <a:cubicBezTo>
                    <a:pt x="-53" y="978186"/>
                    <a:pt x="282430" y="1260356"/>
                    <a:pt x="630883" y="12603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87C975A-7CED-7945-8913-9E6300124D54}"/>
                </a:ext>
              </a:extLst>
            </p:cNvPr>
            <p:cNvSpPr/>
            <p:nvPr/>
          </p:nvSpPr>
          <p:spPr>
            <a:xfrm>
              <a:off x="4422049" y="6122986"/>
              <a:ext cx="1514739" cy="1446081"/>
            </a:xfrm>
            <a:custGeom>
              <a:avLst/>
              <a:gdLst>
                <a:gd name="connsiteX0" fmla="*/ 138 w 598170"/>
                <a:gd name="connsiteY0" fmla="*/ 415188 h 571057"/>
                <a:gd name="connsiteX1" fmla="*/ 200163 w 598170"/>
                <a:gd name="connsiteY1" fmla="*/ 570939 h 571057"/>
                <a:gd name="connsiteX2" fmla="*/ 598118 w 598170"/>
                <a:gd name="connsiteY2" fmla="*/ 450772 h 571057"/>
                <a:gd name="connsiteX3" fmla="*/ -53 w 598170"/>
                <a:gd name="connsiteY3" fmla="*/ -118 h 57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170" h="571057">
                  <a:moveTo>
                    <a:pt x="138" y="415188"/>
                  </a:moveTo>
                  <a:cubicBezTo>
                    <a:pt x="93616" y="418166"/>
                    <a:pt x="174455" y="481113"/>
                    <a:pt x="200163" y="570939"/>
                  </a:cubicBezTo>
                  <a:lnTo>
                    <a:pt x="598118" y="450772"/>
                  </a:lnTo>
                  <a:cubicBezTo>
                    <a:pt x="519298" y="185699"/>
                    <a:pt x="276753" y="2879"/>
                    <a:pt x="-53" y="-11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8ED0E9BC-32BE-C946-8666-4E2DFD841312}"/>
                </a:ext>
              </a:extLst>
            </p:cNvPr>
            <p:cNvSpPr/>
            <p:nvPr/>
          </p:nvSpPr>
          <p:spPr>
            <a:xfrm>
              <a:off x="4817377" y="7298742"/>
              <a:ext cx="1185767" cy="1463908"/>
            </a:xfrm>
            <a:custGeom>
              <a:avLst/>
              <a:gdLst>
                <a:gd name="connsiteX0" fmla="*/ 52621 w 468259"/>
                <a:gd name="connsiteY0" fmla="*/ 165623 h 578097"/>
                <a:gd name="connsiteX1" fmla="*/ -53 w 468259"/>
                <a:gd name="connsiteY1" fmla="*/ 306342 h 578097"/>
                <a:gd name="connsiteX2" fmla="*/ 314272 w 468259"/>
                <a:gd name="connsiteY2" fmla="*/ 577979 h 578097"/>
                <a:gd name="connsiteX3" fmla="*/ 446003 w 468259"/>
                <a:gd name="connsiteY3" fmla="*/ -118 h 578097"/>
                <a:gd name="connsiteX4" fmla="*/ 47668 w 468259"/>
                <a:gd name="connsiteY4" fmla="*/ 120239 h 578097"/>
                <a:gd name="connsiteX5" fmla="*/ 52621 w 468259"/>
                <a:gd name="connsiteY5" fmla="*/ 165623 h 57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259" h="578097">
                  <a:moveTo>
                    <a:pt x="52621" y="165623"/>
                  </a:moveTo>
                  <a:cubicBezTo>
                    <a:pt x="52659" y="217343"/>
                    <a:pt x="33942" y="267333"/>
                    <a:pt x="-53" y="306342"/>
                  </a:cubicBezTo>
                  <a:lnTo>
                    <a:pt x="314272" y="577979"/>
                  </a:lnTo>
                  <a:cubicBezTo>
                    <a:pt x="451880" y="419250"/>
                    <a:pt x="501277" y="202472"/>
                    <a:pt x="446003" y="-118"/>
                  </a:cubicBezTo>
                  <a:lnTo>
                    <a:pt x="47668" y="120239"/>
                  </a:lnTo>
                  <a:cubicBezTo>
                    <a:pt x="50963" y="135139"/>
                    <a:pt x="52630" y="150362"/>
                    <a:pt x="52621" y="16562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554C85D1-8065-A644-BFD3-85FD29AEB2CF}"/>
                </a:ext>
              </a:extLst>
            </p:cNvPr>
            <p:cNvSpPr/>
            <p:nvPr/>
          </p:nvSpPr>
          <p:spPr>
            <a:xfrm>
              <a:off x="2874507" y="6123226"/>
              <a:ext cx="1513290" cy="1446321"/>
            </a:xfrm>
            <a:custGeom>
              <a:avLst/>
              <a:gdLst>
                <a:gd name="connsiteX0" fmla="*/ 397521 w 597598"/>
                <a:gd name="connsiteY0" fmla="*/ 571034 h 571152"/>
                <a:gd name="connsiteX1" fmla="*/ 597546 w 597598"/>
                <a:gd name="connsiteY1" fmla="*/ 415188 h 571152"/>
                <a:gd name="connsiteX2" fmla="*/ 597546 w 597598"/>
                <a:gd name="connsiteY2" fmla="*/ -118 h 571152"/>
                <a:gd name="connsiteX3" fmla="*/ -53 w 597598"/>
                <a:gd name="connsiteY3" fmla="*/ 450772 h 57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98" h="571152">
                  <a:moveTo>
                    <a:pt x="397521" y="571034"/>
                  </a:moveTo>
                  <a:cubicBezTo>
                    <a:pt x="423162" y="481160"/>
                    <a:pt x="504030" y="418146"/>
                    <a:pt x="597546" y="415188"/>
                  </a:cubicBezTo>
                  <a:lnTo>
                    <a:pt x="597546" y="-118"/>
                  </a:lnTo>
                  <a:cubicBezTo>
                    <a:pt x="320950" y="3126"/>
                    <a:pt x="78700" y="185899"/>
                    <a:pt x="-53" y="45077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D14B0392-FEE4-2249-B1B1-F2B8A527AF5D}"/>
                </a:ext>
              </a:extLst>
            </p:cNvPr>
            <p:cNvSpPr/>
            <p:nvPr/>
          </p:nvSpPr>
          <p:spPr>
            <a:xfrm>
              <a:off x="2808148" y="7299224"/>
              <a:ext cx="1185286" cy="1463428"/>
            </a:xfrm>
            <a:custGeom>
              <a:avLst/>
              <a:gdLst>
                <a:gd name="connsiteX0" fmla="*/ 468017 w 468069"/>
                <a:gd name="connsiteY0" fmla="*/ 306152 h 577907"/>
                <a:gd name="connsiteX1" fmla="*/ 420392 w 468069"/>
                <a:gd name="connsiteY1" fmla="*/ 120240 h 577907"/>
                <a:gd name="connsiteX2" fmla="*/ 22057 w 468069"/>
                <a:gd name="connsiteY2" fmla="*/ -118 h 577907"/>
                <a:gd name="connsiteX3" fmla="*/ 153883 w 468069"/>
                <a:gd name="connsiteY3" fmla="*/ 577789 h 57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069" h="577907">
                  <a:moveTo>
                    <a:pt x="468017" y="306152"/>
                  </a:moveTo>
                  <a:cubicBezTo>
                    <a:pt x="423707" y="255135"/>
                    <a:pt x="406057" y="186241"/>
                    <a:pt x="420392" y="120240"/>
                  </a:cubicBezTo>
                  <a:lnTo>
                    <a:pt x="22057" y="-118"/>
                  </a:lnTo>
                  <a:cubicBezTo>
                    <a:pt x="-33064" y="202425"/>
                    <a:pt x="16351" y="419088"/>
                    <a:pt x="153883" y="57778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0755296B-A172-7445-8B85-F4237F7C693B}"/>
                </a:ext>
              </a:extLst>
            </p:cNvPr>
            <p:cNvSpPr/>
            <p:nvPr/>
          </p:nvSpPr>
          <p:spPr>
            <a:xfrm>
              <a:off x="2430458" y="5722074"/>
              <a:ext cx="3955689" cy="3951307"/>
            </a:xfrm>
            <a:custGeom>
              <a:avLst/>
              <a:gdLst>
                <a:gd name="connsiteX0" fmla="*/ 780998 w 1562100"/>
                <a:gd name="connsiteY0" fmla="*/ -118 h 1560370"/>
                <a:gd name="connsiteX1" fmla="*/ -53 w 1562100"/>
                <a:gd name="connsiteY1" fmla="*/ 780067 h 1560370"/>
                <a:gd name="connsiteX2" fmla="*/ 780998 w 1562100"/>
                <a:gd name="connsiteY2" fmla="*/ 1560252 h 1560370"/>
                <a:gd name="connsiteX3" fmla="*/ 1562048 w 1562100"/>
                <a:gd name="connsiteY3" fmla="*/ 780067 h 1560370"/>
                <a:gd name="connsiteX4" fmla="*/ 780998 w 1562100"/>
                <a:gd name="connsiteY4" fmla="*/ -118 h 1560370"/>
                <a:gd name="connsiteX5" fmla="*/ 780998 w 1562100"/>
                <a:gd name="connsiteY5" fmla="*/ 1403358 h 1560370"/>
                <a:gd name="connsiteX6" fmla="*/ 157396 w 1562100"/>
                <a:gd name="connsiteY6" fmla="*/ 780447 h 1560370"/>
                <a:gd name="connsiteX7" fmla="*/ 780998 w 1562100"/>
                <a:gd name="connsiteY7" fmla="*/ 157536 h 1560370"/>
                <a:gd name="connsiteX8" fmla="*/ 1404599 w 1562100"/>
                <a:gd name="connsiteY8" fmla="*/ 780447 h 1560370"/>
                <a:gd name="connsiteX9" fmla="*/ 781283 w 1562100"/>
                <a:gd name="connsiteY9" fmla="*/ 1403644 h 1560370"/>
                <a:gd name="connsiteX10" fmla="*/ 780998 w 1562100"/>
                <a:gd name="connsiteY10" fmla="*/ 1403644 h 15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2100" h="1560370">
                  <a:moveTo>
                    <a:pt x="780998" y="-118"/>
                  </a:moveTo>
                  <a:cubicBezTo>
                    <a:pt x="349639" y="-118"/>
                    <a:pt x="-53" y="349185"/>
                    <a:pt x="-53" y="780067"/>
                  </a:cubicBezTo>
                  <a:cubicBezTo>
                    <a:pt x="-53" y="1210948"/>
                    <a:pt x="349639" y="1560252"/>
                    <a:pt x="780998" y="1560252"/>
                  </a:cubicBezTo>
                  <a:cubicBezTo>
                    <a:pt x="1212356" y="1560252"/>
                    <a:pt x="1562048" y="1210948"/>
                    <a:pt x="1562048" y="780067"/>
                  </a:cubicBezTo>
                  <a:cubicBezTo>
                    <a:pt x="1562048" y="349185"/>
                    <a:pt x="1212356" y="-118"/>
                    <a:pt x="780998" y="-118"/>
                  </a:cubicBezTo>
                  <a:close/>
                  <a:moveTo>
                    <a:pt x="780998" y="1403358"/>
                  </a:moveTo>
                  <a:cubicBezTo>
                    <a:pt x="436593" y="1403358"/>
                    <a:pt x="157396" y="1124471"/>
                    <a:pt x="157396" y="780447"/>
                  </a:cubicBezTo>
                  <a:cubicBezTo>
                    <a:pt x="157396" y="436424"/>
                    <a:pt x="436593" y="157536"/>
                    <a:pt x="780998" y="157536"/>
                  </a:cubicBezTo>
                  <a:cubicBezTo>
                    <a:pt x="1125403" y="157536"/>
                    <a:pt x="1404599" y="436424"/>
                    <a:pt x="1404599" y="780447"/>
                  </a:cubicBezTo>
                  <a:cubicBezTo>
                    <a:pt x="1404761" y="1124471"/>
                    <a:pt x="1125688" y="1403482"/>
                    <a:pt x="781283" y="1403644"/>
                  </a:cubicBezTo>
                  <a:cubicBezTo>
                    <a:pt x="781188" y="1403644"/>
                    <a:pt x="781093" y="1403644"/>
                    <a:pt x="780998" y="14036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4E0E9095-C835-EC47-A22C-E54312C40C7F}"/>
                </a:ext>
              </a:extLst>
            </p:cNvPr>
            <p:cNvSpPr/>
            <p:nvPr/>
          </p:nvSpPr>
          <p:spPr>
            <a:xfrm>
              <a:off x="3997777" y="6435959"/>
              <a:ext cx="561271" cy="1326577"/>
            </a:xfrm>
            <a:custGeom>
              <a:avLst/>
              <a:gdLst>
                <a:gd name="connsiteX0" fmla="*/ 0 w 221646"/>
                <a:gd name="connsiteY0" fmla="*/ 9610 h 523865"/>
                <a:gd name="connsiteX1" fmla="*/ 100298 w 221646"/>
                <a:gd name="connsiteY1" fmla="*/ 523866 h 523865"/>
                <a:gd name="connsiteX2" fmla="*/ 221647 w 221646"/>
                <a:gd name="connsiteY2" fmla="*/ 489138 h 523865"/>
                <a:gd name="connsiteX3" fmla="*/ 33814 w 221646"/>
                <a:gd name="connsiteY3" fmla="*/ 0 h 523865"/>
                <a:gd name="connsiteX4" fmla="*/ 0 w 221646"/>
                <a:gd name="connsiteY4" fmla="*/ 9610 h 52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46" h="523865">
                  <a:moveTo>
                    <a:pt x="0" y="9610"/>
                  </a:moveTo>
                  <a:lnTo>
                    <a:pt x="100298" y="523866"/>
                  </a:lnTo>
                  <a:lnTo>
                    <a:pt x="221647" y="489138"/>
                  </a:lnTo>
                  <a:lnTo>
                    <a:pt x="33814" y="0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2D980E26-E103-894E-8A4A-AC2F0304D574}"/>
                </a:ext>
              </a:extLst>
            </p:cNvPr>
            <p:cNvSpPr/>
            <p:nvPr/>
          </p:nvSpPr>
          <p:spPr>
            <a:xfrm>
              <a:off x="4096562" y="7409586"/>
              <a:ext cx="617631" cy="616944"/>
            </a:xfrm>
            <a:custGeom>
              <a:avLst/>
              <a:gdLst>
                <a:gd name="connsiteX0" fmla="*/ 239163 w 243902"/>
                <a:gd name="connsiteY0" fmla="*/ 88360 h 243631"/>
                <a:gd name="connsiteX1" fmla="*/ 155276 w 243902"/>
                <a:gd name="connsiteY1" fmla="*/ 238831 h 243631"/>
                <a:gd name="connsiteX2" fmla="*/ 4638 w 243902"/>
                <a:gd name="connsiteY2" fmla="*/ 155037 h 243631"/>
                <a:gd name="connsiteX3" fmla="*/ 88287 w 243902"/>
                <a:gd name="connsiteY3" fmla="*/ 4633 h 243631"/>
                <a:gd name="connsiteX4" fmla="*/ 239096 w 243902"/>
                <a:gd name="connsiteY4" fmla="*/ 88122 h 243631"/>
                <a:gd name="connsiteX5" fmla="*/ 239163 w 243902"/>
                <a:gd name="connsiteY5" fmla="*/ 88360 h 24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2" h="243631">
                  <a:moveTo>
                    <a:pt x="239163" y="88360"/>
                  </a:moveTo>
                  <a:cubicBezTo>
                    <a:pt x="257593" y="153049"/>
                    <a:pt x="220036" y="220420"/>
                    <a:pt x="155276" y="238831"/>
                  </a:cubicBezTo>
                  <a:cubicBezTo>
                    <a:pt x="90515" y="257241"/>
                    <a:pt x="23069" y="219726"/>
                    <a:pt x="4638" y="155037"/>
                  </a:cubicBezTo>
                  <a:cubicBezTo>
                    <a:pt x="-13774" y="90434"/>
                    <a:pt x="23650" y="23148"/>
                    <a:pt x="88287" y="4633"/>
                  </a:cubicBezTo>
                  <a:cubicBezTo>
                    <a:pt x="153009" y="-13911"/>
                    <a:pt x="220532" y="23471"/>
                    <a:pt x="239096" y="88122"/>
                  </a:cubicBezTo>
                  <a:cubicBezTo>
                    <a:pt x="239115" y="88198"/>
                    <a:pt x="239144" y="88284"/>
                    <a:pt x="239163" y="88360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763D31B-627D-AD44-B306-42819544A217}"/>
                </a:ext>
              </a:extLst>
            </p:cNvPr>
            <p:cNvGrpSpPr/>
            <p:nvPr/>
          </p:nvGrpSpPr>
          <p:grpSpPr>
            <a:xfrm>
              <a:off x="1987963" y="5156258"/>
              <a:ext cx="4882214" cy="4025419"/>
              <a:chOff x="1987963" y="3992065"/>
              <a:chExt cx="4882214" cy="4025419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33DFEFE-E969-9447-87A4-D3438D32A9B7}"/>
                  </a:ext>
                </a:extLst>
              </p:cNvPr>
              <p:cNvSpPr txBox="1"/>
              <p:nvPr/>
            </p:nvSpPr>
            <p:spPr>
              <a:xfrm flipH="1">
                <a:off x="2160408" y="7476182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FB29E7B8-6C8C-FD4D-B1E7-9181287CC080}"/>
                  </a:ext>
                </a:extLst>
              </p:cNvPr>
              <p:cNvSpPr txBox="1"/>
              <p:nvPr/>
            </p:nvSpPr>
            <p:spPr>
              <a:xfrm flipH="1">
                <a:off x="5920050" y="7476182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4EFA1E02-44AE-3D4E-9193-56FC56F96797}"/>
                  </a:ext>
                </a:extLst>
              </p:cNvPr>
              <p:cNvSpPr txBox="1"/>
              <p:nvPr/>
            </p:nvSpPr>
            <p:spPr>
              <a:xfrm flipH="1">
                <a:off x="6226780" y="5475730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5110DAA-ED8C-EF4A-B54E-060888D3A0EA}"/>
                  </a:ext>
                </a:extLst>
              </p:cNvPr>
              <p:cNvSpPr txBox="1"/>
              <p:nvPr/>
            </p:nvSpPr>
            <p:spPr>
              <a:xfrm flipH="1">
                <a:off x="1987963" y="5475730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067A93A-1393-8848-B1B0-B81713EA095A}"/>
                  </a:ext>
                </a:extLst>
              </p:cNvPr>
              <p:cNvSpPr txBox="1"/>
              <p:nvPr/>
            </p:nvSpPr>
            <p:spPr>
              <a:xfrm flipH="1">
                <a:off x="4084022" y="3992065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3CF4CE5-BECB-2149-A7E3-FBAD3D7FFB43}"/>
                </a:ext>
              </a:extLst>
            </p:cNvPr>
            <p:cNvGrpSpPr/>
            <p:nvPr/>
          </p:nvGrpSpPr>
          <p:grpSpPr>
            <a:xfrm>
              <a:off x="2430458" y="10131606"/>
              <a:ext cx="3983182" cy="1225244"/>
              <a:chOff x="1015229" y="10809685"/>
              <a:chExt cx="3983182" cy="1225244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40D557B-65A1-214D-8E41-D464A98EEDBB}"/>
                  </a:ext>
                </a:extLst>
              </p:cNvPr>
              <p:cNvSpPr/>
              <p:nvPr/>
            </p:nvSpPr>
            <p:spPr>
              <a:xfrm flipH="1">
                <a:off x="2076373" y="10809685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2.45%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0C8666C-CA03-6B41-ACAC-52E266B6C97F}"/>
                  </a:ext>
                </a:extLst>
              </p:cNvPr>
              <p:cNvSpPr txBox="1"/>
              <p:nvPr/>
            </p:nvSpPr>
            <p:spPr>
              <a:xfrm flipH="1">
                <a:off x="1015229" y="11471826"/>
                <a:ext cx="398318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MODEL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968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8" name="Rectangle: Rounded Corners 48">
            <a:extLst>
              <a:ext uri="{FF2B5EF4-FFF2-40B4-BE49-F238E27FC236}">
                <a16:creationId xmlns:a16="http://schemas.microsoft.com/office/drawing/2014/main" id="{3AD99CAE-2047-C940-B181-5BC07E4EF140}"/>
              </a:ext>
            </a:extLst>
          </p:cNvPr>
          <p:cNvSpPr/>
          <p:nvPr/>
        </p:nvSpPr>
        <p:spPr>
          <a:xfrm>
            <a:off x="1383728" y="4539343"/>
            <a:ext cx="12265474" cy="7982494"/>
          </a:xfrm>
          <a:prstGeom prst="roundRect">
            <a:avLst>
              <a:gd name="adj" fmla="val 97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9" name="Rectangle: Rounded Corners 48">
            <a:extLst>
              <a:ext uri="{FF2B5EF4-FFF2-40B4-BE49-F238E27FC236}">
                <a16:creationId xmlns:a16="http://schemas.microsoft.com/office/drawing/2014/main" id="{0B27C862-806C-2A41-9E47-F3E0B617517B}"/>
              </a:ext>
            </a:extLst>
          </p:cNvPr>
          <p:cNvSpPr/>
          <p:nvPr/>
        </p:nvSpPr>
        <p:spPr>
          <a:xfrm>
            <a:off x="14103411" y="4539343"/>
            <a:ext cx="8924377" cy="3786747"/>
          </a:xfrm>
          <a:prstGeom prst="roundRect">
            <a:avLst>
              <a:gd name="adj" fmla="val 9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0" name="Rectangle: Rounded Corners 48">
            <a:extLst>
              <a:ext uri="{FF2B5EF4-FFF2-40B4-BE49-F238E27FC236}">
                <a16:creationId xmlns:a16="http://schemas.microsoft.com/office/drawing/2014/main" id="{6E2598C0-25B1-3942-B1C5-F9C3EA4FB457}"/>
              </a:ext>
            </a:extLst>
          </p:cNvPr>
          <p:cNvSpPr/>
          <p:nvPr/>
        </p:nvSpPr>
        <p:spPr>
          <a:xfrm>
            <a:off x="14103411" y="8735090"/>
            <a:ext cx="8924377" cy="3786747"/>
          </a:xfrm>
          <a:prstGeom prst="roundRect">
            <a:avLst>
              <a:gd name="adj" fmla="val 9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1F75F3D-9F19-4347-88AB-3740ADCD8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326173"/>
              </p:ext>
            </p:extLst>
          </p:nvPr>
        </p:nvGraphicFramePr>
        <p:xfrm>
          <a:off x="1615254" y="5635383"/>
          <a:ext cx="6379426" cy="5790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775C77A-D158-2C41-A13A-79694A884389}"/>
              </a:ext>
            </a:extLst>
          </p:cNvPr>
          <p:cNvSpPr/>
          <p:nvPr/>
        </p:nvSpPr>
        <p:spPr>
          <a:xfrm>
            <a:off x="7831759" y="6105816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Our Client Locations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C0B002-29F6-9A40-8F75-F89B7C33E523}"/>
              </a:ext>
            </a:extLst>
          </p:cNvPr>
          <p:cNvSpPr txBox="1"/>
          <p:nvPr/>
        </p:nvSpPr>
        <p:spPr>
          <a:xfrm>
            <a:off x="7887168" y="7511335"/>
            <a:ext cx="3774082" cy="3400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Software Sales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Downloads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Attendance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Report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9E3774-FD39-FB46-92B0-5D405930F94C}"/>
              </a:ext>
            </a:extLst>
          </p:cNvPr>
          <p:cNvGrpSpPr/>
          <p:nvPr/>
        </p:nvGrpSpPr>
        <p:grpSpPr>
          <a:xfrm>
            <a:off x="11132748" y="7770852"/>
            <a:ext cx="1323260" cy="558878"/>
            <a:chOff x="11527194" y="9443102"/>
            <a:chExt cx="1323260" cy="55887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E1EF04-5A7B-CB4C-8DD0-C3DB9BD3C71F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FA09CF-1506-1145-9404-CAEEB912A8F7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+340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562561-14E0-D645-8FAF-A0F99061604D}"/>
              </a:ext>
            </a:extLst>
          </p:cNvPr>
          <p:cNvGrpSpPr/>
          <p:nvPr/>
        </p:nvGrpSpPr>
        <p:grpSpPr>
          <a:xfrm>
            <a:off x="11132748" y="8634452"/>
            <a:ext cx="1323260" cy="558878"/>
            <a:chOff x="11527194" y="9443102"/>
            <a:chExt cx="1323260" cy="55887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062BA1D-E228-8B47-989A-0DBCFEB23B19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655C83-EF5B-BB4E-81C6-1D0795638912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+120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2CD81-9469-8B4E-8A76-7CC00EB30B5E}"/>
              </a:ext>
            </a:extLst>
          </p:cNvPr>
          <p:cNvGrpSpPr/>
          <p:nvPr/>
        </p:nvGrpSpPr>
        <p:grpSpPr>
          <a:xfrm>
            <a:off x="11132748" y="9502016"/>
            <a:ext cx="1323260" cy="558878"/>
            <a:chOff x="11527194" y="9443102"/>
            <a:chExt cx="1323260" cy="558878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20A1F6D-41B5-9847-97E7-E0D18E3FE529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61368C-4D55-3647-AF9E-9373BCC76BFF}"/>
                </a:ext>
              </a:extLst>
            </p:cNvPr>
            <p:cNvSpPr txBox="1"/>
            <p:nvPr/>
          </p:nvSpPr>
          <p:spPr>
            <a:xfrm>
              <a:off x="11757456" y="9522485"/>
              <a:ext cx="86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+70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348636-F31C-EF4F-8721-6355B3D80F0B}"/>
              </a:ext>
            </a:extLst>
          </p:cNvPr>
          <p:cNvGrpSpPr/>
          <p:nvPr/>
        </p:nvGrpSpPr>
        <p:grpSpPr>
          <a:xfrm>
            <a:off x="11132748" y="10369580"/>
            <a:ext cx="1323260" cy="558878"/>
            <a:chOff x="11527194" y="9443102"/>
            <a:chExt cx="1323260" cy="55887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6480D8A-2651-6F4A-8136-17B3EB37F5AB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4317B19-088A-FB47-8A66-C51588A0AC05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+710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2CEA6B-2ECE-7544-B211-597C9B81548D}"/>
              </a:ext>
            </a:extLst>
          </p:cNvPr>
          <p:cNvGrpSpPr/>
          <p:nvPr/>
        </p:nvGrpSpPr>
        <p:grpSpPr>
          <a:xfrm>
            <a:off x="15839967" y="5462386"/>
            <a:ext cx="5451264" cy="1933190"/>
            <a:chOff x="9718674" y="5515399"/>
            <a:chExt cx="5451264" cy="193319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9AA6AE-FC11-BB4C-84D3-065B1D24B033}"/>
                </a:ext>
              </a:extLst>
            </p:cNvPr>
            <p:cNvSpPr/>
            <p:nvPr/>
          </p:nvSpPr>
          <p:spPr>
            <a:xfrm flipH="1">
              <a:off x="9718674" y="5515399"/>
              <a:ext cx="5451264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8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34,569.89</a:t>
              </a:r>
              <a:endParaRPr lang="en-US" sz="166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EEC6E8-4055-954F-807C-EE279392617C}"/>
                </a:ext>
              </a:extLst>
            </p:cNvPr>
            <p:cNvSpPr txBox="1"/>
            <p:nvPr/>
          </p:nvSpPr>
          <p:spPr>
            <a:xfrm>
              <a:off x="9749850" y="6925369"/>
              <a:ext cx="373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Develop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FF6E57-9530-FE40-AB0C-65899AA7C56A}"/>
              </a:ext>
            </a:extLst>
          </p:cNvPr>
          <p:cNvGrpSpPr/>
          <p:nvPr/>
        </p:nvGrpSpPr>
        <p:grpSpPr>
          <a:xfrm>
            <a:off x="15839967" y="9661868"/>
            <a:ext cx="5451264" cy="1933190"/>
            <a:chOff x="9718674" y="5515399"/>
            <a:chExt cx="5451264" cy="193319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8A90F3-5ED6-FE4F-8657-0564C24989C6}"/>
                </a:ext>
              </a:extLst>
            </p:cNvPr>
            <p:cNvSpPr/>
            <p:nvPr/>
          </p:nvSpPr>
          <p:spPr>
            <a:xfrm flipH="1">
              <a:off x="9718674" y="5515399"/>
              <a:ext cx="5451264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8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19,624.25</a:t>
              </a:r>
              <a:endParaRPr lang="en-US" sz="166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EE8198-9E5C-0F4E-80D0-E95283BBC2E6}"/>
                </a:ext>
              </a:extLst>
            </p:cNvPr>
            <p:cNvSpPr txBox="1"/>
            <p:nvPr/>
          </p:nvSpPr>
          <p:spPr>
            <a:xfrm>
              <a:off x="9749850" y="6925369"/>
              <a:ext cx="373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Downloads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46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89" name="Chart 9">
            <a:extLst>
              <a:ext uri="{FF2B5EF4-FFF2-40B4-BE49-F238E27FC236}">
                <a16:creationId xmlns:a16="http://schemas.microsoft.com/office/drawing/2014/main" id="{00437A8A-F954-7543-AEA8-77BF060CC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589638"/>
              </p:ext>
            </p:extLst>
          </p:nvPr>
        </p:nvGraphicFramePr>
        <p:xfrm>
          <a:off x="1606371" y="8178391"/>
          <a:ext cx="21026243" cy="412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F5CD22D-CD2F-314E-B5AE-FF07544A173C}"/>
              </a:ext>
            </a:extLst>
          </p:cNvPr>
          <p:cNvGrpSpPr/>
          <p:nvPr/>
        </p:nvGrpSpPr>
        <p:grpSpPr>
          <a:xfrm>
            <a:off x="1745036" y="4776711"/>
            <a:ext cx="4519998" cy="4516542"/>
            <a:chOff x="6091511" y="4772006"/>
            <a:chExt cx="1325629" cy="1324616"/>
          </a:xfrm>
        </p:grpSpPr>
        <p:sp>
          <p:nvSpPr>
            <p:cNvPr id="121" name="Freeform: Shape 39">
              <a:extLst>
                <a:ext uri="{FF2B5EF4-FFF2-40B4-BE49-F238E27FC236}">
                  <a16:creationId xmlns:a16="http://schemas.microsoft.com/office/drawing/2014/main" id="{0D144FCA-C93B-F142-95B6-EC8267F7EAA7}"/>
                </a:ext>
              </a:extLst>
            </p:cNvPr>
            <p:cNvSpPr/>
            <p:nvPr/>
          </p:nvSpPr>
          <p:spPr>
            <a:xfrm>
              <a:off x="6094656" y="4773072"/>
              <a:ext cx="1322484" cy="661242"/>
            </a:xfrm>
            <a:custGeom>
              <a:avLst/>
              <a:gdLst>
                <a:gd name="connsiteX0" fmla="*/ 661242 w 1322484"/>
                <a:gd name="connsiteY0" fmla="*/ 0 h 661242"/>
                <a:gd name="connsiteX1" fmla="*/ 1322484 w 1322484"/>
                <a:gd name="connsiteY1" fmla="*/ 661242 h 661242"/>
                <a:gd name="connsiteX2" fmla="*/ 1228890 w 1322484"/>
                <a:gd name="connsiteY2" fmla="*/ 661242 h 661242"/>
                <a:gd name="connsiteX3" fmla="*/ 661241 w 1322484"/>
                <a:gd name="connsiteY3" fmla="*/ 93593 h 661242"/>
                <a:gd name="connsiteX4" fmla="*/ 93592 w 1322484"/>
                <a:gd name="connsiteY4" fmla="*/ 661242 h 661242"/>
                <a:gd name="connsiteX5" fmla="*/ 0 w 1322484"/>
                <a:gd name="connsiteY5" fmla="*/ 661242 h 661242"/>
                <a:gd name="connsiteX6" fmla="*/ 661242 w 1322484"/>
                <a:gd name="connsiteY6" fmla="*/ 0 h 66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2484" h="661242">
                  <a:moveTo>
                    <a:pt x="661242" y="0"/>
                  </a:moveTo>
                  <a:cubicBezTo>
                    <a:pt x="1026436" y="0"/>
                    <a:pt x="1322484" y="296048"/>
                    <a:pt x="1322484" y="661242"/>
                  </a:cubicBezTo>
                  <a:lnTo>
                    <a:pt x="1228890" y="661242"/>
                  </a:lnTo>
                  <a:cubicBezTo>
                    <a:pt x="1228890" y="347738"/>
                    <a:pt x="974745" y="93593"/>
                    <a:pt x="661241" y="93593"/>
                  </a:cubicBezTo>
                  <a:cubicBezTo>
                    <a:pt x="347737" y="93593"/>
                    <a:pt x="93592" y="347738"/>
                    <a:pt x="93592" y="661242"/>
                  </a:cubicBezTo>
                  <a:lnTo>
                    <a:pt x="0" y="661242"/>
                  </a:lnTo>
                  <a:cubicBezTo>
                    <a:pt x="0" y="296048"/>
                    <a:pt x="296048" y="0"/>
                    <a:pt x="661242" y="0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2" name="Block Arc 121">
              <a:extLst>
                <a:ext uri="{FF2B5EF4-FFF2-40B4-BE49-F238E27FC236}">
                  <a16:creationId xmlns:a16="http://schemas.microsoft.com/office/drawing/2014/main" id="{2F227CB5-22FF-044A-836B-58E028FBD1D4}"/>
                </a:ext>
              </a:extLst>
            </p:cNvPr>
            <p:cNvSpPr/>
            <p:nvPr/>
          </p:nvSpPr>
          <p:spPr>
            <a:xfrm flipH="1">
              <a:off x="6091511" y="4772006"/>
              <a:ext cx="1324616" cy="1324616"/>
            </a:xfrm>
            <a:prstGeom prst="blockArc">
              <a:avLst>
                <a:gd name="adj1" fmla="val 13825325"/>
                <a:gd name="adj2" fmla="val 1628"/>
                <a:gd name="adj3" fmla="val 67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B243BAE0-D810-5F4F-ACA1-9D839357D747}"/>
              </a:ext>
            </a:extLst>
          </p:cNvPr>
          <p:cNvSpPr txBox="1"/>
          <p:nvPr/>
        </p:nvSpPr>
        <p:spPr>
          <a:xfrm>
            <a:off x="2991896" y="5785528"/>
            <a:ext cx="2060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347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2FAD8F8-9782-1442-ABF3-16A375F6139A}"/>
              </a:ext>
            </a:extLst>
          </p:cNvPr>
          <p:cNvSpPr txBox="1"/>
          <p:nvPr/>
        </p:nvSpPr>
        <p:spPr>
          <a:xfrm>
            <a:off x="2199964" y="6806644"/>
            <a:ext cx="364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Business Model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46DF70-AAE8-CA46-8536-28CC27BA62DC}"/>
              </a:ext>
            </a:extLst>
          </p:cNvPr>
          <p:cNvSpPr txBox="1"/>
          <p:nvPr/>
        </p:nvSpPr>
        <p:spPr>
          <a:xfrm>
            <a:off x="1606371" y="7155523"/>
            <a:ext cx="5987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FA471-91FD-FD46-BB0A-1B2D688D0053}"/>
              </a:ext>
            </a:extLst>
          </p:cNvPr>
          <p:cNvSpPr txBox="1"/>
          <p:nvPr/>
        </p:nvSpPr>
        <p:spPr>
          <a:xfrm>
            <a:off x="5583434" y="7155523"/>
            <a:ext cx="108884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DAB555-A9F5-704D-ABB7-ADA57D590541}"/>
              </a:ext>
            </a:extLst>
          </p:cNvPr>
          <p:cNvGrpSpPr/>
          <p:nvPr/>
        </p:nvGrpSpPr>
        <p:grpSpPr>
          <a:xfrm>
            <a:off x="9960026" y="4776711"/>
            <a:ext cx="4519998" cy="4516542"/>
            <a:chOff x="6091511" y="4772006"/>
            <a:chExt cx="1325629" cy="1324616"/>
          </a:xfrm>
        </p:grpSpPr>
        <p:sp>
          <p:nvSpPr>
            <p:cNvPr id="128" name="Freeform: Shape 39">
              <a:extLst>
                <a:ext uri="{FF2B5EF4-FFF2-40B4-BE49-F238E27FC236}">
                  <a16:creationId xmlns:a16="http://schemas.microsoft.com/office/drawing/2014/main" id="{F6563ADB-5879-7F40-A420-F5828B93EF77}"/>
                </a:ext>
              </a:extLst>
            </p:cNvPr>
            <p:cNvSpPr/>
            <p:nvPr/>
          </p:nvSpPr>
          <p:spPr>
            <a:xfrm>
              <a:off x="6094656" y="4773072"/>
              <a:ext cx="1322484" cy="661242"/>
            </a:xfrm>
            <a:custGeom>
              <a:avLst/>
              <a:gdLst>
                <a:gd name="connsiteX0" fmla="*/ 661242 w 1322484"/>
                <a:gd name="connsiteY0" fmla="*/ 0 h 661242"/>
                <a:gd name="connsiteX1" fmla="*/ 1322484 w 1322484"/>
                <a:gd name="connsiteY1" fmla="*/ 661242 h 661242"/>
                <a:gd name="connsiteX2" fmla="*/ 1228890 w 1322484"/>
                <a:gd name="connsiteY2" fmla="*/ 661242 h 661242"/>
                <a:gd name="connsiteX3" fmla="*/ 661241 w 1322484"/>
                <a:gd name="connsiteY3" fmla="*/ 93593 h 661242"/>
                <a:gd name="connsiteX4" fmla="*/ 93592 w 1322484"/>
                <a:gd name="connsiteY4" fmla="*/ 661242 h 661242"/>
                <a:gd name="connsiteX5" fmla="*/ 0 w 1322484"/>
                <a:gd name="connsiteY5" fmla="*/ 661242 h 661242"/>
                <a:gd name="connsiteX6" fmla="*/ 661242 w 1322484"/>
                <a:gd name="connsiteY6" fmla="*/ 0 h 66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2484" h="661242">
                  <a:moveTo>
                    <a:pt x="661242" y="0"/>
                  </a:moveTo>
                  <a:cubicBezTo>
                    <a:pt x="1026436" y="0"/>
                    <a:pt x="1322484" y="296048"/>
                    <a:pt x="1322484" y="661242"/>
                  </a:cubicBezTo>
                  <a:lnTo>
                    <a:pt x="1228890" y="661242"/>
                  </a:lnTo>
                  <a:cubicBezTo>
                    <a:pt x="1228890" y="347738"/>
                    <a:pt x="974745" y="93593"/>
                    <a:pt x="661241" y="93593"/>
                  </a:cubicBezTo>
                  <a:cubicBezTo>
                    <a:pt x="347737" y="93593"/>
                    <a:pt x="93592" y="347738"/>
                    <a:pt x="93592" y="661242"/>
                  </a:cubicBezTo>
                  <a:lnTo>
                    <a:pt x="0" y="661242"/>
                  </a:lnTo>
                  <a:cubicBezTo>
                    <a:pt x="0" y="296048"/>
                    <a:pt x="296048" y="0"/>
                    <a:pt x="661242" y="0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9AF24134-562D-AB45-BEC8-D5F0FB2E35D1}"/>
                </a:ext>
              </a:extLst>
            </p:cNvPr>
            <p:cNvSpPr/>
            <p:nvPr/>
          </p:nvSpPr>
          <p:spPr>
            <a:xfrm flipH="1">
              <a:off x="6091511" y="4772006"/>
              <a:ext cx="1324616" cy="1324616"/>
            </a:xfrm>
            <a:prstGeom prst="blockArc">
              <a:avLst>
                <a:gd name="adj1" fmla="val 17251845"/>
                <a:gd name="adj2" fmla="val 1628"/>
                <a:gd name="adj3" fmla="val 678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E03BB92-DFE7-E744-887E-9405B5C6CE19}"/>
              </a:ext>
            </a:extLst>
          </p:cNvPr>
          <p:cNvSpPr txBox="1"/>
          <p:nvPr/>
        </p:nvSpPr>
        <p:spPr>
          <a:xfrm>
            <a:off x="11206886" y="5785528"/>
            <a:ext cx="2060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192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083D390-F39E-2947-881C-5FEA423622F5}"/>
              </a:ext>
            </a:extLst>
          </p:cNvPr>
          <p:cNvSpPr txBox="1"/>
          <p:nvPr/>
        </p:nvSpPr>
        <p:spPr>
          <a:xfrm>
            <a:off x="11178640" y="6806644"/>
            <a:ext cx="2116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Suppliers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E1EDC4-122B-2547-8973-22F8237B6229}"/>
              </a:ext>
            </a:extLst>
          </p:cNvPr>
          <p:cNvSpPr txBox="1"/>
          <p:nvPr/>
        </p:nvSpPr>
        <p:spPr>
          <a:xfrm>
            <a:off x="9821361" y="7155523"/>
            <a:ext cx="5987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B486803-2A77-EB43-AB50-3287C7ED5FCD}"/>
              </a:ext>
            </a:extLst>
          </p:cNvPr>
          <p:cNvSpPr txBox="1"/>
          <p:nvPr/>
        </p:nvSpPr>
        <p:spPr>
          <a:xfrm>
            <a:off x="13798424" y="7155523"/>
            <a:ext cx="108884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EC19618-83FE-FB4E-81D5-BA7BA2C61B93}"/>
              </a:ext>
            </a:extLst>
          </p:cNvPr>
          <p:cNvGrpSpPr/>
          <p:nvPr/>
        </p:nvGrpSpPr>
        <p:grpSpPr>
          <a:xfrm>
            <a:off x="17902984" y="4776711"/>
            <a:ext cx="4519998" cy="4516542"/>
            <a:chOff x="6091511" y="4772006"/>
            <a:chExt cx="1325629" cy="1324616"/>
          </a:xfrm>
        </p:grpSpPr>
        <p:sp>
          <p:nvSpPr>
            <p:cNvPr id="140" name="Freeform: Shape 39">
              <a:extLst>
                <a:ext uri="{FF2B5EF4-FFF2-40B4-BE49-F238E27FC236}">
                  <a16:creationId xmlns:a16="http://schemas.microsoft.com/office/drawing/2014/main" id="{3AEB8B9D-BDC2-7748-987F-7A7B0CF56FAB}"/>
                </a:ext>
              </a:extLst>
            </p:cNvPr>
            <p:cNvSpPr/>
            <p:nvPr/>
          </p:nvSpPr>
          <p:spPr>
            <a:xfrm>
              <a:off x="6094656" y="4773072"/>
              <a:ext cx="1322484" cy="661242"/>
            </a:xfrm>
            <a:custGeom>
              <a:avLst/>
              <a:gdLst>
                <a:gd name="connsiteX0" fmla="*/ 661242 w 1322484"/>
                <a:gd name="connsiteY0" fmla="*/ 0 h 661242"/>
                <a:gd name="connsiteX1" fmla="*/ 1322484 w 1322484"/>
                <a:gd name="connsiteY1" fmla="*/ 661242 h 661242"/>
                <a:gd name="connsiteX2" fmla="*/ 1228890 w 1322484"/>
                <a:gd name="connsiteY2" fmla="*/ 661242 h 661242"/>
                <a:gd name="connsiteX3" fmla="*/ 661241 w 1322484"/>
                <a:gd name="connsiteY3" fmla="*/ 93593 h 661242"/>
                <a:gd name="connsiteX4" fmla="*/ 93592 w 1322484"/>
                <a:gd name="connsiteY4" fmla="*/ 661242 h 661242"/>
                <a:gd name="connsiteX5" fmla="*/ 0 w 1322484"/>
                <a:gd name="connsiteY5" fmla="*/ 661242 h 661242"/>
                <a:gd name="connsiteX6" fmla="*/ 661242 w 1322484"/>
                <a:gd name="connsiteY6" fmla="*/ 0 h 66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2484" h="661242">
                  <a:moveTo>
                    <a:pt x="661242" y="0"/>
                  </a:moveTo>
                  <a:cubicBezTo>
                    <a:pt x="1026436" y="0"/>
                    <a:pt x="1322484" y="296048"/>
                    <a:pt x="1322484" y="661242"/>
                  </a:cubicBezTo>
                  <a:lnTo>
                    <a:pt x="1228890" y="661242"/>
                  </a:lnTo>
                  <a:cubicBezTo>
                    <a:pt x="1228890" y="347738"/>
                    <a:pt x="974745" y="93593"/>
                    <a:pt x="661241" y="93593"/>
                  </a:cubicBezTo>
                  <a:cubicBezTo>
                    <a:pt x="347737" y="93593"/>
                    <a:pt x="93592" y="347738"/>
                    <a:pt x="93592" y="661242"/>
                  </a:cubicBezTo>
                  <a:lnTo>
                    <a:pt x="0" y="661242"/>
                  </a:lnTo>
                  <a:cubicBezTo>
                    <a:pt x="0" y="296048"/>
                    <a:pt x="296048" y="0"/>
                    <a:pt x="661242" y="0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1" name="Block Arc 140">
              <a:extLst>
                <a:ext uri="{FF2B5EF4-FFF2-40B4-BE49-F238E27FC236}">
                  <a16:creationId xmlns:a16="http://schemas.microsoft.com/office/drawing/2014/main" id="{9A161DFF-59A7-3F49-BB1A-6D9C0741AB2F}"/>
                </a:ext>
              </a:extLst>
            </p:cNvPr>
            <p:cNvSpPr/>
            <p:nvPr/>
          </p:nvSpPr>
          <p:spPr>
            <a:xfrm flipH="1">
              <a:off x="6091511" y="4772006"/>
              <a:ext cx="1324616" cy="1324616"/>
            </a:xfrm>
            <a:prstGeom prst="blockArc">
              <a:avLst>
                <a:gd name="adj1" fmla="val 12219158"/>
                <a:gd name="adj2" fmla="val 1628"/>
                <a:gd name="adj3" fmla="val 678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566D73C-3A97-014D-80AA-A960918B5B68}"/>
              </a:ext>
            </a:extLst>
          </p:cNvPr>
          <p:cNvSpPr txBox="1"/>
          <p:nvPr/>
        </p:nvSpPr>
        <p:spPr>
          <a:xfrm>
            <a:off x="19149844" y="5785528"/>
            <a:ext cx="2060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503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28C554A-7D13-5040-A84F-AFBD7E45A1B1}"/>
              </a:ext>
            </a:extLst>
          </p:cNvPr>
          <p:cNvSpPr txBox="1"/>
          <p:nvPr/>
        </p:nvSpPr>
        <p:spPr>
          <a:xfrm>
            <a:off x="19121598" y="6806644"/>
            <a:ext cx="2116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Develop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B485282-1CA0-E147-A668-128A90FD6299}"/>
              </a:ext>
            </a:extLst>
          </p:cNvPr>
          <p:cNvSpPr txBox="1"/>
          <p:nvPr/>
        </p:nvSpPr>
        <p:spPr>
          <a:xfrm>
            <a:off x="17764319" y="7155523"/>
            <a:ext cx="5987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5459353-8E7E-4F41-8700-B66EA420ACA6}"/>
              </a:ext>
            </a:extLst>
          </p:cNvPr>
          <p:cNvSpPr txBox="1"/>
          <p:nvPr/>
        </p:nvSpPr>
        <p:spPr>
          <a:xfrm>
            <a:off x="21741382" y="7155523"/>
            <a:ext cx="108884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45251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7FE5136-DE9A-F14A-BE63-9291B9735698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68C7D860-D307-7840-8C80-CFF59F88E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244009"/>
              </p:ext>
            </p:extLst>
          </p:nvPr>
        </p:nvGraphicFramePr>
        <p:xfrm>
          <a:off x="1806004" y="6958421"/>
          <a:ext cx="20765641" cy="5346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E19A6E-24D2-2E4B-8C3E-F773558684EE}"/>
              </a:ext>
            </a:extLst>
          </p:cNvPr>
          <p:cNvGrpSpPr/>
          <p:nvPr/>
        </p:nvGrpSpPr>
        <p:grpSpPr>
          <a:xfrm>
            <a:off x="2837834" y="4795448"/>
            <a:ext cx="18701982" cy="1592996"/>
            <a:chOff x="3026614" y="4240127"/>
            <a:chExt cx="18701982" cy="15929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47B85B-E5E6-7244-868E-A0A8B310E5FF}"/>
                </a:ext>
              </a:extLst>
            </p:cNvPr>
            <p:cNvGrpSpPr/>
            <p:nvPr/>
          </p:nvGrpSpPr>
          <p:grpSpPr>
            <a:xfrm>
              <a:off x="18283696" y="4240127"/>
              <a:ext cx="3444900" cy="1592996"/>
              <a:chOff x="18538153" y="4240127"/>
              <a:chExt cx="3444900" cy="1592996"/>
            </a:xfrm>
          </p:grpSpPr>
          <p:sp>
            <p:nvSpPr>
              <p:cNvPr id="68" name="Rectangle: Rounded Corners 60">
                <a:extLst>
                  <a:ext uri="{FF2B5EF4-FFF2-40B4-BE49-F238E27FC236}">
                    <a16:creationId xmlns:a16="http://schemas.microsoft.com/office/drawing/2014/main" id="{D090E3B7-96FA-5E41-9298-0743B53FF55C}"/>
                  </a:ext>
                </a:extLst>
              </p:cNvPr>
              <p:cNvSpPr/>
              <p:nvPr/>
            </p:nvSpPr>
            <p:spPr>
              <a:xfrm>
                <a:off x="18538153" y="4240127"/>
                <a:ext cx="3444900" cy="1592996"/>
              </a:xfrm>
              <a:prstGeom prst="roundRect">
                <a:avLst>
                  <a:gd name="adj" fmla="val 275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D46DE0D2-5FCE-4948-80D4-E5B5937E02AE}"/>
                  </a:ext>
                </a:extLst>
              </p:cNvPr>
              <p:cNvSpPr/>
              <p:nvPr/>
            </p:nvSpPr>
            <p:spPr>
              <a:xfrm rot="10800000" flipH="1">
                <a:off x="19300263" y="5083407"/>
                <a:ext cx="413115" cy="35613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54A8C0F-9D22-9343-AEB2-7ED6173B9B26}"/>
                  </a:ext>
                </a:extLst>
              </p:cNvPr>
              <p:cNvGrpSpPr/>
              <p:nvPr/>
            </p:nvGrpSpPr>
            <p:grpSpPr>
              <a:xfrm flipH="1">
                <a:off x="19209842" y="4397330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E7AF4D5-EAFA-8B4B-8F32-5AE3CEC71309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06C7BD0-E076-5C49-A6BB-B74E6E3DA690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02EEC-572A-CF49-BDF8-D3D313BC30DC}"/>
                </a:ext>
              </a:extLst>
            </p:cNvPr>
            <p:cNvGrpSpPr/>
            <p:nvPr/>
          </p:nvGrpSpPr>
          <p:grpSpPr>
            <a:xfrm>
              <a:off x="13198002" y="4240127"/>
              <a:ext cx="3444900" cy="1592996"/>
              <a:chOff x="13163466" y="4240127"/>
              <a:chExt cx="3444900" cy="1592996"/>
            </a:xfrm>
          </p:grpSpPr>
          <p:sp>
            <p:nvSpPr>
              <p:cNvPr id="67" name="Rectangle: Rounded Corners 60">
                <a:extLst>
                  <a:ext uri="{FF2B5EF4-FFF2-40B4-BE49-F238E27FC236}">
                    <a16:creationId xmlns:a16="http://schemas.microsoft.com/office/drawing/2014/main" id="{F82AE14A-7535-994B-A70C-B74CA23BE63A}"/>
                  </a:ext>
                </a:extLst>
              </p:cNvPr>
              <p:cNvSpPr/>
              <p:nvPr/>
            </p:nvSpPr>
            <p:spPr>
              <a:xfrm>
                <a:off x="13163466" y="4240127"/>
                <a:ext cx="3444900" cy="1592996"/>
              </a:xfrm>
              <a:prstGeom prst="roundRect">
                <a:avLst>
                  <a:gd name="adj" fmla="val 275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CD6DCE35-471E-C640-A814-5E64A9C004A2}"/>
                  </a:ext>
                </a:extLst>
              </p:cNvPr>
              <p:cNvSpPr/>
              <p:nvPr/>
            </p:nvSpPr>
            <p:spPr>
              <a:xfrm flipH="1">
                <a:off x="13927064" y="5083407"/>
                <a:ext cx="413115" cy="35613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07FE907-4F91-A645-A5E4-6CD0B19639CE}"/>
                  </a:ext>
                </a:extLst>
              </p:cNvPr>
              <p:cNvGrpSpPr/>
              <p:nvPr/>
            </p:nvGrpSpPr>
            <p:grpSpPr>
              <a:xfrm flipH="1">
                <a:off x="13836643" y="4397330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DF5893C-EEF8-E04F-A4C6-7EB4716E6E7C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C266E2F-6781-7741-A2CF-D5FDDE4E3FC1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459.10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D38987-32E9-E248-8D65-2B1C617C507E}"/>
                </a:ext>
              </a:extLst>
            </p:cNvPr>
            <p:cNvGrpSpPr/>
            <p:nvPr/>
          </p:nvGrpSpPr>
          <p:grpSpPr>
            <a:xfrm>
              <a:off x="8112308" y="4240127"/>
              <a:ext cx="3444900" cy="1592996"/>
              <a:chOff x="7543460" y="4240127"/>
              <a:chExt cx="3444900" cy="1592996"/>
            </a:xfrm>
          </p:grpSpPr>
          <p:sp>
            <p:nvSpPr>
              <p:cNvPr id="66" name="Rectangle: Rounded Corners 60">
                <a:extLst>
                  <a:ext uri="{FF2B5EF4-FFF2-40B4-BE49-F238E27FC236}">
                    <a16:creationId xmlns:a16="http://schemas.microsoft.com/office/drawing/2014/main" id="{BED0E990-0CD6-7C47-8B4B-E902BBFCAC62}"/>
                  </a:ext>
                </a:extLst>
              </p:cNvPr>
              <p:cNvSpPr/>
              <p:nvPr/>
            </p:nvSpPr>
            <p:spPr>
              <a:xfrm>
                <a:off x="7543460" y="4240127"/>
                <a:ext cx="3444900" cy="1592996"/>
              </a:xfrm>
              <a:prstGeom prst="roundRect">
                <a:avLst>
                  <a:gd name="adj" fmla="val 275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9" name="Triangle 48">
                <a:extLst>
                  <a:ext uri="{FF2B5EF4-FFF2-40B4-BE49-F238E27FC236}">
                    <a16:creationId xmlns:a16="http://schemas.microsoft.com/office/drawing/2014/main" id="{6DBCF709-CE89-0643-96A5-8E55F84ABB3D}"/>
                  </a:ext>
                </a:extLst>
              </p:cNvPr>
              <p:cNvSpPr/>
              <p:nvPr/>
            </p:nvSpPr>
            <p:spPr>
              <a:xfrm rot="10800000" flipH="1">
                <a:off x="8421977" y="5083407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25CEDF2-42B3-2044-BA3B-C3113673C46A}"/>
                  </a:ext>
                </a:extLst>
              </p:cNvPr>
              <p:cNvGrpSpPr/>
              <p:nvPr/>
            </p:nvGrpSpPr>
            <p:grpSpPr>
              <a:xfrm flipH="1">
                <a:off x="8331556" y="4397330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A71717D-924C-4048-9C8F-A7AED28A9651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B99AB06-A45A-624C-970C-13442D43A88E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89.14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87DB40-374B-AE48-8F87-25F6A907618D}"/>
                </a:ext>
              </a:extLst>
            </p:cNvPr>
            <p:cNvGrpSpPr/>
            <p:nvPr/>
          </p:nvGrpSpPr>
          <p:grpSpPr>
            <a:xfrm>
              <a:off x="3026614" y="4240127"/>
              <a:ext cx="3444900" cy="1592996"/>
              <a:chOff x="3026614" y="4240127"/>
              <a:chExt cx="3444900" cy="1592996"/>
            </a:xfrm>
          </p:grpSpPr>
          <p:sp>
            <p:nvSpPr>
              <p:cNvPr id="46" name="Rectangle: Rounded Corners 60">
                <a:extLst>
                  <a:ext uri="{FF2B5EF4-FFF2-40B4-BE49-F238E27FC236}">
                    <a16:creationId xmlns:a16="http://schemas.microsoft.com/office/drawing/2014/main" id="{0202C808-2244-7342-8DD0-BD8D01F842AE}"/>
                  </a:ext>
                </a:extLst>
              </p:cNvPr>
              <p:cNvSpPr/>
              <p:nvPr/>
            </p:nvSpPr>
            <p:spPr>
              <a:xfrm>
                <a:off x="3026614" y="4240127"/>
                <a:ext cx="3444900" cy="1592996"/>
              </a:xfrm>
              <a:prstGeom prst="roundRect">
                <a:avLst>
                  <a:gd name="adj" fmla="val 275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E0D0A11-B9FA-D244-A034-385C896B28D7}"/>
                  </a:ext>
                </a:extLst>
              </p:cNvPr>
              <p:cNvGrpSpPr/>
              <p:nvPr/>
            </p:nvGrpSpPr>
            <p:grpSpPr>
              <a:xfrm flipH="1">
                <a:off x="3724177" y="4397330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9F160C2-591E-5747-8B5C-3524178E2D91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9049115-EB31-E240-A560-27D9CCA7C4A7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256.90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E63A9C9F-BD69-1C43-8E4E-432EF4216607}"/>
                  </a:ext>
                </a:extLst>
              </p:cNvPr>
              <p:cNvSpPr/>
              <p:nvPr/>
            </p:nvSpPr>
            <p:spPr>
              <a:xfrm flipH="1">
                <a:off x="3814598" y="5083407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BE4DE0-FBCD-A54D-956B-BC393F42DABD}"/>
              </a:ext>
            </a:extLst>
          </p:cNvPr>
          <p:cNvGrpSpPr/>
          <p:nvPr/>
        </p:nvGrpSpPr>
        <p:grpSpPr>
          <a:xfrm>
            <a:off x="5020410" y="8212593"/>
            <a:ext cx="1323260" cy="558878"/>
            <a:chOff x="11527194" y="9443102"/>
            <a:chExt cx="1323260" cy="558878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1DA691AD-8F35-AE4E-9E3B-3DB4A087A49B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EEB58D6-25FC-A04A-A926-B026D9EC95CC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+340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5223319-A013-E041-9347-D41E60116BC9}"/>
              </a:ext>
            </a:extLst>
          </p:cNvPr>
          <p:cNvGrpSpPr/>
          <p:nvPr/>
        </p:nvGrpSpPr>
        <p:grpSpPr>
          <a:xfrm>
            <a:off x="11521631" y="7473347"/>
            <a:ext cx="1323260" cy="558878"/>
            <a:chOff x="11527194" y="9443102"/>
            <a:chExt cx="1323260" cy="55887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68EF4F83-8776-1647-8EEE-0BD04DD821A6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1D65AB-0AF9-F04D-803A-F4F089E75F86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+120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8ED4CC-0215-D643-B189-17E0938B597E}"/>
              </a:ext>
            </a:extLst>
          </p:cNvPr>
          <p:cNvGrpSpPr/>
          <p:nvPr/>
        </p:nvGrpSpPr>
        <p:grpSpPr>
          <a:xfrm>
            <a:off x="14890486" y="8158185"/>
            <a:ext cx="1323260" cy="558878"/>
            <a:chOff x="11527194" y="9443102"/>
            <a:chExt cx="1323260" cy="558878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7D6CCCA-E4C1-8449-8075-C2D4B75172CB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49023C6-BCC1-EF43-BB06-74D66F7B42B3}"/>
                </a:ext>
              </a:extLst>
            </p:cNvPr>
            <p:cNvSpPr txBox="1"/>
            <p:nvPr/>
          </p:nvSpPr>
          <p:spPr>
            <a:xfrm>
              <a:off x="11757456" y="9522485"/>
              <a:ext cx="86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+70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3C1223D-AEB2-B544-B03D-9E2A176705C2}"/>
              </a:ext>
            </a:extLst>
          </p:cNvPr>
          <p:cNvGrpSpPr/>
          <p:nvPr/>
        </p:nvGrpSpPr>
        <p:grpSpPr>
          <a:xfrm>
            <a:off x="18094916" y="7878745"/>
            <a:ext cx="1323260" cy="558878"/>
            <a:chOff x="11527194" y="9443102"/>
            <a:chExt cx="1323260" cy="558878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D95E3C59-47B2-494A-AEB3-A6D82EDE972A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442742-17B4-D04B-A2BC-14B52B344A73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+710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51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13">
            <a:extLst>
              <a:ext uri="{FF2B5EF4-FFF2-40B4-BE49-F238E27FC236}">
                <a16:creationId xmlns:a16="http://schemas.microsoft.com/office/drawing/2014/main" id="{95D6132D-DBDA-154C-BCAB-7455CF04849B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48">
            <a:extLst>
              <a:ext uri="{FF2B5EF4-FFF2-40B4-BE49-F238E27FC236}">
                <a16:creationId xmlns:a16="http://schemas.microsoft.com/office/drawing/2014/main" id="{7F42F36B-5160-D940-B98D-E69FA3DDC775}"/>
              </a:ext>
            </a:extLst>
          </p:cNvPr>
          <p:cNvSpPr/>
          <p:nvPr/>
        </p:nvSpPr>
        <p:spPr>
          <a:xfrm>
            <a:off x="9724717" y="4539343"/>
            <a:ext cx="13269205" cy="7982494"/>
          </a:xfrm>
          <a:prstGeom prst="roundRect">
            <a:avLst>
              <a:gd name="adj" fmla="val 9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63" name="Rectangle: Rounded Corners 48">
            <a:extLst>
              <a:ext uri="{FF2B5EF4-FFF2-40B4-BE49-F238E27FC236}">
                <a16:creationId xmlns:a16="http://schemas.microsoft.com/office/drawing/2014/main" id="{41EE5531-38C1-7D40-AB42-74DD22D45F27}"/>
              </a:ext>
            </a:extLst>
          </p:cNvPr>
          <p:cNvSpPr/>
          <p:nvPr/>
        </p:nvSpPr>
        <p:spPr>
          <a:xfrm>
            <a:off x="1383728" y="4539343"/>
            <a:ext cx="7910793" cy="7982494"/>
          </a:xfrm>
          <a:prstGeom prst="roundRect">
            <a:avLst>
              <a:gd name="adj" fmla="val 9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A92B7-C52C-0E4C-884E-60ACD6327EE3}"/>
              </a:ext>
            </a:extLst>
          </p:cNvPr>
          <p:cNvGrpSpPr/>
          <p:nvPr/>
        </p:nvGrpSpPr>
        <p:grpSpPr>
          <a:xfrm>
            <a:off x="2320709" y="5682830"/>
            <a:ext cx="5912128" cy="5912126"/>
            <a:chOff x="2167244" y="4942385"/>
            <a:chExt cx="7393018" cy="7393017"/>
          </a:xfrm>
        </p:grpSpPr>
        <p:grpSp>
          <p:nvGrpSpPr>
            <p:cNvPr id="55" name="Group">
              <a:extLst>
                <a:ext uri="{FF2B5EF4-FFF2-40B4-BE49-F238E27FC236}">
                  <a16:creationId xmlns:a16="http://schemas.microsoft.com/office/drawing/2014/main" id="{0382A096-AB91-254B-9CFA-33C3FF15B56B}"/>
                </a:ext>
              </a:extLst>
            </p:cNvPr>
            <p:cNvGrpSpPr/>
            <p:nvPr/>
          </p:nvGrpSpPr>
          <p:grpSpPr>
            <a:xfrm>
              <a:off x="2167244" y="4942385"/>
              <a:ext cx="7393018" cy="7393017"/>
              <a:chOff x="0" y="0"/>
              <a:chExt cx="7393015" cy="7393015"/>
            </a:xfrm>
          </p:grpSpPr>
          <p:graphicFrame>
            <p:nvGraphicFramePr>
              <p:cNvPr id="56" name="2D Pie Chart">
                <a:extLst>
                  <a:ext uri="{FF2B5EF4-FFF2-40B4-BE49-F238E27FC236}">
                    <a16:creationId xmlns:a16="http://schemas.microsoft.com/office/drawing/2014/main" id="{E4AAF7D1-082F-334F-A5A9-C78639101959}"/>
                  </a:ext>
                </a:extLst>
              </p:cNvPr>
              <p:cNvGraphicFramePr/>
              <p:nvPr/>
            </p:nvGraphicFramePr>
            <p:xfrm>
              <a:off x="0" y="0"/>
              <a:ext cx="7393016" cy="73930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62B7FF3A-C4AE-0840-9D71-8558BD0808B2}"/>
                  </a:ext>
                </a:extLst>
              </p:cNvPr>
              <p:cNvSpPr/>
              <p:nvPr/>
            </p:nvSpPr>
            <p:spPr>
              <a:xfrm>
                <a:off x="479182" y="479181"/>
                <a:ext cx="6434652" cy="643465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81" name="Group">
              <a:extLst>
                <a:ext uri="{FF2B5EF4-FFF2-40B4-BE49-F238E27FC236}">
                  <a16:creationId xmlns:a16="http://schemas.microsoft.com/office/drawing/2014/main" id="{E98088F8-68AE-B04C-8A49-33C8BF5C4052}"/>
                </a:ext>
              </a:extLst>
            </p:cNvPr>
            <p:cNvGrpSpPr/>
            <p:nvPr/>
          </p:nvGrpSpPr>
          <p:grpSpPr>
            <a:xfrm>
              <a:off x="2864463" y="5639604"/>
              <a:ext cx="5998579" cy="5998578"/>
              <a:chOff x="0" y="0"/>
              <a:chExt cx="5998575" cy="5998575"/>
            </a:xfrm>
          </p:grpSpPr>
          <p:graphicFrame>
            <p:nvGraphicFramePr>
              <p:cNvPr id="82" name="2D Pie Chart">
                <a:extLst>
                  <a:ext uri="{FF2B5EF4-FFF2-40B4-BE49-F238E27FC236}">
                    <a16:creationId xmlns:a16="http://schemas.microsoft.com/office/drawing/2014/main" id="{8B5AF5C3-3C28-334D-A5B3-98629D4D77BD}"/>
                  </a:ext>
                </a:extLst>
              </p:cNvPr>
              <p:cNvGraphicFramePr/>
              <p:nvPr/>
            </p:nvGraphicFramePr>
            <p:xfrm>
              <a:off x="0" y="0"/>
              <a:ext cx="5998576" cy="59985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97B0DB7-5F50-644A-8013-29EEA1D3F564}"/>
                  </a:ext>
                </a:extLst>
              </p:cNvPr>
              <p:cNvSpPr/>
              <p:nvPr/>
            </p:nvSpPr>
            <p:spPr>
              <a:xfrm>
                <a:off x="484768" y="484768"/>
                <a:ext cx="5029040" cy="502904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84" name="Group">
              <a:extLst>
                <a:ext uri="{FF2B5EF4-FFF2-40B4-BE49-F238E27FC236}">
                  <a16:creationId xmlns:a16="http://schemas.microsoft.com/office/drawing/2014/main" id="{564A637D-B53E-8042-9647-A8150CEEFCE2}"/>
                </a:ext>
              </a:extLst>
            </p:cNvPr>
            <p:cNvGrpSpPr/>
            <p:nvPr/>
          </p:nvGrpSpPr>
          <p:grpSpPr>
            <a:xfrm>
              <a:off x="3566737" y="6341878"/>
              <a:ext cx="4594030" cy="4594030"/>
              <a:chOff x="0" y="0"/>
              <a:chExt cx="4594028" cy="4594028"/>
            </a:xfrm>
          </p:grpSpPr>
          <p:graphicFrame>
            <p:nvGraphicFramePr>
              <p:cNvPr id="85" name="2D Pie Chart">
                <a:extLst>
                  <a:ext uri="{FF2B5EF4-FFF2-40B4-BE49-F238E27FC236}">
                    <a16:creationId xmlns:a16="http://schemas.microsoft.com/office/drawing/2014/main" id="{9E43214A-C037-564D-B6B8-896D5A8C52E8}"/>
                  </a:ext>
                </a:extLst>
              </p:cNvPr>
              <p:cNvGraphicFramePr/>
              <p:nvPr/>
            </p:nvGraphicFramePr>
            <p:xfrm>
              <a:off x="0" y="0"/>
              <a:ext cx="4594029" cy="459402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86" name="Circle">
                <a:extLst>
                  <a:ext uri="{FF2B5EF4-FFF2-40B4-BE49-F238E27FC236}">
                    <a16:creationId xmlns:a16="http://schemas.microsoft.com/office/drawing/2014/main" id="{3BBED62E-2769-7249-AD2C-8F72D2280F0E}"/>
                  </a:ext>
                </a:extLst>
              </p:cNvPr>
              <p:cNvSpPr/>
              <p:nvPr/>
            </p:nvSpPr>
            <p:spPr>
              <a:xfrm>
                <a:off x="474605" y="474605"/>
                <a:ext cx="3644819" cy="36448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87" name="Group">
              <a:extLst>
                <a:ext uri="{FF2B5EF4-FFF2-40B4-BE49-F238E27FC236}">
                  <a16:creationId xmlns:a16="http://schemas.microsoft.com/office/drawing/2014/main" id="{83B53092-9FE3-0644-9E30-83E1C5922243}"/>
                </a:ext>
              </a:extLst>
            </p:cNvPr>
            <p:cNvGrpSpPr/>
            <p:nvPr/>
          </p:nvGrpSpPr>
          <p:grpSpPr>
            <a:xfrm>
              <a:off x="4267276" y="7042416"/>
              <a:ext cx="3192954" cy="3192953"/>
              <a:chOff x="0" y="0"/>
              <a:chExt cx="3192952" cy="3192952"/>
            </a:xfrm>
          </p:grpSpPr>
          <p:graphicFrame>
            <p:nvGraphicFramePr>
              <p:cNvPr id="88" name="2D Pie Chart">
                <a:extLst>
                  <a:ext uri="{FF2B5EF4-FFF2-40B4-BE49-F238E27FC236}">
                    <a16:creationId xmlns:a16="http://schemas.microsoft.com/office/drawing/2014/main" id="{2F1E564E-3438-5849-B934-052BAA3C134F}"/>
                  </a:ext>
                </a:extLst>
              </p:cNvPr>
              <p:cNvGraphicFramePr/>
              <p:nvPr/>
            </p:nvGraphicFramePr>
            <p:xfrm>
              <a:off x="0" y="0"/>
              <a:ext cx="3192953" cy="319295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9" name="Circle">
                <a:extLst>
                  <a:ext uri="{FF2B5EF4-FFF2-40B4-BE49-F238E27FC236}">
                    <a16:creationId xmlns:a16="http://schemas.microsoft.com/office/drawing/2014/main" id="{5161096A-2F13-2940-82B6-358CC1BE92B1}"/>
                  </a:ext>
                </a:extLst>
              </p:cNvPr>
              <p:cNvSpPr/>
              <p:nvPr/>
            </p:nvSpPr>
            <p:spPr>
              <a:xfrm>
                <a:off x="479606" y="479606"/>
                <a:ext cx="2233741" cy="223374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0" name="2020">
              <a:extLst>
                <a:ext uri="{FF2B5EF4-FFF2-40B4-BE49-F238E27FC236}">
                  <a16:creationId xmlns:a16="http://schemas.microsoft.com/office/drawing/2014/main" id="{628FA2EA-993A-5D48-BBAE-491DEDC86A2E}"/>
                </a:ext>
              </a:extLst>
            </p:cNvPr>
            <p:cNvSpPr txBox="1"/>
            <p:nvPr/>
          </p:nvSpPr>
          <p:spPr>
            <a:xfrm>
              <a:off x="5055242" y="8274027"/>
              <a:ext cx="1617022" cy="663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6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2020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3B560C-7BD9-3441-8474-AA8B6DBC4A3B}"/>
              </a:ext>
            </a:extLst>
          </p:cNvPr>
          <p:cNvGrpSpPr/>
          <p:nvPr/>
        </p:nvGrpSpPr>
        <p:grpSpPr>
          <a:xfrm>
            <a:off x="10373634" y="5758824"/>
            <a:ext cx="11971370" cy="5760138"/>
            <a:chOff x="9833223" y="5758824"/>
            <a:chExt cx="11971370" cy="57601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D8D6983-19AF-844A-A38A-07C15C8762C1}"/>
                </a:ext>
              </a:extLst>
            </p:cNvPr>
            <p:cNvGrpSpPr/>
            <p:nvPr/>
          </p:nvGrpSpPr>
          <p:grpSpPr>
            <a:xfrm>
              <a:off x="9833223" y="5758824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61" name="Chart 60">
                <a:extLst>
                  <a:ext uri="{FF2B5EF4-FFF2-40B4-BE49-F238E27FC236}">
                    <a16:creationId xmlns:a16="http://schemas.microsoft.com/office/drawing/2014/main" id="{3EDF2632-9FA1-A443-9263-E5ACBD1DD5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28744788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F20CACCE-86BE-4A4C-A932-8B58FE929510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8979DD5-45C5-BF47-A43E-9D1743FF3FAD}"/>
                </a:ext>
              </a:extLst>
            </p:cNvPr>
            <p:cNvGrpSpPr/>
            <p:nvPr/>
          </p:nvGrpSpPr>
          <p:grpSpPr>
            <a:xfrm>
              <a:off x="9833223" y="9165691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59" name="Chart 58">
                <a:extLst>
                  <a:ext uri="{FF2B5EF4-FFF2-40B4-BE49-F238E27FC236}">
                    <a16:creationId xmlns:a16="http://schemas.microsoft.com/office/drawing/2014/main" id="{3F6604DD-4D97-D447-AB5B-C7C3B91354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9487887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60" name="CuadroTexto 395">
                <a:extLst>
                  <a:ext uri="{FF2B5EF4-FFF2-40B4-BE49-F238E27FC236}">
                    <a16:creationId xmlns:a16="http://schemas.microsoft.com/office/drawing/2014/main" id="{36C710D2-8D73-D243-B5D8-CA500C87227F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45%</a:t>
                </a:r>
              </a:p>
            </p:txBody>
          </p:sp>
        </p:grp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924C7801-0993-3049-81F7-913D62F38BB7}"/>
                </a:ext>
              </a:extLst>
            </p:cNvPr>
            <p:cNvSpPr txBox="1"/>
            <p:nvPr/>
          </p:nvSpPr>
          <p:spPr>
            <a:xfrm>
              <a:off x="12343428" y="6033332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Sales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4C1B1935-2DE2-6348-9E66-28988FEFFA18}"/>
                </a:ext>
              </a:extLst>
            </p:cNvPr>
            <p:cNvSpPr/>
            <p:nvPr/>
          </p:nvSpPr>
          <p:spPr>
            <a:xfrm>
              <a:off x="12343429" y="6618107"/>
              <a:ext cx="32626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23D870B5-F09A-294F-88F2-AB0FFB8892DC}"/>
                </a:ext>
              </a:extLst>
            </p:cNvPr>
            <p:cNvSpPr txBox="1"/>
            <p:nvPr/>
          </p:nvSpPr>
          <p:spPr>
            <a:xfrm>
              <a:off x="12343428" y="9449774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F8143FB9-09D7-4248-A38C-71D94F180E05}"/>
                </a:ext>
              </a:extLst>
            </p:cNvPr>
            <p:cNvSpPr/>
            <p:nvPr/>
          </p:nvSpPr>
          <p:spPr>
            <a:xfrm>
              <a:off x="12343429" y="10034549"/>
              <a:ext cx="32626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F43C11-5B87-BD45-BB96-88D6EC87C62A}"/>
                </a:ext>
              </a:extLst>
            </p:cNvPr>
            <p:cNvGrpSpPr/>
            <p:nvPr/>
          </p:nvGrpSpPr>
          <p:grpSpPr>
            <a:xfrm>
              <a:off x="15846445" y="5758824"/>
              <a:ext cx="5958148" cy="5750562"/>
              <a:chOff x="16144813" y="5758824"/>
              <a:chExt cx="5958148" cy="57505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4774A6C-4FA0-8C43-96A7-8C461201B3FD}"/>
                  </a:ext>
                </a:extLst>
              </p:cNvPr>
              <p:cNvGrpSpPr/>
              <p:nvPr/>
            </p:nvGrpSpPr>
            <p:grpSpPr>
              <a:xfrm>
                <a:off x="16144814" y="5758824"/>
                <a:ext cx="2510205" cy="2353271"/>
                <a:chOff x="944389" y="10296494"/>
                <a:chExt cx="2510205" cy="2353271"/>
              </a:xfrm>
            </p:grpSpPr>
            <p:graphicFrame>
              <p:nvGraphicFramePr>
                <p:cNvPr id="54" name="Chart 53">
                  <a:extLst>
                    <a:ext uri="{FF2B5EF4-FFF2-40B4-BE49-F238E27FC236}">
                      <a16:creationId xmlns:a16="http://schemas.microsoft.com/office/drawing/2014/main" id="{36019D92-7FE3-FB4D-B42D-3F80F91BB88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994260014"/>
                    </p:ext>
                  </p:extLst>
                </p:nvPr>
              </p:nvGraphicFramePr>
              <p:xfrm>
                <a:off x="944389" y="10296494"/>
                <a:ext cx="2510205" cy="235327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  <p:sp>
              <p:nvSpPr>
                <p:cNvPr id="58" name="CuadroTexto 395">
                  <a:extLst>
                    <a:ext uri="{FF2B5EF4-FFF2-40B4-BE49-F238E27FC236}">
                      <a16:creationId xmlns:a16="http://schemas.microsoft.com/office/drawing/2014/main" id="{34E37387-895F-4643-AA21-A96A6C0ABB9A}"/>
                    </a:ext>
                  </a:extLst>
                </p:cNvPr>
                <p:cNvSpPr txBox="1"/>
                <p:nvPr/>
              </p:nvSpPr>
              <p:spPr>
                <a:xfrm>
                  <a:off x="1505382" y="11140389"/>
                  <a:ext cx="14105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7%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A529D2E-4E00-8C4C-80B4-C39A3F436759}"/>
                  </a:ext>
                </a:extLst>
              </p:cNvPr>
              <p:cNvGrpSpPr/>
              <p:nvPr/>
            </p:nvGrpSpPr>
            <p:grpSpPr>
              <a:xfrm>
                <a:off x="16144813" y="9156115"/>
                <a:ext cx="2510205" cy="2353271"/>
                <a:chOff x="944389" y="10296494"/>
                <a:chExt cx="2510205" cy="2353271"/>
              </a:xfrm>
            </p:grpSpPr>
            <p:graphicFrame>
              <p:nvGraphicFramePr>
                <p:cNvPr id="52" name="Chart 51">
                  <a:extLst>
                    <a:ext uri="{FF2B5EF4-FFF2-40B4-BE49-F238E27FC236}">
                      <a16:creationId xmlns:a16="http://schemas.microsoft.com/office/drawing/2014/main" id="{6113FD62-BB32-6941-BE81-B321D222811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589648034"/>
                    </p:ext>
                  </p:extLst>
                </p:nvPr>
              </p:nvGraphicFramePr>
              <p:xfrm>
                <a:off x="944389" y="10296494"/>
                <a:ext cx="2510205" cy="235327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  <p:sp>
              <p:nvSpPr>
                <p:cNvPr id="53" name="CuadroTexto 395">
                  <a:extLst>
                    <a:ext uri="{FF2B5EF4-FFF2-40B4-BE49-F238E27FC236}">
                      <a16:creationId xmlns:a16="http://schemas.microsoft.com/office/drawing/2014/main" id="{83E4EC1F-0339-824E-ADAA-6E48A4CF92E9}"/>
                    </a:ext>
                  </a:extLst>
                </p:cNvPr>
                <p:cNvSpPr txBox="1"/>
                <p:nvPr/>
              </p:nvSpPr>
              <p:spPr>
                <a:xfrm>
                  <a:off x="1505382" y="11140389"/>
                  <a:ext cx="14105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60%</a:t>
                  </a:r>
                </a:p>
              </p:txBody>
            </p:sp>
          </p:grpSp>
          <p:sp>
            <p:nvSpPr>
              <p:cNvPr id="48" name="CuadroTexto 395">
                <a:extLst>
                  <a:ext uri="{FF2B5EF4-FFF2-40B4-BE49-F238E27FC236}">
                    <a16:creationId xmlns:a16="http://schemas.microsoft.com/office/drawing/2014/main" id="{A0AA023A-DE6B-D240-B80A-8EF5F659D3D5}"/>
                  </a:ext>
                </a:extLst>
              </p:cNvPr>
              <p:cNvSpPr txBox="1"/>
              <p:nvPr/>
            </p:nvSpPr>
            <p:spPr>
              <a:xfrm>
                <a:off x="18677310" y="6014149"/>
                <a:ext cx="34256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568EDE2-70DF-1A4C-9C81-2F7AB00B6283}"/>
                  </a:ext>
                </a:extLst>
              </p:cNvPr>
              <p:cNvSpPr/>
              <p:nvPr/>
            </p:nvSpPr>
            <p:spPr>
              <a:xfrm>
                <a:off x="18677311" y="6618107"/>
                <a:ext cx="326268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AF21FFB9-816A-D04C-A47C-5F6AF0EA477F}"/>
                  </a:ext>
                </a:extLst>
              </p:cNvPr>
              <p:cNvSpPr txBox="1"/>
              <p:nvPr/>
            </p:nvSpPr>
            <p:spPr>
              <a:xfrm>
                <a:off x="18677310" y="9449774"/>
                <a:ext cx="34256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Downloads</a:t>
                </a:r>
              </a:p>
            </p:txBody>
          </p:sp>
          <p:sp>
            <p:nvSpPr>
              <p:cNvPr id="51" name="Rectangle 56">
                <a:extLst>
                  <a:ext uri="{FF2B5EF4-FFF2-40B4-BE49-F238E27FC236}">
                    <a16:creationId xmlns:a16="http://schemas.microsoft.com/office/drawing/2014/main" id="{29845ABF-597A-DB45-B4D7-C5EAB785BB6D}"/>
                  </a:ext>
                </a:extLst>
              </p:cNvPr>
              <p:cNvSpPr/>
              <p:nvPr/>
            </p:nvSpPr>
            <p:spPr>
              <a:xfrm>
                <a:off x="18677311" y="10034549"/>
                <a:ext cx="326268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00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13">
            <a:extLst>
              <a:ext uri="{FF2B5EF4-FFF2-40B4-BE49-F238E27FC236}">
                <a16:creationId xmlns:a16="http://schemas.microsoft.com/office/drawing/2014/main" id="{C6F87034-0EC0-664E-9042-9563ECAB7F98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5F3C83-774B-F04C-9445-84FB589C2B83}"/>
              </a:ext>
            </a:extLst>
          </p:cNvPr>
          <p:cNvGrpSpPr/>
          <p:nvPr/>
        </p:nvGrpSpPr>
        <p:grpSpPr>
          <a:xfrm flipH="1">
            <a:off x="1383725" y="4539343"/>
            <a:ext cx="21610197" cy="7982494"/>
            <a:chOff x="1383728" y="4539343"/>
            <a:chExt cx="21610197" cy="7982494"/>
          </a:xfrm>
          <a:solidFill>
            <a:schemeClr val="bg1"/>
          </a:solidFill>
        </p:grpSpPr>
        <p:sp>
          <p:nvSpPr>
            <p:cNvPr id="109" name="Rectangle: Rounded Corners 48">
              <a:extLst>
                <a:ext uri="{FF2B5EF4-FFF2-40B4-BE49-F238E27FC236}">
                  <a16:creationId xmlns:a16="http://schemas.microsoft.com/office/drawing/2014/main" id="{97A7D8B4-82E5-5A40-B93E-4FFB5AC9F6A8}"/>
                </a:ext>
              </a:extLst>
            </p:cNvPr>
            <p:cNvSpPr/>
            <p:nvPr/>
          </p:nvSpPr>
          <p:spPr>
            <a:xfrm>
              <a:off x="9205668" y="4539343"/>
              <a:ext cx="13788257" cy="7982494"/>
            </a:xfrm>
            <a:prstGeom prst="roundRect">
              <a:avLst>
                <a:gd name="adj" fmla="val 9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10" name="Rectangle: Rounded Corners 48">
              <a:extLst>
                <a:ext uri="{FF2B5EF4-FFF2-40B4-BE49-F238E27FC236}">
                  <a16:creationId xmlns:a16="http://schemas.microsoft.com/office/drawing/2014/main" id="{98FC03A9-7C25-9342-A1E3-8F8A4F542288}"/>
                </a:ext>
              </a:extLst>
            </p:cNvPr>
            <p:cNvSpPr/>
            <p:nvPr/>
          </p:nvSpPr>
          <p:spPr>
            <a:xfrm>
              <a:off x="1383728" y="4539343"/>
              <a:ext cx="7441806" cy="7982494"/>
            </a:xfrm>
            <a:prstGeom prst="roundRect">
              <a:avLst>
                <a:gd name="adj" fmla="val 9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12" name="Chart 111">
            <a:extLst>
              <a:ext uri="{FF2B5EF4-FFF2-40B4-BE49-F238E27FC236}">
                <a16:creationId xmlns:a16="http://schemas.microsoft.com/office/drawing/2014/main" id="{F37F996A-B29C-9841-844A-4AAD19D2F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011607"/>
              </p:ext>
            </p:extLst>
          </p:nvPr>
        </p:nvGraphicFramePr>
        <p:xfrm>
          <a:off x="2316105" y="7635956"/>
          <a:ext cx="11881207" cy="432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370CDDE-21BB-594D-A39C-11441682A0AC}"/>
              </a:ext>
            </a:extLst>
          </p:cNvPr>
          <p:cNvGrpSpPr/>
          <p:nvPr/>
        </p:nvGrpSpPr>
        <p:grpSpPr>
          <a:xfrm>
            <a:off x="3442668" y="5297179"/>
            <a:ext cx="9654408" cy="1827161"/>
            <a:chOff x="13189472" y="4302778"/>
            <a:chExt cx="9654408" cy="182716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3D5E286-31DC-7B45-9463-74463D298DBC}"/>
                </a:ext>
              </a:extLst>
            </p:cNvPr>
            <p:cNvSpPr txBox="1"/>
            <p:nvPr/>
          </p:nvSpPr>
          <p:spPr>
            <a:xfrm>
              <a:off x="13189472" y="5175832"/>
              <a:ext cx="96544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8BC4C0-7E32-344B-B751-C41ED6858D4E}"/>
                </a:ext>
              </a:extLst>
            </p:cNvPr>
            <p:cNvSpPr/>
            <p:nvPr/>
          </p:nvSpPr>
          <p:spPr>
            <a:xfrm>
              <a:off x="14693768" y="4302778"/>
              <a:ext cx="66458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Business Model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4896B5-D02F-AC43-8845-33D2C87EDF0E}"/>
              </a:ext>
            </a:extLst>
          </p:cNvPr>
          <p:cNvGrpSpPr/>
          <p:nvPr/>
        </p:nvGrpSpPr>
        <p:grpSpPr>
          <a:xfrm>
            <a:off x="16827129" y="5156258"/>
            <a:ext cx="4882214" cy="6200592"/>
            <a:chOff x="1987963" y="5156258"/>
            <a:chExt cx="4882214" cy="6200592"/>
          </a:xfrm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C3801DD-CB9C-9B4E-9AE5-C92250902343}"/>
                </a:ext>
              </a:extLst>
            </p:cNvPr>
            <p:cNvSpPr/>
            <p:nvPr/>
          </p:nvSpPr>
          <p:spPr>
            <a:xfrm>
              <a:off x="2810590" y="6102748"/>
              <a:ext cx="3195424" cy="3191883"/>
            </a:xfrm>
            <a:custGeom>
              <a:avLst/>
              <a:gdLst>
                <a:gd name="connsiteX0" fmla="*/ 630883 w 1261872"/>
                <a:gd name="connsiteY0" fmla="*/ 1260356 h 1260474"/>
                <a:gd name="connsiteX1" fmla="*/ 1261820 w 1261872"/>
                <a:gd name="connsiteY1" fmla="*/ 630119 h 1260474"/>
                <a:gd name="connsiteX2" fmla="*/ 630883 w 1261872"/>
                <a:gd name="connsiteY2" fmla="*/ -118 h 1260474"/>
                <a:gd name="connsiteX3" fmla="*/ -53 w 1261872"/>
                <a:gd name="connsiteY3" fmla="*/ 630119 h 1260474"/>
                <a:gd name="connsiteX4" fmla="*/ 630883 w 1261872"/>
                <a:gd name="connsiteY4" fmla="*/ 1260356 h 126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872" h="1260474">
                  <a:moveTo>
                    <a:pt x="630883" y="1260356"/>
                  </a:moveTo>
                  <a:cubicBezTo>
                    <a:pt x="979337" y="1260356"/>
                    <a:pt x="1261820" y="978186"/>
                    <a:pt x="1261820" y="630119"/>
                  </a:cubicBezTo>
                  <a:cubicBezTo>
                    <a:pt x="1261820" y="282051"/>
                    <a:pt x="979337" y="-118"/>
                    <a:pt x="630883" y="-118"/>
                  </a:cubicBezTo>
                  <a:cubicBezTo>
                    <a:pt x="282430" y="-118"/>
                    <a:pt x="-53" y="282051"/>
                    <a:pt x="-53" y="630119"/>
                  </a:cubicBezTo>
                  <a:cubicBezTo>
                    <a:pt x="-53" y="978186"/>
                    <a:pt x="282430" y="1260356"/>
                    <a:pt x="630883" y="12603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3977094-E8E1-9847-A5DD-8CA608FDC920}"/>
                </a:ext>
              </a:extLst>
            </p:cNvPr>
            <p:cNvSpPr/>
            <p:nvPr/>
          </p:nvSpPr>
          <p:spPr>
            <a:xfrm>
              <a:off x="4422049" y="6122986"/>
              <a:ext cx="1514739" cy="1446081"/>
            </a:xfrm>
            <a:custGeom>
              <a:avLst/>
              <a:gdLst>
                <a:gd name="connsiteX0" fmla="*/ 138 w 598170"/>
                <a:gd name="connsiteY0" fmla="*/ 415188 h 571057"/>
                <a:gd name="connsiteX1" fmla="*/ 200163 w 598170"/>
                <a:gd name="connsiteY1" fmla="*/ 570939 h 571057"/>
                <a:gd name="connsiteX2" fmla="*/ 598118 w 598170"/>
                <a:gd name="connsiteY2" fmla="*/ 450772 h 571057"/>
                <a:gd name="connsiteX3" fmla="*/ -53 w 598170"/>
                <a:gd name="connsiteY3" fmla="*/ -118 h 57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170" h="571057">
                  <a:moveTo>
                    <a:pt x="138" y="415188"/>
                  </a:moveTo>
                  <a:cubicBezTo>
                    <a:pt x="93616" y="418166"/>
                    <a:pt x="174455" y="481113"/>
                    <a:pt x="200163" y="570939"/>
                  </a:cubicBezTo>
                  <a:lnTo>
                    <a:pt x="598118" y="450772"/>
                  </a:lnTo>
                  <a:cubicBezTo>
                    <a:pt x="519298" y="185699"/>
                    <a:pt x="276753" y="2879"/>
                    <a:pt x="-53" y="-11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29DE195-E868-6940-B1BE-E5921CED4FF6}"/>
                </a:ext>
              </a:extLst>
            </p:cNvPr>
            <p:cNvSpPr/>
            <p:nvPr/>
          </p:nvSpPr>
          <p:spPr>
            <a:xfrm>
              <a:off x="4817377" y="7298742"/>
              <a:ext cx="1185767" cy="1463908"/>
            </a:xfrm>
            <a:custGeom>
              <a:avLst/>
              <a:gdLst>
                <a:gd name="connsiteX0" fmla="*/ 52621 w 468259"/>
                <a:gd name="connsiteY0" fmla="*/ 165623 h 578097"/>
                <a:gd name="connsiteX1" fmla="*/ -53 w 468259"/>
                <a:gd name="connsiteY1" fmla="*/ 306342 h 578097"/>
                <a:gd name="connsiteX2" fmla="*/ 314272 w 468259"/>
                <a:gd name="connsiteY2" fmla="*/ 577979 h 578097"/>
                <a:gd name="connsiteX3" fmla="*/ 446003 w 468259"/>
                <a:gd name="connsiteY3" fmla="*/ -118 h 578097"/>
                <a:gd name="connsiteX4" fmla="*/ 47668 w 468259"/>
                <a:gd name="connsiteY4" fmla="*/ 120239 h 578097"/>
                <a:gd name="connsiteX5" fmla="*/ 52621 w 468259"/>
                <a:gd name="connsiteY5" fmla="*/ 165623 h 57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259" h="578097">
                  <a:moveTo>
                    <a:pt x="52621" y="165623"/>
                  </a:moveTo>
                  <a:cubicBezTo>
                    <a:pt x="52659" y="217343"/>
                    <a:pt x="33942" y="267333"/>
                    <a:pt x="-53" y="306342"/>
                  </a:cubicBezTo>
                  <a:lnTo>
                    <a:pt x="314272" y="577979"/>
                  </a:lnTo>
                  <a:cubicBezTo>
                    <a:pt x="451880" y="419250"/>
                    <a:pt x="501277" y="202472"/>
                    <a:pt x="446003" y="-118"/>
                  </a:cubicBezTo>
                  <a:lnTo>
                    <a:pt x="47668" y="120239"/>
                  </a:lnTo>
                  <a:cubicBezTo>
                    <a:pt x="50963" y="135139"/>
                    <a:pt x="52630" y="150362"/>
                    <a:pt x="52621" y="16562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B9D6C91-D170-B847-BC7B-ADB494F4CD2C}"/>
                </a:ext>
              </a:extLst>
            </p:cNvPr>
            <p:cNvSpPr/>
            <p:nvPr/>
          </p:nvSpPr>
          <p:spPr>
            <a:xfrm>
              <a:off x="2874507" y="6123226"/>
              <a:ext cx="1513290" cy="1446321"/>
            </a:xfrm>
            <a:custGeom>
              <a:avLst/>
              <a:gdLst>
                <a:gd name="connsiteX0" fmla="*/ 397521 w 597598"/>
                <a:gd name="connsiteY0" fmla="*/ 571034 h 571152"/>
                <a:gd name="connsiteX1" fmla="*/ 597546 w 597598"/>
                <a:gd name="connsiteY1" fmla="*/ 415188 h 571152"/>
                <a:gd name="connsiteX2" fmla="*/ 597546 w 597598"/>
                <a:gd name="connsiteY2" fmla="*/ -118 h 571152"/>
                <a:gd name="connsiteX3" fmla="*/ -53 w 597598"/>
                <a:gd name="connsiteY3" fmla="*/ 450772 h 57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98" h="571152">
                  <a:moveTo>
                    <a:pt x="397521" y="571034"/>
                  </a:moveTo>
                  <a:cubicBezTo>
                    <a:pt x="423162" y="481160"/>
                    <a:pt x="504030" y="418146"/>
                    <a:pt x="597546" y="415188"/>
                  </a:cubicBezTo>
                  <a:lnTo>
                    <a:pt x="597546" y="-118"/>
                  </a:lnTo>
                  <a:cubicBezTo>
                    <a:pt x="320950" y="3126"/>
                    <a:pt x="78700" y="185899"/>
                    <a:pt x="-53" y="45077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4B50D78-6D9B-B44A-A03C-34EDCE2E3276}"/>
                </a:ext>
              </a:extLst>
            </p:cNvPr>
            <p:cNvSpPr/>
            <p:nvPr/>
          </p:nvSpPr>
          <p:spPr>
            <a:xfrm>
              <a:off x="2808148" y="7299224"/>
              <a:ext cx="1185286" cy="1463428"/>
            </a:xfrm>
            <a:custGeom>
              <a:avLst/>
              <a:gdLst>
                <a:gd name="connsiteX0" fmla="*/ 468017 w 468069"/>
                <a:gd name="connsiteY0" fmla="*/ 306152 h 577907"/>
                <a:gd name="connsiteX1" fmla="*/ 420392 w 468069"/>
                <a:gd name="connsiteY1" fmla="*/ 120240 h 577907"/>
                <a:gd name="connsiteX2" fmla="*/ 22057 w 468069"/>
                <a:gd name="connsiteY2" fmla="*/ -118 h 577907"/>
                <a:gd name="connsiteX3" fmla="*/ 153883 w 468069"/>
                <a:gd name="connsiteY3" fmla="*/ 577789 h 57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069" h="577907">
                  <a:moveTo>
                    <a:pt x="468017" y="306152"/>
                  </a:moveTo>
                  <a:cubicBezTo>
                    <a:pt x="423707" y="255135"/>
                    <a:pt x="406057" y="186241"/>
                    <a:pt x="420392" y="120240"/>
                  </a:cubicBezTo>
                  <a:lnTo>
                    <a:pt x="22057" y="-118"/>
                  </a:lnTo>
                  <a:cubicBezTo>
                    <a:pt x="-33064" y="202425"/>
                    <a:pt x="16351" y="419088"/>
                    <a:pt x="153883" y="57778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BF961FF-9607-084A-BD8B-BC7BEBE0624A}"/>
                </a:ext>
              </a:extLst>
            </p:cNvPr>
            <p:cNvSpPr/>
            <p:nvPr/>
          </p:nvSpPr>
          <p:spPr>
            <a:xfrm>
              <a:off x="2430458" y="5722074"/>
              <a:ext cx="3955689" cy="3951307"/>
            </a:xfrm>
            <a:custGeom>
              <a:avLst/>
              <a:gdLst>
                <a:gd name="connsiteX0" fmla="*/ 780998 w 1562100"/>
                <a:gd name="connsiteY0" fmla="*/ -118 h 1560370"/>
                <a:gd name="connsiteX1" fmla="*/ -53 w 1562100"/>
                <a:gd name="connsiteY1" fmla="*/ 780067 h 1560370"/>
                <a:gd name="connsiteX2" fmla="*/ 780998 w 1562100"/>
                <a:gd name="connsiteY2" fmla="*/ 1560252 h 1560370"/>
                <a:gd name="connsiteX3" fmla="*/ 1562048 w 1562100"/>
                <a:gd name="connsiteY3" fmla="*/ 780067 h 1560370"/>
                <a:gd name="connsiteX4" fmla="*/ 780998 w 1562100"/>
                <a:gd name="connsiteY4" fmla="*/ -118 h 1560370"/>
                <a:gd name="connsiteX5" fmla="*/ 780998 w 1562100"/>
                <a:gd name="connsiteY5" fmla="*/ 1403358 h 1560370"/>
                <a:gd name="connsiteX6" fmla="*/ 157396 w 1562100"/>
                <a:gd name="connsiteY6" fmla="*/ 780447 h 1560370"/>
                <a:gd name="connsiteX7" fmla="*/ 780998 w 1562100"/>
                <a:gd name="connsiteY7" fmla="*/ 157536 h 1560370"/>
                <a:gd name="connsiteX8" fmla="*/ 1404599 w 1562100"/>
                <a:gd name="connsiteY8" fmla="*/ 780447 h 1560370"/>
                <a:gd name="connsiteX9" fmla="*/ 781283 w 1562100"/>
                <a:gd name="connsiteY9" fmla="*/ 1403644 h 1560370"/>
                <a:gd name="connsiteX10" fmla="*/ 780998 w 1562100"/>
                <a:gd name="connsiteY10" fmla="*/ 1403644 h 15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2100" h="1560370">
                  <a:moveTo>
                    <a:pt x="780998" y="-118"/>
                  </a:moveTo>
                  <a:cubicBezTo>
                    <a:pt x="349639" y="-118"/>
                    <a:pt x="-53" y="349185"/>
                    <a:pt x="-53" y="780067"/>
                  </a:cubicBezTo>
                  <a:cubicBezTo>
                    <a:pt x="-53" y="1210948"/>
                    <a:pt x="349639" y="1560252"/>
                    <a:pt x="780998" y="1560252"/>
                  </a:cubicBezTo>
                  <a:cubicBezTo>
                    <a:pt x="1212356" y="1560252"/>
                    <a:pt x="1562048" y="1210948"/>
                    <a:pt x="1562048" y="780067"/>
                  </a:cubicBezTo>
                  <a:cubicBezTo>
                    <a:pt x="1562048" y="349185"/>
                    <a:pt x="1212356" y="-118"/>
                    <a:pt x="780998" y="-118"/>
                  </a:cubicBezTo>
                  <a:close/>
                  <a:moveTo>
                    <a:pt x="780998" y="1403358"/>
                  </a:moveTo>
                  <a:cubicBezTo>
                    <a:pt x="436593" y="1403358"/>
                    <a:pt x="157396" y="1124471"/>
                    <a:pt x="157396" y="780447"/>
                  </a:cubicBezTo>
                  <a:cubicBezTo>
                    <a:pt x="157396" y="436424"/>
                    <a:pt x="436593" y="157536"/>
                    <a:pt x="780998" y="157536"/>
                  </a:cubicBezTo>
                  <a:cubicBezTo>
                    <a:pt x="1125403" y="157536"/>
                    <a:pt x="1404599" y="436424"/>
                    <a:pt x="1404599" y="780447"/>
                  </a:cubicBezTo>
                  <a:cubicBezTo>
                    <a:pt x="1404761" y="1124471"/>
                    <a:pt x="1125688" y="1403482"/>
                    <a:pt x="781283" y="1403644"/>
                  </a:cubicBezTo>
                  <a:cubicBezTo>
                    <a:pt x="781188" y="1403644"/>
                    <a:pt x="781093" y="1403644"/>
                    <a:pt x="780998" y="14036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0F93472-CA9F-2143-97EA-E1E50D67B278}"/>
                </a:ext>
              </a:extLst>
            </p:cNvPr>
            <p:cNvSpPr/>
            <p:nvPr/>
          </p:nvSpPr>
          <p:spPr>
            <a:xfrm>
              <a:off x="3997777" y="6435959"/>
              <a:ext cx="561271" cy="1326577"/>
            </a:xfrm>
            <a:custGeom>
              <a:avLst/>
              <a:gdLst>
                <a:gd name="connsiteX0" fmla="*/ 0 w 221646"/>
                <a:gd name="connsiteY0" fmla="*/ 9610 h 523865"/>
                <a:gd name="connsiteX1" fmla="*/ 100298 w 221646"/>
                <a:gd name="connsiteY1" fmla="*/ 523866 h 523865"/>
                <a:gd name="connsiteX2" fmla="*/ 221647 w 221646"/>
                <a:gd name="connsiteY2" fmla="*/ 489138 h 523865"/>
                <a:gd name="connsiteX3" fmla="*/ 33814 w 221646"/>
                <a:gd name="connsiteY3" fmla="*/ 0 h 523865"/>
                <a:gd name="connsiteX4" fmla="*/ 0 w 221646"/>
                <a:gd name="connsiteY4" fmla="*/ 9610 h 52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46" h="523865">
                  <a:moveTo>
                    <a:pt x="0" y="9610"/>
                  </a:moveTo>
                  <a:lnTo>
                    <a:pt x="100298" y="523866"/>
                  </a:lnTo>
                  <a:lnTo>
                    <a:pt x="221647" y="489138"/>
                  </a:lnTo>
                  <a:lnTo>
                    <a:pt x="33814" y="0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4AA2C8E-DFEF-554A-8C6B-53ABA95BEC55}"/>
                </a:ext>
              </a:extLst>
            </p:cNvPr>
            <p:cNvSpPr/>
            <p:nvPr/>
          </p:nvSpPr>
          <p:spPr>
            <a:xfrm>
              <a:off x="4096562" y="7409586"/>
              <a:ext cx="617631" cy="616944"/>
            </a:xfrm>
            <a:custGeom>
              <a:avLst/>
              <a:gdLst>
                <a:gd name="connsiteX0" fmla="*/ 239163 w 243902"/>
                <a:gd name="connsiteY0" fmla="*/ 88360 h 243631"/>
                <a:gd name="connsiteX1" fmla="*/ 155276 w 243902"/>
                <a:gd name="connsiteY1" fmla="*/ 238831 h 243631"/>
                <a:gd name="connsiteX2" fmla="*/ 4638 w 243902"/>
                <a:gd name="connsiteY2" fmla="*/ 155037 h 243631"/>
                <a:gd name="connsiteX3" fmla="*/ 88287 w 243902"/>
                <a:gd name="connsiteY3" fmla="*/ 4633 h 243631"/>
                <a:gd name="connsiteX4" fmla="*/ 239096 w 243902"/>
                <a:gd name="connsiteY4" fmla="*/ 88122 h 243631"/>
                <a:gd name="connsiteX5" fmla="*/ 239163 w 243902"/>
                <a:gd name="connsiteY5" fmla="*/ 88360 h 24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2" h="243631">
                  <a:moveTo>
                    <a:pt x="239163" y="88360"/>
                  </a:moveTo>
                  <a:cubicBezTo>
                    <a:pt x="257593" y="153049"/>
                    <a:pt x="220036" y="220420"/>
                    <a:pt x="155276" y="238831"/>
                  </a:cubicBezTo>
                  <a:cubicBezTo>
                    <a:pt x="90515" y="257241"/>
                    <a:pt x="23069" y="219726"/>
                    <a:pt x="4638" y="155037"/>
                  </a:cubicBezTo>
                  <a:cubicBezTo>
                    <a:pt x="-13774" y="90434"/>
                    <a:pt x="23650" y="23148"/>
                    <a:pt x="88287" y="4633"/>
                  </a:cubicBezTo>
                  <a:cubicBezTo>
                    <a:pt x="153009" y="-13911"/>
                    <a:pt x="220532" y="23471"/>
                    <a:pt x="239096" y="88122"/>
                  </a:cubicBezTo>
                  <a:cubicBezTo>
                    <a:pt x="239115" y="88198"/>
                    <a:pt x="239144" y="88284"/>
                    <a:pt x="239163" y="88360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DCCBF27-1A67-C346-8663-F176EF47E7D2}"/>
                </a:ext>
              </a:extLst>
            </p:cNvPr>
            <p:cNvGrpSpPr/>
            <p:nvPr/>
          </p:nvGrpSpPr>
          <p:grpSpPr>
            <a:xfrm>
              <a:off x="1987963" y="5156258"/>
              <a:ext cx="4882214" cy="4025419"/>
              <a:chOff x="1987963" y="3992065"/>
              <a:chExt cx="4882214" cy="4025419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018E89-1FF8-8E44-B2A4-EA36B5B61627}"/>
                  </a:ext>
                </a:extLst>
              </p:cNvPr>
              <p:cNvSpPr txBox="1"/>
              <p:nvPr/>
            </p:nvSpPr>
            <p:spPr>
              <a:xfrm flipH="1">
                <a:off x="2160408" y="7476182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D3C85A-E649-1B4A-94E1-C6588681ACB7}"/>
                  </a:ext>
                </a:extLst>
              </p:cNvPr>
              <p:cNvSpPr txBox="1"/>
              <p:nvPr/>
            </p:nvSpPr>
            <p:spPr>
              <a:xfrm flipH="1">
                <a:off x="5920050" y="7476182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5AE30E4-5BC0-7F46-A96F-1ED7CBA0961B}"/>
                  </a:ext>
                </a:extLst>
              </p:cNvPr>
              <p:cNvSpPr txBox="1"/>
              <p:nvPr/>
            </p:nvSpPr>
            <p:spPr>
              <a:xfrm flipH="1">
                <a:off x="6226780" y="5475730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10C4352-2CAD-D14A-989A-5C50C93FDC6C}"/>
                  </a:ext>
                </a:extLst>
              </p:cNvPr>
              <p:cNvSpPr txBox="1"/>
              <p:nvPr/>
            </p:nvSpPr>
            <p:spPr>
              <a:xfrm flipH="1">
                <a:off x="1987963" y="5475730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898AD67-11CB-054A-95DD-99E11E0DED4D}"/>
                  </a:ext>
                </a:extLst>
              </p:cNvPr>
              <p:cNvSpPr txBox="1"/>
              <p:nvPr/>
            </p:nvSpPr>
            <p:spPr>
              <a:xfrm flipH="1">
                <a:off x="4084022" y="3992065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E03A81F-3AFE-3445-B935-560ECDEB9F46}"/>
                </a:ext>
              </a:extLst>
            </p:cNvPr>
            <p:cNvGrpSpPr/>
            <p:nvPr/>
          </p:nvGrpSpPr>
          <p:grpSpPr>
            <a:xfrm>
              <a:off x="2430458" y="10131606"/>
              <a:ext cx="3983182" cy="1225244"/>
              <a:chOff x="1015229" y="10809685"/>
              <a:chExt cx="3983182" cy="122524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19A38ED0-6903-3A43-9817-7D79DB34519D}"/>
                  </a:ext>
                </a:extLst>
              </p:cNvPr>
              <p:cNvSpPr/>
              <p:nvPr/>
            </p:nvSpPr>
            <p:spPr>
              <a:xfrm flipH="1">
                <a:off x="2076373" y="10809685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2.45%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6AC8DEF-50E4-6843-BA77-04B6198461E6}"/>
                  </a:ext>
                </a:extLst>
              </p:cNvPr>
              <p:cNvSpPr txBox="1"/>
              <p:nvPr/>
            </p:nvSpPr>
            <p:spPr>
              <a:xfrm flipH="1">
                <a:off x="1015229" y="11471826"/>
                <a:ext cx="398318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DISCLOUSURES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95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: Rounded Corners 13">
            <a:extLst>
              <a:ext uri="{FF2B5EF4-FFF2-40B4-BE49-F238E27FC236}">
                <a16:creationId xmlns:a16="http://schemas.microsoft.com/office/drawing/2014/main" id="{300F814A-6B48-4D46-9159-19D9F9C11705}"/>
              </a:ext>
            </a:extLst>
          </p:cNvPr>
          <p:cNvSpPr/>
          <p:nvPr/>
        </p:nvSpPr>
        <p:spPr>
          <a:xfrm>
            <a:off x="1228055" y="4876800"/>
            <a:ext cx="6703371" cy="7612546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8" name="Rectangle: Rounded Corners 13">
            <a:extLst>
              <a:ext uri="{FF2B5EF4-FFF2-40B4-BE49-F238E27FC236}">
                <a16:creationId xmlns:a16="http://schemas.microsoft.com/office/drawing/2014/main" id="{5FAD2345-B164-624A-81D5-B12D7296429D}"/>
              </a:ext>
            </a:extLst>
          </p:cNvPr>
          <p:cNvSpPr/>
          <p:nvPr/>
        </p:nvSpPr>
        <p:spPr>
          <a:xfrm>
            <a:off x="8176695" y="4876800"/>
            <a:ext cx="14967341" cy="7612546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7" name="Chart 106">
            <a:extLst>
              <a:ext uri="{FF2B5EF4-FFF2-40B4-BE49-F238E27FC236}">
                <a16:creationId xmlns:a16="http://schemas.microsoft.com/office/drawing/2014/main" id="{791C3461-C9F2-9C48-8D04-5DE21FD12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707356"/>
              </p:ext>
            </p:extLst>
          </p:nvPr>
        </p:nvGraphicFramePr>
        <p:xfrm>
          <a:off x="8944149" y="7110617"/>
          <a:ext cx="13434177" cy="468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F43615F-5144-0542-B807-232BF57D1DC6}"/>
              </a:ext>
            </a:extLst>
          </p:cNvPr>
          <p:cNvGrpSpPr/>
          <p:nvPr/>
        </p:nvGrpSpPr>
        <p:grpSpPr>
          <a:xfrm>
            <a:off x="8914652" y="5567988"/>
            <a:ext cx="3291068" cy="1209434"/>
            <a:chOff x="1494292" y="4407522"/>
            <a:chExt cx="3291068" cy="120943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BEC9236-33FB-8A49-A620-C039A43E7EE5}"/>
                </a:ext>
              </a:extLst>
            </p:cNvPr>
            <p:cNvSpPr/>
            <p:nvPr/>
          </p:nvSpPr>
          <p:spPr>
            <a:xfrm flipH="1">
              <a:off x="1494292" y="497062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2020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C544B95-81CA-BE4E-AC40-6685F1278A90}"/>
                </a:ext>
              </a:extLst>
            </p:cNvPr>
            <p:cNvSpPr txBox="1"/>
            <p:nvPr/>
          </p:nvSpPr>
          <p:spPr>
            <a:xfrm flipH="1">
              <a:off x="1494292" y="4407522"/>
              <a:ext cx="3291068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SYSTEM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7BAB516-C9A7-6E4B-8E5C-6777EE2451D0}"/>
              </a:ext>
            </a:extLst>
          </p:cNvPr>
          <p:cNvGrpSpPr/>
          <p:nvPr/>
        </p:nvGrpSpPr>
        <p:grpSpPr>
          <a:xfrm>
            <a:off x="19516152" y="6527170"/>
            <a:ext cx="2253748" cy="1432301"/>
            <a:chOff x="5503153" y="5774573"/>
            <a:chExt cx="2253748" cy="1432301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1202369-5826-094B-B371-72B8E27D9FDD}"/>
                </a:ext>
              </a:extLst>
            </p:cNvPr>
            <p:cNvGrpSpPr/>
            <p:nvPr/>
          </p:nvGrpSpPr>
          <p:grpSpPr>
            <a:xfrm rot="10800000">
              <a:off x="5503153" y="5774573"/>
              <a:ext cx="2253748" cy="1432301"/>
              <a:chOff x="12576155" y="4410636"/>
              <a:chExt cx="2913824" cy="185179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49C89CB-7BDF-6344-9BCA-4F9AB359F37E}"/>
                  </a:ext>
                </a:extLst>
              </p:cNvPr>
              <p:cNvSpPr/>
              <p:nvPr/>
            </p:nvSpPr>
            <p:spPr>
              <a:xfrm>
                <a:off x="12576155" y="4710547"/>
                <a:ext cx="2913824" cy="155188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riangle 105">
                <a:extLst>
                  <a:ext uri="{FF2B5EF4-FFF2-40B4-BE49-F238E27FC236}">
                    <a16:creationId xmlns:a16="http://schemas.microsoft.com/office/drawing/2014/main" id="{63B6F8F1-E5FF-9C4B-B092-C29A6E3A02E5}"/>
                  </a:ext>
                </a:extLst>
              </p:cNvPr>
              <p:cNvSpPr/>
              <p:nvPr/>
            </p:nvSpPr>
            <p:spPr>
              <a:xfrm>
                <a:off x="13742922" y="4410636"/>
                <a:ext cx="580486" cy="50041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C311FEA-BF5F-C742-A39D-054DC0A42D6A}"/>
                </a:ext>
              </a:extLst>
            </p:cNvPr>
            <p:cNvGrpSpPr/>
            <p:nvPr/>
          </p:nvGrpSpPr>
          <p:grpSpPr>
            <a:xfrm>
              <a:off x="5797384" y="5806559"/>
              <a:ext cx="1665136" cy="1088642"/>
              <a:chOff x="1817978" y="5683875"/>
              <a:chExt cx="1665136" cy="108864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A5A831D-925D-8A4D-B8A0-6F986A19D6A9}"/>
                  </a:ext>
                </a:extLst>
              </p:cNvPr>
              <p:cNvSpPr txBox="1"/>
              <p:nvPr/>
            </p:nvSpPr>
            <p:spPr>
              <a:xfrm>
                <a:off x="1817979" y="5683875"/>
                <a:ext cx="1665135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6A0E0E-C595-6F4A-A71F-62AF58A1F61A}"/>
                  </a:ext>
                </a:extLst>
              </p:cNvPr>
              <p:cNvSpPr/>
              <p:nvPr/>
            </p:nvSpPr>
            <p:spPr>
              <a:xfrm>
                <a:off x="1817978" y="6187742"/>
                <a:ext cx="16651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858246-064B-A741-A6CE-1E1DC549582D}"/>
              </a:ext>
            </a:extLst>
          </p:cNvPr>
          <p:cNvGrpSpPr/>
          <p:nvPr/>
        </p:nvGrpSpPr>
        <p:grpSpPr>
          <a:xfrm>
            <a:off x="2240778" y="5731617"/>
            <a:ext cx="5063089" cy="6053762"/>
            <a:chOff x="2934885" y="5692130"/>
            <a:chExt cx="5063089" cy="605376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DFDE73A-6FEE-A34A-9E47-4A7C1FB4B23D}"/>
                </a:ext>
              </a:extLst>
            </p:cNvPr>
            <p:cNvGrpSpPr/>
            <p:nvPr/>
          </p:nvGrpSpPr>
          <p:grpSpPr>
            <a:xfrm>
              <a:off x="2934885" y="5692130"/>
              <a:ext cx="5063089" cy="2647770"/>
              <a:chOff x="2934885" y="5493836"/>
              <a:chExt cx="5063089" cy="2647770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30EA26-B94E-8E43-AC96-7399CC635F5A}"/>
                  </a:ext>
                </a:extLst>
              </p:cNvPr>
              <p:cNvSpPr txBox="1"/>
              <p:nvPr/>
            </p:nvSpPr>
            <p:spPr>
              <a:xfrm flipH="1">
                <a:off x="6577095" y="5703723"/>
                <a:ext cx="1420879" cy="53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Production</a:t>
                </a: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56DB8616-89BA-1C42-913A-4732E1AA1650}"/>
                  </a:ext>
                </a:extLst>
              </p:cNvPr>
              <p:cNvSpPr/>
              <p:nvPr/>
            </p:nvSpPr>
            <p:spPr>
              <a:xfrm>
                <a:off x="2934885" y="5931276"/>
                <a:ext cx="1438316" cy="1627476"/>
              </a:xfrm>
              <a:custGeom>
                <a:avLst/>
                <a:gdLst>
                  <a:gd name="connsiteX0" fmla="*/ 342181 w 619125"/>
                  <a:gd name="connsiteY0" fmla="*/ -118 h 700549"/>
                  <a:gd name="connsiteX1" fmla="*/ -52 w 619125"/>
                  <a:gd name="connsiteY1" fmla="*/ 700431 h 700549"/>
                  <a:gd name="connsiteX2" fmla="*/ 386473 w 619125"/>
                  <a:gd name="connsiteY2" fmla="*/ 700431 h 700549"/>
                  <a:gd name="connsiteX3" fmla="*/ 619073 w 619125"/>
                  <a:gd name="connsiteY3" fmla="*/ 276562 h 70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9125" h="700549">
                    <a:moveTo>
                      <a:pt x="342181" y="-118"/>
                    </a:moveTo>
                    <a:cubicBezTo>
                      <a:pt x="125926" y="168078"/>
                      <a:pt x="-395" y="426652"/>
                      <a:pt x="-52" y="700431"/>
                    </a:cubicBezTo>
                    <a:lnTo>
                      <a:pt x="386473" y="700431"/>
                    </a:lnTo>
                    <a:cubicBezTo>
                      <a:pt x="386425" y="528723"/>
                      <a:pt x="474141" y="368881"/>
                      <a:pt x="619073" y="27656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3AAA6531-6AD3-F245-91E2-D73276A47F9C}"/>
                  </a:ext>
                </a:extLst>
              </p:cNvPr>
              <p:cNvSpPr/>
              <p:nvPr/>
            </p:nvSpPr>
            <p:spPr>
              <a:xfrm>
                <a:off x="5631397" y="5931276"/>
                <a:ext cx="1438316" cy="1627476"/>
              </a:xfrm>
              <a:custGeom>
                <a:avLst/>
                <a:gdLst>
                  <a:gd name="connsiteX0" fmla="*/ 619073 w 619125"/>
                  <a:gd name="connsiteY0" fmla="*/ 700431 h 700549"/>
                  <a:gd name="connsiteX1" fmla="*/ 276934 w 619125"/>
                  <a:gd name="connsiteY1" fmla="*/ -118 h 700549"/>
                  <a:gd name="connsiteX2" fmla="*/ -53 w 619125"/>
                  <a:gd name="connsiteY2" fmla="*/ 276562 h 700549"/>
                  <a:gd name="connsiteX3" fmla="*/ 232548 w 619125"/>
                  <a:gd name="connsiteY3" fmla="*/ 700431 h 70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9125" h="700549">
                    <a:moveTo>
                      <a:pt x="619073" y="700431"/>
                    </a:moveTo>
                    <a:cubicBezTo>
                      <a:pt x="619320" y="426700"/>
                      <a:pt x="493066" y="168173"/>
                      <a:pt x="276934" y="-118"/>
                    </a:cubicBezTo>
                    <a:lnTo>
                      <a:pt x="-53" y="276562"/>
                    </a:lnTo>
                    <a:cubicBezTo>
                      <a:pt x="144975" y="368795"/>
                      <a:pt x="232719" y="528695"/>
                      <a:pt x="232548" y="7004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92B7F427-EA3D-EB48-98A4-3DFA0E3FA998}"/>
                  </a:ext>
                </a:extLst>
              </p:cNvPr>
              <p:cNvSpPr/>
              <p:nvPr/>
            </p:nvSpPr>
            <p:spPr>
              <a:xfrm>
                <a:off x="3801197" y="5493836"/>
                <a:ext cx="2401766" cy="1034451"/>
              </a:xfrm>
              <a:custGeom>
                <a:avLst/>
                <a:gdLst>
                  <a:gd name="connsiteX0" fmla="*/ 1033791 w 1033843"/>
                  <a:gd name="connsiteY0" fmla="*/ 164962 h 445281"/>
                  <a:gd name="connsiteX1" fmla="*/ -53 w 1033843"/>
                  <a:gd name="connsiteY1" fmla="*/ 164962 h 445281"/>
                  <a:gd name="connsiteX2" fmla="*/ 280078 w 1033843"/>
                  <a:gd name="connsiteY2" fmla="*/ 445163 h 445281"/>
                  <a:gd name="connsiteX3" fmla="*/ 753280 w 1033843"/>
                  <a:gd name="connsiteY3" fmla="*/ 445163 h 4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843" h="445281">
                    <a:moveTo>
                      <a:pt x="1033791" y="164962"/>
                    </a:moveTo>
                    <a:cubicBezTo>
                      <a:pt x="724400" y="-55145"/>
                      <a:pt x="309338" y="-55145"/>
                      <a:pt x="-53" y="164962"/>
                    </a:cubicBezTo>
                    <a:lnTo>
                      <a:pt x="280078" y="445163"/>
                    </a:lnTo>
                    <a:cubicBezTo>
                      <a:pt x="428020" y="366640"/>
                      <a:pt x="605337" y="366640"/>
                      <a:pt x="753280" y="4451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D9F1BAA-C5F5-4C4E-B18A-95781C5BE399}"/>
                  </a:ext>
                </a:extLst>
              </p:cNvPr>
              <p:cNvSpPr/>
              <p:nvPr/>
            </p:nvSpPr>
            <p:spPr>
              <a:xfrm>
                <a:off x="4919051" y="6907415"/>
                <a:ext cx="712346" cy="494690"/>
              </a:xfrm>
              <a:custGeom>
                <a:avLst/>
                <a:gdLst>
                  <a:gd name="connsiteX0" fmla="*/ 10883 w 388220"/>
                  <a:gd name="connsiteY0" fmla="*/ 240788 h 269600"/>
                  <a:gd name="connsiteX1" fmla="*/ 100446 w 388220"/>
                  <a:gd name="connsiteY1" fmla="*/ 258618 h 269600"/>
                  <a:gd name="connsiteX2" fmla="*/ 100513 w 388220"/>
                  <a:gd name="connsiteY2" fmla="*/ 258580 h 269600"/>
                  <a:gd name="connsiteX3" fmla="*/ 388168 w 388220"/>
                  <a:gd name="connsiteY3" fmla="*/ -118 h 269600"/>
                  <a:gd name="connsiteX4" fmla="*/ 28409 w 388220"/>
                  <a:gd name="connsiteY4" fmla="*/ 151257 h 269600"/>
                  <a:gd name="connsiteX5" fmla="*/ 28409 w 388220"/>
                  <a:gd name="connsiteY5" fmla="*/ 151257 h 269600"/>
                  <a:gd name="connsiteX6" fmla="*/ 10883 w 388220"/>
                  <a:gd name="connsiteY6" fmla="*/ 240788 h 26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220" h="269600">
                    <a:moveTo>
                      <a:pt x="10883" y="240788"/>
                    </a:moveTo>
                    <a:cubicBezTo>
                      <a:pt x="30685" y="270416"/>
                      <a:pt x="70785" y="278398"/>
                      <a:pt x="100446" y="258618"/>
                    </a:cubicBezTo>
                    <a:cubicBezTo>
                      <a:pt x="100475" y="258608"/>
                      <a:pt x="100494" y="258589"/>
                      <a:pt x="100513" y="258580"/>
                    </a:cubicBezTo>
                    <a:lnTo>
                      <a:pt x="388168" y="-118"/>
                    </a:lnTo>
                    <a:lnTo>
                      <a:pt x="28409" y="151257"/>
                    </a:lnTo>
                    <a:lnTo>
                      <a:pt x="28409" y="151257"/>
                    </a:lnTo>
                    <a:cubicBezTo>
                      <a:pt x="-1090" y="171208"/>
                      <a:pt x="-8920" y="211207"/>
                      <a:pt x="10883" y="240788"/>
                    </a:cubicBezTo>
                    <a:close/>
                  </a:path>
                </a:pathLst>
              </a:custGeom>
              <a:solidFill>
                <a:srgbClr val="3F3E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B60E444-1880-9F45-A3F6-CD2661A52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9218" y="6212462"/>
                <a:ext cx="696521" cy="543378"/>
              </a:xfrm>
              <a:prstGeom prst="line">
                <a:avLst/>
              </a:prstGeom>
              <a:ln w="25400">
                <a:solidFill>
                  <a:schemeClr val="tx2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BF3E0D2-8020-F541-B925-1E37108B8630}"/>
                  </a:ext>
                </a:extLst>
              </p:cNvPr>
              <p:cNvSpPr/>
              <p:nvPr/>
            </p:nvSpPr>
            <p:spPr>
              <a:xfrm flipH="1">
                <a:off x="3781199" y="7495275"/>
                <a:ext cx="24417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Software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99248AD-C0C1-6F48-8B72-E2AEF7A73431}"/>
                  </a:ext>
                </a:extLst>
              </p:cNvPr>
              <p:cNvSpPr/>
              <p:nvPr/>
            </p:nvSpPr>
            <p:spPr>
              <a:xfrm flipH="1">
                <a:off x="3307683" y="6623448"/>
                <a:ext cx="5300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10</a:t>
                </a:r>
                <a:endPara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2AAC83E-51F5-2C49-8992-F33604CBA649}"/>
                  </a:ext>
                </a:extLst>
              </p:cNvPr>
              <p:cNvSpPr/>
              <p:nvPr/>
            </p:nvSpPr>
            <p:spPr>
              <a:xfrm flipH="1">
                <a:off x="4758531" y="5757816"/>
                <a:ext cx="5300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50</a:t>
                </a:r>
                <a:endPara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60F86BE-ADBA-834D-B1E5-DE809750FAA9}"/>
                  </a:ext>
                </a:extLst>
              </p:cNvPr>
              <p:cNvSpPr/>
              <p:nvPr/>
            </p:nvSpPr>
            <p:spPr>
              <a:xfrm flipH="1">
                <a:off x="6005139" y="6623448"/>
                <a:ext cx="8898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100</a:t>
                </a:r>
                <a:endPara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21AC5C-923E-E943-B5E1-A883ED6106D1}"/>
                </a:ext>
              </a:extLst>
            </p:cNvPr>
            <p:cNvGrpSpPr/>
            <p:nvPr/>
          </p:nvGrpSpPr>
          <p:grpSpPr>
            <a:xfrm>
              <a:off x="3104142" y="8683073"/>
              <a:ext cx="4183392" cy="3062819"/>
              <a:chOff x="3104142" y="8683073"/>
              <a:chExt cx="4183392" cy="306281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E97C15E-7CD4-CE49-8FDE-C5D7651A81C8}"/>
                  </a:ext>
                </a:extLst>
              </p:cNvPr>
              <p:cNvSpPr txBox="1"/>
              <p:nvPr/>
            </p:nvSpPr>
            <p:spPr>
              <a:xfrm flipH="1">
                <a:off x="3104142" y="8683073"/>
                <a:ext cx="1420879" cy="53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8073120C-6874-7C40-9988-FE15271997BB}"/>
                  </a:ext>
                </a:extLst>
              </p:cNvPr>
              <p:cNvSpPr/>
              <p:nvPr/>
            </p:nvSpPr>
            <p:spPr>
              <a:xfrm>
                <a:off x="3152706" y="9535562"/>
                <a:ext cx="1438316" cy="1627476"/>
              </a:xfrm>
              <a:custGeom>
                <a:avLst/>
                <a:gdLst>
                  <a:gd name="connsiteX0" fmla="*/ 342181 w 619125"/>
                  <a:gd name="connsiteY0" fmla="*/ -118 h 700549"/>
                  <a:gd name="connsiteX1" fmla="*/ -52 w 619125"/>
                  <a:gd name="connsiteY1" fmla="*/ 700431 h 700549"/>
                  <a:gd name="connsiteX2" fmla="*/ 386473 w 619125"/>
                  <a:gd name="connsiteY2" fmla="*/ 700431 h 700549"/>
                  <a:gd name="connsiteX3" fmla="*/ 619073 w 619125"/>
                  <a:gd name="connsiteY3" fmla="*/ 276562 h 70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9125" h="700549">
                    <a:moveTo>
                      <a:pt x="342181" y="-118"/>
                    </a:moveTo>
                    <a:cubicBezTo>
                      <a:pt x="125926" y="168078"/>
                      <a:pt x="-395" y="426652"/>
                      <a:pt x="-52" y="700431"/>
                    </a:cubicBezTo>
                    <a:lnTo>
                      <a:pt x="386473" y="700431"/>
                    </a:lnTo>
                    <a:cubicBezTo>
                      <a:pt x="386425" y="528723"/>
                      <a:pt x="474141" y="368881"/>
                      <a:pt x="619073" y="2765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98613FC2-D678-D145-90B2-520B730704DA}"/>
                  </a:ext>
                </a:extLst>
              </p:cNvPr>
              <p:cNvSpPr/>
              <p:nvPr/>
            </p:nvSpPr>
            <p:spPr>
              <a:xfrm>
                <a:off x="5849218" y="9535562"/>
                <a:ext cx="1438316" cy="1627476"/>
              </a:xfrm>
              <a:custGeom>
                <a:avLst/>
                <a:gdLst>
                  <a:gd name="connsiteX0" fmla="*/ 619073 w 619125"/>
                  <a:gd name="connsiteY0" fmla="*/ 700431 h 700549"/>
                  <a:gd name="connsiteX1" fmla="*/ 276934 w 619125"/>
                  <a:gd name="connsiteY1" fmla="*/ -118 h 700549"/>
                  <a:gd name="connsiteX2" fmla="*/ -53 w 619125"/>
                  <a:gd name="connsiteY2" fmla="*/ 276562 h 700549"/>
                  <a:gd name="connsiteX3" fmla="*/ 232548 w 619125"/>
                  <a:gd name="connsiteY3" fmla="*/ 700431 h 70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9125" h="700549">
                    <a:moveTo>
                      <a:pt x="619073" y="700431"/>
                    </a:moveTo>
                    <a:cubicBezTo>
                      <a:pt x="619320" y="426700"/>
                      <a:pt x="493066" y="168173"/>
                      <a:pt x="276934" y="-118"/>
                    </a:cubicBezTo>
                    <a:lnTo>
                      <a:pt x="-53" y="276562"/>
                    </a:lnTo>
                    <a:cubicBezTo>
                      <a:pt x="144975" y="368795"/>
                      <a:pt x="232719" y="528695"/>
                      <a:pt x="232548" y="7004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03A201CF-CCB3-354A-AD93-F101FB3970CC}"/>
                  </a:ext>
                </a:extLst>
              </p:cNvPr>
              <p:cNvSpPr/>
              <p:nvPr/>
            </p:nvSpPr>
            <p:spPr>
              <a:xfrm>
                <a:off x="4019018" y="9098122"/>
                <a:ext cx="2401766" cy="1034451"/>
              </a:xfrm>
              <a:custGeom>
                <a:avLst/>
                <a:gdLst>
                  <a:gd name="connsiteX0" fmla="*/ 1033791 w 1033843"/>
                  <a:gd name="connsiteY0" fmla="*/ 164962 h 445281"/>
                  <a:gd name="connsiteX1" fmla="*/ -53 w 1033843"/>
                  <a:gd name="connsiteY1" fmla="*/ 164962 h 445281"/>
                  <a:gd name="connsiteX2" fmla="*/ 280078 w 1033843"/>
                  <a:gd name="connsiteY2" fmla="*/ 445163 h 445281"/>
                  <a:gd name="connsiteX3" fmla="*/ 753280 w 1033843"/>
                  <a:gd name="connsiteY3" fmla="*/ 445163 h 4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843" h="445281">
                    <a:moveTo>
                      <a:pt x="1033791" y="164962"/>
                    </a:moveTo>
                    <a:cubicBezTo>
                      <a:pt x="724400" y="-55145"/>
                      <a:pt x="309338" y="-55145"/>
                      <a:pt x="-53" y="164962"/>
                    </a:cubicBezTo>
                    <a:lnTo>
                      <a:pt x="280078" y="445163"/>
                    </a:lnTo>
                    <a:cubicBezTo>
                      <a:pt x="428020" y="366640"/>
                      <a:pt x="605337" y="366640"/>
                      <a:pt x="753280" y="4451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A044B080-9FF9-FE43-89F0-4EB5695FE5C0}"/>
                  </a:ext>
                </a:extLst>
              </p:cNvPr>
              <p:cNvSpPr/>
              <p:nvPr/>
            </p:nvSpPr>
            <p:spPr>
              <a:xfrm rot="16858679">
                <a:off x="4790764" y="10342203"/>
                <a:ext cx="712346" cy="494690"/>
              </a:xfrm>
              <a:custGeom>
                <a:avLst/>
                <a:gdLst>
                  <a:gd name="connsiteX0" fmla="*/ 10883 w 388220"/>
                  <a:gd name="connsiteY0" fmla="*/ 240788 h 269600"/>
                  <a:gd name="connsiteX1" fmla="*/ 100446 w 388220"/>
                  <a:gd name="connsiteY1" fmla="*/ 258618 h 269600"/>
                  <a:gd name="connsiteX2" fmla="*/ 100513 w 388220"/>
                  <a:gd name="connsiteY2" fmla="*/ 258580 h 269600"/>
                  <a:gd name="connsiteX3" fmla="*/ 388168 w 388220"/>
                  <a:gd name="connsiteY3" fmla="*/ -118 h 269600"/>
                  <a:gd name="connsiteX4" fmla="*/ 28409 w 388220"/>
                  <a:gd name="connsiteY4" fmla="*/ 151257 h 269600"/>
                  <a:gd name="connsiteX5" fmla="*/ 28409 w 388220"/>
                  <a:gd name="connsiteY5" fmla="*/ 151257 h 269600"/>
                  <a:gd name="connsiteX6" fmla="*/ 10883 w 388220"/>
                  <a:gd name="connsiteY6" fmla="*/ 240788 h 26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220" h="269600">
                    <a:moveTo>
                      <a:pt x="10883" y="240788"/>
                    </a:moveTo>
                    <a:cubicBezTo>
                      <a:pt x="30685" y="270416"/>
                      <a:pt x="70785" y="278398"/>
                      <a:pt x="100446" y="258618"/>
                    </a:cubicBezTo>
                    <a:cubicBezTo>
                      <a:pt x="100475" y="258608"/>
                      <a:pt x="100494" y="258589"/>
                      <a:pt x="100513" y="258580"/>
                    </a:cubicBezTo>
                    <a:lnTo>
                      <a:pt x="388168" y="-118"/>
                    </a:lnTo>
                    <a:lnTo>
                      <a:pt x="28409" y="151257"/>
                    </a:lnTo>
                    <a:lnTo>
                      <a:pt x="28409" y="151257"/>
                    </a:lnTo>
                    <a:cubicBezTo>
                      <a:pt x="-1090" y="171208"/>
                      <a:pt x="-8920" y="211207"/>
                      <a:pt x="10883" y="240788"/>
                    </a:cubicBezTo>
                    <a:close/>
                  </a:path>
                </a:pathLst>
              </a:custGeom>
              <a:solidFill>
                <a:srgbClr val="3F3E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22B313C-F44C-6E40-AF08-758EFD854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1023" y="9226821"/>
                <a:ext cx="328028" cy="823830"/>
              </a:xfrm>
              <a:prstGeom prst="line">
                <a:avLst/>
              </a:prstGeom>
              <a:ln w="25400">
                <a:solidFill>
                  <a:schemeClr val="tx2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5AD8312-BDC4-8243-AC61-9B5408A5FDB8}"/>
                  </a:ext>
                </a:extLst>
              </p:cNvPr>
              <p:cNvSpPr/>
              <p:nvPr/>
            </p:nvSpPr>
            <p:spPr>
              <a:xfrm flipH="1">
                <a:off x="3544860" y="11099561"/>
                <a:ext cx="33500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Downloads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7E7D492D-2DC8-9A48-B954-4B78DE9674EB}"/>
                  </a:ext>
                </a:extLst>
              </p:cNvPr>
              <p:cNvSpPr/>
              <p:nvPr/>
            </p:nvSpPr>
            <p:spPr>
              <a:xfrm flipH="1">
                <a:off x="3525504" y="10227734"/>
                <a:ext cx="5300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10</a:t>
                </a:r>
                <a:endPara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2BC30B9-B3FD-354B-95BD-A6C851CB8EF4}"/>
                  </a:ext>
                </a:extLst>
              </p:cNvPr>
              <p:cNvSpPr/>
              <p:nvPr/>
            </p:nvSpPr>
            <p:spPr>
              <a:xfrm flipH="1">
                <a:off x="4976352" y="9362102"/>
                <a:ext cx="5300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50</a:t>
                </a:r>
                <a:endPara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BF40BF3-15AD-3545-92A5-CB785C5A39B9}"/>
                  </a:ext>
                </a:extLst>
              </p:cNvPr>
              <p:cNvSpPr/>
              <p:nvPr/>
            </p:nvSpPr>
            <p:spPr>
              <a:xfrm flipH="1">
                <a:off x="6222960" y="10227734"/>
                <a:ext cx="8898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100</a:t>
                </a:r>
                <a:endPara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3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DEB93C36-68C2-8541-A749-906B1335F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597826"/>
              </p:ext>
            </p:extLst>
          </p:nvPr>
        </p:nvGraphicFramePr>
        <p:xfrm>
          <a:off x="1401321" y="7259139"/>
          <a:ext cx="12466581" cy="5235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C99ACC3-052A-B547-A87E-B1EDF9D0A0E1}"/>
              </a:ext>
            </a:extLst>
          </p:cNvPr>
          <p:cNvGrpSpPr/>
          <p:nvPr/>
        </p:nvGrpSpPr>
        <p:grpSpPr>
          <a:xfrm>
            <a:off x="14415295" y="5335384"/>
            <a:ext cx="8561034" cy="7001277"/>
            <a:chOff x="14415295" y="6342209"/>
            <a:chExt cx="8561034" cy="6193236"/>
          </a:xfrm>
        </p:grpSpPr>
        <p:sp>
          <p:nvSpPr>
            <p:cNvPr id="34" name="Rectangle: Rounded Corners 48">
              <a:extLst>
                <a:ext uri="{FF2B5EF4-FFF2-40B4-BE49-F238E27FC236}">
                  <a16:creationId xmlns:a16="http://schemas.microsoft.com/office/drawing/2014/main" id="{78AC938A-F193-FC4A-94CC-1EDF52350468}"/>
                </a:ext>
              </a:extLst>
            </p:cNvPr>
            <p:cNvSpPr/>
            <p:nvPr/>
          </p:nvSpPr>
          <p:spPr>
            <a:xfrm>
              <a:off x="14415295" y="8043937"/>
              <a:ext cx="8561034" cy="4491508"/>
            </a:xfrm>
            <a:prstGeom prst="roundRect">
              <a:avLst>
                <a:gd name="adj" fmla="val 974"/>
              </a:avLst>
            </a:prstGeom>
            <a:solidFill>
              <a:srgbClr val="F5F9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C60E9F41-08B0-654A-94E8-A22CB3E4EFE2}"/>
                </a:ext>
              </a:extLst>
            </p:cNvPr>
            <p:cNvSpPr/>
            <p:nvPr/>
          </p:nvSpPr>
          <p:spPr>
            <a:xfrm>
              <a:off x="21186467" y="8582137"/>
              <a:ext cx="1242470" cy="48340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6D982E3-B830-0E4C-B0FE-32E3C40CAF3A}"/>
                </a:ext>
              </a:extLst>
            </p:cNvPr>
            <p:cNvSpPr/>
            <p:nvPr/>
          </p:nvSpPr>
          <p:spPr>
            <a:xfrm>
              <a:off x="21186467" y="9565707"/>
              <a:ext cx="1242470" cy="4834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D78B480-F90A-BB4D-8476-0F3882B20B42}"/>
                </a:ext>
              </a:extLst>
            </p:cNvPr>
            <p:cNvSpPr/>
            <p:nvPr/>
          </p:nvSpPr>
          <p:spPr>
            <a:xfrm>
              <a:off x="21186467" y="10628313"/>
              <a:ext cx="1242470" cy="4834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5149E440-BA8B-2346-8EAE-28BFD0C5CF49}"/>
                </a:ext>
              </a:extLst>
            </p:cNvPr>
            <p:cNvSpPr/>
            <p:nvPr/>
          </p:nvSpPr>
          <p:spPr>
            <a:xfrm>
              <a:off x="21186467" y="11611883"/>
              <a:ext cx="1242470" cy="4834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2CA1D6-62EE-7C42-BE23-A486020A0D95}"/>
                </a:ext>
              </a:extLst>
            </p:cNvPr>
            <p:cNvSpPr txBox="1"/>
            <p:nvPr/>
          </p:nvSpPr>
          <p:spPr>
            <a:xfrm>
              <a:off x="14866775" y="8619885"/>
              <a:ext cx="1064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6DA4B1-9482-9541-B70C-6FB943AF60D5}"/>
                </a:ext>
              </a:extLst>
            </p:cNvPr>
            <p:cNvSpPr txBox="1"/>
            <p:nvPr/>
          </p:nvSpPr>
          <p:spPr>
            <a:xfrm>
              <a:off x="18758184" y="8619885"/>
              <a:ext cx="1064937" cy="4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34.56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3B1066-AD39-594E-9698-FF855E96D312}"/>
                </a:ext>
              </a:extLst>
            </p:cNvPr>
            <p:cNvSpPr txBox="1"/>
            <p:nvPr/>
          </p:nvSpPr>
          <p:spPr>
            <a:xfrm>
              <a:off x="14866775" y="9614498"/>
              <a:ext cx="1064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B0A60-5F86-4045-ACC3-DE714A8B9726}"/>
                </a:ext>
              </a:extLst>
            </p:cNvPr>
            <p:cNvSpPr txBox="1"/>
            <p:nvPr/>
          </p:nvSpPr>
          <p:spPr>
            <a:xfrm>
              <a:off x="18758184" y="9614498"/>
              <a:ext cx="1064937" cy="4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45.87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F58B80-627E-684F-93DF-F3CC8A28692A}"/>
                </a:ext>
              </a:extLst>
            </p:cNvPr>
            <p:cNvSpPr txBox="1"/>
            <p:nvPr/>
          </p:nvSpPr>
          <p:spPr>
            <a:xfrm>
              <a:off x="14866775" y="10658735"/>
              <a:ext cx="1064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22F9DF-43A0-CD4F-867D-9575FBC73FF1}"/>
                </a:ext>
              </a:extLst>
            </p:cNvPr>
            <p:cNvSpPr txBox="1"/>
            <p:nvPr/>
          </p:nvSpPr>
          <p:spPr>
            <a:xfrm>
              <a:off x="18758184" y="10658735"/>
              <a:ext cx="1064937" cy="4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3.65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F883A4-6C70-7D40-8813-23E885953861}"/>
                </a:ext>
              </a:extLst>
            </p:cNvPr>
            <p:cNvSpPr txBox="1"/>
            <p:nvPr/>
          </p:nvSpPr>
          <p:spPr>
            <a:xfrm>
              <a:off x="14866775" y="11653347"/>
              <a:ext cx="1064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FF268D-FA13-3443-810C-464FA4334FF6}"/>
                </a:ext>
              </a:extLst>
            </p:cNvPr>
            <p:cNvSpPr txBox="1"/>
            <p:nvPr/>
          </p:nvSpPr>
          <p:spPr>
            <a:xfrm>
              <a:off x="18758184" y="11653347"/>
              <a:ext cx="1064937" cy="4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56.78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4008D8-E4B3-4849-B3D0-FAFEA70E014D}"/>
                </a:ext>
              </a:extLst>
            </p:cNvPr>
            <p:cNvSpPr txBox="1"/>
            <p:nvPr/>
          </p:nvSpPr>
          <p:spPr>
            <a:xfrm>
              <a:off x="21175312" y="8619885"/>
              <a:ext cx="1253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C03EF2-D124-8742-8636-0645F2C00377}"/>
                </a:ext>
              </a:extLst>
            </p:cNvPr>
            <p:cNvSpPr txBox="1"/>
            <p:nvPr/>
          </p:nvSpPr>
          <p:spPr>
            <a:xfrm>
              <a:off x="21175312" y="9575998"/>
              <a:ext cx="1253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334FCE2-E890-4541-BF56-7033A6009F98}"/>
                </a:ext>
              </a:extLst>
            </p:cNvPr>
            <p:cNvSpPr txBox="1"/>
            <p:nvPr/>
          </p:nvSpPr>
          <p:spPr>
            <a:xfrm>
              <a:off x="21175312" y="10649110"/>
              <a:ext cx="1253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FD6206-5A59-3640-89A2-DFAFEB750352}"/>
                </a:ext>
              </a:extLst>
            </p:cNvPr>
            <p:cNvSpPr txBox="1"/>
            <p:nvPr/>
          </p:nvSpPr>
          <p:spPr>
            <a:xfrm>
              <a:off x="21175312" y="11624472"/>
              <a:ext cx="1253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alpha val="6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Posts</a:t>
              </a:r>
            </a:p>
          </p:txBody>
        </p:sp>
        <p:sp>
          <p:nvSpPr>
            <p:cNvPr id="62" name="Rectangle: Rounded Corners 48">
              <a:extLst>
                <a:ext uri="{FF2B5EF4-FFF2-40B4-BE49-F238E27FC236}">
                  <a16:creationId xmlns:a16="http://schemas.microsoft.com/office/drawing/2014/main" id="{3919DA1C-CFA4-5244-81E7-E4F2A9F28AC1}"/>
                </a:ext>
              </a:extLst>
            </p:cNvPr>
            <p:cNvSpPr/>
            <p:nvPr/>
          </p:nvSpPr>
          <p:spPr>
            <a:xfrm>
              <a:off x="14415295" y="6342209"/>
              <a:ext cx="8561034" cy="1200329"/>
            </a:xfrm>
            <a:prstGeom prst="roundRect">
              <a:avLst>
                <a:gd name="adj" fmla="val 974"/>
              </a:avLst>
            </a:prstGeom>
            <a:solidFill>
              <a:srgbClr val="E5E9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0147BC-79DC-D843-B1AA-CEA3C6ADEA75}"/>
                </a:ext>
              </a:extLst>
            </p:cNvPr>
            <p:cNvSpPr txBox="1"/>
            <p:nvPr/>
          </p:nvSpPr>
          <p:spPr>
            <a:xfrm>
              <a:off x="14866775" y="6702017"/>
              <a:ext cx="1841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Business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6FAF4D-90D6-6B4F-8BEE-8EAC5CC1C2B2}"/>
                </a:ext>
              </a:extLst>
            </p:cNvPr>
            <p:cNvSpPr txBox="1"/>
            <p:nvPr/>
          </p:nvSpPr>
          <p:spPr>
            <a:xfrm>
              <a:off x="18720484" y="6702017"/>
              <a:ext cx="24014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Develop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262AB1-14A2-2B4F-B91A-7ADFCCDB57C0}"/>
                </a:ext>
              </a:extLst>
            </p:cNvPr>
            <p:cNvSpPr txBox="1"/>
            <p:nvPr/>
          </p:nvSpPr>
          <p:spPr>
            <a:xfrm>
              <a:off x="20899862" y="6702017"/>
              <a:ext cx="1841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Software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0353C1-DD6F-C644-94FF-7AFBC5E98CD2}"/>
              </a:ext>
            </a:extLst>
          </p:cNvPr>
          <p:cNvGrpSpPr/>
          <p:nvPr/>
        </p:nvGrpSpPr>
        <p:grpSpPr>
          <a:xfrm>
            <a:off x="1401321" y="5335384"/>
            <a:ext cx="5289331" cy="1116890"/>
            <a:chOff x="2668308" y="5534168"/>
            <a:chExt cx="5289331" cy="111689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0282FAF-15ED-2E42-8896-0CC3EC4B05F8}"/>
                </a:ext>
              </a:extLst>
            </p:cNvPr>
            <p:cNvSpPr txBox="1"/>
            <p:nvPr/>
          </p:nvSpPr>
          <p:spPr>
            <a:xfrm>
              <a:off x="2668308" y="5534168"/>
              <a:ext cx="3161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+2470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A58E60-42D1-3747-84BF-8E51806AE6CE}"/>
                </a:ext>
              </a:extLst>
            </p:cNvPr>
            <p:cNvSpPr txBox="1"/>
            <p:nvPr/>
          </p:nvSpPr>
          <p:spPr>
            <a:xfrm>
              <a:off x="2668308" y="6189393"/>
              <a:ext cx="3161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8F14D2-2C5A-5748-8674-D4B0C10A406C}"/>
                </a:ext>
              </a:extLst>
            </p:cNvPr>
            <p:cNvSpPr txBox="1"/>
            <p:nvPr/>
          </p:nvSpPr>
          <p:spPr>
            <a:xfrm>
              <a:off x="4796347" y="5534168"/>
              <a:ext cx="3161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+3990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F13CEC3-A8AC-884C-8F55-CA63237DA7CC}"/>
                </a:ext>
              </a:extLst>
            </p:cNvPr>
            <p:cNvSpPr txBox="1"/>
            <p:nvPr/>
          </p:nvSpPr>
          <p:spPr>
            <a:xfrm>
              <a:off x="4796347" y="6189393"/>
              <a:ext cx="3161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</a:t>
              </a:r>
            </a:p>
          </p:txBody>
        </p:sp>
      </p:grpSp>
      <p:sp>
        <p:nvSpPr>
          <p:cNvPr id="72" name="Rectangle 56">
            <a:extLst>
              <a:ext uri="{FF2B5EF4-FFF2-40B4-BE49-F238E27FC236}">
                <a16:creationId xmlns:a16="http://schemas.microsoft.com/office/drawing/2014/main" id="{16A2F24C-8364-7148-B71C-490FF072CCD2}"/>
              </a:ext>
            </a:extLst>
          </p:cNvPr>
          <p:cNvSpPr/>
          <p:nvPr/>
        </p:nvSpPr>
        <p:spPr>
          <a:xfrm>
            <a:off x="5808373" y="5338928"/>
            <a:ext cx="5417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</p:spTree>
    <p:extLst>
      <p:ext uri="{BB962C8B-B14F-4D97-AF65-F5344CB8AC3E}">
        <p14:creationId xmlns:p14="http://schemas.microsoft.com/office/powerpoint/2010/main" val="414591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8">
            <a:extLst>
              <a:ext uri="{FF2B5EF4-FFF2-40B4-BE49-F238E27FC236}">
                <a16:creationId xmlns:a16="http://schemas.microsoft.com/office/drawing/2014/main" id="{4156DB72-EDED-B546-B805-2D92D8D2EBB6}"/>
              </a:ext>
            </a:extLst>
          </p:cNvPr>
          <p:cNvSpPr/>
          <p:nvPr/>
        </p:nvSpPr>
        <p:spPr>
          <a:xfrm flipH="1">
            <a:off x="1383723" y="5029204"/>
            <a:ext cx="11099823" cy="7002772"/>
          </a:xfrm>
          <a:prstGeom prst="roundRect">
            <a:avLst>
              <a:gd name="adj" fmla="val 974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7" name="Rectangle: Rounded Corners 48">
            <a:extLst>
              <a:ext uri="{FF2B5EF4-FFF2-40B4-BE49-F238E27FC236}">
                <a16:creationId xmlns:a16="http://schemas.microsoft.com/office/drawing/2014/main" id="{A058D00F-E534-F344-B636-40B8199D7D63}"/>
              </a:ext>
            </a:extLst>
          </p:cNvPr>
          <p:cNvSpPr/>
          <p:nvPr/>
        </p:nvSpPr>
        <p:spPr>
          <a:xfrm flipH="1">
            <a:off x="12873357" y="5029204"/>
            <a:ext cx="10120567" cy="7002772"/>
          </a:xfrm>
          <a:prstGeom prst="roundRect">
            <a:avLst>
              <a:gd name="adj" fmla="val 974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C8CF5F-E49A-7642-92DC-7EC384EAF00E}"/>
              </a:ext>
            </a:extLst>
          </p:cNvPr>
          <p:cNvCxnSpPr/>
          <p:nvPr/>
        </p:nvCxnSpPr>
        <p:spPr>
          <a:xfrm>
            <a:off x="7690852" y="10704844"/>
            <a:ext cx="3682886" cy="0"/>
          </a:xfrm>
          <a:prstGeom prst="line">
            <a:avLst/>
          </a:prstGeom>
          <a:ln w="317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CBD9800-A3B0-3645-A72F-8B5EE88DFD61}"/>
              </a:ext>
            </a:extLst>
          </p:cNvPr>
          <p:cNvCxnSpPr>
            <a:cxnSpLocks/>
          </p:cNvCxnSpPr>
          <p:nvPr/>
        </p:nvCxnSpPr>
        <p:spPr>
          <a:xfrm>
            <a:off x="7690852" y="10704844"/>
            <a:ext cx="1721399" cy="0"/>
          </a:xfrm>
          <a:prstGeom prst="line">
            <a:avLst/>
          </a:prstGeom>
          <a:ln w="317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5C69802-82F8-1042-A30E-36687714CC27}"/>
              </a:ext>
            </a:extLst>
          </p:cNvPr>
          <p:cNvCxnSpPr/>
          <p:nvPr/>
        </p:nvCxnSpPr>
        <p:spPr>
          <a:xfrm>
            <a:off x="7690852" y="9524971"/>
            <a:ext cx="3682886" cy="0"/>
          </a:xfrm>
          <a:prstGeom prst="line">
            <a:avLst/>
          </a:prstGeom>
          <a:ln w="317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51C1DD6-B4F2-804E-89C0-8CE14137047C}"/>
              </a:ext>
            </a:extLst>
          </p:cNvPr>
          <p:cNvCxnSpPr>
            <a:cxnSpLocks/>
          </p:cNvCxnSpPr>
          <p:nvPr/>
        </p:nvCxnSpPr>
        <p:spPr>
          <a:xfrm>
            <a:off x="7690852" y="9524971"/>
            <a:ext cx="2691365" cy="0"/>
          </a:xfrm>
          <a:prstGeom prst="line">
            <a:avLst/>
          </a:prstGeom>
          <a:ln w="3175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D11AC92-D499-D345-9CD1-C282EB048850}"/>
              </a:ext>
            </a:extLst>
          </p:cNvPr>
          <p:cNvCxnSpPr/>
          <p:nvPr/>
        </p:nvCxnSpPr>
        <p:spPr>
          <a:xfrm>
            <a:off x="7690852" y="8315606"/>
            <a:ext cx="3682886" cy="0"/>
          </a:xfrm>
          <a:prstGeom prst="line">
            <a:avLst/>
          </a:prstGeom>
          <a:ln w="317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138B93-0DF1-0F43-AC8E-411384D3582E}"/>
              </a:ext>
            </a:extLst>
          </p:cNvPr>
          <p:cNvCxnSpPr>
            <a:cxnSpLocks/>
          </p:cNvCxnSpPr>
          <p:nvPr/>
        </p:nvCxnSpPr>
        <p:spPr>
          <a:xfrm>
            <a:off x="7690852" y="8315606"/>
            <a:ext cx="3145778" cy="0"/>
          </a:xfrm>
          <a:prstGeom prst="line">
            <a:avLst/>
          </a:prstGeom>
          <a:ln w="3175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370BE3F-0196-D249-B3DB-E481E561C18A}"/>
              </a:ext>
            </a:extLst>
          </p:cNvPr>
          <p:cNvCxnSpPr/>
          <p:nvPr/>
        </p:nvCxnSpPr>
        <p:spPr>
          <a:xfrm>
            <a:off x="7690852" y="7135733"/>
            <a:ext cx="3682886" cy="0"/>
          </a:xfrm>
          <a:prstGeom prst="line">
            <a:avLst/>
          </a:prstGeom>
          <a:ln w="317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9D183B5-5B9D-E049-B379-CDE02D11AF99}"/>
              </a:ext>
            </a:extLst>
          </p:cNvPr>
          <p:cNvCxnSpPr>
            <a:cxnSpLocks/>
          </p:cNvCxnSpPr>
          <p:nvPr/>
        </p:nvCxnSpPr>
        <p:spPr>
          <a:xfrm>
            <a:off x="7690852" y="7135733"/>
            <a:ext cx="1204084" cy="0"/>
          </a:xfrm>
          <a:prstGeom prst="line">
            <a:avLst/>
          </a:prstGeom>
          <a:ln w="317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7EB3FDC-8DC3-EC44-B80E-53A438BC4967}"/>
              </a:ext>
            </a:extLst>
          </p:cNvPr>
          <p:cNvSpPr txBox="1"/>
          <p:nvPr/>
        </p:nvSpPr>
        <p:spPr>
          <a:xfrm flipH="1">
            <a:off x="7520770" y="6409441"/>
            <a:ext cx="240738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Model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A485C0-4155-6443-A69A-45ABA3B473A0}"/>
              </a:ext>
            </a:extLst>
          </p:cNvPr>
          <p:cNvSpPr txBox="1"/>
          <p:nvPr/>
        </p:nvSpPr>
        <p:spPr>
          <a:xfrm flipH="1">
            <a:off x="7520770" y="7606363"/>
            <a:ext cx="240738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Suppliers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FC83FD-FA8F-8642-BC80-5D362D3435E5}"/>
              </a:ext>
            </a:extLst>
          </p:cNvPr>
          <p:cNvSpPr txBox="1"/>
          <p:nvPr/>
        </p:nvSpPr>
        <p:spPr>
          <a:xfrm flipH="1">
            <a:off x="7520770" y="9985603"/>
            <a:ext cx="240738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Competitors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28294C-5F96-BE44-BD51-CF1632C98367}"/>
              </a:ext>
            </a:extLst>
          </p:cNvPr>
          <p:cNvSpPr txBox="1"/>
          <p:nvPr/>
        </p:nvSpPr>
        <p:spPr>
          <a:xfrm flipH="1">
            <a:off x="7520770" y="8806513"/>
            <a:ext cx="240738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Community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ABE33A-2B35-BE4E-A749-9009F9CF5EEE}"/>
              </a:ext>
            </a:extLst>
          </p:cNvPr>
          <p:cNvSpPr txBox="1"/>
          <p:nvPr/>
        </p:nvSpPr>
        <p:spPr>
          <a:xfrm flipH="1">
            <a:off x="9755061" y="6409441"/>
            <a:ext cx="1721399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34%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426DEF-7FB7-3942-A3F7-A79782F3C036}"/>
              </a:ext>
            </a:extLst>
          </p:cNvPr>
          <p:cNvSpPr txBox="1"/>
          <p:nvPr/>
        </p:nvSpPr>
        <p:spPr>
          <a:xfrm flipH="1">
            <a:off x="9755061" y="7606363"/>
            <a:ext cx="1721399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4BDBE7-6CB9-3646-83A8-9B81F809A1E3}"/>
              </a:ext>
            </a:extLst>
          </p:cNvPr>
          <p:cNvSpPr txBox="1"/>
          <p:nvPr/>
        </p:nvSpPr>
        <p:spPr>
          <a:xfrm flipH="1">
            <a:off x="9755061" y="9985603"/>
            <a:ext cx="1721399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A42ABDA-3D33-7341-96EE-AF5526E402DA}"/>
              </a:ext>
            </a:extLst>
          </p:cNvPr>
          <p:cNvSpPr txBox="1"/>
          <p:nvPr/>
        </p:nvSpPr>
        <p:spPr>
          <a:xfrm flipH="1">
            <a:off x="9755061" y="8806513"/>
            <a:ext cx="1721399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65%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E3017C-FCE3-4F4C-BD7E-BF2737C53846}"/>
              </a:ext>
            </a:extLst>
          </p:cNvPr>
          <p:cNvGrpSpPr/>
          <p:nvPr/>
        </p:nvGrpSpPr>
        <p:grpSpPr>
          <a:xfrm>
            <a:off x="1940585" y="6587571"/>
            <a:ext cx="4882214" cy="5277991"/>
            <a:chOff x="1940585" y="5430294"/>
            <a:chExt cx="4882214" cy="5277991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7131569-CA0C-904A-BFC1-A08D0DE80E52}"/>
                </a:ext>
              </a:extLst>
            </p:cNvPr>
            <p:cNvSpPr/>
            <p:nvPr/>
          </p:nvSpPr>
          <p:spPr>
            <a:xfrm>
              <a:off x="2383080" y="5996110"/>
              <a:ext cx="3955689" cy="3951307"/>
            </a:xfrm>
            <a:custGeom>
              <a:avLst/>
              <a:gdLst>
                <a:gd name="connsiteX0" fmla="*/ 780998 w 1562100"/>
                <a:gd name="connsiteY0" fmla="*/ -118 h 1560370"/>
                <a:gd name="connsiteX1" fmla="*/ -53 w 1562100"/>
                <a:gd name="connsiteY1" fmla="*/ 780067 h 1560370"/>
                <a:gd name="connsiteX2" fmla="*/ 780998 w 1562100"/>
                <a:gd name="connsiteY2" fmla="*/ 1560252 h 1560370"/>
                <a:gd name="connsiteX3" fmla="*/ 1562048 w 1562100"/>
                <a:gd name="connsiteY3" fmla="*/ 780067 h 1560370"/>
                <a:gd name="connsiteX4" fmla="*/ 780998 w 1562100"/>
                <a:gd name="connsiteY4" fmla="*/ -118 h 1560370"/>
                <a:gd name="connsiteX5" fmla="*/ 780998 w 1562100"/>
                <a:gd name="connsiteY5" fmla="*/ 1403358 h 1560370"/>
                <a:gd name="connsiteX6" fmla="*/ 157396 w 1562100"/>
                <a:gd name="connsiteY6" fmla="*/ 780447 h 1560370"/>
                <a:gd name="connsiteX7" fmla="*/ 780998 w 1562100"/>
                <a:gd name="connsiteY7" fmla="*/ 157536 h 1560370"/>
                <a:gd name="connsiteX8" fmla="*/ 1404599 w 1562100"/>
                <a:gd name="connsiteY8" fmla="*/ 780447 h 1560370"/>
                <a:gd name="connsiteX9" fmla="*/ 781283 w 1562100"/>
                <a:gd name="connsiteY9" fmla="*/ 1403644 h 1560370"/>
                <a:gd name="connsiteX10" fmla="*/ 780998 w 1562100"/>
                <a:gd name="connsiteY10" fmla="*/ 1403644 h 15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2100" h="1560370">
                  <a:moveTo>
                    <a:pt x="780998" y="-118"/>
                  </a:moveTo>
                  <a:cubicBezTo>
                    <a:pt x="349639" y="-118"/>
                    <a:pt x="-53" y="349185"/>
                    <a:pt x="-53" y="780067"/>
                  </a:cubicBezTo>
                  <a:cubicBezTo>
                    <a:pt x="-53" y="1210948"/>
                    <a:pt x="349639" y="1560252"/>
                    <a:pt x="780998" y="1560252"/>
                  </a:cubicBezTo>
                  <a:cubicBezTo>
                    <a:pt x="1212356" y="1560252"/>
                    <a:pt x="1562048" y="1210948"/>
                    <a:pt x="1562048" y="780067"/>
                  </a:cubicBezTo>
                  <a:cubicBezTo>
                    <a:pt x="1562048" y="349185"/>
                    <a:pt x="1212356" y="-118"/>
                    <a:pt x="780998" y="-118"/>
                  </a:cubicBezTo>
                  <a:close/>
                  <a:moveTo>
                    <a:pt x="780998" y="1403358"/>
                  </a:moveTo>
                  <a:cubicBezTo>
                    <a:pt x="436593" y="1403358"/>
                    <a:pt x="157396" y="1124471"/>
                    <a:pt x="157396" y="780447"/>
                  </a:cubicBezTo>
                  <a:cubicBezTo>
                    <a:pt x="157396" y="436424"/>
                    <a:pt x="436593" y="157536"/>
                    <a:pt x="780998" y="157536"/>
                  </a:cubicBezTo>
                  <a:cubicBezTo>
                    <a:pt x="1125403" y="157536"/>
                    <a:pt x="1404599" y="436424"/>
                    <a:pt x="1404599" y="780447"/>
                  </a:cubicBezTo>
                  <a:cubicBezTo>
                    <a:pt x="1404761" y="1124471"/>
                    <a:pt x="1125688" y="1403482"/>
                    <a:pt x="781283" y="1403644"/>
                  </a:cubicBezTo>
                  <a:cubicBezTo>
                    <a:pt x="781188" y="1403644"/>
                    <a:pt x="781093" y="1403644"/>
                    <a:pt x="780998" y="14036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4E80BE3A-5FBD-A84F-AF0A-61BDA6223A3F}"/>
                </a:ext>
              </a:extLst>
            </p:cNvPr>
            <p:cNvSpPr/>
            <p:nvPr/>
          </p:nvSpPr>
          <p:spPr>
            <a:xfrm>
              <a:off x="2390559" y="8028674"/>
              <a:ext cx="3936780" cy="2679611"/>
            </a:xfrm>
            <a:custGeom>
              <a:avLst/>
              <a:gdLst>
                <a:gd name="connsiteX0" fmla="*/ 0 w 3936780"/>
                <a:gd name="connsiteY0" fmla="*/ 1689429 h 3378858"/>
                <a:gd name="connsiteX1" fmla="*/ 1968390 w 3936780"/>
                <a:gd name="connsiteY1" fmla="*/ 0 h 3378858"/>
                <a:gd name="connsiteX2" fmla="*/ 3936780 w 3936780"/>
                <a:gd name="connsiteY2" fmla="*/ 1689429 h 3378858"/>
                <a:gd name="connsiteX3" fmla="*/ 1968390 w 3936780"/>
                <a:gd name="connsiteY3" fmla="*/ 3378858 h 3378858"/>
                <a:gd name="connsiteX4" fmla="*/ 0 w 3936780"/>
                <a:gd name="connsiteY4" fmla="*/ 1689429 h 3378858"/>
                <a:gd name="connsiteX0" fmla="*/ 0 w 3936780"/>
                <a:gd name="connsiteY0" fmla="*/ 1689429 h 2679611"/>
                <a:gd name="connsiteX1" fmla="*/ 1968390 w 3936780"/>
                <a:gd name="connsiteY1" fmla="*/ 0 h 2679611"/>
                <a:gd name="connsiteX2" fmla="*/ 3936780 w 3936780"/>
                <a:gd name="connsiteY2" fmla="*/ 1689429 h 2679611"/>
                <a:gd name="connsiteX3" fmla="*/ 1968390 w 3936780"/>
                <a:gd name="connsiteY3" fmla="*/ 2679611 h 2679611"/>
                <a:gd name="connsiteX4" fmla="*/ 0 w 3936780"/>
                <a:gd name="connsiteY4" fmla="*/ 1689429 h 267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6780" h="2679611">
                  <a:moveTo>
                    <a:pt x="0" y="1689429"/>
                  </a:moveTo>
                  <a:lnTo>
                    <a:pt x="1968390" y="0"/>
                  </a:lnTo>
                  <a:lnTo>
                    <a:pt x="3936780" y="1689429"/>
                  </a:lnTo>
                  <a:lnTo>
                    <a:pt x="1968390" y="2679611"/>
                  </a:lnTo>
                  <a:lnTo>
                    <a:pt x="0" y="1689429"/>
                  </a:lnTo>
                  <a:close/>
                </a:path>
              </a:pathLst>
            </a:custGeom>
            <a:solidFill>
              <a:srgbClr val="F5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C7001C9-C992-9D48-B291-CD8B03FC9C48}"/>
                </a:ext>
              </a:extLst>
            </p:cNvPr>
            <p:cNvSpPr/>
            <p:nvPr/>
          </p:nvSpPr>
          <p:spPr>
            <a:xfrm>
              <a:off x="2763212" y="6376784"/>
              <a:ext cx="3195424" cy="3191883"/>
            </a:xfrm>
            <a:custGeom>
              <a:avLst/>
              <a:gdLst>
                <a:gd name="connsiteX0" fmla="*/ 630883 w 1261872"/>
                <a:gd name="connsiteY0" fmla="*/ 1260356 h 1260474"/>
                <a:gd name="connsiteX1" fmla="*/ 1261820 w 1261872"/>
                <a:gd name="connsiteY1" fmla="*/ 630119 h 1260474"/>
                <a:gd name="connsiteX2" fmla="*/ 630883 w 1261872"/>
                <a:gd name="connsiteY2" fmla="*/ -118 h 1260474"/>
                <a:gd name="connsiteX3" fmla="*/ -53 w 1261872"/>
                <a:gd name="connsiteY3" fmla="*/ 630119 h 1260474"/>
                <a:gd name="connsiteX4" fmla="*/ 630883 w 1261872"/>
                <a:gd name="connsiteY4" fmla="*/ 1260356 h 126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872" h="1260474">
                  <a:moveTo>
                    <a:pt x="630883" y="1260356"/>
                  </a:moveTo>
                  <a:cubicBezTo>
                    <a:pt x="979337" y="1260356"/>
                    <a:pt x="1261820" y="978186"/>
                    <a:pt x="1261820" y="630119"/>
                  </a:cubicBezTo>
                  <a:cubicBezTo>
                    <a:pt x="1261820" y="282051"/>
                    <a:pt x="979337" y="-118"/>
                    <a:pt x="630883" y="-118"/>
                  </a:cubicBezTo>
                  <a:cubicBezTo>
                    <a:pt x="282430" y="-118"/>
                    <a:pt x="-53" y="282051"/>
                    <a:pt x="-53" y="630119"/>
                  </a:cubicBezTo>
                  <a:cubicBezTo>
                    <a:pt x="-53" y="978186"/>
                    <a:pt x="282430" y="1260356"/>
                    <a:pt x="630883" y="1260356"/>
                  </a:cubicBezTo>
                  <a:close/>
                </a:path>
              </a:pathLst>
            </a:custGeom>
            <a:solidFill>
              <a:srgbClr val="F5F9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6872960-9F37-8941-844F-CA693FF7C3E9}"/>
                </a:ext>
              </a:extLst>
            </p:cNvPr>
            <p:cNvSpPr/>
            <p:nvPr/>
          </p:nvSpPr>
          <p:spPr>
            <a:xfrm>
              <a:off x="4374671" y="6397022"/>
              <a:ext cx="1514739" cy="1446081"/>
            </a:xfrm>
            <a:custGeom>
              <a:avLst/>
              <a:gdLst>
                <a:gd name="connsiteX0" fmla="*/ 138 w 598170"/>
                <a:gd name="connsiteY0" fmla="*/ 415188 h 571057"/>
                <a:gd name="connsiteX1" fmla="*/ 200163 w 598170"/>
                <a:gd name="connsiteY1" fmla="*/ 570939 h 571057"/>
                <a:gd name="connsiteX2" fmla="*/ 598118 w 598170"/>
                <a:gd name="connsiteY2" fmla="*/ 450772 h 571057"/>
                <a:gd name="connsiteX3" fmla="*/ -53 w 598170"/>
                <a:gd name="connsiteY3" fmla="*/ -118 h 57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170" h="571057">
                  <a:moveTo>
                    <a:pt x="138" y="415188"/>
                  </a:moveTo>
                  <a:cubicBezTo>
                    <a:pt x="93616" y="418166"/>
                    <a:pt x="174455" y="481113"/>
                    <a:pt x="200163" y="570939"/>
                  </a:cubicBezTo>
                  <a:lnTo>
                    <a:pt x="598118" y="450772"/>
                  </a:lnTo>
                  <a:cubicBezTo>
                    <a:pt x="519298" y="185699"/>
                    <a:pt x="276753" y="2879"/>
                    <a:pt x="-53" y="-11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34A05C3-8AC4-994C-AE5F-7CF275BF66D7}"/>
                </a:ext>
              </a:extLst>
            </p:cNvPr>
            <p:cNvSpPr/>
            <p:nvPr/>
          </p:nvSpPr>
          <p:spPr>
            <a:xfrm>
              <a:off x="4769999" y="7572778"/>
              <a:ext cx="1185767" cy="1463908"/>
            </a:xfrm>
            <a:custGeom>
              <a:avLst/>
              <a:gdLst>
                <a:gd name="connsiteX0" fmla="*/ 52621 w 468259"/>
                <a:gd name="connsiteY0" fmla="*/ 165623 h 578097"/>
                <a:gd name="connsiteX1" fmla="*/ -53 w 468259"/>
                <a:gd name="connsiteY1" fmla="*/ 306342 h 578097"/>
                <a:gd name="connsiteX2" fmla="*/ 314272 w 468259"/>
                <a:gd name="connsiteY2" fmla="*/ 577979 h 578097"/>
                <a:gd name="connsiteX3" fmla="*/ 446003 w 468259"/>
                <a:gd name="connsiteY3" fmla="*/ -118 h 578097"/>
                <a:gd name="connsiteX4" fmla="*/ 47668 w 468259"/>
                <a:gd name="connsiteY4" fmla="*/ 120239 h 578097"/>
                <a:gd name="connsiteX5" fmla="*/ 52621 w 468259"/>
                <a:gd name="connsiteY5" fmla="*/ 165623 h 57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259" h="578097">
                  <a:moveTo>
                    <a:pt x="52621" y="165623"/>
                  </a:moveTo>
                  <a:cubicBezTo>
                    <a:pt x="52659" y="217343"/>
                    <a:pt x="33942" y="267333"/>
                    <a:pt x="-53" y="306342"/>
                  </a:cubicBezTo>
                  <a:lnTo>
                    <a:pt x="314272" y="577979"/>
                  </a:lnTo>
                  <a:cubicBezTo>
                    <a:pt x="451880" y="419250"/>
                    <a:pt x="501277" y="202472"/>
                    <a:pt x="446003" y="-118"/>
                  </a:cubicBezTo>
                  <a:lnTo>
                    <a:pt x="47668" y="120239"/>
                  </a:lnTo>
                  <a:cubicBezTo>
                    <a:pt x="50963" y="135139"/>
                    <a:pt x="52630" y="150362"/>
                    <a:pt x="52621" y="16562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224E6C7-6A85-1D4A-B8CB-4D74FAA4FDAF}"/>
                </a:ext>
              </a:extLst>
            </p:cNvPr>
            <p:cNvSpPr/>
            <p:nvPr/>
          </p:nvSpPr>
          <p:spPr>
            <a:xfrm>
              <a:off x="2827129" y="6397262"/>
              <a:ext cx="1513290" cy="1446321"/>
            </a:xfrm>
            <a:custGeom>
              <a:avLst/>
              <a:gdLst>
                <a:gd name="connsiteX0" fmla="*/ 397521 w 597598"/>
                <a:gd name="connsiteY0" fmla="*/ 571034 h 571152"/>
                <a:gd name="connsiteX1" fmla="*/ 597546 w 597598"/>
                <a:gd name="connsiteY1" fmla="*/ 415188 h 571152"/>
                <a:gd name="connsiteX2" fmla="*/ 597546 w 597598"/>
                <a:gd name="connsiteY2" fmla="*/ -118 h 571152"/>
                <a:gd name="connsiteX3" fmla="*/ -53 w 597598"/>
                <a:gd name="connsiteY3" fmla="*/ 450772 h 57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98" h="571152">
                  <a:moveTo>
                    <a:pt x="397521" y="571034"/>
                  </a:moveTo>
                  <a:cubicBezTo>
                    <a:pt x="423162" y="481160"/>
                    <a:pt x="504030" y="418146"/>
                    <a:pt x="597546" y="415188"/>
                  </a:cubicBezTo>
                  <a:lnTo>
                    <a:pt x="597546" y="-118"/>
                  </a:lnTo>
                  <a:cubicBezTo>
                    <a:pt x="320950" y="3126"/>
                    <a:pt x="78700" y="185899"/>
                    <a:pt x="-53" y="45077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12C637A-FA35-B54C-A67C-5ADBEA2A1425}"/>
                </a:ext>
              </a:extLst>
            </p:cNvPr>
            <p:cNvSpPr/>
            <p:nvPr/>
          </p:nvSpPr>
          <p:spPr>
            <a:xfrm>
              <a:off x="2760770" y="7573260"/>
              <a:ext cx="1185286" cy="1463428"/>
            </a:xfrm>
            <a:custGeom>
              <a:avLst/>
              <a:gdLst>
                <a:gd name="connsiteX0" fmla="*/ 468017 w 468069"/>
                <a:gd name="connsiteY0" fmla="*/ 306152 h 577907"/>
                <a:gd name="connsiteX1" fmla="*/ 420392 w 468069"/>
                <a:gd name="connsiteY1" fmla="*/ 120240 h 577907"/>
                <a:gd name="connsiteX2" fmla="*/ 22057 w 468069"/>
                <a:gd name="connsiteY2" fmla="*/ -118 h 577907"/>
                <a:gd name="connsiteX3" fmla="*/ 153883 w 468069"/>
                <a:gd name="connsiteY3" fmla="*/ 577789 h 57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069" h="577907">
                  <a:moveTo>
                    <a:pt x="468017" y="306152"/>
                  </a:moveTo>
                  <a:cubicBezTo>
                    <a:pt x="423707" y="255135"/>
                    <a:pt x="406057" y="186241"/>
                    <a:pt x="420392" y="120240"/>
                  </a:cubicBezTo>
                  <a:lnTo>
                    <a:pt x="22057" y="-118"/>
                  </a:lnTo>
                  <a:cubicBezTo>
                    <a:pt x="-33064" y="202425"/>
                    <a:pt x="16351" y="419088"/>
                    <a:pt x="153883" y="57778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052CC66-0C3D-2A40-8919-B2B01AE574A1}"/>
                </a:ext>
              </a:extLst>
            </p:cNvPr>
            <p:cNvGrpSpPr/>
            <p:nvPr/>
          </p:nvGrpSpPr>
          <p:grpSpPr>
            <a:xfrm>
              <a:off x="1940585" y="5430294"/>
              <a:ext cx="4882214" cy="4025419"/>
              <a:chOff x="1987963" y="3992065"/>
              <a:chExt cx="4882214" cy="4025419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966CA2-45C0-5640-A8DC-75025E1479F3}"/>
                  </a:ext>
                </a:extLst>
              </p:cNvPr>
              <p:cNvSpPr txBox="1"/>
              <p:nvPr/>
            </p:nvSpPr>
            <p:spPr>
              <a:xfrm flipH="1">
                <a:off x="2160408" y="7476182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88AF03C-5C9D-2B49-B32D-A7AC17190852}"/>
                  </a:ext>
                </a:extLst>
              </p:cNvPr>
              <p:cNvSpPr txBox="1"/>
              <p:nvPr/>
            </p:nvSpPr>
            <p:spPr>
              <a:xfrm flipH="1">
                <a:off x="5920050" y="7476182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24D0C02-AF61-554D-9C43-5AA9754F735F}"/>
                  </a:ext>
                </a:extLst>
              </p:cNvPr>
              <p:cNvSpPr txBox="1"/>
              <p:nvPr/>
            </p:nvSpPr>
            <p:spPr>
              <a:xfrm flipH="1">
                <a:off x="6226780" y="5475730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EB817CF-0917-2A49-B080-803D0EAB3735}"/>
                  </a:ext>
                </a:extLst>
              </p:cNvPr>
              <p:cNvSpPr txBox="1"/>
              <p:nvPr/>
            </p:nvSpPr>
            <p:spPr>
              <a:xfrm flipH="1">
                <a:off x="1987963" y="5475730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2F0BE4-BC81-2C45-802E-A474565E120A}"/>
                  </a:ext>
                </a:extLst>
              </p:cNvPr>
              <p:cNvSpPr txBox="1"/>
              <p:nvPr/>
            </p:nvSpPr>
            <p:spPr>
              <a:xfrm flipH="1">
                <a:off x="4084022" y="3992065"/>
                <a:ext cx="643397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84EACC0-7485-F940-A2DA-EBE29537420D}"/>
                </a:ext>
              </a:extLst>
            </p:cNvPr>
            <p:cNvGrpSpPr/>
            <p:nvPr/>
          </p:nvGrpSpPr>
          <p:grpSpPr>
            <a:xfrm>
              <a:off x="2383080" y="8429888"/>
              <a:ext cx="3983182" cy="1012218"/>
              <a:chOff x="1015229" y="11022711"/>
              <a:chExt cx="3983182" cy="10122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A701224-4A72-1044-9374-015883401EEF}"/>
                  </a:ext>
                </a:extLst>
              </p:cNvPr>
              <p:cNvSpPr/>
              <p:nvPr/>
            </p:nvSpPr>
            <p:spPr>
              <a:xfrm flipH="1">
                <a:off x="2076373" y="11022711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36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3F4A04-428F-8542-94E5-5FE63FFA91D9}"/>
                  </a:ext>
                </a:extLst>
              </p:cNvPr>
              <p:cNvSpPr txBox="1"/>
              <p:nvPr/>
            </p:nvSpPr>
            <p:spPr>
              <a:xfrm flipH="1">
                <a:off x="1015229" y="11471826"/>
                <a:ext cx="398318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NPS Score</a:t>
                </a:r>
              </a:p>
            </p:txBody>
          </p:sp>
        </p:grp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2778417-2646-F649-B663-7749E8050AD9}"/>
                </a:ext>
              </a:extLst>
            </p:cNvPr>
            <p:cNvSpPr/>
            <p:nvPr/>
          </p:nvSpPr>
          <p:spPr>
            <a:xfrm>
              <a:off x="3950399" y="6709995"/>
              <a:ext cx="561271" cy="1326577"/>
            </a:xfrm>
            <a:custGeom>
              <a:avLst/>
              <a:gdLst>
                <a:gd name="connsiteX0" fmla="*/ 0 w 221646"/>
                <a:gd name="connsiteY0" fmla="*/ 9610 h 523865"/>
                <a:gd name="connsiteX1" fmla="*/ 100298 w 221646"/>
                <a:gd name="connsiteY1" fmla="*/ 523866 h 523865"/>
                <a:gd name="connsiteX2" fmla="*/ 221647 w 221646"/>
                <a:gd name="connsiteY2" fmla="*/ 489138 h 523865"/>
                <a:gd name="connsiteX3" fmla="*/ 33814 w 221646"/>
                <a:gd name="connsiteY3" fmla="*/ 0 h 523865"/>
                <a:gd name="connsiteX4" fmla="*/ 0 w 221646"/>
                <a:gd name="connsiteY4" fmla="*/ 9610 h 52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46" h="523865">
                  <a:moveTo>
                    <a:pt x="0" y="9610"/>
                  </a:moveTo>
                  <a:lnTo>
                    <a:pt x="100298" y="523866"/>
                  </a:lnTo>
                  <a:lnTo>
                    <a:pt x="221647" y="489138"/>
                  </a:lnTo>
                  <a:lnTo>
                    <a:pt x="33814" y="0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F47E2AB-611D-234D-AF78-03DD568A6D4C}"/>
                </a:ext>
              </a:extLst>
            </p:cNvPr>
            <p:cNvSpPr/>
            <p:nvPr/>
          </p:nvSpPr>
          <p:spPr>
            <a:xfrm>
              <a:off x="4049184" y="7683622"/>
              <a:ext cx="617631" cy="616944"/>
            </a:xfrm>
            <a:custGeom>
              <a:avLst/>
              <a:gdLst>
                <a:gd name="connsiteX0" fmla="*/ 239163 w 243902"/>
                <a:gd name="connsiteY0" fmla="*/ 88360 h 243631"/>
                <a:gd name="connsiteX1" fmla="*/ 155276 w 243902"/>
                <a:gd name="connsiteY1" fmla="*/ 238831 h 243631"/>
                <a:gd name="connsiteX2" fmla="*/ 4638 w 243902"/>
                <a:gd name="connsiteY2" fmla="*/ 155037 h 243631"/>
                <a:gd name="connsiteX3" fmla="*/ 88287 w 243902"/>
                <a:gd name="connsiteY3" fmla="*/ 4633 h 243631"/>
                <a:gd name="connsiteX4" fmla="*/ 239096 w 243902"/>
                <a:gd name="connsiteY4" fmla="*/ 88122 h 243631"/>
                <a:gd name="connsiteX5" fmla="*/ 239163 w 243902"/>
                <a:gd name="connsiteY5" fmla="*/ 88360 h 24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2" h="243631">
                  <a:moveTo>
                    <a:pt x="239163" y="88360"/>
                  </a:moveTo>
                  <a:cubicBezTo>
                    <a:pt x="257593" y="153049"/>
                    <a:pt x="220036" y="220420"/>
                    <a:pt x="155276" y="238831"/>
                  </a:cubicBezTo>
                  <a:cubicBezTo>
                    <a:pt x="90515" y="257241"/>
                    <a:pt x="23069" y="219726"/>
                    <a:pt x="4638" y="155037"/>
                  </a:cubicBezTo>
                  <a:cubicBezTo>
                    <a:pt x="-13774" y="90434"/>
                    <a:pt x="23650" y="23148"/>
                    <a:pt x="88287" y="4633"/>
                  </a:cubicBezTo>
                  <a:cubicBezTo>
                    <a:pt x="153009" y="-13911"/>
                    <a:pt x="220532" y="23471"/>
                    <a:pt x="239096" y="88122"/>
                  </a:cubicBezTo>
                  <a:cubicBezTo>
                    <a:pt x="239115" y="88198"/>
                    <a:pt x="239144" y="88284"/>
                    <a:pt x="239163" y="88360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1407F849-7623-B642-B55F-898E69AC0CE6}"/>
              </a:ext>
            </a:extLst>
          </p:cNvPr>
          <p:cNvSpPr/>
          <p:nvPr/>
        </p:nvSpPr>
        <p:spPr>
          <a:xfrm>
            <a:off x="13997853" y="7736756"/>
            <a:ext cx="7871573" cy="860952"/>
          </a:xfrm>
          <a:custGeom>
            <a:avLst/>
            <a:gdLst>
              <a:gd name="connsiteX0" fmla="*/ 2273565 w 2405252"/>
              <a:gd name="connsiteY0" fmla="*/ 262956 h 263074"/>
              <a:gd name="connsiteX1" fmla="*/ 131583 w 2405252"/>
              <a:gd name="connsiteY1" fmla="*/ 262956 h 263074"/>
              <a:gd name="connsiteX2" fmla="*/ -53 w 2405252"/>
              <a:gd name="connsiteY2" fmla="*/ 131466 h 263074"/>
              <a:gd name="connsiteX3" fmla="*/ -53 w 2405252"/>
              <a:gd name="connsiteY3" fmla="*/ 131371 h 263074"/>
              <a:gd name="connsiteX4" fmla="*/ -53 w 2405252"/>
              <a:gd name="connsiteY4" fmla="*/ 131371 h 263074"/>
              <a:gd name="connsiteX5" fmla="*/ 131583 w 2405252"/>
              <a:gd name="connsiteY5" fmla="*/ -118 h 263074"/>
              <a:gd name="connsiteX6" fmla="*/ 2273565 w 2405252"/>
              <a:gd name="connsiteY6" fmla="*/ -118 h 263074"/>
              <a:gd name="connsiteX7" fmla="*/ 2405200 w 2405252"/>
              <a:gd name="connsiteY7" fmla="*/ 131371 h 263074"/>
              <a:gd name="connsiteX8" fmla="*/ 2405200 w 2405252"/>
              <a:gd name="connsiteY8" fmla="*/ 131371 h 263074"/>
              <a:gd name="connsiteX9" fmla="*/ 2273565 w 2405252"/>
              <a:gd name="connsiteY9" fmla="*/ 262956 h 26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5252" h="263074">
                <a:moveTo>
                  <a:pt x="2273565" y="262956"/>
                </a:moveTo>
                <a:lnTo>
                  <a:pt x="131583" y="262956"/>
                </a:lnTo>
                <a:cubicBezTo>
                  <a:pt x="58879" y="262956"/>
                  <a:pt x="-53" y="204090"/>
                  <a:pt x="-53" y="131466"/>
                </a:cubicBezTo>
                <a:cubicBezTo>
                  <a:pt x="-53" y="131438"/>
                  <a:pt x="-53" y="131400"/>
                  <a:pt x="-53" y="131371"/>
                </a:cubicBezTo>
                <a:lnTo>
                  <a:pt x="-53" y="131371"/>
                </a:lnTo>
                <a:cubicBezTo>
                  <a:pt x="-53" y="58747"/>
                  <a:pt x="58879" y="-118"/>
                  <a:pt x="131583" y="-118"/>
                </a:cubicBezTo>
                <a:lnTo>
                  <a:pt x="2273565" y="-118"/>
                </a:lnTo>
                <a:cubicBezTo>
                  <a:pt x="2346269" y="-118"/>
                  <a:pt x="2405200" y="58747"/>
                  <a:pt x="2405200" y="131371"/>
                </a:cubicBezTo>
                <a:lnTo>
                  <a:pt x="2405200" y="131371"/>
                </a:lnTo>
                <a:cubicBezTo>
                  <a:pt x="2405200" y="204004"/>
                  <a:pt x="2346279" y="262899"/>
                  <a:pt x="2273565" y="2629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1146553C-843B-DB41-99B2-C5BF4385C308}"/>
              </a:ext>
            </a:extLst>
          </p:cNvPr>
          <p:cNvSpPr/>
          <p:nvPr/>
        </p:nvSpPr>
        <p:spPr>
          <a:xfrm>
            <a:off x="13997853" y="7736756"/>
            <a:ext cx="3934849" cy="860952"/>
          </a:xfrm>
          <a:custGeom>
            <a:avLst/>
            <a:gdLst>
              <a:gd name="connsiteX0" fmla="*/ 1202288 w 1202340"/>
              <a:gd name="connsiteY0" fmla="*/ -118 h 263074"/>
              <a:gd name="connsiteX1" fmla="*/ 131583 w 1202340"/>
              <a:gd name="connsiteY1" fmla="*/ -118 h 263074"/>
              <a:gd name="connsiteX2" fmla="*/ -52 w 1202340"/>
              <a:gd name="connsiteY2" fmla="*/ 131371 h 263074"/>
              <a:gd name="connsiteX3" fmla="*/ -52 w 1202340"/>
              <a:gd name="connsiteY3" fmla="*/ 131371 h 263074"/>
              <a:gd name="connsiteX4" fmla="*/ 131488 w 1202340"/>
              <a:gd name="connsiteY4" fmla="*/ 262956 h 263074"/>
              <a:gd name="connsiteX5" fmla="*/ 131583 w 1202340"/>
              <a:gd name="connsiteY5" fmla="*/ 262956 h 263074"/>
              <a:gd name="connsiteX6" fmla="*/ 1202288 w 1202340"/>
              <a:gd name="connsiteY6" fmla="*/ 262956 h 26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340" h="263074">
                <a:moveTo>
                  <a:pt x="1202288" y="-118"/>
                </a:moveTo>
                <a:lnTo>
                  <a:pt x="131583" y="-118"/>
                </a:lnTo>
                <a:cubicBezTo>
                  <a:pt x="58879" y="-118"/>
                  <a:pt x="-52" y="58747"/>
                  <a:pt x="-52" y="131371"/>
                </a:cubicBezTo>
                <a:lnTo>
                  <a:pt x="-52" y="131371"/>
                </a:lnTo>
                <a:cubicBezTo>
                  <a:pt x="-110" y="203995"/>
                  <a:pt x="58783" y="262899"/>
                  <a:pt x="131488" y="262956"/>
                </a:cubicBezTo>
                <a:cubicBezTo>
                  <a:pt x="131516" y="262956"/>
                  <a:pt x="131554" y="262956"/>
                  <a:pt x="131583" y="262956"/>
                </a:cubicBezTo>
                <a:lnTo>
                  <a:pt x="1202288" y="26295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A1A09AE2-E5EF-0D45-BA3B-9DDA9FE577B6}"/>
              </a:ext>
            </a:extLst>
          </p:cNvPr>
          <p:cNvSpPr/>
          <p:nvPr/>
        </p:nvSpPr>
        <p:spPr>
          <a:xfrm>
            <a:off x="17931774" y="7736756"/>
            <a:ext cx="1971634" cy="860952"/>
          </a:xfrm>
          <a:custGeom>
            <a:avLst/>
            <a:gdLst>
              <a:gd name="connsiteX0" fmla="*/ 0 w 602456"/>
              <a:gd name="connsiteY0" fmla="*/ 0 h 263074"/>
              <a:gd name="connsiteX1" fmla="*/ 602456 w 602456"/>
              <a:gd name="connsiteY1" fmla="*/ 0 h 263074"/>
              <a:gd name="connsiteX2" fmla="*/ 602456 w 602456"/>
              <a:gd name="connsiteY2" fmla="*/ 263075 h 263074"/>
              <a:gd name="connsiteX3" fmla="*/ 0 w 602456"/>
              <a:gd name="connsiteY3" fmla="*/ 263075 h 26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56" h="263074">
                <a:moveTo>
                  <a:pt x="0" y="0"/>
                </a:moveTo>
                <a:lnTo>
                  <a:pt x="602456" y="0"/>
                </a:lnTo>
                <a:lnTo>
                  <a:pt x="602456" y="263075"/>
                </a:lnTo>
                <a:lnTo>
                  <a:pt x="0" y="26307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A228637-F39B-244B-B66E-7F2925EBA778}"/>
              </a:ext>
            </a:extLst>
          </p:cNvPr>
          <p:cNvSpPr/>
          <p:nvPr/>
        </p:nvSpPr>
        <p:spPr>
          <a:xfrm>
            <a:off x="15956396" y="7736756"/>
            <a:ext cx="1976306" cy="860952"/>
          </a:xfrm>
          <a:custGeom>
            <a:avLst/>
            <a:gdLst>
              <a:gd name="connsiteX0" fmla="*/ 0 w 603884"/>
              <a:gd name="connsiteY0" fmla="*/ 0 h 263074"/>
              <a:gd name="connsiteX1" fmla="*/ 603885 w 603884"/>
              <a:gd name="connsiteY1" fmla="*/ 0 h 263074"/>
              <a:gd name="connsiteX2" fmla="*/ 603885 w 603884"/>
              <a:gd name="connsiteY2" fmla="*/ 263075 h 263074"/>
              <a:gd name="connsiteX3" fmla="*/ 0 w 603884"/>
              <a:gd name="connsiteY3" fmla="*/ 263075 h 26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4" h="263074">
                <a:moveTo>
                  <a:pt x="0" y="0"/>
                </a:moveTo>
                <a:lnTo>
                  <a:pt x="603885" y="0"/>
                </a:lnTo>
                <a:lnTo>
                  <a:pt x="603885" y="263075"/>
                </a:lnTo>
                <a:lnTo>
                  <a:pt x="0" y="26307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5FC383A1-008D-164C-BF8D-1850A1D673C5}"/>
              </a:ext>
            </a:extLst>
          </p:cNvPr>
          <p:cNvSpPr/>
          <p:nvPr/>
        </p:nvSpPr>
        <p:spPr>
          <a:xfrm>
            <a:off x="17306149" y="7749213"/>
            <a:ext cx="553927" cy="479207"/>
          </a:xfrm>
          <a:custGeom>
            <a:avLst/>
            <a:gdLst>
              <a:gd name="connsiteX0" fmla="*/ 84677 w 169259"/>
              <a:gd name="connsiteY0" fmla="*/ 146428 h 146427"/>
              <a:gd name="connsiteX1" fmla="*/ 169259 w 169259"/>
              <a:gd name="connsiteY1" fmla="*/ 0 h 146427"/>
              <a:gd name="connsiteX2" fmla="*/ 0 w 169259"/>
              <a:gd name="connsiteY2" fmla="*/ 0 h 146427"/>
              <a:gd name="connsiteX3" fmla="*/ 84677 w 169259"/>
              <a:gd name="connsiteY3" fmla="*/ 146428 h 14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59" h="146427">
                <a:moveTo>
                  <a:pt x="84677" y="146428"/>
                </a:moveTo>
                <a:lnTo>
                  <a:pt x="169259" y="0"/>
                </a:lnTo>
                <a:lnTo>
                  <a:pt x="0" y="0"/>
                </a:lnTo>
                <a:lnTo>
                  <a:pt x="84677" y="146428"/>
                </a:lnTo>
                <a:close/>
              </a:path>
            </a:pathLst>
          </a:custGeom>
          <a:solidFill>
            <a:srgbClr val="4A4E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551B483-7CE6-2343-B45A-58A63A9EAF43}"/>
              </a:ext>
            </a:extLst>
          </p:cNvPr>
          <p:cNvGrpSpPr/>
          <p:nvPr/>
        </p:nvGrpSpPr>
        <p:grpSpPr>
          <a:xfrm>
            <a:off x="14608868" y="9122490"/>
            <a:ext cx="6645811" cy="1635601"/>
            <a:chOff x="14693768" y="4494338"/>
            <a:chExt cx="6645811" cy="1635601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F6AC364-61DA-DD48-B348-1F97318EA52B}"/>
                </a:ext>
              </a:extLst>
            </p:cNvPr>
            <p:cNvSpPr txBox="1"/>
            <p:nvPr/>
          </p:nvSpPr>
          <p:spPr>
            <a:xfrm>
              <a:off x="14693773" y="5175832"/>
              <a:ext cx="66458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DF8F0CA-9BAF-5E47-AE55-36E1682CE690}"/>
                </a:ext>
              </a:extLst>
            </p:cNvPr>
            <p:cNvSpPr/>
            <p:nvPr/>
          </p:nvSpPr>
          <p:spPr>
            <a:xfrm>
              <a:off x="14693768" y="4494338"/>
              <a:ext cx="66458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992329-E5A3-A34D-BDE4-F9910D6510DF}"/>
              </a:ext>
            </a:extLst>
          </p:cNvPr>
          <p:cNvGrpSpPr/>
          <p:nvPr/>
        </p:nvGrpSpPr>
        <p:grpSpPr>
          <a:xfrm>
            <a:off x="15937578" y="6303460"/>
            <a:ext cx="3291068" cy="1209434"/>
            <a:chOff x="819530" y="4407522"/>
            <a:chExt cx="3291068" cy="120943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F5622E7-85DF-4D4A-A51E-23F4D73B20B2}"/>
                </a:ext>
              </a:extLst>
            </p:cNvPr>
            <p:cNvSpPr/>
            <p:nvPr/>
          </p:nvSpPr>
          <p:spPr>
            <a:xfrm flipH="1">
              <a:off x="1494292" y="497062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745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9526081-4231-C640-BDEA-676EED840579}"/>
                </a:ext>
              </a:extLst>
            </p:cNvPr>
            <p:cNvSpPr txBox="1"/>
            <p:nvPr/>
          </p:nvSpPr>
          <p:spPr>
            <a:xfrm flipH="1">
              <a:off x="819530" y="4407522"/>
              <a:ext cx="3291068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10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: Rounded Corners 14">
            <a:extLst>
              <a:ext uri="{FF2B5EF4-FFF2-40B4-BE49-F238E27FC236}">
                <a16:creationId xmlns:a16="http://schemas.microsoft.com/office/drawing/2014/main" id="{DCAB12DE-CC34-644D-9247-0EACF174B1FF}"/>
              </a:ext>
            </a:extLst>
          </p:cNvPr>
          <p:cNvSpPr/>
          <p:nvPr/>
        </p:nvSpPr>
        <p:spPr>
          <a:xfrm>
            <a:off x="12409040" y="4422734"/>
            <a:ext cx="10851422" cy="8239545"/>
          </a:xfrm>
          <a:prstGeom prst="roundRect">
            <a:avLst>
              <a:gd name="adj" fmla="val 1122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37F7274-1F97-9B45-A08D-E4DBF9EDDBC2}"/>
              </a:ext>
            </a:extLst>
          </p:cNvPr>
          <p:cNvGrpSpPr/>
          <p:nvPr/>
        </p:nvGrpSpPr>
        <p:grpSpPr>
          <a:xfrm>
            <a:off x="12913583" y="5170762"/>
            <a:ext cx="9711252" cy="1673309"/>
            <a:chOff x="1513796" y="4044693"/>
            <a:chExt cx="9711252" cy="167330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D5EABD1-E49F-484A-9C37-0D733542FC26}"/>
                </a:ext>
              </a:extLst>
            </p:cNvPr>
            <p:cNvSpPr txBox="1"/>
            <p:nvPr/>
          </p:nvSpPr>
          <p:spPr>
            <a:xfrm>
              <a:off x="1513796" y="4763895"/>
              <a:ext cx="9711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332B55F-2A31-6041-84E1-E4687F55C5BE}"/>
                </a:ext>
              </a:extLst>
            </p:cNvPr>
            <p:cNvSpPr/>
            <p:nvPr/>
          </p:nvSpPr>
          <p:spPr>
            <a:xfrm>
              <a:off x="1513796" y="4044693"/>
              <a:ext cx="573483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Suppliers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9" name="Rectangle: Rounded Corners 14">
            <a:extLst>
              <a:ext uri="{FF2B5EF4-FFF2-40B4-BE49-F238E27FC236}">
                <a16:creationId xmlns:a16="http://schemas.microsoft.com/office/drawing/2014/main" id="{F7DCF0B3-CD12-BD4B-A391-5DD540EE2E62}"/>
              </a:ext>
            </a:extLst>
          </p:cNvPr>
          <p:cNvSpPr/>
          <p:nvPr/>
        </p:nvSpPr>
        <p:spPr>
          <a:xfrm>
            <a:off x="1100183" y="4422734"/>
            <a:ext cx="10851422" cy="8239545"/>
          </a:xfrm>
          <a:prstGeom prst="roundRect">
            <a:avLst>
              <a:gd name="adj" fmla="val 1122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B39A61-5A6A-724C-959C-ABE5E994A839}"/>
              </a:ext>
            </a:extLst>
          </p:cNvPr>
          <p:cNvGrpSpPr/>
          <p:nvPr/>
        </p:nvGrpSpPr>
        <p:grpSpPr>
          <a:xfrm>
            <a:off x="1604726" y="5170762"/>
            <a:ext cx="9711252" cy="1673309"/>
            <a:chOff x="1513796" y="4044693"/>
            <a:chExt cx="9711252" cy="167330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8E377C2-BC85-3B46-9F76-8BD2BD06C35C}"/>
                </a:ext>
              </a:extLst>
            </p:cNvPr>
            <p:cNvSpPr txBox="1"/>
            <p:nvPr/>
          </p:nvSpPr>
          <p:spPr>
            <a:xfrm>
              <a:off x="1513796" y="4763895"/>
              <a:ext cx="9711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40033E9-7B6B-2849-B98D-E30703FA5044}"/>
                </a:ext>
              </a:extLst>
            </p:cNvPr>
            <p:cNvSpPr/>
            <p:nvPr/>
          </p:nvSpPr>
          <p:spPr>
            <a:xfrm>
              <a:off x="1513796" y="4044693"/>
              <a:ext cx="573483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Business Model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F2B672-95FC-8045-A79C-A7B7B182D47D}"/>
              </a:ext>
            </a:extLst>
          </p:cNvPr>
          <p:cNvGrpSpPr/>
          <p:nvPr/>
        </p:nvGrpSpPr>
        <p:grpSpPr>
          <a:xfrm>
            <a:off x="19319140" y="11069920"/>
            <a:ext cx="2151444" cy="1209434"/>
            <a:chOff x="17602341" y="11069709"/>
            <a:chExt cx="2151444" cy="1209434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3A2AB7F-3CFC-7147-A597-ED9D7A0B925D}"/>
                </a:ext>
              </a:extLst>
            </p:cNvPr>
            <p:cNvSpPr txBox="1"/>
            <p:nvPr/>
          </p:nvSpPr>
          <p:spPr>
            <a:xfrm flipH="1">
              <a:off x="17747617" y="11069709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9129764-C6EB-B242-ABFD-32B9AD219260}"/>
                </a:ext>
              </a:extLst>
            </p:cNvPr>
            <p:cNvGrpSpPr/>
            <p:nvPr/>
          </p:nvGrpSpPr>
          <p:grpSpPr>
            <a:xfrm>
              <a:off x="17602341" y="11632812"/>
              <a:ext cx="2151444" cy="646331"/>
              <a:chOff x="18030668" y="11632812"/>
              <a:chExt cx="2151444" cy="646331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F3FBD9F-A0A1-2342-AEF0-5DCCC75C7674}"/>
                  </a:ext>
                </a:extLst>
              </p:cNvPr>
              <p:cNvSpPr/>
              <p:nvPr/>
            </p:nvSpPr>
            <p:spPr>
              <a:xfrm flipH="1">
                <a:off x="18321219" y="11632812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+3200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32" name="Triangle 131">
                <a:extLst>
                  <a:ext uri="{FF2B5EF4-FFF2-40B4-BE49-F238E27FC236}">
                    <a16:creationId xmlns:a16="http://schemas.microsoft.com/office/drawing/2014/main" id="{B4EB1E2C-DD87-9C4F-B6CA-366B2E9CEBA8}"/>
                  </a:ext>
                </a:extLst>
              </p:cNvPr>
              <p:cNvSpPr/>
              <p:nvPr/>
            </p:nvSpPr>
            <p:spPr>
              <a:xfrm flipH="1">
                <a:off x="18030668" y="11755786"/>
                <a:ext cx="413115" cy="35613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05DDAC3-8CA4-5F4C-A6C5-9793A31DAE41}"/>
              </a:ext>
            </a:extLst>
          </p:cNvPr>
          <p:cNvGrpSpPr/>
          <p:nvPr/>
        </p:nvGrpSpPr>
        <p:grpSpPr>
          <a:xfrm>
            <a:off x="14268502" y="11069920"/>
            <a:ext cx="2676896" cy="1209434"/>
            <a:chOff x="14141861" y="11069709"/>
            <a:chExt cx="2676896" cy="1209434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22D5CD0-DA90-ED48-B12E-485C901CCC62}"/>
                </a:ext>
              </a:extLst>
            </p:cNvPr>
            <p:cNvSpPr txBox="1"/>
            <p:nvPr/>
          </p:nvSpPr>
          <p:spPr>
            <a:xfrm flipH="1">
              <a:off x="14141861" y="11069709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41855BB-DCB9-5B45-8C07-DD813622CDB0}"/>
                </a:ext>
              </a:extLst>
            </p:cNvPr>
            <p:cNvGrpSpPr/>
            <p:nvPr/>
          </p:nvGrpSpPr>
          <p:grpSpPr>
            <a:xfrm>
              <a:off x="14404843" y="11632812"/>
              <a:ext cx="2147141" cy="646331"/>
              <a:chOff x="14429215" y="11632812"/>
              <a:chExt cx="2147141" cy="646331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5CC911C-15E7-C647-8F38-D97ED5B845A2}"/>
                  </a:ext>
                </a:extLst>
              </p:cNvPr>
              <p:cNvSpPr/>
              <p:nvPr/>
            </p:nvSpPr>
            <p:spPr>
              <a:xfrm flipH="1">
                <a:off x="14715463" y="11632812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28" name="Triangle 127">
                <a:extLst>
                  <a:ext uri="{FF2B5EF4-FFF2-40B4-BE49-F238E27FC236}">
                    <a16:creationId xmlns:a16="http://schemas.microsoft.com/office/drawing/2014/main" id="{380208BD-8B46-4C4C-BDC6-646BC0A9485B}"/>
                  </a:ext>
                </a:extLst>
              </p:cNvPr>
              <p:cNvSpPr/>
              <p:nvPr/>
            </p:nvSpPr>
            <p:spPr>
              <a:xfrm rot="10800000" flipH="1">
                <a:off x="14429215" y="11755786"/>
                <a:ext cx="413115" cy="35613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75B027-2FF2-1441-B3F2-17188ACE0941}"/>
              </a:ext>
            </a:extLst>
          </p:cNvPr>
          <p:cNvGrpSpPr/>
          <p:nvPr/>
        </p:nvGrpSpPr>
        <p:grpSpPr>
          <a:xfrm>
            <a:off x="7852628" y="11069920"/>
            <a:ext cx="2151444" cy="1209434"/>
            <a:chOff x="17602341" y="11069709"/>
            <a:chExt cx="2151444" cy="120943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1C6E8F5-DBA8-A14A-B6B8-BB088BEB9565}"/>
                </a:ext>
              </a:extLst>
            </p:cNvPr>
            <p:cNvSpPr txBox="1"/>
            <p:nvPr/>
          </p:nvSpPr>
          <p:spPr>
            <a:xfrm flipH="1">
              <a:off x="17747617" y="11069709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A66A25-4D57-0B4A-89A0-A8C60D8B7359}"/>
                </a:ext>
              </a:extLst>
            </p:cNvPr>
            <p:cNvGrpSpPr/>
            <p:nvPr/>
          </p:nvGrpSpPr>
          <p:grpSpPr>
            <a:xfrm>
              <a:off x="17602341" y="11632812"/>
              <a:ext cx="2151444" cy="646331"/>
              <a:chOff x="18030668" y="11632812"/>
              <a:chExt cx="2151444" cy="64633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0AA7990-9F0D-4041-B141-CCCCF80E5B28}"/>
                  </a:ext>
                </a:extLst>
              </p:cNvPr>
              <p:cNvSpPr/>
              <p:nvPr/>
            </p:nvSpPr>
            <p:spPr>
              <a:xfrm flipH="1">
                <a:off x="18321219" y="11632812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+560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24" name="Triangle 123">
                <a:extLst>
                  <a:ext uri="{FF2B5EF4-FFF2-40B4-BE49-F238E27FC236}">
                    <a16:creationId xmlns:a16="http://schemas.microsoft.com/office/drawing/2014/main" id="{34D74D5C-9325-FA40-8D3C-0ED341B29072}"/>
                  </a:ext>
                </a:extLst>
              </p:cNvPr>
              <p:cNvSpPr/>
              <p:nvPr/>
            </p:nvSpPr>
            <p:spPr>
              <a:xfrm flipH="1">
                <a:off x="18030668" y="11755786"/>
                <a:ext cx="413115" cy="356134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B2A1BCD-648C-9443-BC02-41B540D7309D}"/>
              </a:ext>
            </a:extLst>
          </p:cNvPr>
          <p:cNvGrpSpPr/>
          <p:nvPr/>
        </p:nvGrpSpPr>
        <p:grpSpPr>
          <a:xfrm>
            <a:off x="2801990" y="11069920"/>
            <a:ext cx="2676896" cy="1209434"/>
            <a:chOff x="14141861" y="11069709"/>
            <a:chExt cx="2676896" cy="120943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D5375A5-27E0-B940-BFB2-2CEF06D08EF2}"/>
                </a:ext>
              </a:extLst>
            </p:cNvPr>
            <p:cNvSpPr txBox="1"/>
            <p:nvPr/>
          </p:nvSpPr>
          <p:spPr>
            <a:xfrm flipH="1">
              <a:off x="14141861" y="11069709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87A32B2-22E6-C449-97AD-94DAB332DA2E}"/>
                </a:ext>
              </a:extLst>
            </p:cNvPr>
            <p:cNvGrpSpPr/>
            <p:nvPr/>
          </p:nvGrpSpPr>
          <p:grpSpPr>
            <a:xfrm>
              <a:off x="14404843" y="11632812"/>
              <a:ext cx="2147141" cy="646331"/>
              <a:chOff x="14429215" y="11632812"/>
              <a:chExt cx="2147141" cy="646331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CB4EAF5-2401-3144-87B3-900D0A8F9E66}"/>
                  </a:ext>
                </a:extLst>
              </p:cNvPr>
              <p:cNvSpPr/>
              <p:nvPr/>
            </p:nvSpPr>
            <p:spPr>
              <a:xfrm flipH="1">
                <a:off x="14715463" y="11632812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+3460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20" name="Triangle 119">
                <a:extLst>
                  <a:ext uri="{FF2B5EF4-FFF2-40B4-BE49-F238E27FC236}">
                    <a16:creationId xmlns:a16="http://schemas.microsoft.com/office/drawing/2014/main" id="{8A669B3B-5376-C341-AAC5-5D65A62C08E6}"/>
                  </a:ext>
                </a:extLst>
              </p:cNvPr>
              <p:cNvSpPr/>
              <p:nvPr/>
            </p:nvSpPr>
            <p:spPr>
              <a:xfrm rot="10800000" flipH="1">
                <a:off x="14429215" y="11755786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1AC7F3-82CD-EB4D-A90D-D371F8ED9945}"/>
              </a:ext>
            </a:extLst>
          </p:cNvPr>
          <p:cNvGrpSpPr/>
          <p:nvPr/>
        </p:nvGrpSpPr>
        <p:grpSpPr>
          <a:xfrm>
            <a:off x="2261192" y="7088041"/>
            <a:ext cx="3792710" cy="3509092"/>
            <a:chOff x="1987963" y="15178570"/>
            <a:chExt cx="4882214" cy="4517123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A8AB7B51-2B31-2F44-8175-6A7EA582ED58}"/>
                </a:ext>
              </a:extLst>
            </p:cNvPr>
            <p:cNvSpPr/>
            <p:nvPr/>
          </p:nvSpPr>
          <p:spPr>
            <a:xfrm>
              <a:off x="2810590" y="16125060"/>
              <a:ext cx="3195424" cy="3191883"/>
            </a:xfrm>
            <a:custGeom>
              <a:avLst/>
              <a:gdLst>
                <a:gd name="connsiteX0" fmla="*/ 630883 w 1261872"/>
                <a:gd name="connsiteY0" fmla="*/ 1260356 h 1260474"/>
                <a:gd name="connsiteX1" fmla="*/ 1261820 w 1261872"/>
                <a:gd name="connsiteY1" fmla="*/ 630119 h 1260474"/>
                <a:gd name="connsiteX2" fmla="*/ 630883 w 1261872"/>
                <a:gd name="connsiteY2" fmla="*/ -118 h 1260474"/>
                <a:gd name="connsiteX3" fmla="*/ -53 w 1261872"/>
                <a:gd name="connsiteY3" fmla="*/ 630119 h 1260474"/>
                <a:gd name="connsiteX4" fmla="*/ 630883 w 1261872"/>
                <a:gd name="connsiteY4" fmla="*/ 1260356 h 126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872" h="1260474">
                  <a:moveTo>
                    <a:pt x="630883" y="1260356"/>
                  </a:moveTo>
                  <a:cubicBezTo>
                    <a:pt x="979337" y="1260356"/>
                    <a:pt x="1261820" y="978186"/>
                    <a:pt x="1261820" y="630119"/>
                  </a:cubicBezTo>
                  <a:cubicBezTo>
                    <a:pt x="1261820" y="282051"/>
                    <a:pt x="979337" y="-118"/>
                    <a:pt x="630883" y="-118"/>
                  </a:cubicBezTo>
                  <a:cubicBezTo>
                    <a:pt x="282430" y="-118"/>
                    <a:pt x="-53" y="282051"/>
                    <a:pt x="-53" y="630119"/>
                  </a:cubicBezTo>
                  <a:cubicBezTo>
                    <a:pt x="-53" y="978186"/>
                    <a:pt x="282430" y="1260356"/>
                    <a:pt x="630883" y="12603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E8B07FF-5227-2D4C-AF78-BA8550FAD6D8}"/>
                </a:ext>
              </a:extLst>
            </p:cNvPr>
            <p:cNvSpPr/>
            <p:nvPr/>
          </p:nvSpPr>
          <p:spPr>
            <a:xfrm>
              <a:off x="4422049" y="16145298"/>
              <a:ext cx="1514739" cy="1446081"/>
            </a:xfrm>
            <a:custGeom>
              <a:avLst/>
              <a:gdLst>
                <a:gd name="connsiteX0" fmla="*/ 138 w 598170"/>
                <a:gd name="connsiteY0" fmla="*/ 415188 h 571057"/>
                <a:gd name="connsiteX1" fmla="*/ 200163 w 598170"/>
                <a:gd name="connsiteY1" fmla="*/ 570939 h 571057"/>
                <a:gd name="connsiteX2" fmla="*/ 598118 w 598170"/>
                <a:gd name="connsiteY2" fmla="*/ 450772 h 571057"/>
                <a:gd name="connsiteX3" fmla="*/ -53 w 598170"/>
                <a:gd name="connsiteY3" fmla="*/ -118 h 57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170" h="571057">
                  <a:moveTo>
                    <a:pt x="138" y="415188"/>
                  </a:moveTo>
                  <a:cubicBezTo>
                    <a:pt x="93616" y="418166"/>
                    <a:pt x="174455" y="481113"/>
                    <a:pt x="200163" y="570939"/>
                  </a:cubicBezTo>
                  <a:lnTo>
                    <a:pt x="598118" y="450772"/>
                  </a:lnTo>
                  <a:cubicBezTo>
                    <a:pt x="519298" y="185699"/>
                    <a:pt x="276753" y="2879"/>
                    <a:pt x="-53" y="-1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9CCA4E9A-BDA6-0A4A-AC2A-C4C099E575C7}"/>
                </a:ext>
              </a:extLst>
            </p:cNvPr>
            <p:cNvSpPr/>
            <p:nvPr/>
          </p:nvSpPr>
          <p:spPr>
            <a:xfrm>
              <a:off x="4817377" y="17321054"/>
              <a:ext cx="1185767" cy="1463908"/>
            </a:xfrm>
            <a:custGeom>
              <a:avLst/>
              <a:gdLst>
                <a:gd name="connsiteX0" fmla="*/ 52621 w 468259"/>
                <a:gd name="connsiteY0" fmla="*/ 165623 h 578097"/>
                <a:gd name="connsiteX1" fmla="*/ -53 w 468259"/>
                <a:gd name="connsiteY1" fmla="*/ 306342 h 578097"/>
                <a:gd name="connsiteX2" fmla="*/ 314272 w 468259"/>
                <a:gd name="connsiteY2" fmla="*/ 577979 h 578097"/>
                <a:gd name="connsiteX3" fmla="*/ 446003 w 468259"/>
                <a:gd name="connsiteY3" fmla="*/ -118 h 578097"/>
                <a:gd name="connsiteX4" fmla="*/ 47668 w 468259"/>
                <a:gd name="connsiteY4" fmla="*/ 120239 h 578097"/>
                <a:gd name="connsiteX5" fmla="*/ 52621 w 468259"/>
                <a:gd name="connsiteY5" fmla="*/ 165623 h 57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259" h="578097">
                  <a:moveTo>
                    <a:pt x="52621" y="165623"/>
                  </a:moveTo>
                  <a:cubicBezTo>
                    <a:pt x="52659" y="217343"/>
                    <a:pt x="33942" y="267333"/>
                    <a:pt x="-53" y="306342"/>
                  </a:cubicBezTo>
                  <a:lnTo>
                    <a:pt x="314272" y="577979"/>
                  </a:lnTo>
                  <a:cubicBezTo>
                    <a:pt x="451880" y="419250"/>
                    <a:pt x="501277" y="202472"/>
                    <a:pt x="446003" y="-118"/>
                  </a:cubicBezTo>
                  <a:lnTo>
                    <a:pt x="47668" y="120239"/>
                  </a:lnTo>
                  <a:cubicBezTo>
                    <a:pt x="50963" y="135139"/>
                    <a:pt x="52630" y="150362"/>
                    <a:pt x="52621" y="16562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D075DA27-6459-EC42-B5E8-113FC3611E7F}"/>
                </a:ext>
              </a:extLst>
            </p:cNvPr>
            <p:cNvSpPr/>
            <p:nvPr/>
          </p:nvSpPr>
          <p:spPr>
            <a:xfrm>
              <a:off x="2874507" y="16145538"/>
              <a:ext cx="1513290" cy="1446321"/>
            </a:xfrm>
            <a:custGeom>
              <a:avLst/>
              <a:gdLst>
                <a:gd name="connsiteX0" fmla="*/ 397521 w 597598"/>
                <a:gd name="connsiteY0" fmla="*/ 571034 h 571152"/>
                <a:gd name="connsiteX1" fmla="*/ 597546 w 597598"/>
                <a:gd name="connsiteY1" fmla="*/ 415188 h 571152"/>
                <a:gd name="connsiteX2" fmla="*/ 597546 w 597598"/>
                <a:gd name="connsiteY2" fmla="*/ -118 h 571152"/>
                <a:gd name="connsiteX3" fmla="*/ -53 w 597598"/>
                <a:gd name="connsiteY3" fmla="*/ 450772 h 57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98" h="571152">
                  <a:moveTo>
                    <a:pt x="397521" y="571034"/>
                  </a:moveTo>
                  <a:cubicBezTo>
                    <a:pt x="423162" y="481160"/>
                    <a:pt x="504030" y="418146"/>
                    <a:pt x="597546" y="415188"/>
                  </a:cubicBezTo>
                  <a:lnTo>
                    <a:pt x="597546" y="-118"/>
                  </a:lnTo>
                  <a:cubicBezTo>
                    <a:pt x="320950" y="3126"/>
                    <a:pt x="78700" y="185899"/>
                    <a:pt x="-53" y="4507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551266E2-5123-2943-9389-1A09D6BCB459}"/>
                </a:ext>
              </a:extLst>
            </p:cNvPr>
            <p:cNvSpPr/>
            <p:nvPr/>
          </p:nvSpPr>
          <p:spPr>
            <a:xfrm>
              <a:off x="2808148" y="17321536"/>
              <a:ext cx="1185286" cy="1463428"/>
            </a:xfrm>
            <a:custGeom>
              <a:avLst/>
              <a:gdLst>
                <a:gd name="connsiteX0" fmla="*/ 468017 w 468069"/>
                <a:gd name="connsiteY0" fmla="*/ 306152 h 577907"/>
                <a:gd name="connsiteX1" fmla="*/ 420392 w 468069"/>
                <a:gd name="connsiteY1" fmla="*/ 120240 h 577907"/>
                <a:gd name="connsiteX2" fmla="*/ 22057 w 468069"/>
                <a:gd name="connsiteY2" fmla="*/ -118 h 577907"/>
                <a:gd name="connsiteX3" fmla="*/ 153883 w 468069"/>
                <a:gd name="connsiteY3" fmla="*/ 577789 h 57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069" h="577907">
                  <a:moveTo>
                    <a:pt x="468017" y="306152"/>
                  </a:moveTo>
                  <a:cubicBezTo>
                    <a:pt x="423707" y="255135"/>
                    <a:pt x="406057" y="186241"/>
                    <a:pt x="420392" y="120240"/>
                  </a:cubicBezTo>
                  <a:lnTo>
                    <a:pt x="22057" y="-118"/>
                  </a:lnTo>
                  <a:cubicBezTo>
                    <a:pt x="-33064" y="202425"/>
                    <a:pt x="16351" y="419088"/>
                    <a:pt x="153883" y="57778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F898C797-578F-904C-8F19-E397DA05CE27}"/>
                </a:ext>
              </a:extLst>
            </p:cNvPr>
            <p:cNvSpPr/>
            <p:nvPr/>
          </p:nvSpPr>
          <p:spPr>
            <a:xfrm>
              <a:off x="2430458" y="15744386"/>
              <a:ext cx="3955689" cy="3951307"/>
            </a:xfrm>
            <a:custGeom>
              <a:avLst/>
              <a:gdLst>
                <a:gd name="connsiteX0" fmla="*/ 780998 w 1562100"/>
                <a:gd name="connsiteY0" fmla="*/ -118 h 1560370"/>
                <a:gd name="connsiteX1" fmla="*/ -53 w 1562100"/>
                <a:gd name="connsiteY1" fmla="*/ 780067 h 1560370"/>
                <a:gd name="connsiteX2" fmla="*/ 780998 w 1562100"/>
                <a:gd name="connsiteY2" fmla="*/ 1560252 h 1560370"/>
                <a:gd name="connsiteX3" fmla="*/ 1562048 w 1562100"/>
                <a:gd name="connsiteY3" fmla="*/ 780067 h 1560370"/>
                <a:gd name="connsiteX4" fmla="*/ 780998 w 1562100"/>
                <a:gd name="connsiteY4" fmla="*/ -118 h 1560370"/>
                <a:gd name="connsiteX5" fmla="*/ 780998 w 1562100"/>
                <a:gd name="connsiteY5" fmla="*/ 1403358 h 1560370"/>
                <a:gd name="connsiteX6" fmla="*/ 157396 w 1562100"/>
                <a:gd name="connsiteY6" fmla="*/ 780447 h 1560370"/>
                <a:gd name="connsiteX7" fmla="*/ 780998 w 1562100"/>
                <a:gd name="connsiteY7" fmla="*/ 157536 h 1560370"/>
                <a:gd name="connsiteX8" fmla="*/ 1404599 w 1562100"/>
                <a:gd name="connsiteY8" fmla="*/ 780447 h 1560370"/>
                <a:gd name="connsiteX9" fmla="*/ 781283 w 1562100"/>
                <a:gd name="connsiteY9" fmla="*/ 1403644 h 1560370"/>
                <a:gd name="connsiteX10" fmla="*/ 780998 w 1562100"/>
                <a:gd name="connsiteY10" fmla="*/ 1403644 h 15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2100" h="1560370">
                  <a:moveTo>
                    <a:pt x="780998" y="-118"/>
                  </a:moveTo>
                  <a:cubicBezTo>
                    <a:pt x="349639" y="-118"/>
                    <a:pt x="-53" y="349185"/>
                    <a:pt x="-53" y="780067"/>
                  </a:cubicBezTo>
                  <a:cubicBezTo>
                    <a:pt x="-53" y="1210948"/>
                    <a:pt x="349639" y="1560252"/>
                    <a:pt x="780998" y="1560252"/>
                  </a:cubicBezTo>
                  <a:cubicBezTo>
                    <a:pt x="1212356" y="1560252"/>
                    <a:pt x="1562048" y="1210948"/>
                    <a:pt x="1562048" y="780067"/>
                  </a:cubicBezTo>
                  <a:cubicBezTo>
                    <a:pt x="1562048" y="349185"/>
                    <a:pt x="1212356" y="-118"/>
                    <a:pt x="780998" y="-118"/>
                  </a:cubicBezTo>
                  <a:close/>
                  <a:moveTo>
                    <a:pt x="780998" y="1403358"/>
                  </a:moveTo>
                  <a:cubicBezTo>
                    <a:pt x="436593" y="1403358"/>
                    <a:pt x="157396" y="1124471"/>
                    <a:pt x="157396" y="780447"/>
                  </a:cubicBezTo>
                  <a:cubicBezTo>
                    <a:pt x="157396" y="436424"/>
                    <a:pt x="436593" y="157536"/>
                    <a:pt x="780998" y="157536"/>
                  </a:cubicBezTo>
                  <a:cubicBezTo>
                    <a:pt x="1125403" y="157536"/>
                    <a:pt x="1404599" y="436424"/>
                    <a:pt x="1404599" y="780447"/>
                  </a:cubicBezTo>
                  <a:cubicBezTo>
                    <a:pt x="1404761" y="1124471"/>
                    <a:pt x="1125688" y="1403482"/>
                    <a:pt x="781283" y="1403644"/>
                  </a:cubicBezTo>
                  <a:cubicBezTo>
                    <a:pt x="781188" y="1403644"/>
                    <a:pt x="781093" y="1403644"/>
                    <a:pt x="780998" y="14036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C74097F0-C3C1-354D-BB42-1CA316AA9ABB}"/>
                </a:ext>
              </a:extLst>
            </p:cNvPr>
            <p:cNvSpPr/>
            <p:nvPr/>
          </p:nvSpPr>
          <p:spPr>
            <a:xfrm>
              <a:off x="3997777" y="16458271"/>
              <a:ext cx="561271" cy="1326577"/>
            </a:xfrm>
            <a:custGeom>
              <a:avLst/>
              <a:gdLst>
                <a:gd name="connsiteX0" fmla="*/ 0 w 221646"/>
                <a:gd name="connsiteY0" fmla="*/ 9610 h 523865"/>
                <a:gd name="connsiteX1" fmla="*/ 100298 w 221646"/>
                <a:gd name="connsiteY1" fmla="*/ 523866 h 523865"/>
                <a:gd name="connsiteX2" fmla="*/ 221647 w 221646"/>
                <a:gd name="connsiteY2" fmla="*/ 489138 h 523865"/>
                <a:gd name="connsiteX3" fmla="*/ 33814 w 221646"/>
                <a:gd name="connsiteY3" fmla="*/ 0 h 523865"/>
                <a:gd name="connsiteX4" fmla="*/ 0 w 221646"/>
                <a:gd name="connsiteY4" fmla="*/ 9610 h 52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646" h="523865">
                  <a:moveTo>
                    <a:pt x="0" y="9610"/>
                  </a:moveTo>
                  <a:lnTo>
                    <a:pt x="100298" y="523866"/>
                  </a:lnTo>
                  <a:lnTo>
                    <a:pt x="221647" y="489138"/>
                  </a:lnTo>
                  <a:lnTo>
                    <a:pt x="33814" y="0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5A533C3-6FA1-284B-AAC6-2BBC1EE97642}"/>
                </a:ext>
              </a:extLst>
            </p:cNvPr>
            <p:cNvSpPr/>
            <p:nvPr/>
          </p:nvSpPr>
          <p:spPr>
            <a:xfrm>
              <a:off x="4096562" y="17431898"/>
              <a:ext cx="617631" cy="616944"/>
            </a:xfrm>
            <a:custGeom>
              <a:avLst/>
              <a:gdLst>
                <a:gd name="connsiteX0" fmla="*/ 239163 w 243902"/>
                <a:gd name="connsiteY0" fmla="*/ 88360 h 243631"/>
                <a:gd name="connsiteX1" fmla="*/ 155276 w 243902"/>
                <a:gd name="connsiteY1" fmla="*/ 238831 h 243631"/>
                <a:gd name="connsiteX2" fmla="*/ 4638 w 243902"/>
                <a:gd name="connsiteY2" fmla="*/ 155037 h 243631"/>
                <a:gd name="connsiteX3" fmla="*/ 88287 w 243902"/>
                <a:gd name="connsiteY3" fmla="*/ 4633 h 243631"/>
                <a:gd name="connsiteX4" fmla="*/ 239096 w 243902"/>
                <a:gd name="connsiteY4" fmla="*/ 88122 h 243631"/>
                <a:gd name="connsiteX5" fmla="*/ 239163 w 243902"/>
                <a:gd name="connsiteY5" fmla="*/ 88360 h 24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902" h="243631">
                  <a:moveTo>
                    <a:pt x="239163" y="88360"/>
                  </a:moveTo>
                  <a:cubicBezTo>
                    <a:pt x="257593" y="153049"/>
                    <a:pt x="220036" y="220420"/>
                    <a:pt x="155276" y="238831"/>
                  </a:cubicBezTo>
                  <a:cubicBezTo>
                    <a:pt x="90515" y="257241"/>
                    <a:pt x="23069" y="219726"/>
                    <a:pt x="4638" y="155037"/>
                  </a:cubicBezTo>
                  <a:cubicBezTo>
                    <a:pt x="-13774" y="90434"/>
                    <a:pt x="23650" y="23148"/>
                    <a:pt x="88287" y="4633"/>
                  </a:cubicBezTo>
                  <a:cubicBezTo>
                    <a:pt x="153009" y="-13911"/>
                    <a:pt x="220532" y="23471"/>
                    <a:pt x="239096" y="88122"/>
                  </a:cubicBezTo>
                  <a:cubicBezTo>
                    <a:pt x="239115" y="88198"/>
                    <a:pt x="239144" y="88284"/>
                    <a:pt x="239163" y="88360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B15ABA62-97C6-FD4E-A247-DC0437E01840}"/>
                </a:ext>
              </a:extLst>
            </p:cNvPr>
            <p:cNvGrpSpPr/>
            <p:nvPr/>
          </p:nvGrpSpPr>
          <p:grpSpPr>
            <a:xfrm>
              <a:off x="1987963" y="15178570"/>
              <a:ext cx="4882214" cy="4180915"/>
              <a:chOff x="1987963" y="3992065"/>
              <a:chExt cx="4882214" cy="4180915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18177C1-83B8-6E4F-9FAB-7755442A5C96}"/>
                  </a:ext>
                </a:extLst>
              </p:cNvPr>
              <p:cNvSpPr txBox="1"/>
              <p:nvPr/>
            </p:nvSpPr>
            <p:spPr>
              <a:xfrm flipH="1">
                <a:off x="2160409" y="7476182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63CA42A-ADFB-6044-B7A2-882B67407F5C}"/>
                  </a:ext>
                </a:extLst>
              </p:cNvPr>
              <p:cNvSpPr txBox="1"/>
              <p:nvPr/>
            </p:nvSpPr>
            <p:spPr>
              <a:xfrm flipH="1">
                <a:off x="5722557" y="7476182"/>
                <a:ext cx="1038383" cy="68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BEE644D-4C6E-E54C-B870-BCAD459FF51F}"/>
                  </a:ext>
                </a:extLst>
              </p:cNvPr>
              <p:cNvSpPr txBox="1"/>
              <p:nvPr/>
            </p:nvSpPr>
            <p:spPr>
              <a:xfrm flipH="1">
                <a:off x="6226780" y="5475730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59B4311-1BE7-E746-9AF2-9969C7678576}"/>
                  </a:ext>
                </a:extLst>
              </p:cNvPr>
              <p:cNvSpPr txBox="1"/>
              <p:nvPr/>
            </p:nvSpPr>
            <p:spPr>
              <a:xfrm flipH="1">
                <a:off x="1987963" y="5475730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99517DA-2894-5043-AD34-1A56460B989F}"/>
                  </a:ext>
                </a:extLst>
              </p:cNvPr>
              <p:cNvSpPr txBox="1"/>
              <p:nvPr/>
            </p:nvSpPr>
            <p:spPr>
              <a:xfrm flipH="1">
                <a:off x="4084022" y="3992065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3AE436-60D0-F247-B44C-E0C496243F18}"/>
              </a:ext>
            </a:extLst>
          </p:cNvPr>
          <p:cNvGrpSpPr/>
          <p:nvPr/>
        </p:nvGrpSpPr>
        <p:grpSpPr>
          <a:xfrm>
            <a:off x="7047835" y="7088041"/>
            <a:ext cx="3792710" cy="3509092"/>
            <a:chOff x="7176370" y="15178570"/>
            <a:chExt cx="4882214" cy="4517123"/>
          </a:xfrm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B6D30C8-A61D-F947-9238-CA01CE817A5A}"/>
                </a:ext>
              </a:extLst>
            </p:cNvPr>
            <p:cNvSpPr/>
            <p:nvPr/>
          </p:nvSpPr>
          <p:spPr>
            <a:xfrm>
              <a:off x="7997605" y="16125060"/>
              <a:ext cx="3195424" cy="3191883"/>
            </a:xfrm>
            <a:custGeom>
              <a:avLst/>
              <a:gdLst>
                <a:gd name="connsiteX0" fmla="*/ 630883 w 1261872"/>
                <a:gd name="connsiteY0" fmla="*/ 1260356 h 1260474"/>
                <a:gd name="connsiteX1" fmla="*/ 1261820 w 1261872"/>
                <a:gd name="connsiteY1" fmla="*/ 630119 h 1260474"/>
                <a:gd name="connsiteX2" fmla="*/ 630883 w 1261872"/>
                <a:gd name="connsiteY2" fmla="*/ -118 h 1260474"/>
                <a:gd name="connsiteX3" fmla="*/ -53 w 1261872"/>
                <a:gd name="connsiteY3" fmla="*/ 630119 h 1260474"/>
                <a:gd name="connsiteX4" fmla="*/ 630883 w 1261872"/>
                <a:gd name="connsiteY4" fmla="*/ 1260356 h 126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872" h="1260474">
                  <a:moveTo>
                    <a:pt x="630883" y="1260356"/>
                  </a:moveTo>
                  <a:cubicBezTo>
                    <a:pt x="979337" y="1260356"/>
                    <a:pt x="1261820" y="978186"/>
                    <a:pt x="1261820" y="630119"/>
                  </a:cubicBezTo>
                  <a:cubicBezTo>
                    <a:pt x="1261820" y="282051"/>
                    <a:pt x="979337" y="-118"/>
                    <a:pt x="630883" y="-118"/>
                  </a:cubicBezTo>
                  <a:cubicBezTo>
                    <a:pt x="282430" y="-118"/>
                    <a:pt x="-53" y="282051"/>
                    <a:pt x="-53" y="630119"/>
                  </a:cubicBezTo>
                  <a:cubicBezTo>
                    <a:pt x="-53" y="978186"/>
                    <a:pt x="282430" y="1260356"/>
                    <a:pt x="630883" y="12603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6F4D521-4A7D-8948-93A5-D07B5F85E3BF}"/>
                </a:ext>
              </a:extLst>
            </p:cNvPr>
            <p:cNvSpPr/>
            <p:nvPr/>
          </p:nvSpPr>
          <p:spPr>
            <a:xfrm>
              <a:off x="9609064" y="16145298"/>
              <a:ext cx="1514739" cy="1446081"/>
            </a:xfrm>
            <a:custGeom>
              <a:avLst/>
              <a:gdLst>
                <a:gd name="connsiteX0" fmla="*/ 138 w 598170"/>
                <a:gd name="connsiteY0" fmla="*/ 415188 h 571057"/>
                <a:gd name="connsiteX1" fmla="*/ 200163 w 598170"/>
                <a:gd name="connsiteY1" fmla="*/ 570939 h 571057"/>
                <a:gd name="connsiteX2" fmla="*/ 598118 w 598170"/>
                <a:gd name="connsiteY2" fmla="*/ 450772 h 571057"/>
                <a:gd name="connsiteX3" fmla="*/ -53 w 598170"/>
                <a:gd name="connsiteY3" fmla="*/ -118 h 57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170" h="571057">
                  <a:moveTo>
                    <a:pt x="138" y="415188"/>
                  </a:moveTo>
                  <a:cubicBezTo>
                    <a:pt x="93616" y="418166"/>
                    <a:pt x="174455" y="481113"/>
                    <a:pt x="200163" y="570939"/>
                  </a:cubicBezTo>
                  <a:lnTo>
                    <a:pt x="598118" y="450772"/>
                  </a:lnTo>
                  <a:cubicBezTo>
                    <a:pt x="519298" y="185699"/>
                    <a:pt x="276753" y="2879"/>
                    <a:pt x="-53" y="-1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ABE7CF54-A2D0-A84F-ACE0-7E114873037B}"/>
                </a:ext>
              </a:extLst>
            </p:cNvPr>
            <p:cNvSpPr/>
            <p:nvPr/>
          </p:nvSpPr>
          <p:spPr>
            <a:xfrm>
              <a:off x="10004392" y="17321054"/>
              <a:ext cx="1185767" cy="1463908"/>
            </a:xfrm>
            <a:custGeom>
              <a:avLst/>
              <a:gdLst>
                <a:gd name="connsiteX0" fmla="*/ 52621 w 468259"/>
                <a:gd name="connsiteY0" fmla="*/ 165623 h 578097"/>
                <a:gd name="connsiteX1" fmla="*/ -53 w 468259"/>
                <a:gd name="connsiteY1" fmla="*/ 306342 h 578097"/>
                <a:gd name="connsiteX2" fmla="*/ 314272 w 468259"/>
                <a:gd name="connsiteY2" fmla="*/ 577979 h 578097"/>
                <a:gd name="connsiteX3" fmla="*/ 446003 w 468259"/>
                <a:gd name="connsiteY3" fmla="*/ -118 h 578097"/>
                <a:gd name="connsiteX4" fmla="*/ 47668 w 468259"/>
                <a:gd name="connsiteY4" fmla="*/ 120239 h 578097"/>
                <a:gd name="connsiteX5" fmla="*/ 52621 w 468259"/>
                <a:gd name="connsiteY5" fmla="*/ 165623 h 57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259" h="578097">
                  <a:moveTo>
                    <a:pt x="52621" y="165623"/>
                  </a:moveTo>
                  <a:cubicBezTo>
                    <a:pt x="52659" y="217343"/>
                    <a:pt x="33942" y="267333"/>
                    <a:pt x="-53" y="306342"/>
                  </a:cubicBezTo>
                  <a:lnTo>
                    <a:pt x="314272" y="577979"/>
                  </a:lnTo>
                  <a:cubicBezTo>
                    <a:pt x="451880" y="419250"/>
                    <a:pt x="501277" y="202472"/>
                    <a:pt x="446003" y="-118"/>
                  </a:cubicBezTo>
                  <a:lnTo>
                    <a:pt x="47668" y="120239"/>
                  </a:lnTo>
                  <a:cubicBezTo>
                    <a:pt x="50963" y="135139"/>
                    <a:pt x="52630" y="150362"/>
                    <a:pt x="52621" y="1656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1118E13-53C3-3645-BCB0-9EEDB5891FBB}"/>
                </a:ext>
              </a:extLst>
            </p:cNvPr>
            <p:cNvSpPr/>
            <p:nvPr/>
          </p:nvSpPr>
          <p:spPr>
            <a:xfrm>
              <a:off x="8061522" y="16145538"/>
              <a:ext cx="1513290" cy="1446321"/>
            </a:xfrm>
            <a:custGeom>
              <a:avLst/>
              <a:gdLst>
                <a:gd name="connsiteX0" fmla="*/ 397521 w 597598"/>
                <a:gd name="connsiteY0" fmla="*/ 571034 h 571152"/>
                <a:gd name="connsiteX1" fmla="*/ 597546 w 597598"/>
                <a:gd name="connsiteY1" fmla="*/ 415188 h 571152"/>
                <a:gd name="connsiteX2" fmla="*/ 597546 w 597598"/>
                <a:gd name="connsiteY2" fmla="*/ -118 h 571152"/>
                <a:gd name="connsiteX3" fmla="*/ -53 w 597598"/>
                <a:gd name="connsiteY3" fmla="*/ 450772 h 57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98" h="571152">
                  <a:moveTo>
                    <a:pt x="397521" y="571034"/>
                  </a:moveTo>
                  <a:cubicBezTo>
                    <a:pt x="423162" y="481160"/>
                    <a:pt x="504030" y="418146"/>
                    <a:pt x="597546" y="415188"/>
                  </a:cubicBezTo>
                  <a:lnTo>
                    <a:pt x="597546" y="-118"/>
                  </a:lnTo>
                  <a:cubicBezTo>
                    <a:pt x="320950" y="3126"/>
                    <a:pt x="78700" y="185899"/>
                    <a:pt x="-53" y="45077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360506D8-C443-B941-BC18-95F444B9FBD3}"/>
                </a:ext>
              </a:extLst>
            </p:cNvPr>
            <p:cNvSpPr/>
            <p:nvPr/>
          </p:nvSpPr>
          <p:spPr>
            <a:xfrm>
              <a:off x="7995163" y="17321536"/>
              <a:ext cx="1185286" cy="1463428"/>
            </a:xfrm>
            <a:custGeom>
              <a:avLst/>
              <a:gdLst>
                <a:gd name="connsiteX0" fmla="*/ 468017 w 468069"/>
                <a:gd name="connsiteY0" fmla="*/ 306152 h 577907"/>
                <a:gd name="connsiteX1" fmla="*/ 420392 w 468069"/>
                <a:gd name="connsiteY1" fmla="*/ 120240 h 577907"/>
                <a:gd name="connsiteX2" fmla="*/ 22057 w 468069"/>
                <a:gd name="connsiteY2" fmla="*/ -118 h 577907"/>
                <a:gd name="connsiteX3" fmla="*/ 153883 w 468069"/>
                <a:gd name="connsiteY3" fmla="*/ 577789 h 57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069" h="577907">
                  <a:moveTo>
                    <a:pt x="468017" y="306152"/>
                  </a:moveTo>
                  <a:cubicBezTo>
                    <a:pt x="423707" y="255135"/>
                    <a:pt x="406057" y="186241"/>
                    <a:pt x="420392" y="120240"/>
                  </a:cubicBezTo>
                  <a:lnTo>
                    <a:pt x="22057" y="-118"/>
                  </a:lnTo>
                  <a:cubicBezTo>
                    <a:pt x="-33064" y="202425"/>
                    <a:pt x="16351" y="419088"/>
                    <a:pt x="153883" y="57778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B9BFB2E8-860F-424D-AC6A-05A7CCB5EC2D}"/>
                </a:ext>
              </a:extLst>
            </p:cNvPr>
            <p:cNvSpPr/>
            <p:nvPr/>
          </p:nvSpPr>
          <p:spPr>
            <a:xfrm>
              <a:off x="7617473" y="15744386"/>
              <a:ext cx="3955689" cy="3951307"/>
            </a:xfrm>
            <a:custGeom>
              <a:avLst/>
              <a:gdLst>
                <a:gd name="connsiteX0" fmla="*/ 780998 w 1562100"/>
                <a:gd name="connsiteY0" fmla="*/ -118 h 1560370"/>
                <a:gd name="connsiteX1" fmla="*/ -53 w 1562100"/>
                <a:gd name="connsiteY1" fmla="*/ 780067 h 1560370"/>
                <a:gd name="connsiteX2" fmla="*/ 780998 w 1562100"/>
                <a:gd name="connsiteY2" fmla="*/ 1560252 h 1560370"/>
                <a:gd name="connsiteX3" fmla="*/ 1562048 w 1562100"/>
                <a:gd name="connsiteY3" fmla="*/ 780067 h 1560370"/>
                <a:gd name="connsiteX4" fmla="*/ 780998 w 1562100"/>
                <a:gd name="connsiteY4" fmla="*/ -118 h 1560370"/>
                <a:gd name="connsiteX5" fmla="*/ 780998 w 1562100"/>
                <a:gd name="connsiteY5" fmla="*/ 1403358 h 1560370"/>
                <a:gd name="connsiteX6" fmla="*/ 157396 w 1562100"/>
                <a:gd name="connsiteY6" fmla="*/ 780447 h 1560370"/>
                <a:gd name="connsiteX7" fmla="*/ 780998 w 1562100"/>
                <a:gd name="connsiteY7" fmla="*/ 157536 h 1560370"/>
                <a:gd name="connsiteX8" fmla="*/ 1404599 w 1562100"/>
                <a:gd name="connsiteY8" fmla="*/ 780447 h 1560370"/>
                <a:gd name="connsiteX9" fmla="*/ 781283 w 1562100"/>
                <a:gd name="connsiteY9" fmla="*/ 1403644 h 1560370"/>
                <a:gd name="connsiteX10" fmla="*/ 780998 w 1562100"/>
                <a:gd name="connsiteY10" fmla="*/ 1403644 h 15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2100" h="1560370">
                  <a:moveTo>
                    <a:pt x="780998" y="-118"/>
                  </a:moveTo>
                  <a:cubicBezTo>
                    <a:pt x="349639" y="-118"/>
                    <a:pt x="-53" y="349185"/>
                    <a:pt x="-53" y="780067"/>
                  </a:cubicBezTo>
                  <a:cubicBezTo>
                    <a:pt x="-53" y="1210948"/>
                    <a:pt x="349639" y="1560252"/>
                    <a:pt x="780998" y="1560252"/>
                  </a:cubicBezTo>
                  <a:cubicBezTo>
                    <a:pt x="1212356" y="1560252"/>
                    <a:pt x="1562048" y="1210948"/>
                    <a:pt x="1562048" y="780067"/>
                  </a:cubicBezTo>
                  <a:cubicBezTo>
                    <a:pt x="1562048" y="349185"/>
                    <a:pt x="1212356" y="-118"/>
                    <a:pt x="780998" y="-118"/>
                  </a:cubicBezTo>
                  <a:close/>
                  <a:moveTo>
                    <a:pt x="780998" y="1403358"/>
                  </a:moveTo>
                  <a:cubicBezTo>
                    <a:pt x="436593" y="1403358"/>
                    <a:pt x="157396" y="1124471"/>
                    <a:pt x="157396" y="780447"/>
                  </a:cubicBezTo>
                  <a:cubicBezTo>
                    <a:pt x="157396" y="436424"/>
                    <a:pt x="436593" y="157536"/>
                    <a:pt x="780998" y="157536"/>
                  </a:cubicBezTo>
                  <a:cubicBezTo>
                    <a:pt x="1125403" y="157536"/>
                    <a:pt x="1404599" y="436424"/>
                    <a:pt x="1404599" y="780447"/>
                  </a:cubicBezTo>
                  <a:cubicBezTo>
                    <a:pt x="1404761" y="1124471"/>
                    <a:pt x="1125688" y="1403482"/>
                    <a:pt x="781283" y="1403644"/>
                  </a:cubicBezTo>
                  <a:cubicBezTo>
                    <a:pt x="781188" y="1403644"/>
                    <a:pt x="781093" y="1403644"/>
                    <a:pt x="780998" y="14036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2FDE275-43AC-4F4F-B420-8B468C5C6A55}"/>
                </a:ext>
              </a:extLst>
            </p:cNvPr>
            <p:cNvGrpSpPr/>
            <p:nvPr/>
          </p:nvGrpSpPr>
          <p:grpSpPr>
            <a:xfrm rot="3031066">
              <a:off x="9558568" y="16593977"/>
              <a:ext cx="716416" cy="1590571"/>
              <a:chOff x="9184792" y="5271766"/>
              <a:chExt cx="716416" cy="1590571"/>
            </a:xfrm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5DA2200C-0F81-1242-A42B-4DC72F51BADE}"/>
                  </a:ext>
                </a:extLst>
              </p:cNvPr>
              <p:cNvSpPr/>
              <p:nvPr/>
            </p:nvSpPr>
            <p:spPr>
              <a:xfrm>
                <a:off x="9184792" y="5271766"/>
                <a:ext cx="561271" cy="1326577"/>
              </a:xfrm>
              <a:custGeom>
                <a:avLst/>
                <a:gdLst>
                  <a:gd name="connsiteX0" fmla="*/ 0 w 221646"/>
                  <a:gd name="connsiteY0" fmla="*/ 9610 h 523865"/>
                  <a:gd name="connsiteX1" fmla="*/ 100298 w 221646"/>
                  <a:gd name="connsiteY1" fmla="*/ 523866 h 523865"/>
                  <a:gd name="connsiteX2" fmla="*/ 221647 w 221646"/>
                  <a:gd name="connsiteY2" fmla="*/ 489138 h 523865"/>
                  <a:gd name="connsiteX3" fmla="*/ 33814 w 221646"/>
                  <a:gd name="connsiteY3" fmla="*/ 0 h 523865"/>
                  <a:gd name="connsiteX4" fmla="*/ 0 w 221646"/>
                  <a:gd name="connsiteY4" fmla="*/ 9610 h 523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646" h="523865">
                    <a:moveTo>
                      <a:pt x="0" y="9610"/>
                    </a:moveTo>
                    <a:lnTo>
                      <a:pt x="100298" y="523866"/>
                    </a:lnTo>
                    <a:lnTo>
                      <a:pt x="221647" y="489138"/>
                    </a:lnTo>
                    <a:lnTo>
                      <a:pt x="33814" y="0"/>
                    </a:lnTo>
                    <a:lnTo>
                      <a:pt x="0" y="9610"/>
                    </a:lnTo>
                    <a:close/>
                  </a:path>
                </a:pathLst>
              </a:custGeom>
              <a:solidFill>
                <a:srgbClr val="3F3E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023909DB-FBC9-EB46-9A32-C634312627F3}"/>
                  </a:ext>
                </a:extLst>
              </p:cNvPr>
              <p:cNvSpPr/>
              <p:nvPr/>
            </p:nvSpPr>
            <p:spPr>
              <a:xfrm>
                <a:off x="9283577" y="6245393"/>
                <a:ext cx="617631" cy="616944"/>
              </a:xfrm>
              <a:custGeom>
                <a:avLst/>
                <a:gdLst>
                  <a:gd name="connsiteX0" fmla="*/ 239163 w 243902"/>
                  <a:gd name="connsiteY0" fmla="*/ 88360 h 243631"/>
                  <a:gd name="connsiteX1" fmla="*/ 155276 w 243902"/>
                  <a:gd name="connsiteY1" fmla="*/ 238831 h 243631"/>
                  <a:gd name="connsiteX2" fmla="*/ 4638 w 243902"/>
                  <a:gd name="connsiteY2" fmla="*/ 155037 h 243631"/>
                  <a:gd name="connsiteX3" fmla="*/ 88287 w 243902"/>
                  <a:gd name="connsiteY3" fmla="*/ 4633 h 243631"/>
                  <a:gd name="connsiteX4" fmla="*/ 239096 w 243902"/>
                  <a:gd name="connsiteY4" fmla="*/ 88122 h 243631"/>
                  <a:gd name="connsiteX5" fmla="*/ 239163 w 243902"/>
                  <a:gd name="connsiteY5" fmla="*/ 88360 h 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902" h="243631">
                    <a:moveTo>
                      <a:pt x="239163" y="88360"/>
                    </a:moveTo>
                    <a:cubicBezTo>
                      <a:pt x="257593" y="153049"/>
                      <a:pt x="220036" y="220420"/>
                      <a:pt x="155276" y="238831"/>
                    </a:cubicBezTo>
                    <a:cubicBezTo>
                      <a:pt x="90515" y="257241"/>
                      <a:pt x="23069" y="219726"/>
                      <a:pt x="4638" y="155037"/>
                    </a:cubicBezTo>
                    <a:cubicBezTo>
                      <a:pt x="-13774" y="90434"/>
                      <a:pt x="23650" y="23148"/>
                      <a:pt x="88287" y="4633"/>
                    </a:cubicBezTo>
                    <a:cubicBezTo>
                      <a:pt x="153009" y="-13911"/>
                      <a:pt x="220532" y="23471"/>
                      <a:pt x="239096" y="88122"/>
                    </a:cubicBezTo>
                    <a:cubicBezTo>
                      <a:pt x="239115" y="88198"/>
                      <a:pt x="239144" y="88284"/>
                      <a:pt x="239163" y="88360"/>
                    </a:cubicBezTo>
                    <a:close/>
                  </a:path>
                </a:pathLst>
              </a:custGeom>
              <a:solidFill>
                <a:srgbClr val="3F3E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836B74D-B580-AF40-9A3F-9FC15A61EE7A}"/>
                </a:ext>
              </a:extLst>
            </p:cNvPr>
            <p:cNvGrpSpPr/>
            <p:nvPr/>
          </p:nvGrpSpPr>
          <p:grpSpPr>
            <a:xfrm>
              <a:off x="7176370" y="15178570"/>
              <a:ext cx="4882214" cy="4180915"/>
              <a:chOff x="1987963" y="3992065"/>
              <a:chExt cx="4882214" cy="4180915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FF82894-AC41-7C48-B172-582E7FE51BDE}"/>
                  </a:ext>
                </a:extLst>
              </p:cNvPr>
              <p:cNvSpPr txBox="1"/>
              <p:nvPr/>
            </p:nvSpPr>
            <p:spPr>
              <a:xfrm flipH="1">
                <a:off x="2160409" y="7476182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ABD7092-9C1A-044B-8E93-00F8FFC1E76C}"/>
                  </a:ext>
                </a:extLst>
              </p:cNvPr>
              <p:cNvSpPr txBox="1"/>
              <p:nvPr/>
            </p:nvSpPr>
            <p:spPr>
              <a:xfrm flipH="1">
                <a:off x="5640410" y="7476182"/>
                <a:ext cx="1202677" cy="68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6DCF8C-02EA-AB4E-9EBB-8BAB610B49D5}"/>
                  </a:ext>
                </a:extLst>
              </p:cNvPr>
              <p:cNvSpPr txBox="1"/>
              <p:nvPr/>
            </p:nvSpPr>
            <p:spPr>
              <a:xfrm flipH="1">
                <a:off x="6226780" y="5475730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1A125F21-FC34-3F48-9B39-BFD066BDFFFA}"/>
                  </a:ext>
                </a:extLst>
              </p:cNvPr>
              <p:cNvSpPr txBox="1"/>
              <p:nvPr/>
            </p:nvSpPr>
            <p:spPr>
              <a:xfrm flipH="1">
                <a:off x="1987963" y="5475730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232E940-9D94-9D47-A29F-AF6CA2220DCD}"/>
                  </a:ext>
                </a:extLst>
              </p:cNvPr>
              <p:cNvSpPr txBox="1"/>
              <p:nvPr/>
            </p:nvSpPr>
            <p:spPr>
              <a:xfrm flipH="1">
                <a:off x="4084022" y="3992065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3D93A-988D-6A4F-9826-00D22932CBE4}"/>
              </a:ext>
            </a:extLst>
          </p:cNvPr>
          <p:cNvGrpSpPr/>
          <p:nvPr/>
        </p:nvGrpSpPr>
        <p:grpSpPr>
          <a:xfrm>
            <a:off x="13664220" y="7088041"/>
            <a:ext cx="3792710" cy="3509092"/>
            <a:chOff x="12344191" y="15178570"/>
            <a:chExt cx="4882214" cy="4517123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FD736E1-BA6C-E34F-9099-904F0361308A}"/>
                </a:ext>
              </a:extLst>
            </p:cNvPr>
            <p:cNvSpPr/>
            <p:nvPr/>
          </p:nvSpPr>
          <p:spPr>
            <a:xfrm>
              <a:off x="13184620" y="16125060"/>
              <a:ext cx="3195424" cy="3191883"/>
            </a:xfrm>
            <a:custGeom>
              <a:avLst/>
              <a:gdLst>
                <a:gd name="connsiteX0" fmla="*/ 630883 w 1261872"/>
                <a:gd name="connsiteY0" fmla="*/ 1260356 h 1260474"/>
                <a:gd name="connsiteX1" fmla="*/ 1261820 w 1261872"/>
                <a:gd name="connsiteY1" fmla="*/ 630119 h 1260474"/>
                <a:gd name="connsiteX2" fmla="*/ 630883 w 1261872"/>
                <a:gd name="connsiteY2" fmla="*/ -118 h 1260474"/>
                <a:gd name="connsiteX3" fmla="*/ -53 w 1261872"/>
                <a:gd name="connsiteY3" fmla="*/ 630119 h 1260474"/>
                <a:gd name="connsiteX4" fmla="*/ 630883 w 1261872"/>
                <a:gd name="connsiteY4" fmla="*/ 1260356 h 126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872" h="1260474">
                  <a:moveTo>
                    <a:pt x="630883" y="1260356"/>
                  </a:moveTo>
                  <a:cubicBezTo>
                    <a:pt x="979337" y="1260356"/>
                    <a:pt x="1261820" y="978186"/>
                    <a:pt x="1261820" y="630119"/>
                  </a:cubicBezTo>
                  <a:cubicBezTo>
                    <a:pt x="1261820" y="282051"/>
                    <a:pt x="979337" y="-118"/>
                    <a:pt x="630883" y="-118"/>
                  </a:cubicBezTo>
                  <a:cubicBezTo>
                    <a:pt x="282430" y="-118"/>
                    <a:pt x="-53" y="282051"/>
                    <a:pt x="-53" y="630119"/>
                  </a:cubicBezTo>
                  <a:cubicBezTo>
                    <a:pt x="-53" y="978186"/>
                    <a:pt x="282430" y="1260356"/>
                    <a:pt x="630883" y="12603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7FFBB765-2C52-C940-9B35-97E1A5112779}"/>
                </a:ext>
              </a:extLst>
            </p:cNvPr>
            <p:cNvSpPr/>
            <p:nvPr/>
          </p:nvSpPr>
          <p:spPr>
            <a:xfrm>
              <a:off x="14796079" y="16145298"/>
              <a:ext cx="1514739" cy="1446081"/>
            </a:xfrm>
            <a:custGeom>
              <a:avLst/>
              <a:gdLst>
                <a:gd name="connsiteX0" fmla="*/ 138 w 598170"/>
                <a:gd name="connsiteY0" fmla="*/ 415188 h 571057"/>
                <a:gd name="connsiteX1" fmla="*/ 200163 w 598170"/>
                <a:gd name="connsiteY1" fmla="*/ 570939 h 571057"/>
                <a:gd name="connsiteX2" fmla="*/ 598118 w 598170"/>
                <a:gd name="connsiteY2" fmla="*/ 450772 h 571057"/>
                <a:gd name="connsiteX3" fmla="*/ -53 w 598170"/>
                <a:gd name="connsiteY3" fmla="*/ -118 h 57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170" h="571057">
                  <a:moveTo>
                    <a:pt x="138" y="415188"/>
                  </a:moveTo>
                  <a:cubicBezTo>
                    <a:pt x="93616" y="418166"/>
                    <a:pt x="174455" y="481113"/>
                    <a:pt x="200163" y="570939"/>
                  </a:cubicBezTo>
                  <a:lnTo>
                    <a:pt x="598118" y="450772"/>
                  </a:lnTo>
                  <a:cubicBezTo>
                    <a:pt x="519298" y="185699"/>
                    <a:pt x="276753" y="2879"/>
                    <a:pt x="-53" y="-11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6B29F963-CD1D-514C-8610-1EE41D0BF917}"/>
                </a:ext>
              </a:extLst>
            </p:cNvPr>
            <p:cNvSpPr/>
            <p:nvPr/>
          </p:nvSpPr>
          <p:spPr>
            <a:xfrm>
              <a:off x="15191407" y="17321054"/>
              <a:ext cx="1185767" cy="1463908"/>
            </a:xfrm>
            <a:custGeom>
              <a:avLst/>
              <a:gdLst>
                <a:gd name="connsiteX0" fmla="*/ 52621 w 468259"/>
                <a:gd name="connsiteY0" fmla="*/ 165623 h 578097"/>
                <a:gd name="connsiteX1" fmla="*/ -53 w 468259"/>
                <a:gd name="connsiteY1" fmla="*/ 306342 h 578097"/>
                <a:gd name="connsiteX2" fmla="*/ 314272 w 468259"/>
                <a:gd name="connsiteY2" fmla="*/ 577979 h 578097"/>
                <a:gd name="connsiteX3" fmla="*/ 446003 w 468259"/>
                <a:gd name="connsiteY3" fmla="*/ -118 h 578097"/>
                <a:gd name="connsiteX4" fmla="*/ 47668 w 468259"/>
                <a:gd name="connsiteY4" fmla="*/ 120239 h 578097"/>
                <a:gd name="connsiteX5" fmla="*/ 52621 w 468259"/>
                <a:gd name="connsiteY5" fmla="*/ 165623 h 57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259" h="578097">
                  <a:moveTo>
                    <a:pt x="52621" y="165623"/>
                  </a:moveTo>
                  <a:cubicBezTo>
                    <a:pt x="52659" y="217343"/>
                    <a:pt x="33942" y="267333"/>
                    <a:pt x="-53" y="306342"/>
                  </a:cubicBezTo>
                  <a:lnTo>
                    <a:pt x="314272" y="577979"/>
                  </a:lnTo>
                  <a:cubicBezTo>
                    <a:pt x="451880" y="419250"/>
                    <a:pt x="501277" y="202472"/>
                    <a:pt x="446003" y="-118"/>
                  </a:cubicBezTo>
                  <a:lnTo>
                    <a:pt x="47668" y="120239"/>
                  </a:lnTo>
                  <a:cubicBezTo>
                    <a:pt x="50963" y="135139"/>
                    <a:pt x="52630" y="150362"/>
                    <a:pt x="52621" y="1656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94EA04F-82C1-BB42-99D7-F74C1F86FC14}"/>
                </a:ext>
              </a:extLst>
            </p:cNvPr>
            <p:cNvSpPr/>
            <p:nvPr/>
          </p:nvSpPr>
          <p:spPr>
            <a:xfrm>
              <a:off x="13248537" y="16145538"/>
              <a:ext cx="1513290" cy="1446321"/>
            </a:xfrm>
            <a:custGeom>
              <a:avLst/>
              <a:gdLst>
                <a:gd name="connsiteX0" fmla="*/ 397521 w 597598"/>
                <a:gd name="connsiteY0" fmla="*/ 571034 h 571152"/>
                <a:gd name="connsiteX1" fmla="*/ 597546 w 597598"/>
                <a:gd name="connsiteY1" fmla="*/ 415188 h 571152"/>
                <a:gd name="connsiteX2" fmla="*/ 597546 w 597598"/>
                <a:gd name="connsiteY2" fmla="*/ -118 h 571152"/>
                <a:gd name="connsiteX3" fmla="*/ -53 w 597598"/>
                <a:gd name="connsiteY3" fmla="*/ 450772 h 57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98" h="571152">
                  <a:moveTo>
                    <a:pt x="397521" y="571034"/>
                  </a:moveTo>
                  <a:cubicBezTo>
                    <a:pt x="423162" y="481160"/>
                    <a:pt x="504030" y="418146"/>
                    <a:pt x="597546" y="415188"/>
                  </a:cubicBezTo>
                  <a:lnTo>
                    <a:pt x="597546" y="-118"/>
                  </a:lnTo>
                  <a:cubicBezTo>
                    <a:pt x="320950" y="3126"/>
                    <a:pt x="78700" y="185899"/>
                    <a:pt x="-53" y="4507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B3B63CB8-E811-A14F-9D89-CCF6CF808D4F}"/>
                </a:ext>
              </a:extLst>
            </p:cNvPr>
            <p:cNvSpPr/>
            <p:nvPr/>
          </p:nvSpPr>
          <p:spPr>
            <a:xfrm>
              <a:off x="13182178" y="17321536"/>
              <a:ext cx="1185286" cy="1463428"/>
            </a:xfrm>
            <a:custGeom>
              <a:avLst/>
              <a:gdLst>
                <a:gd name="connsiteX0" fmla="*/ 468017 w 468069"/>
                <a:gd name="connsiteY0" fmla="*/ 306152 h 577907"/>
                <a:gd name="connsiteX1" fmla="*/ 420392 w 468069"/>
                <a:gd name="connsiteY1" fmla="*/ 120240 h 577907"/>
                <a:gd name="connsiteX2" fmla="*/ 22057 w 468069"/>
                <a:gd name="connsiteY2" fmla="*/ -118 h 577907"/>
                <a:gd name="connsiteX3" fmla="*/ 153883 w 468069"/>
                <a:gd name="connsiteY3" fmla="*/ 577789 h 57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069" h="577907">
                  <a:moveTo>
                    <a:pt x="468017" y="306152"/>
                  </a:moveTo>
                  <a:cubicBezTo>
                    <a:pt x="423707" y="255135"/>
                    <a:pt x="406057" y="186241"/>
                    <a:pt x="420392" y="120240"/>
                  </a:cubicBezTo>
                  <a:lnTo>
                    <a:pt x="22057" y="-118"/>
                  </a:lnTo>
                  <a:cubicBezTo>
                    <a:pt x="-33064" y="202425"/>
                    <a:pt x="16351" y="419088"/>
                    <a:pt x="153883" y="57778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A580AB16-2276-B744-BBE5-380460A083DC}"/>
                </a:ext>
              </a:extLst>
            </p:cNvPr>
            <p:cNvSpPr/>
            <p:nvPr/>
          </p:nvSpPr>
          <p:spPr>
            <a:xfrm>
              <a:off x="12804488" y="15744386"/>
              <a:ext cx="3955689" cy="3951307"/>
            </a:xfrm>
            <a:custGeom>
              <a:avLst/>
              <a:gdLst>
                <a:gd name="connsiteX0" fmla="*/ 780998 w 1562100"/>
                <a:gd name="connsiteY0" fmla="*/ -118 h 1560370"/>
                <a:gd name="connsiteX1" fmla="*/ -53 w 1562100"/>
                <a:gd name="connsiteY1" fmla="*/ 780067 h 1560370"/>
                <a:gd name="connsiteX2" fmla="*/ 780998 w 1562100"/>
                <a:gd name="connsiteY2" fmla="*/ 1560252 h 1560370"/>
                <a:gd name="connsiteX3" fmla="*/ 1562048 w 1562100"/>
                <a:gd name="connsiteY3" fmla="*/ 780067 h 1560370"/>
                <a:gd name="connsiteX4" fmla="*/ 780998 w 1562100"/>
                <a:gd name="connsiteY4" fmla="*/ -118 h 1560370"/>
                <a:gd name="connsiteX5" fmla="*/ 780998 w 1562100"/>
                <a:gd name="connsiteY5" fmla="*/ 1403358 h 1560370"/>
                <a:gd name="connsiteX6" fmla="*/ 157396 w 1562100"/>
                <a:gd name="connsiteY6" fmla="*/ 780447 h 1560370"/>
                <a:gd name="connsiteX7" fmla="*/ 780998 w 1562100"/>
                <a:gd name="connsiteY7" fmla="*/ 157536 h 1560370"/>
                <a:gd name="connsiteX8" fmla="*/ 1404599 w 1562100"/>
                <a:gd name="connsiteY8" fmla="*/ 780447 h 1560370"/>
                <a:gd name="connsiteX9" fmla="*/ 781283 w 1562100"/>
                <a:gd name="connsiteY9" fmla="*/ 1403644 h 1560370"/>
                <a:gd name="connsiteX10" fmla="*/ 780998 w 1562100"/>
                <a:gd name="connsiteY10" fmla="*/ 1403644 h 15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2100" h="1560370">
                  <a:moveTo>
                    <a:pt x="780998" y="-118"/>
                  </a:moveTo>
                  <a:cubicBezTo>
                    <a:pt x="349639" y="-118"/>
                    <a:pt x="-53" y="349185"/>
                    <a:pt x="-53" y="780067"/>
                  </a:cubicBezTo>
                  <a:cubicBezTo>
                    <a:pt x="-53" y="1210948"/>
                    <a:pt x="349639" y="1560252"/>
                    <a:pt x="780998" y="1560252"/>
                  </a:cubicBezTo>
                  <a:cubicBezTo>
                    <a:pt x="1212356" y="1560252"/>
                    <a:pt x="1562048" y="1210948"/>
                    <a:pt x="1562048" y="780067"/>
                  </a:cubicBezTo>
                  <a:cubicBezTo>
                    <a:pt x="1562048" y="349185"/>
                    <a:pt x="1212356" y="-118"/>
                    <a:pt x="780998" y="-118"/>
                  </a:cubicBezTo>
                  <a:close/>
                  <a:moveTo>
                    <a:pt x="780998" y="1403358"/>
                  </a:moveTo>
                  <a:cubicBezTo>
                    <a:pt x="436593" y="1403358"/>
                    <a:pt x="157396" y="1124471"/>
                    <a:pt x="157396" y="780447"/>
                  </a:cubicBezTo>
                  <a:cubicBezTo>
                    <a:pt x="157396" y="436424"/>
                    <a:pt x="436593" y="157536"/>
                    <a:pt x="780998" y="157536"/>
                  </a:cubicBezTo>
                  <a:cubicBezTo>
                    <a:pt x="1125403" y="157536"/>
                    <a:pt x="1404599" y="436424"/>
                    <a:pt x="1404599" y="780447"/>
                  </a:cubicBezTo>
                  <a:cubicBezTo>
                    <a:pt x="1404761" y="1124471"/>
                    <a:pt x="1125688" y="1403482"/>
                    <a:pt x="781283" y="1403644"/>
                  </a:cubicBezTo>
                  <a:cubicBezTo>
                    <a:pt x="781188" y="1403644"/>
                    <a:pt x="781093" y="1403644"/>
                    <a:pt x="780998" y="14036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DA14A0A-A49D-A344-9DA0-DEE04A20DBBE}"/>
                </a:ext>
              </a:extLst>
            </p:cNvPr>
            <p:cNvGrpSpPr/>
            <p:nvPr/>
          </p:nvGrpSpPr>
          <p:grpSpPr>
            <a:xfrm rot="5750443">
              <a:off x="14913055" y="16938845"/>
              <a:ext cx="716416" cy="1590571"/>
              <a:chOff x="14371807" y="5271766"/>
              <a:chExt cx="716416" cy="1590571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2D2A42B2-DA79-6148-9B49-BDA040796D45}"/>
                  </a:ext>
                </a:extLst>
              </p:cNvPr>
              <p:cNvSpPr/>
              <p:nvPr/>
            </p:nvSpPr>
            <p:spPr>
              <a:xfrm>
                <a:off x="14371807" y="5271766"/>
                <a:ext cx="561271" cy="1326577"/>
              </a:xfrm>
              <a:custGeom>
                <a:avLst/>
                <a:gdLst>
                  <a:gd name="connsiteX0" fmla="*/ 0 w 221646"/>
                  <a:gd name="connsiteY0" fmla="*/ 9610 h 523865"/>
                  <a:gd name="connsiteX1" fmla="*/ 100298 w 221646"/>
                  <a:gd name="connsiteY1" fmla="*/ 523866 h 523865"/>
                  <a:gd name="connsiteX2" fmla="*/ 221647 w 221646"/>
                  <a:gd name="connsiteY2" fmla="*/ 489138 h 523865"/>
                  <a:gd name="connsiteX3" fmla="*/ 33814 w 221646"/>
                  <a:gd name="connsiteY3" fmla="*/ 0 h 523865"/>
                  <a:gd name="connsiteX4" fmla="*/ 0 w 221646"/>
                  <a:gd name="connsiteY4" fmla="*/ 9610 h 523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646" h="523865">
                    <a:moveTo>
                      <a:pt x="0" y="9610"/>
                    </a:moveTo>
                    <a:lnTo>
                      <a:pt x="100298" y="523866"/>
                    </a:lnTo>
                    <a:lnTo>
                      <a:pt x="221647" y="489138"/>
                    </a:lnTo>
                    <a:lnTo>
                      <a:pt x="33814" y="0"/>
                    </a:lnTo>
                    <a:lnTo>
                      <a:pt x="0" y="9610"/>
                    </a:lnTo>
                    <a:close/>
                  </a:path>
                </a:pathLst>
              </a:custGeom>
              <a:solidFill>
                <a:srgbClr val="3F3E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C83CC3AD-F290-3E49-917C-03D2B9448533}"/>
                  </a:ext>
                </a:extLst>
              </p:cNvPr>
              <p:cNvSpPr/>
              <p:nvPr/>
            </p:nvSpPr>
            <p:spPr>
              <a:xfrm>
                <a:off x="14470592" y="6245393"/>
                <a:ext cx="617631" cy="616944"/>
              </a:xfrm>
              <a:custGeom>
                <a:avLst/>
                <a:gdLst>
                  <a:gd name="connsiteX0" fmla="*/ 239163 w 243902"/>
                  <a:gd name="connsiteY0" fmla="*/ 88360 h 243631"/>
                  <a:gd name="connsiteX1" fmla="*/ 155276 w 243902"/>
                  <a:gd name="connsiteY1" fmla="*/ 238831 h 243631"/>
                  <a:gd name="connsiteX2" fmla="*/ 4638 w 243902"/>
                  <a:gd name="connsiteY2" fmla="*/ 155037 h 243631"/>
                  <a:gd name="connsiteX3" fmla="*/ 88287 w 243902"/>
                  <a:gd name="connsiteY3" fmla="*/ 4633 h 243631"/>
                  <a:gd name="connsiteX4" fmla="*/ 239096 w 243902"/>
                  <a:gd name="connsiteY4" fmla="*/ 88122 h 243631"/>
                  <a:gd name="connsiteX5" fmla="*/ 239163 w 243902"/>
                  <a:gd name="connsiteY5" fmla="*/ 88360 h 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902" h="243631">
                    <a:moveTo>
                      <a:pt x="239163" y="88360"/>
                    </a:moveTo>
                    <a:cubicBezTo>
                      <a:pt x="257593" y="153049"/>
                      <a:pt x="220036" y="220420"/>
                      <a:pt x="155276" y="238831"/>
                    </a:cubicBezTo>
                    <a:cubicBezTo>
                      <a:pt x="90515" y="257241"/>
                      <a:pt x="23069" y="219726"/>
                      <a:pt x="4638" y="155037"/>
                    </a:cubicBezTo>
                    <a:cubicBezTo>
                      <a:pt x="-13774" y="90434"/>
                      <a:pt x="23650" y="23148"/>
                      <a:pt x="88287" y="4633"/>
                    </a:cubicBezTo>
                    <a:cubicBezTo>
                      <a:pt x="153009" y="-13911"/>
                      <a:pt x="220532" y="23471"/>
                      <a:pt x="239096" y="88122"/>
                    </a:cubicBezTo>
                    <a:cubicBezTo>
                      <a:pt x="239115" y="88198"/>
                      <a:pt x="239144" y="88284"/>
                      <a:pt x="239163" y="88360"/>
                    </a:cubicBezTo>
                    <a:close/>
                  </a:path>
                </a:pathLst>
              </a:custGeom>
              <a:solidFill>
                <a:srgbClr val="3F3E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8444749-0ABD-8A4E-8E15-90B6288009D9}"/>
                </a:ext>
              </a:extLst>
            </p:cNvPr>
            <p:cNvGrpSpPr/>
            <p:nvPr/>
          </p:nvGrpSpPr>
          <p:grpSpPr>
            <a:xfrm>
              <a:off x="12344191" y="15178570"/>
              <a:ext cx="4882214" cy="4180915"/>
              <a:chOff x="1987963" y="3992065"/>
              <a:chExt cx="4882214" cy="4180915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F5E8F-3A94-DA4C-BE62-95CC4DFA9A9E}"/>
                  </a:ext>
                </a:extLst>
              </p:cNvPr>
              <p:cNvSpPr txBox="1"/>
              <p:nvPr/>
            </p:nvSpPr>
            <p:spPr>
              <a:xfrm flipH="1">
                <a:off x="2160409" y="7476182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E1DAC9A-CB57-4F44-B397-7445C34C4419}"/>
                  </a:ext>
                </a:extLst>
              </p:cNvPr>
              <p:cNvSpPr txBox="1"/>
              <p:nvPr/>
            </p:nvSpPr>
            <p:spPr>
              <a:xfrm flipH="1">
                <a:off x="5638606" y="7476182"/>
                <a:ext cx="1206284" cy="68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BDCB510-37B2-BC44-8E4E-5803172C6689}"/>
                  </a:ext>
                </a:extLst>
              </p:cNvPr>
              <p:cNvSpPr txBox="1"/>
              <p:nvPr/>
            </p:nvSpPr>
            <p:spPr>
              <a:xfrm flipH="1">
                <a:off x="6226780" y="5475730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F24C58D-85B3-EF4C-918F-621768B9365A}"/>
                  </a:ext>
                </a:extLst>
              </p:cNvPr>
              <p:cNvSpPr txBox="1"/>
              <p:nvPr/>
            </p:nvSpPr>
            <p:spPr>
              <a:xfrm flipH="1">
                <a:off x="1987963" y="5475730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5EAC19C-3634-924E-ACAF-8096BBA9197D}"/>
                  </a:ext>
                </a:extLst>
              </p:cNvPr>
              <p:cNvSpPr txBox="1"/>
              <p:nvPr/>
            </p:nvSpPr>
            <p:spPr>
              <a:xfrm flipH="1">
                <a:off x="4084022" y="3992065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2FFEE1-B2FB-AD4A-9359-99FE819A87AF}"/>
              </a:ext>
            </a:extLst>
          </p:cNvPr>
          <p:cNvGrpSpPr/>
          <p:nvPr/>
        </p:nvGrpSpPr>
        <p:grpSpPr>
          <a:xfrm>
            <a:off x="18542267" y="7088041"/>
            <a:ext cx="3792710" cy="3509092"/>
            <a:chOff x="17532598" y="15178570"/>
            <a:chExt cx="4882214" cy="4517123"/>
          </a:xfrm>
        </p:grpSpPr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1AC747A3-729A-C244-8077-D2A09B9FACE9}"/>
                </a:ext>
              </a:extLst>
            </p:cNvPr>
            <p:cNvSpPr/>
            <p:nvPr/>
          </p:nvSpPr>
          <p:spPr>
            <a:xfrm>
              <a:off x="18371635" y="16125060"/>
              <a:ext cx="3195424" cy="3191883"/>
            </a:xfrm>
            <a:custGeom>
              <a:avLst/>
              <a:gdLst>
                <a:gd name="connsiteX0" fmla="*/ 630883 w 1261872"/>
                <a:gd name="connsiteY0" fmla="*/ 1260356 h 1260474"/>
                <a:gd name="connsiteX1" fmla="*/ 1261820 w 1261872"/>
                <a:gd name="connsiteY1" fmla="*/ 630119 h 1260474"/>
                <a:gd name="connsiteX2" fmla="*/ 630883 w 1261872"/>
                <a:gd name="connsiteY2" fmla="*/ -118 h 1260474"/>
                <a:gd name="connsiteX3" fmla="*/ -53 w 1261872"/>
                <a:gd name="connsiteY3" fmla="*/ 630119 h 1260474"/>
                <a:gd name="connsiteX4" fmla="*/ 630883 w 1261872"/>
                <a:gd name="connsiteY4" fmla="*/ 1260356 h 126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872" h="1260474">
                  <a:moveTo>
                    <a:pt x="630883" y="1260356"/>
                  </a:moveTo>
                  <a:cubicBezTo>
                    <a:pt x="979337" y="1260356"/>
                    <a:pt x="1261820" y="978186"/>
                    <a:pt x="1261820" y="630119"/>
                  </a:cubicBezTo>
                  <a:cubicBezTo>
                    <a:pt x="1261820" y="282051"/>
                    <a:pt x="979337" y="-118"/>
                    <a:pt x="630883" y="-118"/>
                  </a:cubicBezTo>
                  <a:cubicBezTo>
                    <a:pt x="282430" y="-118"/>
                    <a:pt x="-53" y="282051"/>
                    <a:pt x="-53" y="630119"/>
                  </a:cubicBezTo>
                  <a:cubicBezTo>
                    <a:pt x="-53" y="978186"/>
                    <a:pt x="282430" y="1260356"/>
                    <a:pt x="630883" y="12603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ED112C3-D67A-B14C-A2B4-16922D420FD3}"/>
                </a:ext>
              </a:extLst>
            </p:cNvPr>
            <p:cNvSpPr/>
            <p:nvPr/>
          </p:nvSpPr>
          <p:spPr>
            <a:xfrm>
              <a:off x="19983094" y="16145298"/>
              <a:ext cx="1514739" cy="1446081"/>
            </a:xfrm>
            <a:custGeom>
              <a:avLst/>
              <a:gdLst>
                <a:gd name="connsiteX0" fmla="*/ 138 w 598170"/>
                <a:gd name="connsiteY0" fmla="*/ 415188 h 571057"/>
                <a:gd name="connsiteX1" fmla="*/ 200163 w 598170"/>
                <a:gd name="connsiteY1" fmla="*/ 570939 h 571057"/>
                <a:gd name="connsiteX2" fmla="*/ 598118 w 598170"/>
                <a:gd name="connsiteY2" fmla="*/ 450772 h 571057"/>
                <a:gd name="connsiteX3" fmla="*/ -53 w 598170"/>
                <a:gd name="connsiteY3" fmla="*/ -118 h 57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170" h="571057">
                  <a:moveTo>
                    <a:pt x="138" y="415188"/>
                  </a:moveTo>
                  <a:cubicBezTo>
                    <a:pt x="93616" y="418166"/>
                    <a:pt x="174455" y="481113"/>
                    <a:pt x="200163" y="570939"/>
                  </a:cubicBezTo>
                  <a:lnTo>
                    <a:pt x="598118" y="450772"/>
                  </a:lnTo>
                  <a:cubicBezTo>
                    <a:pt x="519298" y="185699"/>
                    <a:pt x="276753" y="2879"/>
                    <a:pt x="-53" y="-11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F239BE3D-CCC2-0647-BF30-1D7BE16EF071}"/>
                </a:ext>
              </a:extLst>
            </p:cNvPr>
            <p:cNvSpPr/>
            <p:nvPr/>
          </p:nvSpPr>
          <p:spPr>
            <a:xfrm>
              <a:off x="20378422" y="17321054"/>
              <a:ext cx="1185767" cy="1463908"/>
            </a:xfrm>
            <a:custGeom>
              <a:avLst/>
              <a:gdLst>
                <a:gd name="connsiteX0" fmla="*/ 52621 w 468259"/>
                <a:gd name="connsiteY0" fmla="*/ 165623 h 578097"/>
                <a:gd name="connsiteX1" fmla="*/ -53 w 468259"/>
                <a:gd name="connsiteY1" fmla="*/ 306342 h 578097"/>
                <a:gd name="connsiteX2" fmla="*/ 314272 w 468259"/>
                <a:gd name="connsiteY2" fmla="*/ 577979 h 578097"/>
                <a:gd name="connsiteX3" fmla="*/ 446003 w 468259"/>
                <a:gd name="connsiteY3" fmla="*/ -118 h 578097"/>
                <a:gd name="connsiteX4" fmla="*/ 47668 w 468259"/>
                <a:gd name="connsiteY4" fmla="*/ 120239 h 578097"/>
                <a:gd name="connsiteX5" fmla="*/ 52621 w 468259"/>
                <a:gd name="connsiteY5" fmla="*/ 165623 h 57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259" h="578097">
                  <a:moveTo>
                    <a:pt x="52621" y="165623"/>
                  </a:moveTo>
                  <a:cubicBezTo>
                    <a:pt x="52659" y="217343"/>
                    <a:pt x="33942" y="267333"/>
                    <a:pt x="-53" y="306342"/>
                  </a:cubicBezTo>
                  <a:lnTo>
                    <a:pt x="314272" y="577979"/>
                  </a:lnTo>
                  <a:cubicBezTo>
                    <a:pt x="451880" y="419250"/>
                    <a:pt x="501277" y="202472"/>
                    <a:pt x="446003" y="-118"/>
                  </a:cubicBezTo>
                  <a:lnTo>
                    <a:pt x="47668" y="120239"/>
                  </a:lnTo>
                  <a:cubicBezTo>
                    <a:pt x="50963" y="135139"/>
                    <a:pt x="52630" y="150362"/>
                    <a:pt x="52621" y="16562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F45E67FE-1469-8D4C-A59D-CC6070187A18}"/>
                </a:ext>
              </a:extLst>
            </p:cNvPr>
            <p:cNvSpPr/>
            <p:nvPr/>
          </p:nvSpPr>
          <p:spPr>
            <a:xfrm>
              <a:off x="18435552" y="16145538"/>
              <a:ext cx="1513290" cy="1446321"/>
            </a:xfrm>
            <a:custGeom>
              <a:avLst/>
              <a:gdLst>
                <a:gd name="connsiteX0" fmla="*/ 397521 w 597598"/>
                <a:gd name="connsiteY0" fmla="*/ 571034 h 571152"/>
                <a:gd name="connsiteX1" fmla="*/ 597546 w 597598"/>
                <a:gd name="connsiteY1" fmla="*/ 415188 h 571152"/>
                <a:gd name="connsiteX2" fmla="*/ 597546 w 597598"/>
                <a:gd name="connsiteY2" fmla="*/ -118 h 571152"/>
                <a:gd name="connsiteX3" fmla="*/ -53 w 597598"/>
                <a:gd name="connsiteY3" fmla="*/ 450772 h 57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98" h="571152">
                  <a:moveTo>
                    <a:pt x="397521" y="571034"/>
                  </a:moveTo>
                  <a:cubicBezTo>
                    <a:pt x="423162" y="481160"/>
                    <a:pt x="504030" y="418146"/>
                    <a:pt x="597546" y="415188"/>
                  </a:cubicBezTo>
                  <a:lnTo>
                    <a:pt x="597546" y="-118"/>
                  </a:lnTo>
                  <a:cubicBezTo>
                    <a:pt x="320950" y="3126"/>
                    <a:pt x="78700" y="185899"/>
                    <a:pt x="-53" y="45077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F769F8FF-F015-EF4D-8935-FFD6F5757D45}"/>
                </a:ext>
              </a:extLst>
            </p:cNvPr>
            <p:cNvSpPr/>
            <p:nvPr/>
          </p:nvSpPr>
          <p:spPr>
            <a:xfrm>
              <a:off x="18369193" y="17321536"/>
              <a:ext cx="1185286" cy="1463428"/>
            </a:xfrm>
            <a:custGeom>
              <a:avLst/>
              <a:gdLst>
                <a:gd name="connsiteX0" fmla="*/ 468017 w 468069"/>
                <a:gd name="connsiteY0" fmla="*/ 306152 h 577907"/>
                <a:gd name="connsiteX1" fmla="*/ 420392 w 468069"/>
                <a:gd name="connsiteY1" fmla="*/ 120240 h 577907"/>
                <a:gd name="connsiteX2" fmla="*/ 22057 w 468069"/>
                <a:gd name="connsiteY2" fmla="*/ -118 h 577907"/>
                <a:gd name="connsiteX3" fmla="*/ 153883 w 468069"/>
                <a:gd name="connsiteY3" fmla="*/ 577789 h 57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069" h="577907">
                  <a:moveTo>
                    <a:pt x="468017" y="306152"/>
                  </a:moveTo>
                  <a:cubicBezTo>
                    <a:pt x="423707" y="255135"/>
                    <a:pt x="406057" y="186241"/>
                    <a:pt x="420392" y="120240"/>
                  </a:cubicBezTo>
                  <a:lnTo>
                    <a:pt x="22057" y="-118"/>
                  </a:lnTo>
                  <a:cubicBezTo>
                    <a:pt x="-33064" y="202425"/>
                    <a:pt x="16351" y="419088"/>
                    <a:pt x="153883" y="57778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CC74FBB7-5701-A747-AE78-70EE83DF0991}"/>
                </a:ext>
              </a:extLst>
            </p:cNvPr>
            <p:cNvSpPr/>
            <p:nvPr/>
          </p:nvSpPr>
          <p:spPr>
            <a:xfrm>
              <a:off x="17991503" y="15744386"/>
              <a:ext cx="3955689" cy="3951307"/>
            </a:xfrm>
            <a:custGeom>
              <a:avLst/>
              <a:gdLst>
                <a:gd name="connsiteX0" fmla="*/ 780998 w 1562100"/>
                <a:gd name="connsiteY0" fmla="*/ -118 h 1560370"/>
                <a:gd name="connsiteX1" fmla="*/ -53 w 1562100"/>
                <a:gd name="connsiteY1" fmla="*/ 780067 h 1560370"/>
                <a:gd name="connsiteX2" fmla="*/ 780998 w 1562100"/>
                <a:gd name="connsiteY2" fmla="*/ 1560252 h 1560370"/>
                <a:gd name="connsiteX3" fmla="*/ 1562048 w 1562100"/>
                <a:gd name="connsiteY3" fmla="*/ 780067 h 1560370"/>
                <a:gd name="connsiteX4" fmla="*/ 780998 w 1562100"/>
                <a:gd name="connsiteY4" fmla="*/ -118 h 1560370"/>
                <a:gd name="connsiteX5" fmla="*/ 780998 w 1562100"/>
                <a:gd name="connsiteY5" fmla="*/ 1403358 h 1560370"/>
                <a:gd name="connsiteX6" fmla="*/ 157396 w 1562100"/>
                <a:gd name="connsiteY6" fmla="*/ 780447 h 1560370"/>
                <a:gd name="connsiteX7" fmla="*/ 780998 w 1562100"/>
                <a:gd name="connsiteY7" fmla="*/ 157536 h 1560370"/>
                <a:gd name="connsiteX8" fmla="*/ 1404599 w 1562100"/>
                <a:gd name="connsiteY8" fmla="*/ 780447 h 1560370"/>
                <a:gd name="connsiteX9" fmla="*/ 781283 w 1562100"/>
                <a:gd name="connsiteY9" fmla="*/ 1403644 h 1560370"/>
                <a:gd name="connsiteX10" fmla="*/ 780998 w 1562100"/>
                <a:gd name="connsiteY10" fmla="*/ 1403644 h 15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2100" h="1560370">
                  <a:moveTo>
                    <a:pt x="780998" y="-118"/>
                  </a:moveTo>
                  <a:cubicBezTo>
                    <a:pt x="349639" y="-118"/>
                    <a:pt x="-53" y="349185"/>
                    <a:pt x="-53" y="780067"/>
                  </a:cubicBezTo>
                  <a:cubicBezTo>
                    <a:pt x="-53" y="1210948"/>
                    <a:pt x="349639" y="1560252"/>
                    <a:pt x="780998" y="1560252"/>
                  </a:cubicBezTo>
                  <a:cubicBezTo>
                    <a:pt x="1212356" y="1560252"/>
                    <a:pt x="1562048" y="1210948"/>
                    <a:pt x="1562048" y="780067"/>
                  </a:cubicBezTo>
                  <a:cubicBezTo>
                    <a:pt x="1562048" y="349185"/>
                    <a:pt x="1212356" y="-118"/>
                    <a:pt x="780998" y="-118"/>
                  </a:cubicBezTo>
                  <a:close/>
                  <a:moveTo>
                    <a:pt x="780998" y="1403358"/>
                  </a:moveTo>
                  <a:cubicBezTo>
                    <a:pt x="436593" y="1403358"/>
                    <a:pt x="157396" y="1124471"/>
                    <a:pt x="157396" y="780447"/>
                  </a:cubicBezTo>
                  <a:cubicBezTo>
                    <a:pt x="157396" y="436424"/>
                    <a:pt x="436593" y="157536"/>
                    <a:pt x="780998" y="157536"/>
                  </a:cubicBezTo>
                  <a:cubicBezTo>
                    <a:pt x="1125403" y="157536"/>
                    <a:pt x="1404599" y="436424"/>
                    <a:pt x="1404599" y="780447"/>
                  </a:cubicBezTo>
                  <a:cubicBezTo>
                    <a:pt x="1404761" y="1124471"/>
                    <a:pt x="1125688" y="1403482"/>
                    <a:pt x="781283" y="1403644"/>
                  </a:cubicBezTo>
                  <a:cubicBezTo>
                    <a:pt x="781188" y="1403644"/>
                    <a:pt x="781093" y="1403644"/>
                    <a:pt x="780998" y="14036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18A8B1E-D17E-D948-B8DD-38575138FCF7}"/>
                </a:ext>
              </a:extLst>
            </p:cNvPr>
            <p:cNvGrpSpPr/>
            <p:nvPr/>
          </p:nvGrpSpPr>
          <p:grpSpPr>
            <a:xfrm rot="16200000">
              <a:off x="19114129" y="16994820"/>
              <a:ext cx="716416" cy="1590571"/>
              <a:chOff x="19558822" y="5271766"/>
              <a:chExt cx="716416" cy="1590571"/>
            </a:xfrm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EEF75489-B44A-534E-9F1E-DC8A0D01F3DC}"/>
                  </a:ext>
                </a:extLst>
              </p:cNvPr>
              <p:cNvSpPr/>
              <p:nvPr/>
            </p:nvSpPr>
            <p:spPr>
              <a:xfrm>
                <a:off x="19558822" y="5271766"/>
                <a:ext cx="561271" cy="1326577"/>
              </a:xfrm>
              <a:custGeom>
                <a:avLst/>
                <a:gdLst>
                  <a:gd name="connsiteX0" fmla="*/ 0 w 221646"/>
                  <a:gd name="connsiteY0" fmla="*/ 9610 h 523865"/>
                  <a:gd name="connsiteX1" fmla="*/ 100298 w 221646"/>
                  <a:gd name="connsiteY1" fmla="*/ 523866 h 523865"/>
                  <a:gd name="connsiteX2" fmla="*/ 221647 w 221646"/>
                  <a:gd name="connsiteY2" fmla="*/ 489138 h 523865"/>
                  <a:gd name="connsiteX3" fmla="*/ 33814 w 221646"/>
                  <a:gd name="connsiteY3" fmla="*/ 0 h 523865"/>
                  <a:gd name="connsiteX4" fmla="*/ 0 w 221646"/>
                  <a:gd name="connsiteY4" fmla="*/ 9610 h 523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646" h="523865">
                    <a:moveTo>
                      <a:pt x="0" y="9610"/>
                    </a:moveTo>
                    <a:lnTo>
                      <a:pt x="100298" y="523866"/>
                    </a:lnTo>
                    <a:lnTo>
                      <a:pt x="221647" y="489138"/>
                    </a:lnTo>
                    <a:lnTo>
                      <a:pt x="33814" y="0"/>
                    </a:lnTo>
                    <a:lnTo>
                      <a:pt x="0" y="9610"/>
                    </a:lnTo>
                    <a:close/>
                  </a:path>
                </a:pathLst>
              </a:custGeom>
              <a:solidFill>
                <a:srgbClr val="3F3E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BB80926D-192A-E345-9F8B-DD561CD19723}"/>
                  </a:ext>
                </a:extLst>
              </p:cNvPr>
              <p:cNvSpPr/>
              <p:nvPr/>
            </p:nvSpPr>
            <p:spPr>
              <a:xfrm>
                <a:off x="19657607" y="6245393"/>
                <a:ext cx="617631" cy="616944"/>
              </a:xfrm>
              <a:custGeom>
                <a:avLst/>
                <a:gdLst>
                  <a:gd name="connsiteX0" fmla="*/ 239163 w 243902"/>
                  <a:gd name="connsiteY0" fmla="*/ 88360 h 243631"/>
                  <a:gd name="connsiteX1" fmla="*/ 155276 w 243902"/>
                  <a:gd name="connsiteY1" fmla="*/ 238831 h 243631"/>
                  <a:gd name="connsiteX2" fmla="*/ 4638 w 243902"/>
                  <a:gd name="connsiteY2" fmla="*/ 155037 h 243631"/>
                  <a:gd name="connsiteX3" fmla="*/ 88287 w 243902"/>
                  <a:gd name="connsiteY3" fmla="*/ 4633 h 243631"/>
                  <a:gd name="connsiteX4" fmla="*/ 239096 w 243902"/>
                  <a:gd name="connsiteY4" fmla="*/ 88122 h 243631"/>
                  <a:gd name="connsiteX5" fmla="*/ 239163 w 243902"/>
                  <a:gd name="connsiteY5" fmla="*/ 88360 h 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902" h="243631">
                    <a:moveTo>
                      <a:pt x="239163" y="88360"/>
                    </a:moveTo>
                    <a:cubicBezTo>
                      <a:pt x="257593" y="153049"/>
                      <a:pt x="220036" y="220420"/>
                      <a:pt x="155276" y="238831"/>
                    </a:cubicBezTo>
                    <a:cubicBezTo>
                      <a:pt x="90515" y="257241"/>
                      <a:pt x="23069" y="219726"/>
                      <a:pt x="4638" y="155037"/>
                    </a:cubicBezTo>
                    <a:cubicBezTo>
                      <a:pt x="-13774" y="90434"/>
                      <a:pt x="23650" y="23148"/>
                      <a:pt x="88287" y="4633"/>
                    </a:cubicBezTo>
                    <a:cubicBezTo>
                      <a:pt x="153009" y="-13911"/>
                      <a:pt x="220532" y="23471"/>
                      <a:pt x="239096" y="88122"/>
                    </a:cubicBezTo>
                    <a:cubicBezTo>
                      <a:pt x="239115" y="88198"/>
                      <a:pt x="239144" y="88284"/>
                      <a:pt x="239163" y="88360"/>
                    </a:cubicBezTo>
                    <a:close/>
                  </a:path>
                </a:pathLst>
              </a:custGeom>
              <a:solidFill>
                <a:srgbClr val="3F3E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90B0CE2-C7A6-EA43-8F6F-B58CB856ED27}"/>
                </a:ext>
              </a:extLst>
            </p:cNvPr>
            <p:cNvGrpSpPr/>
            <p:nvPr/>
          </p:nvGrpSpPr>
          <p:grpSpPr>
            <a:xfrm>
              <a:off x="17532598" y="15178570"/>
              <a:ext cx="4882214" cy="4180915"/>
              <a:chOff x="1987963" y="3992065"/>
              <a:chExt cx="4882214" cy="4180915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58AA517-A56B-B143-A56D-B663222E7995}"/>
                  </a:ext>
                </a:extLst>
              </p:cNvPr>
              <p:cNvSpPr txBox="1"/>
              <p:nvPr/>
            </p:nvSpPr>
            <p:spPr>
              <a:xfrm flipH="1">
                <a:off x="2160409" y="7476182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4503381-79EC-8443-B843-F72361C56228}"/>
                  </a:ext>
                </a:extLst>
              </p:cNvPr>
              <p:cNvSpPr txBox="1"/>
              <p:nvPr/>
            </p:nvSpPr>
            <p:spPr>
              <a:xfrm flipH="1">
                <a:off x="5639999" y="7476182"/>
                <a:ext cx="1203498" cy="68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D7352F4-9D3A-4541-ACD9-583FB5178DAC}"/>
                  </a:ext>
                </a:extLst>
              </p:cNvPr>
              <p:cNvSpPr txBox="1"/>
              <p:nvPr/>
            </p:nvSpPr>
            <p:spPr>
              <a:xfrm flipH="1">
                <a:off x="6226780" y="5475730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ABCDE20-2125-DB45-A2BB-A8EF6B9C53DA}"/>
                  </a:ext>
                </a:extLst>
              </p:cNvPr>
              <p:cNvSpPr txBox="1"/>
              <p:nvPr/>
            </p:nvSpPr>
            <p:spPr>
              <a:xfrm flipH="1">
                <a:off x="1987963" y="5475730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D483978-C78C-1A4E-A969-9FBC5AB60510}"/>
                  </a:ext>
                </a:extLst>
              </p:cNvPr>
              <p:cNvSpPr txBox="1"/>
              <p:nvPr/>
            </p:nvSpPr>
            <p:spPr>
              <a:xfrm flipH="1">
                <a:off x="4084022" y="3992065"/>
                <a:ext cx="643397" cy="69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398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F7A67"/>
      </a:accent1>
      <a:accent2>
        <a:srgbClr val="0289BD"/>
      </a:accent2>
      <a:accent3>
        <a:srgbClr val="01B2C0"/>
      </a:accent3>
      <a:accent4>
        <a:srgbClr val="4BBBDF"/>
      </a:accent4>
      <a:accent5>
        <a:srgbClr val="027174"/>
      </a:accent5>
      <a:accent6>
        <a:srgbClr val="FF7A67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119573</TotalTime>
  <Words>1132</Words>
  <Application>Microsoft Macintosh PowerPoint</Application>
  <PresentationFormat>Custom</PresentationFormat>
  <Paragraphs>361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Lato Light</vt:lpstr>
      <vt:lpstr>Lato Medium</vt:lpstr>
      <vt:lpstr>Montserrat Light</vt:lpstr>
      <vt:lpstr>Poppins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19486</cp:revision>
  <dcterms:created xsi:type="dcterms:W3CDTF">2014-11-12T21:47:38Z</dcterms:created>
  <dcterms:modified xsi:type="dcterms:W3CDTF">2020-06-05T19:33:26Z</dcterms:modified>
  <cp:category/>
</cp:coreProperties>
</file>