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1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9" r:id="rId9"/>
    <p:sldId id="320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1" d="100"/>
          <a:sy n="41" d="100"/>
        </p:scale>
        <p:origin x="1672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A98-B641-ADC8-D7E1B40828F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98-B641-ADC8-D7E1B40828F7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94-454B-BA6A-6F53EDDFEBC0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494-454B-BA6A-6F53EDDFEBC0}"/>
              </c:ext>
            </c:extLst>
          </c:dPt>
          <c:cat>
            <c:strRef>
              <c:f>Hoja1!$A$2:$A$5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3.2</c:v>
                </c:pt>
                <c:pt idx="1">
                  <c:v>3.2</c:v>
                </c:pt>
                <c:pt idx="2">
                  <c:v>1.4</c:v>
                </c:pt>
                <c:pt idx="3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8-B641-ADC8-D7E1B4082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6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1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1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376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64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36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22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1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upo 195">
            <a:extLst>
              <a:ext uri="{FF2B5EF4-FFF2-40B4-BE49-F238E27FC236}">
                <a16:creationId xmlns:a16="http://schemas.microsoft.com/office/drawing/2014/main" id="{A390F7BD-74BF-7C42-A395-C4DAF6642E04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97" name="CuadroTexto 196">
              <a:extLst>
                <a:ext uri="{FF2B5EF4-FFF2-40B4-BE49-F238E27FC236}">
                  <a16:creationId xmlns:a16="http://schemas.microsoft.com/office/drawing/2014/main" id="{FF4A91C0-B673-E34B-8BB2-805CF1AFC755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Demographic</a:t>
              </a:r>
            </a:p>
          </p:txBody>
        </p:sp>
        <p:sp>
          <p:nvSpPr>
            <p:cNvPr id="198" name="CuadroTexto 197">
              <a:extLst>
                <a:ext uri="{FF2B5EF4-FFF2-40B4-BE49-F238E27FC236}">
                  <a16:creationId xmlns:a16="http://schemas.microsoft.com/office/drawing/2014/main" id="{CB7AB49F-3803-184B-BDE9-92E1E531B45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54" name="Line 27">
            <a:extLst>
              <a:ext uri="{FF2B5EF4-FFF2-40B4-BE49-F238E27FC236}">
                <a16:creationId xmlns:a16="http://schemas.microsoft.com/office/drawing/2014/main" id="{66FC8FD5-536C-6849-B325-6A7D0EAB6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50350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5" name="Line 28">
            <a:extLst>
              <a:ext uri="{FF2B5EF4-FFF2-40B4-BE49-F238E27FC236}">
                <a16:creationId xmlns:a16="http://schemas.microsoft.com/office/drawing/2014/main" id="{E1F48D5F-73BE-BA45-8351-C9B37D5FA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50350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6" name="Line 29">
            <a:extLst>
              <a:ext uri="{FF2B5EF4-FFF2-40B4-BE49-F238E27FC236}">
                <a16:creationId xmlns:a16="http://schemas.microsoft.com/office/drawing/2014/main" id="{66F48B28-6A86-3E47-8AF2-4D8684F85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192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Line 30">
            <a:extLst>
              <a:ext uri="{FF2B5EF4-FFF2-40B4-BE49-F238E27FC236}">
                <a16:creationId xmlns:a16="http://schemas.microsoft.com/office/drawing/2014/main" id="{49BEA03A-AEA8-1042-A8E3-19A3F0A5D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192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Freeform 31">
            <a:extLst>
              <a:ext uri="{FF2B5EF4-FFF2-40B4-BE49-F238E27FC236}">
                <a16:creationId xmlns:a16="http://schemas.microsoft.com/office/drawing/2014/main" id="{E3725156-1F37-4C47-BC03-D49B8A36F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0350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32">
            <a:extLst>
              <a:ext uri="{FF2B5EF4-FFF2-40B4-BE49-F238E27FC236}">
                <a16:creationId xmlns:a16="http://schemas.microsoft.com/office/drawing/2014/main" id="{66949A0E-64B9-C64A-9976-255A4DDF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0350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33">
            <a:extLst>
              <a:ext uri="{FF2B5EF4-FFF2-40B4-BE49-F238E27FC236}">
                <a16:creationId xmlns:a16="http://schemas.microsoft.com/office/drawing/2014/main" id="{3F783D71-442E-8842-956F-8130BD32B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388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34">
            <a:extLst>
              <a:ext uri="{FF2B5EF4-FFF2-40B4-BE49-F238E27FC236}">
                <a16:creationId xmlns:a16="http://schemas.microsoft.com/office/drawing/2014/main" id="{779E6B9F-E891-3E4C-8143-2A58A3F1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475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37">
            <a:extLst>
              <a:ext uri="{FF2B5EF4-FFF2-40B4-BE49-F238E27FC236}">
                <a16:creationId xmlns:a16="http://schemas.microsoft.com/office/drawing/2014/main" id="{EB28C450-71E1-7441-AF7A-CBCB1DFDC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1459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38">
            <a:extLst>
              <a:ext uri="{FF2B5EF4-FFF2-40B4-BE49-F238E27FC236}">
                <a16:creationId xmlns:a16="http://schemas.microsoft.com/office/drawing/2014/main" id="{F6E88F92-D49D-7449-9999-E45E0A0A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1459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39">
            <a:extLst>
              <a:ext uri="{FF2B5EF4-FFF2-40B4-BE49-F238E27FC236}">
                <a16:creationId xmlns:a16="http://schemas.microsoft.com/office/drawing/2014/main" id="{7F656742-15F0-C443-8EEC-366EDC1A8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966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40">
            <a:extLst>
              <a:ext uri="{FF2B5EF4-FFF2-40B4-BE49-F238E27FC236}">
                <a16:creationId xmlns:a16="http://schemas.microsoft.com/office/drawing/2014/main" id="{A7395BA4-7E17-BF41-B0E1-636D9F80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966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41">
            <a:extLst>
              <a:ext uri="{FF2B5EF4-FFF2-40B4-BE49-F238E27FC236}">
                <a16:creationId xmlns:a16="http://schemas.microsoft.com/office/drawing/2014/main" id="{12100B88-68D6-AA4B-942A-33D043669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048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42">
            <a:extLst>
              <a:ext uri="{FF2B5EF4-FFF2-40B4-BE49-F238E27FC236}">
                <a16:creationId xmlns:a16="http://schemas.microsoft.com/office/drawing/2014/main" id="{FBBD9909-B895-8F49-AC78-27FEB3F6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42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43">
            <a:extLst>
              <a:ext uri="{FF2B5EF4-FFF2-40B4-BE49-F238E27FC236}">
                <a16:creationId xmlns:a16="http://schemas.microsoft.com/office/drawing/2014/main" id="{72F36AE4-8750-714B-8897-31287A4A2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028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44">
            <a:extLst>
              <a:ext uri="{FF2B5EF4-FFF2-40B4-BE49-F238E27FC236}">
                <a16:creationId xmlns:a16="http://schemas.microsoft.com/office/drawing/2014/main" id="{2D967904-D43D-8446-BF2A-1238DFB6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859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45">
            <a:extLst>
              <a:ext uri="{FF2B5EF4-FFF2-40B4-BE49-F238E27FC236}">
                <a16:creationId xmlns:a16="http://schemas.microsoft.com/office/drawing/2014/main" id="{7F48FB76-02E5-3B47-8918-4D024CBC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650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46">
            <a:extLst>
              <a:ext uri="{FF2B5EF4-FFF2-40B4-BE49-F238E27FC236}">
                <a16:creationId xmlns:a16="http://schemas.microsoft.com/office/drawing/2014/main" id="{23CC1DAD-1B36-A548-BEFE-D64258DDD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100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47">
            <a:extLst>
              <a:ext uri="{FF2B5EF4-FFF2-40B4-BE49-F238E27FC236}">
                <a16:creationId xmlns:a16="http://schemas.microsoft.com/office/drawing/2014/main" id="{AA4D27EF-65EE-8541-95B2-631A2DCFC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028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48">
            <a:extLst>
              <a:ext uri="{FF2B5EF4-FFF2-40B4-BE49-F238E27FC236}">
                <a16:creationId xmlns:a16="http://schemas.microsoft.com/office/drawing/2014/main" id="{AC2F5DCC-5635-B746-9E9A-88B7D6D6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611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49">
            <a:extLst>
              <a:ext uri="{FF2B5EF4-FFF2-40B4-BE49-F238E27FC236}">
                <a16:creationId xmlns:a16="http://schemas.microsoft.com/office/drawing/2014/main" id="{0C098BE7-971C-DB41-B96A-F5628EB8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37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50">
            <a:extLst>
              <a:ext uri="{FF2B5EF4-FFF2-40B4-BE49-F238E27FC236}">
                <a16:creationId xmlns:a16="http://schemas.microsoft.com/office/drawing/2014/main" id="{14FF1CAD-7143-B840-9C54-5C47FAF30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33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51">
            <a:extLst>
              <a:ext uri="{FF2B5EF4-FFF2-40B4-BE49-F238E27FC236}">
                <a16:creationId xmlns:a16="http://schemas.microsoft.com/office/drawing/2014/main" id="{9C9885E9-B558-7643-9DFD-73A09AAFA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766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52">
            <a:extLst>
              <a:ext uri="{FF2B5EF4-FFF2-40B4-BE49-F238E27FC236}">
                <a16:creationId xmlns:a16="http://schemas.microsoft.com/office/drawing/2014/main" id="{1C43F6E3-47AF-D141-917C-E836B7BC3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42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53">
            <a:extLst>
              <a:ext uri="{FF2B5EF4-FFF2-40B4-BE49-F238E27FC236}">
                <a16:creationId xmlns:a16="http://schemas.microsoft.com/office/drawing/2014/main" id="{99174ED8-684C-FC4D-B719-97B73F87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9358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54">
            <a:extLst>
              <a:ext uri="{FF2B5EF4-FFF2-40B4-BE49-F238E27FC236}">
                <a16:creationId xmlns:a16="http://schemas.microsoft.com/office/drawing/2014/main" id="{E4635056-B137-8340-B41E-683AF40B7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4311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55">
            <a:extLst>
              <a:ext uri="{FF2B5EF4-FFF2-40B4-BE49-F238E27FC236}">
                <a16:creationId xmlns:a16="http://schemas.microsoft.com/office/drawing/2014/main" id="{C1ADFE75-477B-2A4B-830C-999667DCD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826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56">
            <a:extLst>
              <a:ext uri="{FF2B5EF4-FFF2-40B4-BE49-F238E27FC236}">
                <a16:creationId xmlns:a16="http://schemas.microsoft.com/office/drawing/2014/main" id="{E9D4CFD2-57AF-0A45-9C4D-F8EED34A3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7371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57">
            <a:extLst>
              <a:ext uri="{FF2B5EF4-FFF2-40B4-BE49-F238E27FC236}">
                <a16:creationId xmlns:a16="http://schemas.microsoft.com/office/drawing/2014/main" id="{1572D4C7-14F2-364B-A4E1-20FBA2B58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3049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58">
            <a:extLst>
              <a:ext uri="{FF2B5EF4-FFF2-40B4-BE49-F238E27FC236}">
                <a16:creationId xmlns:a16="http://schemas.microsoft.com/office/drawing/2014/main" id="{46610E5C-262E-914D-84C4-12FE0103B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3585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BA1EA230-D8C6-DE44-95E9-B0F3606F0C07}"/>
              </a:ext>
            </a:extLst>
          </p:cNvPr>
          <p:cNvGrpSpPr/>
          <p:nvPr/>
        </p:nvGrpSpPr>
        <p:grpSpPr>
          <a:xfrm>
            <a:off x="17503009" y="6120692"/>
            <a:ext cx="2946488" cy="1176403"/>
            <a:chOff x="4247967" y="10711881"/>
            <a:chExt cx="4236804" cy="1176403"/>
          </a:xfrm>
        </p:grpSpPr>
        <p:sp>
          <p:nvSpPr>
            <p:cNvPr id="185" name="CuadroTexto 395">
              <a:extLst>
                <a:ext uri="{FF2B5EF4-FFF2-40B4-BE49-F238E27FC236}">
                  <a16:creationId xmlns:a16="http://schemas.microsoft.com/office/drawing/2014/main" id="{F5624AE3-6245-F34F-B3E6-56ED47C1D7E5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5C96CC46-FE06-E34C-86DC-496FF821257C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7" name="Grupo 186">
            <a:extLst>
              <a:ext uri="{FF2B5EF4-FFF2-40B4-BE49-F238E27FC236}">
                <a16:creationId xmlns:a16="http://schemas.microsoft.com/office/drawing/2014/main" id="{1F41BA20-CE29-8545-803B-645045B395EC}"/>
              </a:ext>
            </a:extLst>
          </p:cNvPr>
          <p:cNvGrpSpPr/>
          <p:nvPr/>
        </p:nvGrpSpPr>
        <p:grpSpPr>
          <a:xfrm>
            <a:off x="3774511" y="5961732"/>
            <a:ext cx="2928839" cy="1150888"/>
            <a:chOff x="4263265" y="1952891"/>
            <a:chExt cx="4236804" cy="1150888"/>
          </a:xfrm>
        </p:grpSpPr>
        <p:sp>
          <p:nvSpPr>
            <p:cNvPr id="188" name="CuadroTexto 395">
              <a:extLst>
                <a:ext uri="{FF2B5EF4-FFF2-40B4-BE49-F238E27FC236}">
                  <a16:creationId xmlns:a16="http://schemas.microsoft.com/office/drawing/2014/main" id="{E5C5A39B-7E12-4B41-924F-00EF078BE5D8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89" name="Rectangle 40">
              <a:extLst>
                <a:ext uri="{FF2B5EF4-FFF2-40B4-BE49-F238E27FC236}">
                  <a16:creationId xmlns:a16="http://schemas.microsoft.com/office/drawing/2014/main" id="{DA3E3F34-5009-7047-B52C-CB8BCEAAE46A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7BB06E5A-F5B3-764B-AC35-17D39CC0CC11}"/>
              </a:ext>
            </a:extLst>
          </p:cNvPr>
          <p:cNvGrpSpPr/>
          <p:nvPr/>
        </p:nvGrpSpPr>
        <p:grpSpPr>
          <a:xfrm>
            <a:off x="17491923" y="9221958"/>
            <a:ext cx="2946488" cy="1176403"/>
            <a:chOff x="4247967" y="10711881"/>
            <a:chExt cx="4236804" cy="1176403"/>
          </a:xfrm>
        </p:grpSpPr>
        <p:sp>
          <p:nvSpPr>
            <p:cNvPr id="191" name="CuadroTexto 395">
              <a:extLst>
                <a:ext uri="{FF2B5EF4-FFF2-40B4-BE49-F238E27FC236}">
                  <a16:creationId xmlns:a16="http://schemas.microsoft.com/office/drawing/2014/main" id="{DB483D38-CA80-1642-8EB7-A54359114824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92" name="Rectangle 40">
              <a:extLst>
                <a:ext uri="{FF2B5EF4-FFF2-40B4-BE49-F238E27FC236}">
                  <a16:creationId xmlns:a16="http://schemas.microsoft.com/office/drawing/2014/main" id="{735EF017-4746-2144-95FB-2A435B392897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7EC13CDC-497A-6347-AEAE-179C7BA0EDB0}"/>
              </a:ext>
            </a:extLst>
          </p:cNvPr>
          <p:cNvGrpSpPr/>
          <p:nvPr/>
        </p:nvGrpSpPr>
        <p:grpSpPr>
          <a:xfrm>
            <a:off x="3762609" y="9440245"/>
            <a:ext cx="2928839" cy="1150888"/>
            <a:chOff x="4263265" y="1952891"/>
            <a:chExt cx="4236804" cy="1150888"/>
          </a:xfrm>
        </p:grpSpPr>
        <p:sp>
          <p:nvSpPr>
            <p:cNvPr id="194" name="CuadroTexto 395">
              <a:extLst>
                <a:ext uri="{FF2B5EF4-FFF2-40B4-BE49-F238E27FC236}">
                  <a16:creationId xmlns:a16="http://schemas.microsoft.com/office/drawing/2014/main" id="{E6732D9E-329F-4F47-9A7D-C6F60634D4F3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95" name="Rectangle 40">
              <a:extLst>
                <a:ext uri="{FF2B5EF4-FFF2-40B4-BE49-F238E27FC236}">
                  <a16:creationId xmlns:a16="http://schemas.microsoft.com/office/drawing/2014/main" id="{2914199A-D676-864D-AB07-6EB771A4B206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99" name="CuadroTexto 395">
            <a:extLst>
              <a:ext uri="{FF2B5EF4-FFF2-40B4-BE49-F238E27FC236}">
                <a16:creationId xmlns:a16="http://schemas.microsoft.com/office/drawing/2014/main" id="{F455C63F-DE74-434B-80D8-B5705150F6F8}"/>
              </a:ext>
            </a:extLst>
          </p:cNvPr>
          <p:cNvSpPr txBox="1"/>
          <p:nvPr/>
        </p:nvSpPr>
        <p:spPr>
          <a:xfrm flipH="1">
            <a:off x="1684681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200" name="CuadroTexto 395">
            <a:extLst>
              <a:ext uri="{FF2B5EF4-FFF2-40B4-BE49-F238E27FC236}">
                <a16:creationId xmlns:a16="http://schemas.microsoft.com/office/drawing/2014/main" id="{1DE45DE5-16AE-AE42-A944-C8D23B9512EF}"/>
              </a:ext>
            </a:extLst>
          </p:cNvPr>
          <p:cNvSpPr txBox="1"/>
          <p:nvPr/>
        </p:nvSpPr>
        <p:spPr>
          <a:xfrm flipH="1">
            <a:off x="1665036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201" name="CuadroTexto 395">
            <a:extLst>
              <a:ext uri="{FF2B5EF4-FFF2-40B4-BE49-F238E27FC236}">
                <a16:creationId xmlns:a16="http://schemas.microsoft.com/office/drawing/2014/main" id="{B0376740-7657-CF47-BE51-50348032829E}"/>
              </a:ext>
            </a:extLst>
          </p:cNvPr>
          <p:cNvSpPr txBox="1"/>
          <p:nvPr/>
        </p:nvSpPr>
        <p:spPr>
          <a:xfrm flipH="1">
            <a:off x="21862419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202" name="CuadroTexto 395">
            <a:extLst>
              <a:ext uri="{FF2B5EF4-FFF2-40B4-BE49-F238E27FC236}">
                <a16:creationId xmlns:a16="http://schemas.microsoft.com/office/drawing/2014/main" id="{9E2D2D73-00E4-4A47-99DB-3CC4C6F877FC}"/>
              </a:ext>
            </a:extLst>
          </p:cNvPr>
          <p:cNvSpPr txBox="1"/>
          <p:nvPr/>
        </p:nvSpPr>
        <p:spPr>
          <a:xfrm flipH="1">
            <a:off x="21873902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203" name="Freeform 1">
            <a:extLst>
              <a:ext uri="{FF2B5EF4-FFF2-40B4-BE49-F238E27FC236}">
                <a16:creationId xmlns:a16="http://schemas.microsoft.com/office/drawing/2014/main" id="{A684548D-4264-3F41-8A3B-5ED20444E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6839" y="6659263"/>
            <a:ext cx="3562743" cy="2763279"/>
          </a:xfrm>
          <a:custGeom>
            <a:avLst/>
            <a:gdLst>
              <a:gd name="T0" fmla="*/ 3202 w 3834"/>
              <a:gd name="T1" fmla="*/ 1064 h 2973"/>
              <a:gd name="T2" fmla="*/ 3228 w 3834"/>
              <a:gd name="T3" fmla="*/ 656 h 2973"/>
              <a:gd name="T4" fmla="*/ 3032 w 3834"/>
              <a:gd name="T5" fmla="*/ 843 h 2973"/>
              <a:gd name="T6" fmla="*/ 2836 w 3834"/>
              <a:gd name="T7" fmla="*/ 877 h 2973"/>
              <a:gd name="T8" fmla="*/ 2674 w 3834"/>
              <a:gd name="T9" fmla="*/ 1132 h 2973"/>
              <a:gd name="T10" fmla="*/ 2861 w 3834"/>
              <a:gd name="T11" fmla="*/ 1234 h 2973"/>
              <a:gd name="T12" fmla="*/ 2742 w 3834"/>
              <a:gd name="T13" fmla="*/ 1669 h 2973"/>
              <a:gd name="T14" fmla="*/ 2776 w 3834"/>
              <a:gd name="T15" fmla="*/ 1924 h 2973"/>
              <a:gd name="T16" fmla="*/ 2640 w 3834"/>
              <a:gd name="T17" fmla="*/ 1856 h 2973"/>
              <a:gd name="T18" fmla="*/ 2529 w 3834"/>
              <a:gd name="T19" fmla="*/ 1839 h 2973"/>
              <a:gd name="T20" fmla="*/ 2495 w 3834"/>
              <a:gd name="T21" fmla="*/ 1779 h 2973"/>
              <a:gd name="T22" fmla="*/ 2555 w 3834"/>
              <a:gd name="T23" fmla="*/ 1873 h 2973"/>
              <a:gd name="T24" fmla="*/ 2529 w 3834"/>
              <a:gd name="T25" fmla="*/ 1992 h 2973"/>
              <a:gd name="T26" fmla="*/ 2393 w 3834"/>
              <a:gd name="T27" fmla="*/ 2401 h 2973"/>
              <a:gd name="T28" fmla="*/ 2291 w 3834"/>
              <a:gd name="T29" fmla="*/ 2486 h 2973"/>
              <a:gd name="T30" fmla="*/ 2231 w 3834"/>
              <a:gd name="T31" fmla="*/ 2444 h 2973"/>
              <a:gd name="T32" fmla="*/ 2282 w 3834"/>
              <a:gd name="T33" fmla="*/ 2733 h 2973"/>
              <a:gd name="T34" fmla="*/ 2069 w 3834"/>
              <a:gd name="T35" fmla="*/ 2716 h 2973"/>
              <a:gd name="T36" fmla="*/ 2231 w 3834"/>
              <a:gd name="T37" fmla="*/ 2972 h 2973"/>
              <a:gd name="T38" fmla="*/ 1959 w 3834"/>
              <a:gd name="T39" fmla="*/ 2580 h 2973"/>
              <a:gd name="T40" fmla="*/ 1686 w 3834"/>
              <a:gd name="T41" fmla="*/ 2444 h 2973"/>
              <a:gd name="T42" fmla="*/ 1482 w 3834"/>
              <a:gd name="T43" fmla="*/ 2759 h 2973"/>
              <a:gd name="T44" fmla="*/ 1184 w 3834"/>
              <a:gd name="T45" fmla="*/ 2384 h 2973"/>
              <a:gd name="T46" fmla="*/ 664 w 3834"/>
              <a:gd name="T47" fmla="*/ 2231 h 2973"/>
              <a:gd name="T48" fmla="*/ 758 w 3834"/>
              <a:gd name="T49" fmla="*/ 2410 h 2973"/>
              <a:gd name="T50" fmla="*/ 800 w 3834"/>
              <a:gd name="T51" fmla="*/ 2546 h 2973"/>
              <a:gd name="T52" fmla="*/ 315 w 3834"/>
              <a:gd name="T53" fmla="*/ 2359 h 2973"/>
              <a:gd name="T54" fmla="*/ 238 w 3834"/>
              <a:gd name="T55" fmla="*/ 2035 h 2973"/>
              <a:gd name="T56" fmla="*/ 51 w 3834"/>
              <a:gd name="T57" fmla="*/ 1907 h 2973"/>
              <a:gd name="T58" fmla="*/ 374 w 3834"/>
              <a:gd name="T59" fmla="*/ 1839 h 2973"/>
              <a:gd name="T60" fmla="*/ 639 w 3834"/>
              <a:gd name="T61" fmla="*/ 2026 h 2973"/>
              <a:gd name="T62" fmla="*/ 647 w 3834"/>
              <a:gd name="T63" fmla="*/ 1822 h 2973"/>
              <a:gd name="T64" fmla="*/ 579 w 3834"/>
              <a:gd name="T65" fmla="*/ 1669 h 2973"/>
              <a:gd name="T66" fmla="*/ 732 w 3834"/>
              <a:gd name="T67" fmla="*/ 1507 h 2973"/>
              <a:gd name="T68" fmla="*/ 775 w 3834"/>
              <a:gd name="T69" fmla="*/ 1055 h 2973"/>
              <a:gd name="T70" fmla="*/ 800 w 3834"/>
              <a:gd name="T71" fmla="*/ 724 h 2973"/>
              <a:gd name="T72" fmla="*/ 715 w 3834"/>
              <a:gd name="T73" fmla="*/ 469 h 2973"/>
              <a:gd name="T74" fmla="*/ 860 w 3834"/>
              <a:gd name="T75" fmla="*/ 682 h 2973"/>
              <a:gd name="T76" fmla="*/ 903 w 3834"/>
              <a:gd name="T77" fmla="*/ 665 h 2973"/>
              <a:gd name="T78" fmla="*/ 954 w 3834"/>
              <a:gd name="T79" fmla="*/ 426 h 2973"/>
              <a:gd name="T80" fmla="*/ 1022 w 3834"/>
              <a:gd name="T81" fmla="*/ 248 h 2973"/>
              <a:gd name="T82" fmla="*/ 1201 w 3834"/>
              <a:gd name="T83" fmla="*/ 77 h 2973"/>
              <a:gd name="T84" fmla="*/ 1431 w 3834"/>
              <a:gd name="T85" fmla="*/ 43 h 2973"/>
              <a:gd name="T86" fmla="*/ 1465 w 3834"/>
              <a:gd name="T87" fmla="*/ 316 h 2973"/>
              <a:gd name="T88" fmla="*/ 1618 w 3834"/>
              <a:gd name="T89" fmla="*/ 222 h 2973"/>
              <a:gd name="T90" fmla="*/ 1848 w 3834"/>
              <a:gd name="T91" fmla="*/ 162 h 2973"/>
              <a:gd name="T92" fmla="*/ 2138 w 3834"/>
              <a:gd name="T93" fmla="*/ 239 h 2973"/>
              <a:gd name="T94" fmla="*/ 2589 w 3834"/>
              <a:gd name="T95" fmla="*/ 162 h 2973"/>
              <a:gd name="T96" fmla="*/ 3279 w 3834"/>
              <a:gd name="T97" fmla="*/ 120 h 2973"/>
              <a:gd name="T98" fmla="*/ 3747 w 3834"/>
              <a:gd name="T99" fmla="*/ 171 h 2973"/>
              <a:gd name="T100" fmla="*/ 3722 w 3834"/>
              <a:gd name="T101" fmla="*/ 264 h 2973"/>
              <a:gd name="T102" fmla="*/ 3688 w 3834"/>
              <a:gd name="T103" fmla="*/ 443 h 2973"/>
              <a:gd name="T104" fmla="*/ 3466 w 3834"/>
              <a:gd name="T105" fmla="*/ 716 h 2973"/>
              <a:gd name="T106" fmla="*/ 3313 w 3834"/>
              <a:gd name="T107" fmla="*/ 1081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34" h="2973">
                <a:moveTo>
                  <a:pt x="3262" y="1226"/>
                </a:moveTo>
                <a:lnTo>
                  <a:pt x="3262" y="1226"/>
                </a:lnTo>
                <a:cubicBezTo>
                  <a:pt x="3253" y="1217"/>
                  <a:pt x="3245" y="1217"/>
                  <a:pt x="3245" y="1217"/>
                </a:cubicBezTo>
                <a:cubicBezTo>
                  <a:pt x="3236" y="1166"/>
                  <a:pt x="3202" y="1124"/>
                  <a:pt x="3202" y="1064"/>
                </a:cubicBezTo>
                <a:cubicBezTo>
                  <a:pt x="3194" y="962"/>
                  <a:pt x="3219" y="860"/>
                  <a:pt x="3253" y="758"/>
                </a:cubicBezTo>
                <a:cubicBezTo>
                  <a:pt x="3253" y="741"/>
                  <a:pt x="3270" y="733"/>
                  <a:pt x="3270" y="716"/>
                </a:cubicBezTo>
                <a:cubicBezTo>
                  <a:pt x="3279" y="699"/>
                  <a:pt x="3287" y="682"/>
                  <a:pt x="3279" y="665"/>
                </a:cubicBezTo>
                <a:cubicBezTo>
                  <a:pt x="3270" y="648"/>
                  <a:pt x="3253" y="648"/>
                  <a:pt x="3228" y="656"/>
                </a:cubicBezTo>
                <a:cubicBezTo>
                  <a:pt x="3211" y="665"/>
                  <a:pt x="3194" y="665"/>
                  <a:pt x="3168" y="665"/>
                </a:cubicBezTo>
                <a:cubicBezTo>
                  <a:pt x="3151" y="665"/>
                  <a:pt x="3126" y="665"/>
                  <a:pt x="3108" y="665"/>
                </a:cubicBezTo>
                <a:cubicBezTo>
                  <a:pt x="3032" y="673"/>
                  <a:pt x="2998" y="733"/>
                  <a:pt x="3032" y="800"/>
                </a:cubicBezTo>
                <a:cubicBezTo>
                  <a:pt x="3040" y="808"/>
                  <a:pt x="3049" y="834"/>
                  <a:pt x="3032" y="843"/>
                </a:cubicBezTo>
                <a:cubicBezTo>
                  <a:pt x="3006" y="860"/>
                  <a:pt x="2989" y="868"/>
                  <a:pt x="2964" y="851"/>
                </a:cubicBezTo>
                <a:cubicBezTo>
                  <a:pt x="2947" y="826"/>
                  <a:pt x="2930" y="834"/>
                  <a:pt x="2904" y="851"/>
                </a:cubicBezTo>
                <a:cubicBezTo>
                  <a:pt x="2887" y="868"/>
                  <a:pt x="2870" y="868"/>
                  <a:pt x="2853" y="877"/>
                </a:cubicBezTo>
                <a:cubicBezTo>
                  <a:pt x="2845" y="877"/>
                  <a:pt x="2845" y="877"/>
                  <a:pt x="2836" y="877"/>
                </a:cubicBezTo>
                <a:cubicBezTo>
                  <a:pt x="2751" y="885"/>
                  <a:pt x="2742" y="893"/>
                  <a:pt x="2725" y="979"/>
                </a:cubicBezTo>
                <a:cubicBezTo>
                  <a:pt x="2725" y="1013"/>
                  <a:pt x="2700" y="1047"/>
                  <a:pt x="2691" y="1073"/>
                </a:cubicBezTo>
                <a:cubicBezTo>
                  <a:pt x="2683" y="1089"/>
                  <a:pt x="2674" y="1107"/>
                  <a:pt x="2666" y="1124"/>
                </a:cubicBezTo>
                <a:cubicBezTo>
                  <a:pt x="2674" y="1132"/>
                  <a:pt x="2674" y="1132"/>
                  <a:pt x="2674" y="1132"/>
                </a:cubicBezTo>
                <a:cubicBezTo>
                  <a:pt x="2683" y="1132"/>
                  <a:pt x="2691" y="1132"/>
                  <a:pt x="2700" y="1124"/>
                </a:cubicBezTo>
                <a:cubicBezTo>
                  <a:pt x="2717" y="1124"/>
                  <a:pt x="2725" y="1124"/>
                  <a:pt x="2742" y="1141"/>
                </a:cubicBezTo>
                <a:cubicBezTo>
                  <a:pt x="2751" y="1149"/>
                  <a:pt x="2768" y="1158"/>
                  <a:pt x="2785" y="1166"/>
                </a:cubicBezTo>
                <a:cubicBezTo>
                  <a:pt x="2827" y="1175"/>
                  <a:pt x="2853" y="1192"/>
                  <a:pt x="2861" y="1234"/>
                </a:cubicBezTo>
                <a:cubicBezTo>
                  <a:pt x="2887" y="1337"/>
                  <a:pt x="2904" y="1439"/>
                  <a:pt x="2879" y="1541"/>
                </a:cubicBezTo>
                <a:cubicBezTo>
                  <a:pt x="2870" y="1575"/>
                  <a:pt x="2853" y="1600"/>
                  <a:pt x="2836" y="1634"/>
                </a:cubicBezTo>
                <a:cubicBezTo>
                  <a:pt x="2827" y="1660"/>
                  <a:pt x="2802" y="1669"/>
                  <a:pt x="2776" y="1652"/>
                </a:cubicBezTo>
                <a:cubicBezTo>
                  <a:pt x="2759" y="1643"/>
                  <a:pt x="2751" y="1652"/>
                  <a:pt x="2742" y="1669"/>
                </a:cubicBezTo>
                <a:cubicBezTo>
                  <a:pt x="2742" y="1677"/>
                  <a:pt x="2742" y="1694"/>
                  <a:pt x="2742" y="1703"/>
                </a:cubicBezTo>
                <a:cubicBezTo>
                  <a:pt x="2742" y="1728"/>
                  <a:pt x="2734" y="1754"/>
                  <a:pt x="2717" y="1771"/>
                </a:cubicBezTo>
                <a:cubicBezTo>
                  <a:pt x="2691" y="1796"/>
                  <a:pt x="2691" y="1814"/>
                  <a:pt x="2717" y="1830"/>
                </a:cubicBezTo>
                <a:cubicBezTo>
                  <a:pt x="2759" y="1848"/>
                  <a:pt x="2768" y="1882"/>
                  <a:pt x="2776" y="1924"/>
                </a:cubicBezTo>
                <a:cubicBezTo>
                  <a:pt x="2785" y="1933"/>
                  <a:pt x="2785" y="1941"/>
                  <a:pt x="2776" y="1950"/>
                </a:cubicBezTo>
                <a:cubicBezTo>
                  <a:pt x="2751" y="1958"/>
                  <a:pt x="2717" y="1967"/>
                  <a:pt x="2683" y="1975"/>
                </a:cubicBezTo>
                <a:cubicBezTo>
                  <a:pt x="2683" y="1975"/>
                  <a:pt x="2674" y="1958"/>
                  <a:pt x="2674" y="1950"/>
                </a:cubicBezTo>
                <a:cubicBezTo>
                  <a:pt x="2683" y="1916"/>
                  <a:pt x="2683" y="1882"/>
                  <a:pt x="2640" y="1856"/>
                </a:cubicBezTo>
                <a:cubicBezTo>
                  <a:pt x="2631" y="1856"/>
                  <a:pt x="2640" y="1830"/>
                  <a:pt x="2631" y="1822"/>
                </a:cubicBezTo>
                <a:cubicBezTo>
                  <a:pt x="2631" y="1814"/>
                  <a:pt x="2623" y="1796"/>
                  <a:pt x="2623" y="1788"/>
                </a:cubicBezTo>
                <a:cubicBezTo>
                  <a:pt x="2606" y="1788"/>
                  <a:pt x="2589" y="1796"/>
                  <a:pt x="2580" y="1796"/>
                </a:cubicBezTo>
                <a:cubicBezTo>
                  <a:pt x="2563" y="1814"/>
                  <a:pt x="2546" y="1822"/>
                  <a:pt x="2529" y="1839"/>
                </a:cubicBezTo>
                <a:cubicBezTo>
                  <a:pt x="2529" y="1830"/>
                  <a:pt x="2521" y="1830"/>
                  <a:pt x="2521" y="1830"/>
                </a:cubicBezTo>
                <a:cubicBezTo>
                  <a:pt x="2521" y="1822"/>
                  <a:pt x="2529" y="1814"/>
                  <a:pt x="2529" y="1805"/>
                </a:cubicBezTo>
                <a:cubicBezTo>
                  <a:pt x="2529" y="1788"/>
                  <a:pt x="2529" y="1779"/>
                  <a:pt x="2529" y="1771"/>
                </a:cubicBezTo>
                <a:cubicBezTo>
                  <a:pt x="2521" y="1771"/>
                  <a:pt x="2504" y="1771"/>
                  <a:pt x="2495" y="1779"/>
                </a:cubicBezTo>
                <a:cubicBezTo>
                  <a:pt x="2478" y="1796"/>
                  <a:pt x="2453" y="1822"/>
                  <a:pt x="2436" y="1848"/>
                </a:cubicBezTo>
                <a:cubicBezTo>
                  <a:pt x="2427" y="1848"/>
                  <a:pt x="2427" y="1856"/>
                  <a:pt x="2436" y="1865"/>
                </a:cubicBezTo>
                <a:cubicBezTo>
                  <a:pt x="2436" y="1882"/>
                  <a:pt x="2495" y="1899"/>
                  <a:pt x="2512" y="1890"/>
                </a:cubicBezTo>
                <a:cubicBezTo>
                  <a:pt x="2529" y="1882"/>
                  <a:pt x="2538" y="1882"/>
                  <a:pt x="2555" y="1873"/>
                </a:cubicBezTo>
                <a:cubicBezTo>
                  <a:pt x="2563" y="1873"/>
                  <a:pt x="2572" y="1882"/>
                  <a:pt x="2580" y="1882"/>
                </a:cubicBezTo>
                <a:cubicBezTo>
                  <a:pt x="2572" y="1890"/>
                  <a:pt x="2572" y="1899"/>
                  <a:pt x="2563" y="1907"/>
                </a:cubicBezTo>
                <a:cubicBezTo>
                  <a:pt x="2555" y="1916"/>
                  <a:pt x="2546" y="1916"/>
                  <a:pt x="2538" y="1924"/>
                </a:cubicBezTo>
                <a:cubicBezTo>
                  <a:pt x="2512" y="1941"/>
                  <a:pt x="2504" y="1967"/>
                  <a:pt x="2529" y="1992"/>
                </a:cubicBezTo>
                <a:cubicBezTo>
                  <a:pt x="2572" y="2026"/>
                  <a:pt x="2597" y="2069"/>
                  <a:pt x="2606" y="2111"/>
                </a:cubicBezTo>
                <a:cubicBezTo>
                  <a:pt x="2615" y="2145"/>
                  <a:pt x="2615" y="2180"/>
                  <a:pt x="2606" y="2205"/>
                </a:cubicBezTo>
                <a:cubicBezTo>
                  <a:pt x="2589" y="2265"/>
                  <a:pt x="2546" y="2316"/>
                  <a:pt x="2495" y="2367"/>
                </a:cubicBezTo>
                <a:cubicBezTo>
                  <a:pt x="2470" y="2393"/>
                  <a:pt x="2436" y="2401"/>
                  <a:pt x="2393" y="2401"/>
                </a:cubicBezTo>
                <a:cubicBezTo>
                  <a:pt x="2359" y="2410"/>
                  <a:pt x="2350" y="2418"/>
                  <a:pt x="2368" y="2452"/>
                </a:cubicBezTo>
                <a:cubicBezTo>
                  <a:pt x="2376" y="2469"/>
                  <a:pt x="2368" y="2478"/>
                  <a:pt x="2350" y="2486"/>
                </a:cubicBezTo>
                <a:cubicBezTo>
                  <a:pt x="2342" y="2495"/>
                  <a:pt x="2334" y="2495"/>
                  <a:pt x="2316" y="2495"/>
                </a:cubicBezTo>
                <a:cubicBezTo>
                  <a:pt x="2308" y="2495"/>
                  <a:pt x="2299" y="2486"/>
                  <a:pt x="2291" y="2486"/>
                </a:cubicBezTo>
                <a:cubicBezTo>
                  <a:pt x="2291" y="2478"/>
                  <a:pt x="2299" y="2469"/>
                  <a:pt x="2308" y="2461"/>
                </a:cubicBezTo>
                <a:cubicBezTo>
                  <a:pt x="2308" y="2452"/>
                  <a:pt x="2316" y="2444"/>
                  <a:pt x="2325" y="2427"/>
                </a:cubicBezTo>
                <a:cubicBezTo>
                  <a:pt x="2308" y="2427"/>
                  <a:pt x="2299" y="2418"/>
                  <a:pt x="2291" y="2410"/>
                </a:cubicBezTo>
                <a:cubicBezTo>
                  <a:pt x="2265" y="2410"/>
                  <a:pt x="2240" y="2418"/>
                  <a:pt x="2231" y="2444"/>
                </a:cubicBezTo>
                <a:cubicBezTo>
                  <a:pt x="2223" y="2469"/>
                  <a:pt x="2214" y="2495"/>
                  <a:pt x="2240" y="2520"/>
                </a:cubicBezTo>
                <a:cubicBezTo>
                  <a:pt x="2248" y="2529"/>
                  <a:pt x="2257" y="2546"/>
                  <a:pt x="2265" y="2554"/>
                </a:cubicBezTo>
                <a:cubicBezTo>
                  <a:pt x="2274" y="2563"/>
                  <a:pt x="2291" y="2571"/>
                  <a:pt x="2299" y="2588"/>
                </a:cubicBezTo>
                <a:cubicBezTo>
                  <a:pt x="2350" y="2648"/>
                  <a:pt x="2350" y="2691"/>
                  <a:pt x="2282" y="2733"/>
                </a:cubicBezTo>
                <a:cubicBezTo>
                  <a:pt x="2282" y="2742"/>
                  <a:pt x="2274" y="2750"/>
                  <a:pt x="2265" y="2750"/>
                </a:cubicBezTo>
                <a:cubicBezTo>
                  <a:pt x="2214" y="2784"/>
                  <a:pt x="2206" y="2784"/>
                  <a:pt x="2172" y="2733"/>
                </a:cubicBezTo>
                <a:cubicBezTo>
                  <a:pt x="2154" y="2716"/>
                  <a:pt x="2138" y="2699"/>
                  <a:pt x="2120" y="2691"/>
                </a:cubicBezTo>
                <a:cubicBezTo>
                  <a:pt x="2095" y="2674"/>
                  <a:pt x="2078" y="2682"/>
                  <a:pt x="2069" y="2716"/>
                </a:cubicBezTo>
                <a:cubicBezTo>
                  <a:pt x="2069" y="2759"/>
                  <a:pt x="2086" y="2784"/>
                  <a:pt x="2120" y="2810"/>
                </a:cubicBezTo>
                <a:cubicBezTo>
                  <a:pt x="2163" y="2836"/>
                  <a:pt x="2189" y="2861"/>
                  <a:pt x="2197" y="2904"/>
                </a:cubicBezTo>
                <a:cubicBezTo>
                  <a:pt x="2206" y="2921"/>
                  <a:pt x="2214" y="2929"/>
                  <a:pt x="2223" y="2938"/>
                </a:cubicBezTo>
                <a:cubicBezTo>
                  <a:pt x="2223" y="2946"/>
                  <a:pt x="2223" y="2963"/>
                  <a:pt x="2231" y="2972"/>
                </a:cubicBezTo>
                <a:cubicBezTo>
                  <a:pt x="2214" y="2972"/>
                  <a:pt x="2206" y="2972"/>
                  <a:pt x="2197" y="2972"/>
                </a:cubicBezTo>
                <a:cubicBezTo>
                  <a:pt x="2120" y="2929"/>
                  <a:pt x="2061" y="2870"/>
                  <a:pt x="2052" y="2776"/>
                </a:cubicBezTo>
                <a:cubicBezTo>
                  <a:pt x="2044" y="2742"/>
                  <a:pt x="2044" y="2699"/>
                  <a:pt x="2035" y="2656"/>
                </a:cubicBezTo>
                <a:cubicBezTo>
                  <a:pt x="2027" y="2606"/>
                  <a:pt x="2001" y="2588"/>
                  <a:pt x="1959" y="2580"/>
                </a:cubicBezTo>
                <a:cubicBezTo>
                  <a:pt x="1916" y="2571"/>
                  <a:pt x="1899" y="2554"/>
                  <a:pt x="1890" y="2529"/>
                </a:cubicBezTo>
                <a:cubicBezTo>
                  <a:pt x="1873" y="2503"/>
                  <a:pt x="1865" y="2478"/>
                  <a:pt x="1857" y="2452"/>
                </a:cubicBezTo>
                <a:cubicBezTo>
                  <a:pt x="1848" y="2435"/>
                  <a:pt x="1839" y="2418"/>
                  <a:pt x="1823" y="2418"/>
                </a:cubicBezTo>
                <a:cubicBezTo>
                  <a:pt x="1771" y="2401"/>
                  <a:pt x="1729" y="2410"/>
                  <a:pt x="1686" y="2444"/>
                </a:cubicBezTo>
                <a:cubicBezTo>
                  <a:pt x="1652" y="2478"/>
                  <a:pt x="1609" y="2512"/>
                  <a:pt x="1575" y="2546"/>
                </a:cubicBezTo>
                <a:cubicBezTo>
                  <a:pt x="1516" y="2597"/>
                  <a:pt x="1499" y="2648"/>
                  <a:pt x="1524" y="2725"/>
                </a:cubicBezTo>
                <a:cubicBezTo>
                  <a:pt x="1533" y="2742"/>
                  <a:pt x="1533" y="2759"/>
                  <a:pt x="1533" y="2767"/>
                </a:cubicBezTo>
                <a:cubicBezTo>
                  <a:pt x="1516" y="2784"/>
                  <a:pt x="1499" y="2767"/>
                  <a:pt x="1482" y="2759"/>
                </a:cubicBezTo>
                <a:cubicBezTo>
                  <a:pt x="1448" y="2733"/>
                  <a:pt x="1414" y="2708"/>
                  <a:pt x="1380" y="2682"/>
                </a:cubicBezTo>
                <a:cubicBezTo>
                  <a:pt x="1337" y="2648"/>
                  <a:pt x="1311" y="2606"/>
                  <a:pt x="1311" y="2546"/>
                </a:cubicBezTo>
                <a:cubicBezTo>
                  <a:pt x="1303" y="2503"/>
                  <a:pt x="1294" y="2461"/>
                  <a:pt x="1243" y="2444"/>
                </a:cubicBezTo>
                <a:cubicBezTo>
                  <a:pt x="1218" y="2435"/>
                  <a:pt x="1201" y="2401"/>
                  <a:pt x="1184" y="2384"/>
                </a:cubicBezTo>
                <a:cubicBezTo>
                  <a:pt x="1150" y="2333"/>
                  <a:pt x="1116" y="2316"/>
                  <a:pt x="1056" y="2316"/>
                </a:cubicBezTo>
                <a:cubicBezTo>
                  <a:pt x="971" y="2325"/>
                  <a:pt x="885" y="2325"/>
                  <a:pt x="800" y="2325"/>
                </a:cubicBezTo>
                <a:cubicBezTo>
                  <a:pt x="783" y="2325"/>
                  <a:pt x="766" y="2325"/>
                  <a:pt x="749" y="2316"/>
                </a:cubicBezTo>
                <a:cubicBezTo>
                  <a:pt x="724" y="2290"/>
                  <a:pt x="690" y="2256"/>
                  <a:pt x="664" y="2231"/>
                </a:cubicBezTo>
                <a:cubicBezTo>
                  <a:pt x="647" y="2214"/>
                  <a:pt x="630" y="2205"/>
                  <a:pt x="613" y="2222"/>
                </a:cubicBezTo>
                <a:cubicBezTo>
                  <a:pt x="587" y="2231"/>
                  <a:pt x="596" y="2256"/>
                  <a:pt x="613" y="2265"/>
                </a:cubicBezTo>
                <a:cubicBezTo>
                  <a:pt x="647" y="2299"/>
                  <a:pt x="681" y="2341"/>
                  <a:pt x="698" y="2384"/>
                </a:cubicBezTo>
                <a:cubicBezTo>
                  <a:pt x="707" y="2410"/>
                  <a:pt x="732" y="2418"/>
                  <a:pt x="758" y="2410"/>
                </a:cubicBezTo>
                <a:cubicBezTo>
                  <a:pt x="783" y="2401"/>
                  <a:pt x="809" y="2393"/>
                  <a:pt x="834" y="2384"/>
                </a:cubicBezTo>
                <a:cubicBezTo>
                  <a:pt x="851" y="2384"/>
                  <a:pt x="860" y="2384"/>
                  <a:pt x="877" y="2384"/>
                </a:cubicBezTo>
                <a:cubicBezTo>
                  <a:pt x="911" y="2393"/>
                  <a:pt x="920" y="2410"/>
                  <a:pt x="903" y="2444"/>
                </a:cubicBezTo>
                <a:cubicBezTo>
                  <a:pt x="877" y="2486"/>
                  <a:pt x="843" y="2520"/>
                  <a:pt x="800" y="2546"/>
                </a:cubicBezTo>
                <a:cubicBezTo>
                  <a:pt x="724" y="2580"/>
                  <a:pt x="647" y="2614"/>
                  <a:pt x="570" y="2648"/>
                </a:cubicBezTo>
                <a:cubicBezTo>
                  <a:pt x="528" y="2665"/>
                  <a:pt x="494" y="2656"/>
                  <a:pt x="477" y="2606"/>
                </a:cubicBezTo>
                <a:cubicBezTo>
                  <a:pt x="468" y="2546"/>
                  <a:pt x="426" y="2503"/>
                  <a:pt x="392" y="2461"/>
                </a:cubicBezTo>
                <a:cubicBezTo>
                  <a:pt x="366" y="2427"/>
                  <a:pt x="340" y="2393"/>
                  <a:pt x="315" y="2359"/>
                </a:cubicBezTo>
                <a:cubicBezTo>
                  <a:pt x="298" y="2325"/>
                  <a:pt x="272" y="2299"/>
                  <a:pt x="255" y="2273"/>
                </a:cubicBezTo>
                <a:cubicBezTo>
                  <a:pt x="238" y="2231"/>
                  <a:pt x="213" y="2197"/>
                  <a:pt x="196" y="2163"/>
                </a:cubicBezTo>
                <a:cubicBezTo>
                  <a:pt x="196" y="2154"/>
                  <a:pt x="204" y="2145"/>
                  <a:pt x="213" y="2137"/>
                </a:cubicBezTo>
                <a:cubicBezTo>
                  <a:pt x="238" y="2111"/>
                  <a:pt x="255" y="2069"/>
                  <a:pt x="238" y="2035"/>
                </a:cubicBezTo>
                <a:cubicBezTo>
                  <a:pt x="230" y="2009"/>
                  <a:pt x="213" y="2001"/>
                  <a:pt x="187" y="2001"/>
                </a:cubicBezTo>
                <a:cubicBezTo>
                  <a:pt x="153" y="2009"/>
                  <a:pt x="110" y="2018"/>
                  <a:pt x="76" y="2018"/>
                </a:cubicBezTo>
                <a:cubicBezTo>
                  <a:pt x="42" y="2018"/>
                  <a:pt x="0" y="1975"/>
                  <a:pt x="17" y="1941"/>
                </a:cubicBezTo>
                <a:cubicBezTo>
                  <a:pt x="17" y="1924"/>
                  <a:pt x="42" y="1916"/>
                  <a:pt x="51" y="1907"/>
                </a:cubicBezTo>
                <a:cubicBezTo>
                  <a:pt x="85" y="1899"/>
                  <a:pt x="110" y="1890"/>
                  <a:pt x="144" y="1882"/>
                </a:cubicBezTo>
                <a:cubicBezTo>
                  <a:pt x="162" y="1873"/>
                  <a:pt x="187" y="1865"/>
                  <a:pt x="204" y="1865"/>
                </a:cubicBezTo>
                <a:cubicBezTo>
                  <a:pt x="247" y="1873"/>
                  <a:pt x="281" y="1873"/>
                  <a:pt x="323" y="1882"/>
                </a:cubicBezTo>
                <a:cubicBezTo>
                  <a:pt x="349" y="1882"/>
                  <a:pt x="374" y="1873"/>
                  <a:pt x="374" y="1839"/>
                </a:cubicBezTo>
                <a:cubicBezTo>
                  <a:pt x="383" y="1839"/>
                  <a:pt x="383" y="1839"/>
                  <a:pt x="392" y="1839"/>
                </a:cubicBezTo>
                <a:cubicBezTo>
                  <a:pt x="434" y="1848"/>
                  <a:pt x="477" y="1856"/>
                  <a:pt x="519" y="1865"/>
                </a:cubicBezTo>
                <a:cubicBezTo>
                  <a:pt x="562" y="1865"/>
                  <a:pt x="587" y="1899"/>
                  <a:pt x="579" y="1933"/>
                </a:cubicBezTo>
                <a:cubicBezTo>
                  <a:pt x="562" y="1992"/>
                  <a:pt x="579" y="2026"/>
                  <a:pt x="639" y="2026"/>
                </a:cubicBezTo>
                <a:cubicBezTo>
                  <a:pt x="673" y="2026"/>
                  <a:pt x="698" y="2026"/>
                  <a:pt x="724" y="2018"/>
                </a:cubicBezTo>
                <a:cubicBezTo>
                  <a:pt x="758" y="2009"/>
                  <a:pt x="758" y="1975"/>
                  <a:pt x="732" y="1958"/>
                </a:cubicBezTo>
                <a:cubicBezTo>
                  <a:pt x="698" y="1933"/>
                  <a:pt x="681" y="1907"/>
                  <a:pt x="673" y="1873"/>
                </a:cubicBezTo>
                <a:cubicBezTo>
                  <a:pt x="673" y="1856"/>
                  <a:pt x="655" y="1839"/>
                  <a:pt x="647" y="1822"/>
                </a:cubicBezTo>
                <a:cubicBezTo>
                  <a:pt x="621" y="1788"/>
                  <a:pt x="621" y="1771"/>
                  <a:pt x="639" y="1728"/>
                </a:cubicBezTo>
                <a:cubicBezTo>
                  <a:pt x="647" y="1720"/>
                  <a:pt x="655" y="1694"/>
                  <a:pt x="647" y="1694"/>
                </a:cubicBezTo>
                <a:cubicBezTo>
                  <a:pt x="639" y="1677"/>
                  <a:pt x="613" y="1677"/>
                  <a:pt x="596" y="1669"/>
                </a:cubicBezTo>
                <a:cubicBezTo>
                  <a:pt x="596" y="1669"/>
                  <a:pt x="579" y="1677"/>
                  <a:pt x="579" y="1669"/>
                </a:cubicBezTo>
                <a:cubicBezTo>
                  <a:pt x="553" y="1643"/>
                  <a:pt x="536" y="1609"/>
                  <a:pt x="536" y="1575"/>
                </a:cubicBezTo>
                <a:cubicBezTo>
                  <a:pt x="536" y="1541"/>
                  <a:pt x="562" y="1524"/>
                  <a:pt x="596" y="1515"/>
                </a:cubicBezTo>
                <a:cubicBezTo>
                  <a:pt x="613" y="1507"/>
                  <a:pt x="639" y="1515"/>
                  <a:pt x="655" y="1507"/>
                </a:cubicBezTo>
                <a:cubicBezTo>
                  <a:pt x="681" y="1507"/>
                  <a:pt x="707" y="1515"/>
                  <a:pt x="732" y="1507"/>
                </a:cubicBezTo>
                <a:cubicBezTo>
                  <a:pt x="817" y="1498"/>
                  <a:pt x="877" y="1396"/>
                  <a:pt x="843" y="1319"/>
                </a:cubicBezTo>
                <a:cubicBezTo>
                  <a:pt x="834" y="1303"/>
                  <a:pt x="826" y="1285"/>
                  <a:pt x="817" y="1268"/>
                </a:cubicBezTo>
                <a:cubicBezTo>
                  <a:pt x="809" y="1234"/>
                  <a:pt x="800" y="1200"/>
                  <a:pt x="792" y="1166"/>
                </a:cubicBezTo>
                <a:cubicBezTo>
                  <a:pt x="792" y="1132"/>
                  <a:pt x="783" y="1089"/>
                  <a:pt x="775" y="1055"/>
                </a:cubicBezTo>
                <a:cubicBezTo>
                  <a:pt x="766" y="1021"/>
                  <a:pt x="758" y="987"/>
                  <a:pt x="749" y="953"/>
                </a:cubicBezTo>
                <a:cubicBezTo>
                  <a:pt x="749" y="928"/>
                  <a:pt x="741" y="893"/>
                  <a:pt x="758" y="868"/>
                </a:cubicBezTo>
                <a:cubicBezTo>
                  <a:pt x="766" y="826"/>
                  <a:pt x="783" y="783"/>
                  <a:pt x="758" y="733"/>
                </a:cubicBezTo>
                <a:cubicBezTo>
                  <a:pt x="775" y="733"/>
                  <a:pt x="783" y="724"/>
                  <a:pt x="800" y="724"/>
                </a:cubicBezTo>
                <a:cubicBezTo>
                  <a:pt x="792" y="716"/>
                  <a:pt x="792" y="707"/>
                  <a:pt x="783" y="707"/>
                </a:cubicBezTo>
                <a:cubicBezTo>
                  <a:pt x="783" y="699"/>
                  <a:pt x="775" y="699"/>
                  <a:pt x="775" y="699"/>
                </a:cubicBezTo>
                <a:cubicBezTo>
                  <a:pt x="690" y="631"/>
                  <a:pt x="681" y="631"/>
                  <a:pt x="707" y="520"/>
                </a:cubicBezTo>
                <a:cubicBezTo>
                  <a:pt x="715" y="503"/>
                  <a:pt x="715" y="486"/>
                  <a:pt x="715" y="469"/>
                </a:cubicBezTo>
                <a:cubicBezTo>
                  <a:pt x="715" y="460"/>
                  <a:pt x="724" y="452"/>
                  <a:pt x="724" y="443"/>
                </a:cubicBezTo>
                <a:cubicBezTo>
                  <a:pt x="732" y="443"/>
                  <a:pt x="749" y="443"/>
                  <a:pt x="749" y="452"/>
                </a:cubicBezTo>
                <a:cubicBezTo>
                  <a:pt x="775" y="494"/>
                  <a:pt x="800" y="537"/>
                  <a:pt x="817" y="579"/>
                </a:cubicBezTo>
                <a:cubicBezTo>
                  <a:pt x="834" y="614"/>
                  <a:pt x="851" y="648"/>
                  <a:pt x="860" y="682"/>
                </a:cubicBezTo>
                <a:cubicBezTo>
                  <a:pt x="869" y="690"/>
                  <a:pt x="877" y="699"/>
                  <a:pt x="877" y="699"/>
                </a:cubicBezTo>
                <a:cubicBezTo>
                  <a:pt x="885" y="707"/>
                  <a:pt x="903" y="716"/>
                  <a:pt x="903" y="716"/>
                </a:cubicBezTo>
                <a:cubicBezTo>
                  <a:pt x="911" y="707"/>
                  <a:pt x="911" y="699"/>
                  <a:pt x="911" y="690"/>
                </a:cubicBezTo>
                <a:cubicBezTo>
                  <a:pt x="911" y="682"/>
                  <a:pt x="911" y="673"/>
                  <a:pt x="903" y="665"/>
                </a:cubicBezTo>
                <a:cubicBezTo>
                  <a:pt x="860" y="622"/>
                  <a:pt x="860" y="563"/>
                  <a:pt x="843" y="503"/>
                </a:cubicBezTo>
                <a:cubicBezTo>
                  <a:pt x="834" y="486"/>
                  <a:pt x="851" y="469"/>
                  <a:pt x="869" y="469"/>
                </a:cubicBezTo>
                <a:cubicBezTo>
                  <a:pt x="885" y="469"/>
                  <a:pt x="911" y="469"/>
                  <a:pt x="928" y="469"/>
                </a:cubicBezTo>
                <a:cubicBezTo>
                  <a:pt x="962" y="469"/>
                  <a:pt x="971" y="460"/>
                  <a:pt x="954" y="426"/>
                </a:cubicBezTo>
                <a:cubicBezTo>
                  <a:pt x="945" y="401"/>
                  <a:pt x="954" y="384"/>
                  <a:pt x="988" y="375"/>
                </a:cubicBezTo>
                <a:cubicBezTo>
                  <a:pt x="988" y="375"/>
                  <a:pt x="996" y="367"/>
                  <a:pt x="1005" y="367"/>
                </a:cubicBezTo>
                <a:cubicBezTo>
                  <a:pt x="1039" y="350"/>
                  <a:pt x="1039" y="341"/>
                  <a:pt x="1022" y="316"/>
                </a:cubicBezTo>
                <a:cubicBezTo>
                  <a:pt x="996" y="282"/>
                  <a:pt x="1005" y="273"/>
                  <a:pt x="1022" y="248"/>
                </a:cubicBezTo>
                <a:cubicBezTo>
                  <a:pt x="1039" y="230"/>
                  <a:pt x="1056" y="222"/>
                  <a:pt x="1064" y="205"/>
                </a:cubicBezTo>
                <a:cubicBezTo>
                  <a:pt x="1090" y="179"/>
                  <a:pt x="1116" y="162"/>
                  <a:pt x="1150" y="179"/>
                </a:cubicBezTo>
                <a:lnTo>
                  <a:pt x="1166" y="171"/>
                </a:lnTo>
                <a:cubicBezTo>
                  <a:pt x="1175" y="137"/>
                  <a:pt x="1209" y="120"/>
                  <a:pt x="1201" y="77"/>
                </a:cubicBezTo>
                <a:cubicBezTo>
                  <a:pt x="1184" y="17"/>
                  <a:pt x="1209" y="0"/>
                  <a:pt x="1260" y="9"/>
                </a:cubicBezTo>
                <a:cubicBezTo>
                  <a:pt x="1286" y="17"/>
                  <a:pt x="1303" y="26"/>
                  <a:pt x="1328" y="34"/>
                </a:cubicBezTo>
                <a:cubicBezTo>
                  <a:pt x="1337" y="34"/>
                  <a:pt x="1346" y="43"/>
                  <a:pt x="1362" y="34"/>
                </a:cubicBezTo>
                <a:cubicBezTo>
                  <a:pt x="1388" y="26"/>
                  <a:pt x="1405" y="26"/>
                  <a:pt x="1431" y="43"/>
                </a:cubicBezTo>
                <a:cubicBezTo>
                  <a:pt x="1448" y="52"/>
                  <a:pt x="1465" y="60"/>
                  <a:pt x="1482" y="68"/>
                </a:cubicBezTo>
                <a:cubicBezTo>
                  <a:pt x="1516" y="86"/>
                  <a:pt x="1533" y="103"/>
                  <a:pt x="1524" y="137"/>
                </a:cubicBezTo>
                <a:cubicBezTo>
                  <a:pt x="1516" y="171"/>
                  <a:pt x="1499" y="205"/>
                  <a:pt x="1490" y="239"/>
                </a:cubicBezTo>
                <a:cubicBezTo>
                  <a:pt x="1482" y="264"/>
                  <a:pt x="1473" y="290"/>
                  <a:pt x="1465" y="316"/>
                </a:cubicBezTo>
                <a:cubicBezTo>
                  <a:pt x="1465" y="316"/>
                  <a:pt x="1473" y="316"/>
                  <a:pt x="1473" y="324"/>
                </a:cubicBezTo>
                <a:cubicBezTo>
                  <a:pt x="1482" y="316"/>
                  <a:pt x="1490" y="307"/>
                  <a:pt x="1499" y="298"/>
                </a:cubicBezTo>
                <a:cubicBezTo>
                  <a:pt x="1516" y="264"/>
                  <a:pt x="1541" y="239"/>
                  <a:pt x="1584" y="239"/>
                </a:cubicBezTo>
                <a:cubicBezTo>
                  <a:pt x="1592" y="230"/>
                  <a:pt x="1609" y="230"/>
                  <a:pt x="1618" y="222"/>
                </a:cubicBezTo>
                <a:cubicBezTo>
                  <a:pt x="1652" y="213"/>
                  <a:pt x="1695" y="205"/>
                  <a:pt x="1729" y="222"/>
                </a:cubicBezTo>
                <a:cubicBezTo>
                  <a:pt x="1737" y="230"/>
                  <a:pt x="1754" y="230"/>
                  <a:pt x="1771" y="230"/>
                </a:cubicBezTo>
                <a:cubicBezTo>
                  <a:pt x="1814" y="239"/>
                  <a:pt x="1823" y="230"/>
                  <a:pt x="1814" y="188"/>
                </a:cubicBezTo>
                <a:cubicBezTo>
                  <a:pt x="1814" y="171"/>
                  <a:pt x="1823" y="154"/>
                  <a:pt x="1848" y="162"/>
                </a:cubicBezTo>
                <a:cubicBezTo>
                  <a:pt x="1873" y="162"/>
                  <a:pt x="1899" y="171"/>
                  <a:pt x="1925" y="171"/>
                </a:cubicBezTo>
                <a:cubicBezTo>
                  <a:pt x="1959" y="179"/>
                  <a:pt x="1976" y="196"/>
                  <a:pt x="1984" y="222"/>
                </a:cubicBezTo>
                <a:cubicBezTo>
                  <a:pt x="2010" y="316"/>
                  <a:pt x="2044" y="298"/>
                  <a:pt x="2095" y="256"/>
                </a:cubicBezTo>
                <a:cubicBezTo>
                  <a:pt x="2112" y="248"/>
                  <a:pt x="2129" y="239"/>
                  <a:pt x="2138" y="239"/>
                </a:cubicBezTo>
                <a:cubicBezTo>
                  <a:pt x="2172" y="230"/>
                  <a:pt x="2189" y="213"/>
                  <a:pt x="2206" y="179"/>
                </a:cubicBezTo>
                <a:cubicBezTo>
                  <a:pt x="2231" y="111"/>
                  <a:pt x="2265" y="94"/>
                  <a:pt x="2334" y="120"/>
                </a:cubicBezTo>
                <a:cubicBezTo>
                  <a:pt x="2359" y="120"/>
                  <a:pt x="2376" y="128"/>
                  <a:pt x="2402" y="137"/>
                </a:cubicBezTo>
                <a:cubicBezTo>
                  <a:pt x="2461" y="162"/>
                  <a:pt x="2529" y="162"/>
                  <a:pt x="2589" y="162"/>
                </a:cubicBezTo>
                <a:cubicBezTo>
                  <a:pt x="2674" y="171"/>
                  <a:pt x="2759" y="188"/>
                  <a:pt x="2845" y="171"/>
                </a:cubicBezTo>
                <a:cubicBezTo>
                  <a:pt x="2861" y="171"/>
                  <a:pt x="2879" y="171"/>
                  <a:pt x="2896" y="154"/>
                </a:cubicBezTo>
                <a:cubicBezTo>
                  <a:pt x="2972" y="103"/>
                  <a:pt x="3049" y="103"/>
                  <a:pt x="3134" y="103"/>
                </a:cubicBezTo>
                <a:cubicBezTo>
                  <a:pt x="3185" y="103"/>
                  <a:pt x="3228" y="120"/>
                  <a:pt x="3279" y="120"/>
                </a:cubicBezTo>
                <a:cubicBezTo>
                  <a:pt x="3356" y="137"/>
                  <a:pt x="3424" y="145"/>
                  <a:pt x="3500" y="162"/>
                </a:cubicBezTo>
                <a:cubicBezTo>
                  <a:pt x="3543" y="171"/>
                  <a:pt x="3585" y="179"/>
                  <a:pt x="3637" y="196"/>
                </a:cubicBezTo>
                <a:cubicBezTo>
                  <a:pt x="3662" y="205"/>
                  <a:pt x="3688" y="196"/>
                  <a:pt x="3722" y="179"/>
                </a:cubicBezTo>
                <a:cubicBezTo>
                  <a:pt x="3730" y="179"/>
                  <a:pt x="3739" y="171"/>
                  <a:pt x="3747" y="171"/>
                </a:cubicBezTo>
                <a:cubicBezTo>
                  <a:pt x="3773" y="162"/>
                  <a:pt x="3799" y="162"/>
                  <a:pt x="3815" y="179"/>
                </a:cubicBezTo>
                <a:cubicBezTo>
                  <a:pt x="3833" y="196"/>
                  <a:pt x="3824" y="239"/>
                  <a:pt x="3815" y="256"/>
                </a:cubicBezTo>
                <a:cubicBezTo>
                  <a:pt x="3807" y="264"/>
                  <a:pt x="3790" y="273"/>
                  <a:pt x="3781" y="273"/>
                </a:cubicBezTo>
                <a:cubicBezTo>
                  <a:pt x="3764" y="273"/>
                  <a:pt x="3739" y="273"/>
                  <a:pt x="3722" y="264"/>
                </a:cubicBezTo>
                <a:cubicBezTo>
                  <a:pt x="3688" y="256"/>
                  <a:pt x="3662" y="273"/>
                  <a:pt x="3637" y="298"/>
                </a:cubicBezTo>
                <a:cubicBezTo>
                  <a:pt x="3619" y="324"/>
                  <a:pt x="3619" y="341"/>
                  <a:pt x="3645" y="350"/>
                </a:cubicBezTo>
                <a:cubicBezTo>
                  <a:pt x="3654" y="358"/>
                  <a:pt x="3671" y="358"/>
                  <a:pt x="3679" y="367"/>
                </a:cubicBezTo>
                <a:cubicBezTo>
                  <a:pt x="3713" y="384"/>
                  <a:pt x="3722" y="418"/>
                  <a:pt x="3688" y="443"/>
                </a:cubicBezTo>
                <a:cubicBezTo>
                  <a:pt x="3662" y="460"/>
                  <a:pt x="3637" y="477"/>
                  <a:pt x="3603" y="486"/>
                </a:cubicBezTo>
                <a:cubicBezTo>
                  <a:pt x="3551" y="503"/>
                  <a:pt x="3509" y="554"/>
                  <a:pt x="3509" y="614"/>
                </a:cubicBezTo>
                <a:cubicBezTo>
                  <a:pt x="3509" y="631"/>
                  <a:pt x="3509" y="656"/>
                  <a:pt x="3509" y="682"/>
                </a:cubicBezTo>
                <a:cubicBezTo>
                  <a:pt x="3509" y="707"/>
                  <a:pt x="3492" y="724"/>
                  <a:pt x="3466" y="716"/>
                </a:cubicBezTo>
                <a:cubicBezTo>
                  <a:pt x="3415" y="699"/>
                  <a:pt x="3381" y="733"/>
                  <a:pt x="3347" y="758"/>
                </a:cubicBezTo>
                <a:cubicBezTo>
                  <a:pt x="3322" y="774"/>
                  <a:pt x="3330" y="826"/>
                  <a:pt x="3347" y="851"/>
                </a:cubicBezTo>
                <a:cubicBezTo>
                  <a:pt x="3381" y="885"/>
                  <a:pt x="3398" y="962"/>
                  <a:pt x="3364" y="1004"/>
                </a:cubicBezTo>
                <a:cubicBezTo>
                  <a:pt x="3347" y="1021"/>
                  <a:pt x="3330" y="1055"/>
                  <a:pt x="3313" y="1081"/>
                </a:cubicBezTo>
                <a:cubicBezTo>
                  <a:pt x="3287" y="1107"/>
                  <a:pt x="3270" y="1141"/>
                  <a:pt x="3270" y="1183"/>
                </a:cubicBezTo>
                <a:cubicBezTo>
                  <a:pt x="3270" y="1200"/>
                  <a:pt x="3262" y="1209"/>
                  <a:pt x="3262" y="122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">
            <a:extLst>
              <a:ext uri="{FF2B5EF4-FFF2-40B4-BE49-F238E27FC236}">
                <a16:creationId xmlns:a16="http://schemas.microsoft.com/office/drawing/2014/main" id="{7EE6DE1E-4E83-BF46-A1BC-5D46460DD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0441" y="6745361"/>
            <a:ext cx="2718180" cy="2492691"/>
          </a:xfrm>
          <a:custGeom>
            <a:avLst/>
            <a:gdLst>
              <a:gd name="T0" fmla="*/ 2402 w 2923"/>
              <a:gd name="T1" fmla="*/ 1592 h 2683"/>
              <a:gd name="T2" fmla="*/ 2589 w 2923"/>
              <a:gd name="T3" fmla="*/ 1549 h 2683"/>
              <a:gd name="T4" fmla="*/ 2751 w 2923"/>
              <a:gd name="T5" fmla="*/ 1592 h 2683"/>
              <a:gd name="T6" fmla="*/ 2521 w 2923"/>
              <a:gd name="T7" fmla="*/ 1592 h 2683"/>
              <a:gd name="T8" fmla="*/ 2351 w 2923"/>
              <a:gd name="T9" fmla="*/ 1745 h 2683"/>
              <a:gd name="T10" fmla="*/ 2146 w 2923"/>
              <a:gd name="T11" fmla="*/ 2017 h 2683"/>
              <a:gd name="T12" fmla="*/ 2036 w 2923"/>
              <a:gd name="T13" fmla="*/ 2239 h 2683"/>
              <a:gd name="T14" fmla="*/ 1687 w 2923"/>
              <a:gd name="T15" fmla="*/ 2094 h 2683"/>
              <a:gd name="T16" fmla="*/ 1797 w 2923"/>
              <a:gd name="T17" fmla="*/ 2350 h 2683"/>
              <a:gd name="T18" fmla="*/ 1840 w 2923"/>
              <a:gd name="T19" fmla="*/ 2409 h 2683"/>
              <a:gd name="T20" fmla="*/ 2002 w 2923"/>
              <a:gd name="T21" fmla="*/ 2528 h 2683"/>
              <a:gd name="T22" fmla="*/ 2070 w 2923"/>
              <a:gd name="T23" fmla="*/ 2665 h 2683"/>
              <a:gd name="T24" fmla="*/ 1780 w 2923"/>
              <a:gd name="T25" fmla="*/ 2562 h 2683"/>
              <a:gd name="T26" fmla="*/ 1440 w 2923"/>
              <a:gd name="T27" fmla="*/ 2452 h 2683"/>
              <a:gd name="T28" fmla="*/ 1167 w 2923"/>
              <a:gd name="T29" fmla="*/ 2051 h 2683"/>
              <a:gd name="T30" fmla="*/ 1244 w 2923"/>
              <a:gd name="T31" fmla="*/ 2273 h 2683"/>
              <a:gd name="T32" fmla="*/ 980 w 2923"/>
              <a:gd name="T33" fmla="*/ 1583 h 2683"/>
              <a:gd name="T34" fmla="*/ 997 w 2923"/>
              <a:gd name="T35" fmla="*/ 1132 h 2683"/>
              <a:gd name="T36" fmla="*/ 818 w 2923"/>
              <a:gd name="T37" fmla="*/ 774 h 2683"/>
              <a:gd name="T38" fmla="*/ 94 w 2923"/>
              <a:gd name="T39" fmla="*/ 979 h 2683"/>
              <a:gd name="T40" fmla="*/ 34 w 2923"/>
              <a:gd name="T41" fmla="*/ 961 h 2683"/>
              <a:gd name="T42" fmla="*/ 324 w 2923"/>
              <a:gd name="T43" fmla="*/ 698 h 2683"/>
              <a:gd name="T44" fmla="*/ 503 w 2923"/>
              <a:gd name="T45" fmla="*/ 426 h 2683"/>
              <a:gd name="T46" fmla="*/ 537 w 2923"/>
              <a:gd name="T47" fmla="*/ 290 h 2683"/>
              <a:gd name="T48" fmla="*/ 554 w 2923"/>
              <a:gd name="T49" fmla="*/ 145 h 2683"/>
              <a:gd name="T50" fmla="*/ 988 w 2923"/>
              <a:gd name="T51" fmla="*/ 60 h 2683"/>
              <a:gd name="T52" fmla="*/ 1465 w 2923"/>
              <a:gd name="T53" fmla="*/ 273 h 2683"/>
              <a:gd name="T54" fmla="*/ 1721 w 2923"/>
              <a:gd name="T55" fmla="*/ 511 h 2683"/>
              <a:gd name="T56" fmla="*/ 1951 w 2923"/>
              <a:gd name="T57" fmla="*/ 545 h 2683"/>
              <a:gd name="T58" fmla="*/ 2283 w 2923"/>
              <a:gd name="T59" fmla="*/ 554 h 2683"/>
              <a:gd name="T60" fmla="*/ 2453 w 2923"/>
              <a:gd name="T61" fmla="*/ 605 h 2683"/>
              <a:gd name="T62" fmla="*/ 2360 w 2923"/>
              <a:gd name="T63" fmla="*/ 757 h 2683"/>
              <a:gd name="T64" fmla="*/ 2232 w 2923"/>
              <a:gd name="T65" fmla="*/ 817 h 2683"/>
              <a:gd name="T66" fmla="*/ 2146 w 2923"/>
              <a:gd name="T67" fmla="*/ 1183 h 2683"/>
              <a:gd name="T68" fmla="*/ 2240 w 2923"/>
              <a:gd name="T69" fmla="*/ 1328 h 2683"/>
              <a:gd name="T70" fmla="*/ 2360 w 2923"/>
              <a:gd name="T71" fmla="*/ 1115 h 2683"/>
              <a:gd name="T72" fmla="*/ 2521 w 2923"/>
              <a:gd name="T73" fmla="*/ 919 h 2683"/>
              <a:gd name="T74" fmla="*/ 2675 w 2923"/>
              <a:gd name="T75" fmla="*/ 1055 h 2683"/>
              <a:gd name="T76" fmla="*/ 2734 w 2923"/>
              <a:gd name="T77" fmla="*/ 1038 h 2683"/>
              <a:gd name="T78" fmla="*/ 2871 w 2923"/>
              <a:gd name="T79" fmla="*/ 1302 h 2683"/>
              <a:gd name="T80" fmla="*/ 2922 w 2923"/>
              <a:gd name="T81" fmla="*/ 1540 h 2683"/>
              <a:gd name="T82" fmla="*/ 2802 w 2923"/>
              <a:gd name="T83" fmla="*/ 1421 h 2683"/>
              <a:gd name="T84" fmla="*/ 2300 w 2923"/>
              <a:gd name="T85" fmla="*/ 1626 h 2683"/>
              <a:gd name="T86" fmla="*/ 2104 w 2923"/>
              <a:gd name="T87" fmla="*/ 1694 h 2683"/>
              <a:gd name="T88" fmla="*/ 2121 w 2923"/>
              <a:gd name="T89" fmla="*/ 1575 h 2683"/>
              <a:gd name="T90" fmla="*/ 1899 w 2923"/>
              <a:gd name="T91" fmla="*/ 1532 h 2683"/>
              <a:gd name="T92" fmla="*/ 2019 w 2923"/>
              <a:gd name="T93" fmla="*/ 1540 h 2683"/>
              <a:gd name="T94" fmla="*/ 1934 w 2923"/>
              <a:gd name="T95" fmla="*/ 1694 h 2683"/>
              <a:gd name="T96" fmla="*/ 2044 w 2923"/>
              <a:gd name="T97" fmla="*/ 1651 h 2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923" h="2683">
                <a:moveTo>
                  <a:pt x="2095" y="1736"/>
                </a:moveTo>
                <a:lnTo>
                  <a:pt x="2095" y="1736"/>
                </a:lnTo>
                <a:cubicBezTo>
                  <a:pt x="2130" y="1728"/>
                  <a:pt x="2155" y="1728"/>
                  <a:pt x="2180" y="1720"/>
                </a:cubicBezTo>
                <a:cubicBezTo>
                  <a:pt x="2257" y="1677"/>
                  <a:pt x="2325" y="1634"/>
                  <a:pt x="2402" y="1592"/>
                </a:cubicBezTo>
                <a:cubicBezTo>
                  <a:pt x="2436" y="1566"/>
                  <a:pt x="2479" y="1540"/>
                  <a:pt x="2530" y="1515"/>
                </a:cubicBezTo>
                <a:cubicBezTo>
                  <a:pt x="2538" y="1515"/>
                  <a:pt x="2547" y="1515"/>
                  <a:pt x="2564" y="1515"/>
                </a:cubicBezTo>
                <a:cubicBezTo>
                  <a:pt x="2572" y="1515"/>
                  <a:pt x="2581" y="1515"/>
                  <a:pt x="2598" y="1524"/>
                </a:cubicBezTo>
                <a:cubicBezTo>
                  <a:pt x="2589" y="1532"/>
                  <a:pt x="2589" y="1540"/>
                  <a:pt x="2589" y="1549"/>
                </a:cubicBezTo>
                <a:cubicBezTo>
                  <a:pt x="2581" y="1558"/>
                  <a:pt x="2581" y="1575"/>
                  <a:pt x="2581" y="1583"/>
                </a:cubicBezTo>
                <a:cubicBezTo>
                  <a:pt x="2589" y="1592"/>
                  <a:pt x="2606" y="1592"/>
                  <a:pt x="2615" y="1592"/>
                </a:cubicBezTo>
                <a:cubicBezTo>
                  <a:pt x="2623" y="1592"/>
                  <a:pt x="2632" y="1592"/>
                  <a:pt x="2641" y="1592"/>
                </a:cubicBezTo>
                <a:cubicBezTo>
                  <a:pt x="2675" y="1575"/>
                  <a:pt x="2709" y="1583"/>
                  <a:pt x="2751" y="1592"/>
                </a:cubicBezTo>
                <a:cubicBezTo>
                  <a:pt x="2734" y="1609"/>
                  <a:pt x="2726" y="1617"/>
                  <a:pt x="2717" y="1617"/>
                </a:cubicBezTo>
                <a:cubicBezTo>
                  <a:pt x="2675" y="1634"/>
                  <a:pt x="2632" y="1651"/>
                  <a:pt x="2589" y="1660"/>
                </a:cubicBezTo>
                <a:cubicBezTo>
                  <a:pt x="2547" y="1677"/>
                  <a:pt x="2530" y="1660"/>
                  <a:pt x="2530" y="1617"/>
                </a:cubicBezTo>
                <a:cubicBezTo>
                  <a:pt x="2530" y="1609"/>
                  <a:pt x="2521" y="1600"/>
                  <a:pt x="2521" y="1592"/>
                </a:cubicBezTo>
                <a:cubicBezTo>
                  <a:pt x="2513" y="1592"/>
                  <a:pt x="2496" y="1600"/>
                  <a:pt x="2496" y="1609"/>
                </a:cubicBezTo>
                <a:cubicBezTo>
                  <a:pt x="2487" y="1626"/>
                  <a:pt x="2487" y="1643"/>
                  <a:pt x="2479" y="1660"/>
                </a:cubicBezTo>
                <a:cubicBezTo>
                  <a:pt x="2470" y="1702"/>
                  <a:pt x="2445" y="1720"/>
                  <a:pt x="2402" y="1728"/>
                </a:cubicBezTo>
                <a:cubicBezTo>
                  <a:pt x="2385" y="1736"/>
                  <a:pt x="2368" y="1745"/>
                  <a:pt x="2351" y="1745"/>
                </a:cubicBezTo>
                <a:cubicBezTo>
                  <a:pt x="2308" y="1754"/>
                  <a:pt x="2291" y="1779"/>
                  <a:pt x="2283" y="1813"/>
                </a:cubicBezTo>
                <a:cubicBezTo>
                  <a:pt x="2274" y="1856"/>
                  <a:pt x="2266" y="1890"/>
                  <a:pt x="2249" y="1932"/>
                </a:cubicBezTo>
                <a:cubicBezTo>
                  <a:pt x="2240" y="1958"/>
                  <a:pt x="2223" y="1983"/>
                  <a:pt x="2189" y="1992"/>
                </a:cubicBezTo>
                <a:cubicBezTo>
                  <a:pt x="2172" y="2001"/>
                  <a:pt x="2164" y="2009"/>
                  <a:pt x="2146" y="2017"/>
                </a:cubicBezTo>
                <a:cubicBezTo>
                  <a:pt x="2104" y="2051"/>
                  <a:pt x="2087" y="2086"/>
                  <a:pt x="2087" y="2137"/>
                </a:cubicBezTo>
                <a:cubicBezTo>
                  <a:pt x="2095" y="2162"/>
                  <a:pt x="2095" y="2188"/>
                  <a:pt x="2095" y="2213"/>
                </a:cubicBezTo>
                <a:cubicBezTo>
                  <a:pt x="2095" y="2231"/>
                  <a:pt x="2087" y="2247"/>
                  <a:pt x="2078" y="2256"/>
                </a:cubicBezTo>
                <a:cubicBezTo>
                  <a:pt x="2070" y="2247"/>
                  <a:pt x="2053" y="2247"/>
                  <a:pt x="2036" y="2239"/>
                </a:cubicBezTo>
                <a:cubicBezTo>
                  <a:pt x="2019" y="2213"/>
                  <a:pt x="2010" y="2188"/>
                  <a:pt x="2019" y="2154"/>
                </a:cubicBezTo>
                <a:cubicBezTo>
                  <a:pt x="2027" y="2120"/>
                  <a:pt x="2019" y="2094"/>
                  <a:pt x="1976" y="2077"/>
                </a:cubicBezTo>
                <a:cubicBezTo>
                  <a:pt x="1976" y="2077"/>
                  <a:pt x="1968" y="2077"/>
                  <a:pt x="1959" y="2069"/>
                </a:cubicBezTo>
                <a:cubicBezTo>
                  <a:pt x="1865" y="2060"/>
                  <a:pt x="1780" y="2060"/>
                  <a:pt x="1687" y="2094"/>
                </a:cubicBezTo>
                <a:cubicBezTo>
                  <a:pt x="1661" y="2103"/>
                  <a:pt x="1644" y="2120"/>
                  <a:pt x="1627" y="2154"/>
                </a:cubicBezTo>
                <a:cubicBezTo>
                  <a:pt x="1601" y="2205"/>
                  <a:pt x="1584" y="2256"/>
                  <a:pt x="1584" y="2316"/>
                </a:cubicBezTo>
                <a:cubicBezTo>
                  <a:pt x="1584" y="2350"/>
                  <a:pt x="1601" y="2375"/>
                  <a:pt x="1635" y="2392"/>
                </a:cubicBezTo>
                <a:cubicBezTo>
                  <a:pt x="1704" y="2426"/>
                  <a:pt x="1755" y="2409"/>
                  <a:pt x="1797" y="2350"/>
                </a:cubicBezTo>
                <a:cubicBezTo>
                  <a:pt x="1814" y="2316"/>
                  <a:pt x="1831" y="2290"/>
                  <a:pt x="1874" y="2299"/>
                </a:cubicBezTo>
                <a:cubicBezTo>
                  <a:pt x="1883" y="2299"/>
                  <a:pt x="1899" y="2299"/>
                  <a:pt x="1899" y="2307"/>
                </a:cubicBezTo>
                <a:cubicBezTo>
                  <a:pt x="1908" y="2316"/>
                  <a:pt x="1899" y="2333"/>
                  <a:pt x="1899" y="2341"/>
                </a:cubicBezTo>
                <a:cubicBezTo>
                  <a:pt x="1883" y="2367"/>
                  <a:pt x="1857" y="2392"/>
                  <a:pt x="1840" y="2409"/>
                </a:cubicBezTo>
                <a:cubicBezTo>
                  <a:pt x="1814" y="2452"/>
                  <a:pt x="1823" y="2477"/>
                  <a:pt x="1865" y="2486"/>
                </a:cubicBezTo>
                <a:cubicBezTo>
                  <a:pt x="1883" y="2486"/>
                  <a:pt x="1899" y="2486"/>
                  <a:pt x="1925" y="2486"/>
                </a:cubicBezTo>
                <a:cubicBezTo>
                  <a:pt x="1934" y="2486"/>
                  <a:pt x="1951" y="2486"/>
                  <a:pt x="1968" y="2486"/>
                </a:cubicBezTo>
                <a:cubicBezTo>
                  <a:pt x="2002" y="2477"/>
                  <a:pt x="2010" y="2494"/>
                  <a:pt x="2002" y="2528"/>
                </a:cubicBezTo>
                <a:cubicBezTo>
                  <a:pt x="2002" y="2546"/>
                  <a:pt x="1993" y="2571"/>
                  <a:pt x="1985" y="2588"/>
                </a:cubicBezTo>
                <a:cubicBezTo>
                  <a:pt x="1985" y="2614"/>
                  <a:pt x="1993" y="2631"/>
                  <a:pt x="2019" y="2631"/>
                </a:cubicBezTo>
                <a:cubicBezTo>
                  <a:pt x="2027" y="2639"/>
                  <a:pt x="2044" y="2639"/>
                  <a:pt x="2053" y="2639"/>
                </a:cubicBezTo>
                <a:cubicBezTo>
                  <a:pt x="2061" y="2648"/>
                  <a:pt x="2070" y="2656"/>
                  <a:pt x="2070" y="2665"/>
                </a:cubicBezTo>
                <a:cubicBezTo>
                  <a:pt x="2070" y="2673"/>
                  <a:pt x="2053" y="2682"/>
                  <a:pt x="2053" y="2682"/>
                </a:cubicBezTo>
                <a:cubicBezTo>
                  <a:pt x="2002" y="2682"/>
                  <a:pt x="1959" y="2673"/>
                  <a:pt x="1908" y="2665"/>
                </a:cubicBezTo>
                <a:cubicBezTo>
                  <a:pt x="1891" y="2665"/>
                  <a:pt x="1883" y="2639"/>
                  <a:pt x="1874" y="2631"/>
                </a:cubicBezTo>
                <a:cubicBezTo>
                  <a:pt x="1857" y="2588"/>
                  <a:pt x="1823" y="2571"/>
                  <a:pt x="1780" y="2562"/>
                </a:cubicBezTo>
                <a:cubicBezTo>
                  <a:pt x="1746" y="2554"/>
                  <a:pt x="1712" y="2537"/>
                  <a:pt x="1678" y="2520"/>
                </a:cubicBezTo>
                <a:cubicBezTo>
                  <a:pt x="1669" y="2520"/>
                  <a:pt x="1661" y="2512"/>
                  <a:pt x="1653" y="2512"/>
                </a:cubicBezTo>
                <a:cubicBezTo>
                  <a:pt x="1627" y="2512"/>
                  <a:pt x="1610" y="2512"/>
                  <a:pt x="1584" y="2512"/>
                </a:cubicBezTo>
                <a:cubicBezTo>
                  <a:pt x="1525" y="2512"/>
                  <a:pt x="1482" y="2486"/>
                  <a:pt x="1440" y="2452"/>
                </a:cubicBezTo>
                <a:cubicBezTo>
                  <a:pt x="1363" y="2367"/>
                  <a:pt x="1312" y="2273"/>
                  <a:pt x="1278" y="2171"/>
                </a:cubicBezTo>
                <a:cubicBezTo>
                  <a:pt x="1261" y="2128"/>
                  <a:pt x="1235" y="2077"/>
                  <a:pt x="1210" y="2035"/>
                </a:cubicBezTo>
                <a:cubicBezTo>
                  <a:pt x="1201" y="2026"/>
                  <a:pt x="1184" y="2017"/>
                  <a:pt x="1176" y="2017"/>
                </a:cubicBezTo>
                <a:cubicBezTo>
                  <a:pt x="1176" y="2026"/>
                  <a:pt x="1167" y="2043"/>
                  <a:pt x="1167" y="2051"/>
                </a:cubicBezTo>
                <a:cubicBezTo>
                  <a:pt x="1167" y="2060"/>
                  <a:pt x="1176" y="2069"/>
                  <a:pt x="1176" y="2077"/>
                </a:cubicBezTo>
                <a:cubicBezTo>
                  <a:pt x="1210" y="2137"/>
                  <a:pt x="1235" y="2188"/>
                  <a:pt x="1269" y="2239"/>
                </a:cubicBezTo>
                <a:cubicBezTo>
                  <a:pt x="1269" y="2247"/>
                  <a:pt x="1269" y="2256"/>
                  <a:pt x="1269" y="2265"/>
                </a:cubicBezTo>
                <a:cubicBezTo>
                  <a:pt x="1261" y="2273"/>
                  <a:pt x="1252" y="2273"/>
                  <a:pt x="1244" y="2273"/>
                </a:cubicBezTo>
                <a:cubicBezTo>
                  <a:pt x="1235" y="2265"/>
                  <a:pt x="1218" y="2256"/>
                  <a:pt x="1210" y="2247"/>
                </a:cubicBezTo>
                <a:cubicBezTo>
                  <a:pt x="1176" y="2171"/>
                  <a:pt x="1142" y="2094"/>
                  <a:pt x="1099" y="2017"/>
                </a:cubicBezTo>
                <a:cubicBezTo>
                  <a:pt x="1073" y="1958"/>
                  <a:pt x="1031" y="1907"/>
                  <a:pt x="1014" y="1847"/>
                </a:cubicBezTo>
                <a:cubicBezTo>
                  <a:pt x="980" y="1762"/>
                  <a:pt x="954" y="1677"/>
                  <a:pt x="980" y="1583"/>
                </a:cubicBezTo>
                <a:cubicBezTo>
                  <a:pt x="988" y="1549"/>
                  <a:pt x="1014" y="1506"/>
                  <a:pt x="1031" y="1472"/>
                </a:cubicBezTo>
                <a:cubicBezTo>
                  <a:pt x="1048" y="1421"/>
                  <a:pt x="1048" y="1370"/>
                  <a:pt x="1022" y="1328"/>
                </a:cubicBezTo>
                <a:cubicBezTo>
                  <a:pt x="997" y="1285"/>
                  <a:pt x="988" y="1243"/>
                  <a:pt x="997" y="1191"/>
                </a:cubicBezTo>
                <a:cubicBezTo>
                  <a:pt x="997" y="1174"/>
                  <a:pt x="997" y="1149"/>
                  <a:pt x="997" y="1132"/>
                </a:cubicBezTo>
                <a:cubicBezTo>
                  <a:pt x="988" y="1115"/>
                  <a:pt x="988" y="1098"/>
                  <a:pt x="971" y="1089"/>
                </a:cubicBezTo>
                <a:cubicBezTo>
                  <a:pt x="946" y="1064"/>
                  <a:pt x="929" y="1030"/>
                  <a:pt x="929" y="995"/>
                </a:cubicBezTo>
                <a:cubicBezTo>
                  <a:pt x="920" y="979"/>
                  <a:pt x="920" y="961"/>
                  <a:pt x="920" y="944"/>
                </a:cubicBezTo>
                <a:cubicBezTo>
                  <a:pt x="920" y="868"/>
                  <a:pt x="869" y="817"/>
                  <a:pt x="818" y="774"/>
                </a:cubicBezTo>
                <a:cubicBezTo>
                  <a:pt x="784" y="740"/>
                  <a:pt x="733" y="757"/>
                  <a:pt x="699" y="757"/>
                </a:cubicBezTo>
                <a:cubicBezTo>
                  <a:pt x="630" y="766"/>
                  <a:pt x="562" y="783"/>
                  <a:pt x="503" y="791"/>
                </a:cubicBezTo>
                <a:cubicBezTo>
                  <a:pt x="477" y="799"/>
                  <a:pt x="460" y="808"/>
                  <a:pt x="443" y="817"/>
                </a:cubicBezTo>
                <a:cubicBezTo>
                  <a:pt x="332" y="868"/>
                  <a:pt x="213" y="927"/>
                  <a:pt x="94" y="979"/>
                </a:cubicBezTo>
                <a:cubicBezTo>
                  <a:pt x="77" y="987"/>
                  <a:pt x="60" y="987"/>
                  <a:pt x="34" y="987"/>
                </a:cubicBezTo>
                <a:cubicBezTo>
                  <a:pt x="26" y="995"/>
                  <a:pt x="17" y="987"/>
                  <a:pt x="9" y="987"/>
                </a:cubicBezTo>
                <a:cubicBezTo>
                  <a:pt x="9" y="979"/>
                  <a:pt x="9" y="979"/>
                  <a:pt x="0" y="979"/>
                </a:cubicBezTo>
                <a:cubicBezTo>
                  <a:pt x="17" y="970"/>
                  <a:pt x="26" y="961"/>
                  <a:pt x="34" y="961"/>
                </a:cubicBezTo>
                <a:cubicBezTo>
                  <a:pt x="119" y="927"/>
                  <a:pt x="204" y="893"/>
                  <a:pt x="290" y="859"/>
                </a:cubicBezTo>
                <a:cubicBezTo>
                  <a:pt x="324" y="842"/>
                  <a:pt x="349" y="825"/>
                  <a:pt x="375" y="799"/>
                </a:cubicBezTo>
                <a:cubicBezTo>
                  <a:pt x="409" y="774"/>
                  <a:pt x="400" y="749"/>
                  <a:pt x="366" y="732"/>
                </a:cubicBezTo>
                <a:cubicBezTo>
                  <a:pt x="349" y="723"/>
                  <a:pt x="341" y="714"/>
                  <a:pt x="324" y="698"/>
                </a:cubicBezTo>
                <a:cubicBezTo>
                  <a:pt x="264" y="656"/>
                  <a:pt x="256" y="605"/>
                  <a:pt x="281" y="545"/>
                </a:cubicBezTo>
                <a:cubicBezTo>
                  <a:pt x="307" y="477"/>
                  <a:pt x="366" y="443"/>
                  <a:pt x="435" y="443"/>
                </a:cubicBezTo>
                <a:cubicBezTo>
                  <a:pt x="452" y="451"/>
                  <a:pt x="460" y="451"/>
                  <a:pt x="469" y="451"/>
                </a:cubicBezTo>
                <a:cubicBezTo>
                  <a:pt x="486" y="443"/>
                  <a:pt x="503" y="434"/>
                  <a:pt x="503" y="426"/>
                </a:cubicBezTo>
                <a:cubicBezTo>
                  <a:pt x="494" y="409"/>
                  <a:pt x="486" y="400"/>
                  <a:pt x="477" y="392"/>
                </a:cubicBezTo>
                <a:cubicBezTo>
                  <a:pt x="460" y="383"/>
                  <a:pt x="443" y="383"/>
                  <a:pt x="426" y="383"/>
                </a:cubicBezTo>
                <a:cubicBezTo>
                  <a:pt x="384" y="358"/>
                  <a:pt x="375" y="324"/>
                  <a:pt x="409" y="290"/>
                </a:cubicBezTo>
                <a:cubicBezTo>
                  <a:pt x="443" y="239"/>
                  <a:pt x="503" y="239"/>
                  <a:pt x="537" y="290"/>
                </a:cubicBezTo>
                <a:cubicBezTo>
                  <a:pt x="545" y="298"/>
                  <a:pt x="562" y="298"/>
                  <a:pt x="571" y="298"/>
                </a:cubicBezTo>
                <a:cubicBezTo>
                  <a:pt x="571" y="290"/>
                  <a:pt x="579" y="281"/>
                  <a:pt x="579" y="273"/>
                </a:cubicBezTo>
                <a:cubicBezTo>
                  <a:pt x="579" y="247"/>
                  <a:pt x="571" y="230"/>
                  <a:pt x="562" y="204"/>
                </a:cubicBezTo>
                <a:cubicBezTo>
                  <a:pt x="562" y="188"/>
                  <a:pt x="554" y="162"/>
                  <a:pt x="554" y="145"/>
                </a:cubicBezTo>
                <a:cubicBezTo>
                  <a:pt x="554" y="111"/>
                  <a:pt x="571" y="102"/>
                  <a:pt x="596" y="102"/>
                </a:cubicBezTo>
                <a:cubicBezTo>
                  <a:pt x="639" y="111"/>
                  <a:pt x="665" y="102"/>
                  <a:pt x="690" y="77"/>
                </a:cubicBezTo>
                <a:cubicBezTo>
                  <a:pt x="758" y="26"/>
                  <a:pt x="835" y="0"/>
                  <a:pt x="911" y="9"/>
                </a:cubicBezTo>
                <a:cubicBezTo>
                  <a:pt x="946" y="17"/>
                  <a:pt x="971" y="26"/>
                  <a:pt x="988" y="60"/>
                </a:cubicBezTo>
                <a:cubicBezTo>
                  <a:pt x="1022" y="119"/>
                  <a:pt x="1073" y="154"/>
                  <a:pt x="1133" y="170"/>
                </a:cubicBezTo>
                <a:cubicBezTo>
                  <a:pt x="1184" y="196"/>
                  <a:pt x="1218" y="222"/>
                  <a:pt x="1235" y="273"/>
                </a:cubicBezTo>
                <a:cubicBezTo>
                  <a:pt x="1235" y="298"/>
                  <a:pt x="1261" y="307"/>
                  <a:pt x="1278" y="290"/>
                </a:cubicBezTo>
                <a:cubicBezTo>
                  <a:pt x="1337" y="264"/>
                  <a:pt x="1397" y="256"/>
                  <a:pt x="1465" y="273"/>
                </a:cubicBezTo>
                <a:cubicBezTo>
                  <a:pt x="1491" y="281"/>
                  <a:pt x="1516" y="298"/>
                  <a:pt x="1542" y="315"/>
                </a:cubicBezTo>
                <a:cubicBezTo>
                  <a:pt x="1584" y="341"/>
                  <a:pt x="1627" y="383"/>
                  <a:pt x="1661" y="417"/>
                </a:cubicBezTo>
                <a:cubicBezTo>
                  <a:pt x="1687" y="434"/>
                  <a:pt x="1695" y="451"/>
                  <a:pt x="1687" y="477"/>
                </a:cubicBezTo>
                <a:cubicBezTo>
                  <a:pt x="1687" y="494"/>
                  <a:pt x="1695" y="511"/>
                  <a:pt x="1721" y="511"/>
                </a:cubicBezTo>
                <a:cubicBezTo>
                  <a:pt x="1755" y="511"/>
                  <a:pt x="1789" y="528"/>
                  <a:pt x="1797" y="571"/>
                </a:cubicBezTo>
                <a:cubicBezTo>
                  <a:pt x="1806" y="588"/>
                  <a:pt x="1823" y="588"/>
                  <a:pt x="1831" y="571"/>
                </a:cubicBezTo>
                <a:cubicBezTo>
                  <a:pt x="1849" y="545"/>
                  <a:pt x="1857" y="520"/>
                  <a:pt x="1891" y="511"/>
                </a:cubicBezTo>
                <a:cubicBezTo>
                  <a:pt x="1925" y="503"/>
                  <a:pt x="1934" y="528"/>
                  <a:pt x="1951" y="545"/>
                </a:cubicBezTo>
                <a:cubicBezTo>
                  <a:pt x="1976" y="562"/>
                  <a:pt x="2002" y="588"/>
                  <a:pt x="2027" y="605"/>
                </a:cubicBezTo>
                <a:cubicBezTo>
                  <a:pt x="2061" y="639"/>
                  <a:pt x="2087" y="630"/>
                  <a:pt x="2112" y="596"/>
                </a:cubicBezTo>
                <a:cubicBezTo>
                  <a:pt x="2130" y="571"/>
                  <a:pt x="2155" y="554"/>
                  <a:pt x="2180" y="528"/>
                </a:cubicBezTo>
                <a:cubicBezTo>
                  <a:pt x="2215" y="494"/>
                  <a:pt x="2257" y="511"/>
                  <a:pt x="2283" y="554"/>
                </a:cubicBezTo>
                <a:cubicBezTo>
                  <a:pt x="2308" y="596"/>
                  <a:pt x="2360" y="596"/>
                  <a:pt x="2385" y="571"/>
                </a:cubicBezTo>
                <a:cubicBezTo>
                  <a:pt x="2394" y="562"/>
                  <a:pt x="2394" y="562"/>
                  <a:pt x="2394" y="554"/>
                </a:cubicBezTo>
                <a:cubicBezTo>
                  <a:pt x="2411" y="537"/>
                  <a:pt x="2436" y="528"/>
                  <a:pt x="2453" y="545"/>
                </a:cubicBezTo>
                <a:cubicBezTo>
                  <a:pt x="2470" y="554"/>
                  <a:pt x="2470" y="579"/>
                  <a:pt x="2453" y="605"/>
                </a:cubicBezTo>
                <a:cubicBezTo>
                  <a:pt x="2453" y="613"/>
                  <a:pt x="2445" y="622"/>
                  <a:pt x="2436" y="630"/>
                </a:cubicBezTo>
                <a:cubicBezTo>
                  <a:pt x="2436" y="664"/>
                  <a:pt x="2419" y="689"/>
                  <a:pt x="2385" y="689"/>
                </a:cubicBezTo>
                <a:cubicBezTo>
                  <a:pt x="2385" y="698"/>
                  <a:pt x="2376" y="698"/>
                  <a:pt x="2368" y="698"/>
                </a:cubicBezTo>
                <a:cubicBezTo>
                  <a:pt x="2325" y="714"/>
                  <a:pt x="2325" y="732"/>
                  <a:pt x="2360" y="757"/>
                </a:cubicBezTo>
                <a:cubicBezTo>
                  <a:pt x="2368" y="766"/>
                  <a:pt x="2376" y="774"/>
                  <a:pt x="2376" y="774"/>
                </a:cubicBezTo>
                <a:cubicBezTo>
                  <a:pt x="2411" y="799"/>
                  <a:pt x="2411" y="825"/>
                  <a:pt x="2368" y="842"/>
                </a:cubicBezTo>
                <a:cubicBezTo>
                  <a:pt x="2342" y="851"/>
                  <a:pt x="2317" y="851"/>
                  <a:pt x="2283" y="851"/>
                </a:cubicBezTo>
                <a:cubicBezTo>
                  <a:pt x="2266" y="851"/>
                  <a:pt x="2240" y="842"/>
                  <a:pt x="2232" y="817"/>
                </a:cubicBezTo>
                <a:cubicBezTo>
                  <a:pt x="2232" y="783"/>
                  <a:pt x="2206" y="791"/>
                  <a:pt x="2189" y="799"/>
                </a:cubicBezTo>
                <a:cubicBezTo>
                  <a:pt x="2138" y="834"/>
                  <a:pt x="2078" y="859"/>
                  <a:pt x="2036" y="902"/>
                </a:cubicBezTo>
                <a:cubicBezTo>
                  <a:pt x="1976" y="944"/>
                  <a:pt x="1968" y="1047"/>
                  <a:pt x="2019" y="1081"/>
                </a:cubicBezTo>
                <a:cubicBezTo>
                  <a:pt x="2061" y="1115"/>
                  <a:pt x="2112" y="1140"/>
                  <a:pt x="2146" y="1183"/>
                </a:cubicBezTo>
                <a:cubicBezTo>
                  <a:pt x="2155" y="1191"/>
                  <a:pt x="2172" y="1191"/>
                  <a:pt x="2189" y="1191"/>
                </a:cubicBezTo>
                <a:cubicBezTo>
                  <a:pt x="2223" y="1191"/>
                  <a:pt x="2232" y="1209"/>
                  <a:pt x="2223" y="1234"/>
                </a:cubicBezTo>
                <a:cubicBezTo>
                  <a:pt x="2223" y="1251"/>
                  <a:pt x="2215" y="1277"/>
                  <a:pt x="2215" y="1294"/>
                </a:cubicBezTo>
                <a:cubicBezTo>
                  <a:pt x="2215" y="1302"/>
                  <a:pt x="2232" y="1319"/>
                  <a:pt x="2240" y="1328"/>
                </a:cubicBezTo>
                <a:cubicBezTo>
                  <a:pt x="2249" y="1319"/>
                  <a:pt x="2257" y="1311"/>
                  <a:pt x="2257" y="1302"/>
                </a:cubicBezTo>
                <a:cubicBezTo>
                  <a:pt x="2266" y="1285"/>
                  <a:pt x="2266" y="1268"/>
                  <a:pt x="2266" y="1251"/>
                </a:cubicBezTo>
                <a:cubicBezTo>
                  <a:pt x="2266" y="1225"/>
                  <a:pt x="2283" y="1209"/>
                  <a:pt x="2308" y="1200"/>
                </a:cubicBezTo>
                <a:cubicBezTo>
                  <a:pt x="2368" y="1183"/>
                  <a:pt x="2376" y="1174"/>
                  <a:pt x="2360" y="1115"/>
                </a:cubicBezTo>
                <a:cubicBezTo>
                  <a:pt x="2351" y="1081"/>
                  <a:pt x="2360" y="1047"/>
                  <a:pt x="2376" y="1013"/>
                </a:cubicBezTo>
                <a:cubicBezTo>
                  <a:pt x="2394" y="979"/>
                  <a:pt x="2394" y="944"/>
                  <a:pt x="2411" y="910"/>
                </a:cubicBezTo>
                <a:cubicBezTo>
                  <a:pt x="2419" y="876"/>
                  <a:pt x="2436" y="876"/>
                  <a:pt x="2470" y="893"/>
                </a:cubicBezTo>
                <a:cubicBezTo>
                  <a:pt x="2487" y="902"/>
                  <a:pt x="2504" y="910"/>
                  <a:pt x="2521" y="919"/>
                </a:cubicBezTo>
                <a:cubicBezTo>
                  <a:pt x="2530" y="927"/>
                  <a:pt x="2530" y="927"/>
                  <a:pt x="2530" y="927"/>
                </a:cubicBezTo>
                <a:cubicBezTo>
                  <a:pt x="2538" y="970"/>
                  <a:pt x="2589" y="987"/>
                  <a:pt x="2581" y="1038"/>
                </a:cubicBezTo>
                <a:cubicBezTo>
                  <a:pt x="2581" y="1055"/>
                  <a:pt x="2589" y="1072"/>
                  <a:pt x="2615" y="1081"/>
                </a:cubicBezTo>
                <a:cubicBezTo>
                  <a:pt x="2641" y="1089"/>
                  <a:pt x="2666" y="1081"/>
                  <a:pt x="2675" y="1055"/>
                </a:cubicBezTo>
                <a:cubicBezTo>
                  <a:pt x="2683" y="1047"/>
                  <a:pt x="2692" y="1030"/>
                  <a:pt x="2709" y="1021"/>
                </a:cubicBezTo>
                <a:cubicBezTo>
                  <a:pt x="2709" y="1021"/>
                  <a:pt x="2717" y="1013"/>
                  <a:pt x="2726" y="1013"/>
                </a:cubicBezTo>
                <a:cubicBezTo>
                  <a:pt x="2726" y="1021"/>
                  <a:pt x="2734" y="1030"/>
                  <a:pt x="2734" y="1030"/>
                </a:cubicBezTo>
                <a:cubicBezTo>
                  <a:pt x="2734" y="1038"/>
                  <a:pt x="2734" y="1038"/>
                  <a:pt x="2734" y="1038"/>
                </a:cubicBezTo>
                <a:cubicBezTo>
                  <a:pt x="2726" y="1081"/>
                  <a:pt x="2734" y="1115"/>
                  <a:pt x="2768" y="1149"/>
                </a:cubicBezTo>
                <a:cubicBezTo>
                  <a:pt x="2777" y="1149"/>
                  <a:pt x="2777" y="1166"/>
                  <a:pt x="2777" y="1174"/>
                </a:cubicBezTo>
                <a:cubicBezTo>
                  <a:pt x="2768" y="1209"/>
                  <a:pt x="2794" y="1217"/>
                  <a:pt x="2811" y="1234"/>
                </a:cubicBezTo>
                <a:cubicBezTo>
                  <a:pt x="2837" y="1260"/>
                  <a:pt x="2862" y="1277"/>
                  <a:pt x="2871" y="1302"/>
                </a:cubicBezTo>
                <a:cubicBezTo>
                  <a:pt x="2887" y="1336"/>
                  <a:pt x="2879" y="1362"/>
                  <a:pt x="2853" y="1396"/>
                </a:cubicBezTo>
                <a:cubicBezTo>
                  <a:pt x="2819" y="1421"/>
                  <a:pt x="2819" y="1430"/>
                  <a:pt x="2853" y="1464"/>
                </a:cubicBezTo>
                <a:cubicBezTo>
                  <a:pt x="2871" y="1472"/>
                  <a:pt x="2896" y="1490"/>
                  <a:pt x="2905" y="1506"/>
                </a:cubicBezTo>
                <a:cubicBezTo>
                  <a:pt x="2913" y="1515"/>
                  <a:pt x="2922" y="1532"/>
                  <a:pt x="2922" y="1540"/>
                </a:cubicBezTo>
                <a:cubicBezTo>
                  <a:pt x="2913" y="1549"/>
                  <a:pt x="2896" y="1558"/>
                  <a:pt x="2887" y="1549"/>
                </a:cubicBezTo>
                <a:cubicBezTo>
                  <a:pt x="2845" y="1540"/>
                  <a:pt x="2811" y="1532"/>
                  <a:pt x="2777" y="1524"/>
                </a:cubicBezTo>
                <a:cubicBezTo>
                  <a:pt x="2768" y="1524"/>
                  <a:pt x="2760" y="1506"/>
                  <a:pt x="2768" y="1498"/>
                </a:cubicBezTo>
                <a:cubicBezTo>
                  <a:pt x="2777" y="1472"/>
                  <a:pt x="2785" y="1455"/>
                  <a:pt x="2802" y="1421"/>
                </a:cubicBezTo>
                <a:cubicBezTo>
                  <a:pt x="2785" y="1430"/>
                  <a:pt x="2777" y="1438"/>
                  <a:pt x="2768" y="1438"/>
                </a:cubicBezTo>
                <a:cubicBezTo>
                  <a:pt x="2743" y="1447"/>
                  <a:pt x="2726" y="1464"/>
                  <a:pt x="2700" y="1464"/>
                </a:cubicBezTo>
                <a:cubicBezTo>
                  <a:pt x="2547" y="1447"/>
                  <a:pt x="2589" y="1438"/>
                  <a:pt x="2462" y="1524"/>
                </a:cubicBezTo>
                <a:cubicBezTo>
                  <a:pt x="2411" y="1558"/>
                  <a:pt x="2360" y="1592"/>
                  <a:pt x="2300" y="1626"/>
                </a:cubicBezTo>
                <a:cubicBezTo>
                  <a:pt x="2274" y="1643"/>
                  <a:pt x="2240" y="1651"/>
                  <a:pt x="2206" y="1668"/>
                </a:cubicBezTo>
                <a:cubicBezTo>
                  <a:pt x="2172" y="1685"/>
                  <a:pt x="2130" y="1702"/>
                  <a:pt x="2095" y="1720"/>
                </a:cubicBezTo>
                <a:cubicBezTo>
                  <a:pt x="2095" y="1728"/>
                  <a:pt x="2095" y="1736"/>
                  <a:pt x="2095" y="1736"/>
                </a:cubicBezTo>
                <a:close/>
                <a:moveTo>
                  <a:pt x="2104" y="1694"/>
                </a:moveTo>
                <a:lnTo>
                  <a:pt x="2104" y="1694"/>
                </a:lnTo>
                <a:cubicBezTo>
                  <a:pt x="2121" y="1660"/>
                  <a:pt x="2146" y="1634"/>
                  <a:pt x="2180" y="1634"/>
                </a:cubicBezTo>
                <a:lnTo>
                  <a:pt x="2180" y="1609"/>
                </a:lnTo>
                <a:cubicBezTo>
                  <a:pt x="2164" y="1583"/>
                  <a:pt x="2146" y="1575"/>
                  <a:pt x="2121" y="1575"/>
                </a:cubicBezTo>
                <a:cubicBezTo>
                  <a:pt x="2104" y="1575"/>
                  <a:pt x="2070" y="1558"/>
                  <a:pt x="2070" y="1540"/>
                </a:cubicBezTo>
                <a:cubicBezTo>
                  <a:pt x="2061" y="1506"/>
                  <a:pt x="2044" y="1498"/>
                  <a:pt x="2019" y="1481"/>
                </a:cubicBezTo>
                <a:cubicBezTo>
                  <a:pt x="2010" y="1472"/>
                  <a:pt x="1993" y="1472"/>
                  <a:pt x="1976" y="1481"/>
                </a:cubicBezTo>
                <a:cubicBezTo>
                  <a:pt x="1951" y="1498"/>
                  <a:pt x="1925" y="1515"/>
                  <a:pt x="1899" y="1532"/>
                </a:cubicBezTo>
                <a:cubicBezTo>
                  <a:pt x="1891" y="1532"/>
                  <a:pt x="1883" y="1540"/>
                  <a:pt x="1874" y="1549"/>
                </a:cubicBezTo>
                <a:cubicBezTo>
                  <a:pt x="1874" y="1549"/>
                  <a:pt x="1874" y="1558"/>
                  <a:pt x="1883" y="1558"/>
                </a:cubicBezTo>
                <a:cubicBezTo>
                  <a:pt x="1891" y="1558"/>
                  <a:pt x="1908" y="1558"/>
                  <a:pt x="1917" y="1549"/>
                </a:cubicBezTo>
                <a:cubicBezTo>
                  <a:pt x="1951" y="1549"/>
                  <a:pt x="1985" y="1540"/>
                  <a:pt x="2019" y="1540"/>
                </a:cubicBezTo>
                <a:cubicBezTo>
                  <a:pt x="2027" y="1532"/>
                  <a:pt x="2036" y="1540"/>
                  <a:pt x="2044" y="1549"/>
                </a:cubicBezTo>
                <a:cubicBezTo>
                  <a:pt x="2053" y="1549"/>
                  <a:pt x="2061" y="1566"/>
                  <a:pt x="2061" y="1575"/>
                </a:cubicBezTo>
                <a:cubicBezTo>
                  <a:pt x="2053" y="1575"/>
                  <a:pt x="2044" y="1583"/>
                  <a:pt x="2036" y="1583"/>
                </a:cubicBezTo>
                <a:cubicBezTo>
                  <a:pt x="1985" y="1583"/>
                  <a:pt x="1934" y="1643"/>
                  <a:pt x="1934" y="1694"/>
                </a:cubicBezTo>
                <a:cubicBezTo>
                  <a:pt x="1934" y="1711"/>
                  <a:pt x="1959" y="1720"/>
                  <a:pt x="1968" y="1736"/>
                </a:cubicBezTo>
                <a:cubicBezTo>
                  <a:pt x="1976" y="1728"/>
                  <a:pt x="1985" y="1720"/>
                  <a:pt x="2002" y="1702"/>
                </a:cubicBezTo>
                <a:cubicBezTo>
                  <a:pt x="2002" y="1702"/>
                  <a:pt x="2002" y="1694"/>
                  <a:pt x="2002" y="1685"/>
                </a:cubicBezTo>
                <a:cubicBezTo>
                  <a:pt x="2002" y="1660"/>
                  <a:pt x="2019" y="1651"/>
                  <a:pt x="2044" y="1651"/>
                </a:cubicBezTo>
                <a:cubicBezTo>
                  <a:pt x="2061" y="1643"/>
                  <a:pt x="2078" y="1651"/>
                  <a:pt x="2087" y="1668"/>
                </a:cubicBezTo>
                <a:cubicBezTo>
                  <a:pt x="2095" y="1677"/>
                  <a:pt x="2095" y="1685"/>
                  <a:pt x="2104" y="1694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3">
            <a:extLst>
              <a:ext uri="{FF2B5EF4-FFF2-40B4-BE49-F238E27FC236}">
                <a16:creationId xmlns:a16="http://schemas.microsoft.com/office/drawing/2014/main" id="{F7D412FD-F802-AC44-972F-713235019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8585" y="8500084"/>
            <a:ext cx="1758824" cy="1844919"/>
          </a:xfrm>
          <a:custGeom>
            <a:avLst/>
            <a:gdLst>
              <a:gd name="T0" fmla="*/ 0 w 1891"/>
              <a:gd name="T1" fmla="*/ 613 h 1985"/>
              <a:gd name="T2" fmla="*/ 0 w 1891"/>
              <a:gd name="T3" fmla="*/ 613 h 1985"/>
              <a:gd name="T4" fmla="*/ 18 w 1891"/>
              <a:gd name="T5" fmla="*/ 400 h 1985"/>
              <a:gd name="T6" fmla="*/ 52 w 1891"/>
              <a:gd name="T7" fmla="*/ 341 h 1985"/>
              <a:gd name="T8" fmla="*/ 128 w 1891"/>
              <a:gd name="T9" fmla="*/ 272 h 1985"/>
              <a:gd name="T10" fmla="*/ 188 w 1891"/>
              <a:gd name="T11" fmla="*/ 204 h 1985"/>
              <a:gd name="T12" fmla="*/ 409 w 1891"/>
              <a:gd name="T13" fmla="*/ 51 h 1985"/>
              <a:gd name="T14" fmla="*/ 520 w 1891"/>
              <a:gd name="T15" fmla="*/ 25 h 1985"/>
              <a:gd name="T16" fmla="*/ 682 w 1891"/>
              <a:gd name="T17" fmla="*/ 0 h 1985"/>
              <a:gd name="T18" fmla="*/ 741 w 1891"/>
              <a:gd name="T19" fmla="*/ 68 h 1985"/>
              <a:gd name="T20" fmla="*/ 775 w 1891"/>
              <a:gd name="T21" fmla="*/ 119 h 1985"/>
              <a:gd name="T22" fmla="*/ 929 w 1891"/>
              <a:gd name="T23" fmla="*/ 187 h 1985"/>
              <a:gd name="T24" fmla="*/ 979 w 1891"/>
              <a:gd name="T25" fmla="*/ 170 h 1985"/>
              <a:gd name="T26" fmla="*/ 1073 w 1891"/>
              <a:gd name="T27" fmla="*/ 136 h 1985"/>
              <a:gd name="T28" fmla="*/ 1302 w 1891"/>
              <a:gd name="T29" fmla="*/ 170 h 1985"/>
              <a:gd name="T30" fmla="*/ 1336 w 1891"/>
              <a:gd name="T31" fmla="*/ 179 h 1985"/>
              <a:gd name="T32" fmla="*/ 1379 w 1891"/>
              <a:gd name="T33" fmla="*/ 255 h 1985"/>
              <a:gd name="T34" fmla="*/ 1388 w 1891"/>
              <a:gd name="T35" fmla="*/ 281 h 1985"/>
              <a:gd name="T36" fmla="*/ 1422 w 1891"/>
              <a:gd name="T37" fmla="*/ 375 h 1985"/>
              <a:gd name="T38" fmla="*/ 1456 w 1891"/>
              <a:gd name="T39" fmla="*/ 477 h 1985"/>
              <a:gd name="T40" fmla="*/ 1550 w 1891"/>
              <a:gd name="T41" fmla="*/ 622 h 1985"/>
              <a:gd name="T42" fmla="*/ 1643 w 1891"/>
              <a:gd name="T43" fmla="*/ 707 h 1985"/>
              <a:gd name="T44" fmla="*/ 1762 w 1891"/>
              <a:gd name="T45" fmla="*/ 732 h 1985"/>
              <a:gd name="T46" fmla="*/ 1822 w 1891"/>
              <a:gd name="T47" fmla="*/ 707 h 1985"/>
              <a:gd name="T48" fmla="*/ 1882 w 1891"/>
              <a:gd name="T49" fmla="*/ 741 h 1985"/>
              <a:gd name="T50" fmla="*/ 1848 w 1891"/>
              <a:gd name="T51" fmla="*/ 843 h 1985"/>
              <a:gd name="T52" fmla="*/ 1635 w 1891"/>
              <a:gd name="T53" fmla="*/ 1039 h 1985"/>
              <a:gd name="T54" fmla="*/ 1541 w 1891"/>
              <a:gd name="T55" fmla="*/ 1218 h 1985"/>
              <a:gd name="T56" fmla="*/ 1558 w 1891"/>
              <a:gd name="T57" fmla="*/ 1328 h 1985"/>
              <a:gd name="T58" fmla="*/ 1507 w 1891"/>
              <a:gd name="T59" fmla="*/ 1482 h 1985"/>
              <a:gd name="T60" fmla="*/ 1439 w 1891"/>
              <a:gd name="T61" fmla="*/ 1524 h 1985"/>
              <a:gd name="T62" fmla="*/ 1405 w 1891"/>
              <a:gd name="T63" fmla="*/ 1592 h 1985"/>
              <a:gd name="T64" fmla="*/ 1379 w 1891"/>
              <a:gd name="T65" fmla="*/ 1678 h 1985"/>
              <a:gd name="T66" fmla="*/ 1294 w 1891"/>
              <a:gd name="T67" fmla="*/ 1822 h 1985"/>
              <a:gd name="T68" fmla="*/ 1081 w 1891"/>
              <a:gd name="T69" fmla="*/ 1942 h 1985"/>
              <a:gd name="T70" fmla="*/ 970 w 1891"/>
              <a:gd name="T71" fmla="*/ 1967 h 1985"/>
              <a:gd name="T72" fmla="*/ 920 w 1891"/>
              <a:gd name="T73" fmla="*/ 1984 h 1985"/>
              <a:gd name="T74" fmla="*/ 861 w 1891"/>
              <a:gd name="T75" fmla="*/ 1908 h 1985"/>
              <a:gd name="T76" fmla="*/ 818 w 1891"/>
              <a:gd name="T77" fmla="*/ 1609 h 1985"/>
              <a:gd name="T78" fmla="*/ 784 w 1891"/>
              <a:gd name="T79" fmla="*/ 1516 h 1985"/>
              <a:gd name="T80" fmla="*/ 801 w 1891"/>
              <a:gd name="T81" fmla="*/ 1311 h 1985"/>
              <a:gd name="T82" fmla="*/ 758 w 1891"/>
              <a:gd name="T83" fmla="*/ 1107 h 1985"/>
              <a:gd name="T84" fmla="*/ 707 w 1891"/>
              <a:gd name="T85" fmla="*/ 962 h 1985"/>
              <a:gd name="T86" fmla="*/ 656 w 1891"/>
              <a:gd name="T87" fmla="*/ 894 h 1985"/>
              <a:gd name="T88" fmla="*/ 605 w 1891"/>
              <a:gd name="T89" fmla="*/ 868 h 1985"/>
              <a:gd name="T90" fmla="*/ 503 w 1891"/>
              <a:gd name="T91" fmla="*/ 852 h 1985"/>
              <a:gd name="T92" fmla="*/ 239 w 1891"/>
              <a:gd name="T93" fmla="*/ 902 h 1985"/>
              <a:gd name="T94" fmla="*/ 188 w 1891"/>
              <a:gd name="T95" fmla="*/ 894 h 1985"/>
              <a:gd name="T96" fmla="*/ 0 w 1891"/>
              <a:gd name="T97" fmla="*/ 613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91" h="1985">
                <a:moveTo>
                  <a:pt x="0" y="613"/>
                </a:moveTo>
                <a:lnTo>
                  <a:pt x="0" y="613"/>
                </a:lnTo>
                <a:cubicBezTo>
                  <a:pt x="9" y="536"/>
                  <a:pt x="9" y="468"/>
                  <a:pt x="18" y="400"/>
                </a:cubicBezTo>
                <a:cubicBezTo>
                  <a:pt x="18" y="383"/>
                  <a:pt x="34" y="357"/>
                  <a:pt x="52" y="341"/>
                </a:cubicBezTo>
                <a:cubicBezTo>
                  <a:pt x="68" y="315"/>
                  <a:pt x="103" y="298"/>
                  <a:pt x="128" y="272"/>
                </a:cubicBezTo>
                <a:cubicBezTo>
                  <a:pt x="154" y="255"/>
                  <a:pt x="179" y="230"/>
                  <a:pt x="188" y="204"/>
                </a:cubicBezTo>
                <a:cubicBezTo>
                  <a:pt x="256" y="76"/>
                  <a:pt x="264" y="68"/>
                  <a:pt x="409" y="51"/>
                </a:cubicBezTo>
                <a:cubicBezTo>
                  <a:pt x="443" y="51"/>
                  <a:pt x="486" y="34"/>
                  <a:pt x="520" y="25"/>
                </a:cubicBezTo>
                <a:cubicBezTo>
                  <a:pt x="580" y="17"/>
                  <a:pt x="631" y="8"/>
                  <a:pt x="682" y="0"/>
                </a:cubicBezTo>
                <a:cubicBezTo>
                  <a:pt x="716" y="0"/>
                  <a:pt x="750" y="34"/>
                  <a:pt x="741" y="68"/>
                </a:cubicBezTo>
                <a:cubicBezTo>
                  <a:pt x="733" y="102"/>
                  <a:pt x="750" y="111"/>
                  <a:pt x="775" y="119"/>
                </a:cubicBezTo>
                <a:cubicBezTo>
                  <a:pt x="826" y="136"/>
                  <a:pt x="886" y="153"/>
                  <a:pt x="929" y="187"/>
                </a:cubicBezTo>
                <a:cubicBezTo>
                  <a:pt x="946" y="204"/>
                  <a:pt x="963" y="196"/>
                  <a:pt x="979" y="170"/>
                </a:cubicBezTo>
                <a:cubicBezTo>
                  <a:pt x="1013" y="119"/>
                  <a:pt x="1013" y="119"/>
                  <a:pt x="1073" y="136"/>
                </a:cubicBezTo>
                <a:cubicBezTo>
                  <a:pt x="1149" y="161"/>
                  <a:pt x="1226" y="187"/>
                  <a:pt x="1302" y="170"/>
                </a:cubicBezTo>
                <a:cubicBezTo>
                  <a:pt x="1311" y="161"/>
                  <a:pt x="1328" y="170"/>
                  <a:pt x="1336" y="179"/>
                </a:cubicBezTo>
                <a:cubicBezTo>
                  <a:pt x="1354" y="204"/>
                  <a:pt x="1371" y="230"/>
                  <a:pt x="1379" y="255"/>
                </a:cubicBezTo>
                <a:cubicBezTo>
                  <a:pt x="1388" y="264"/>
                  <a:pt x="1388" y="272"/>
                  <a:pt x="1388" y="281"/>
                </a:cubicBezTo>
                <a:cubicBezTo>
                  <a:pt x="1379" y="323"/>
                  <a:pt x="1405" y="349"/>
                  <a:pt x="1422" y="375"/>
                </a:cubicBezTo>
                <a:cubicBezTo>
                  <a:pt x="1439" y="409"/>
                  <a:pt x="1447" y="443"/>
                  <a:pt x="1456" y="477"/>
                </a:cubicBezTo>
                <a:cubicBezTo>
                  <a:pt x="1473" y="536"/>
                  <a:pt x="1498" y="587"/>
                  <a:pt x="1550" y="622"/>
                </a:cubicBezTo>
                <a:cubicBezTo>
                  <a:pt x="1584" y="647"/>
                  <a:pt x="1618" y="672"/>
                  <a:pt x="1643" y="707"/>
                </a:cubicBezTo>
                <a:cubicBezTo>
                  <a:pt x="1677" y="749"/>
                  <a:pt x="1711" y="758"/>
                  <a:pt x="1762" y="732"/>
                </a:cubicBezTo>
                <a:cubicBezTo>
                  <a:pt x="1788" y="724"/>
                  <a:pt x="1805" y="715"/>
                  <a:pt x="1822" y="707"/>
                </a:cubicBezTo>
                <a:cubicBezTo>
                  <a:pt x="1856" y="698"/>
                  <a:pt x="1873" y="707"/>
                  <a:pt x="1882" y="741"/>
                </a:cubicBezTo>
                <a:cubicBezTo>
                  <a:pt x="1890" y="783"/>
                  <a:pt x="1873" y="817"/>
                  <a:pt x="1848" y="843"/>
                </a:cubicBezTo>
                <a:cubicBezTo>
                  <a:pt x="1779" y="911"/>
                  <a:pt x="1711" y="979"/>
                  <a:pt x="1635" y="1039"/>
                </a:cubicBezTo>
                <a:cubicBezTo>
                  <a:pt x="1584" y="1090"/>
                  <a:pt x="1550" y="1149"/>
                  <a:pt x="1541" y="1218"/>
                </a:cubicBezTo>
                <a:cubicBezTo>
                  <a:pt x="1532" y="1252"/>
                  <a:pt x="1550" y="1294"/>
                  <a:pt x="1558" y="1328"/>
                </a:cubicBezTo>
                <a:cubicBezTo>
                  <a:pt x="1584" y="1422"/>
                  <a:pt x="1592" y="1422"/>
                  <a:pt x="1507" y="1482"/>
                </a:cubicBezTo>
                <a:cubicBezTo>
                  <a:pt x="1481" y="1499"/>
                  <a:pt x="1464" y="1516"/>
                  <a:pt x="1439" y="1524"/>
                </a:cubicBezTo>
                <a:cubicBezTo>
                  <a:pt x="1413" y="1541"/>
                  <a:pt x="1405" y="1567"/>
                  <a:pt x="1405" y="1592"/>
                </a:cubicBezTo>
                <a:cubicBezTo>
                  <a:pt x="1413" y="1626"/>
                  <a:pt x="1396" y="1652"/>
                  <a:pt x="1379" y="1678"/>
                </a:cubicBezTo>
                <a:cubicBezTo>
                  <a:pt x="1345" y="1729"/>
                  <a:pt x="1320" y="1771"/>
                  <a:pt x="1294" y="1822"/>
                </a:cubicBezTo>
                <a:cubicBezTo>
                  <a:pt x="1243" y="1899"/>
                  <a:pt x="1175" y="1950"/>
                  <a:pt x="1081" y="1942"/>
                </a:cubicBezTo>
                <a:cubicBezTo>
                  <a:pt x="1039" y="1942"/>
                  <a:pt x="1005" y="1950"/>
                  <a:pt x="970" y="1967"/>
                </a:cubicBezTo>
                <a:cubicBezTo>
                  <a:pt x="962" y="1976"/>
                  <a:pt x="937" y="1984"/>
                  <a:pt x="920" y="1984"/>
                </a:cubicBezTo>
                <a:cubicBezTo>
                  <a:pt x="878" y="1984"/>
                  <a:pt x="844" y="1950"/>
                  <a:pt x="861" y="1908"/>
                </a:cubicBezTo>
                <a:cubicBezTo>
                  <a:pt x="895" y="1805"/>
                  <a:pt x="844" y="1712"/>
                  <a:pt x="818" y="1609"/>
                </a:cubicBezTo>
                <a:cubicBezTo>
                  <a:pt x="810" y="1584"/>
                  <a:pt x="801" y="1550"/>
                  <a:pt x="784" y="1516"/>
                </a:cubicBezTo>
                <a:cubicBezTo>
                  <a:pt x="767" y="1448"/>
                  <a:pt x="775" y="1379"/>
                  <a:pt x="801" y="1311"/>
                </a:cubicBezTo>
                <a:cubicBezTo>
                  <a:pt x="818" y="1243"/>
                  <a:pt x="818" y="1167"/>
                  <a:pt x="758" y="1107"/>
                </a:cubicBezTo>
                <a:cubicBezTo>
                  <a:pt x="716" y="1073"/>
                  <a:pt x="699" y="1022"/>
                  <a:pt x="707" y="962"/>
                </a:cubicBezTo>
                <a:cubicBezTo>
                  <a:pt x="716" y="911"/>
                  <a:pt x="707" y="902"/>
                  <a:pt x="656" y="894"/>
                </a:cubicBezTo>
                <a:cubicBezTo>
                  <a:pt x="639" y="894"/>
                  <a:pt x="622" y="886"/>
                  <a:pt x="605" y="868"/>
                </a:cubicBezTo>
                <a:cubicBezTo>
                  <a:pt x="571" y="852"/>
                  <a:pt x="545" y="834"/>
                  <a:pt x="503" y="852"/>
                </a:cubicBezTo>
                <a:cubicBezTo>
                  <a:pt x="418" y="894"/>
                  <a:pt x="333" y="902"/>
                  <a:pt x="239" y="902"/>
                </a:cubicBezTo>
                <a:cubicBezTo>
                  <a:pt x="222" y="902"/>
                  <a:pt x="205" y="902"/>
                  <a:pt x="188" y="894"/>
                </a:cubicBezTo>
                <a:cubicBezTo>
                  <a:pt x="60" y="843"/>
                  <a:pt x="0" y="783"/>
                  <a:pt x="0" y="61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4">
            <a:extLst>
              <a:ext uri="{FF2B5EF4-FFF2-40B4-BE49-F238E27FC236}">
                <a16:creationId xmlns:a16="http://schemas.microsoft.com/office/drawing/2014/main" id="{12CE61FE-0B61-554F-8ED8-B837B79A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646" y="11091171"/>
            <a:ext cx="4591799" cy="500178"/>
          </a:xfrm>
          <a:custGeom>
            <a:avLst/>
            <a:gdLst>
              <a:gd name="T0" fmla="*/ 2462 w 4940"/>
              <a:gd name="T1" fmla="*/ 528 h 537"/>
              <a:gd name="T2" fmla="*/ 43 w 4940"/>
              <a:gd name="T3" fmla="*/ 528 h 537"/>
              <a:gd name="T4" fmla="*/ 26 w 4940"/>
              <a:gd name="T5" fmla="*/ 460 h 537"/>
              <a:gd name="T6" fmla="*/ 145 w 4940"/>
              <a:gd name="T7" fmla="*/ 426 h 537"/>
              <a:gd name="T8" fmla="*/ 290 w 4940"/>
              <a:gd name="T9" fmla="*/ 451 h 537"/>
              <a:gd name="T10" fmla="*/ 443 w 4940"/>
              <a:gd name="T11" fmla="*/ 400 h 537"/>
              <a:gd name="T12" fmla="*/ 588 w 4940"/>
              <a:gd name="T13" fmla="*/ 374 h 537"/>
              <a:gd name="T14" fmla="*/ 767 w 4940"/>
              <a:gd name="T15" fmla="*/ 340 h 537"/>
              <a:gd name="T16" fmla="*/ 946 w 4940"/>
              <a:gd name="T17" fmla="*/ 366 h 537"/>
              <a:gd name="T18" fmla="*/ 1108 w 4940"/>
              <a:gd name="T19" fmla="*/ 383 h 537"/>
              <a:gd name="T20" fmla="*/ 1227 w 4940"/>
              <a:gd name="T21" fmla="*/ 289 h 537"/>
              <a:gd name="T22" fmla="*/ 1269 w 4940"/>
              <a:gd name="T23" fmla="*/ 238 h 537"/>
              <a:gd name="T24" fmla="*/ 1355 w 4940"/>
              <a:gd name="T25" fmla="*/ 340 h 537"/>
              <a:gd name="T26" fmla="*/ 1414 w 4940"/>
              <a:gd name="T27" fmla="*/ 349 h 537"/>
              <a:gd name="T28" fmla="*/ 1653 w 4940"/>
              <a:gd name="T29" fmla="*/ 153 h 537"/>
              <a:gd name="T30" fmla="*/ 1798 w 4940"/>
              <a:gd name="T31" fmla="*/ 34 h 537"/>
              <a:gd name="T32" fmla="*/ 1917 w 4940"/>
              <a:gd name="T33" fmla="*/ 110 h 537"/>
              <a:gd name="T34" fmla="*/ 2053 w 4940"/>
              <a:gd name="T35" fmla="*/ 127 h 537"/>
              <a:gd name="T36" fmla="*/ 2155 w 4940"/>
              <a:gd name="T37" fmla="*/ 170 h 537"/>
              <a:gd name="T38" fmla="*/ 2215 w 4940"/>
              <a:gd name="T39" fmla="*/ 213 h 537"/>
              <a:gd name="T40" fmla="*/ 2053 w 4940"/>
              <a:gd name="T41" fmla="*/ 417 h 537"/>
              <a:gd name="T42" fmla="*/ 2087 w 4940"/>
              <a:gd name="T43" fmla="*/ 451 h 537"/>
              <a:gd name="T44" fmla="*/ 2249 w 4940"/>
              <a:gd name="T45" fmla="*/ 340 h 537"/>
              <a:gd name="T46" fmla="*/ 2428 w 4940"/>
              <a:gd name="T47" fmla="*/ 238 h 537"/>
              <a:gd name="T48" fmla="*/ 3040 w 4940"/>
              <a:gd name="T49" fmla="*/ 68 h 537"/>
              <a:gd name="T50" fmla="*/ 3278 w 4940"/>
              <a:gd name="T51" fmla="*/ 68 h 537"/>
              <a:gd name="T52" fmla="*/ 3517 w 4940"/>
              <a:gd name="T53" fmla="*/ 127 h 537"/>
              <a:gd name="T54" fmla="*/ 3909 w 4940"/>
              <a:gd name="T55" fmla="*/ 34 h 537"/>
              <a:gd name="T56" fmla="*/ 4139 w 4940"/>
              <a:gd name="T57" fmla="*/ 85 h 537"/>
              <a:gd name="T58" fmla="*/ 4624 w 4940"/>
              <a:gd name="T59" fmla="*/ 323 h 537"/>
              <a:gd name="T60" fmla="*/ 4888 w 4940"/>
              <a:gd name="T61" fmla="*/ 451 h 537"/>
              <a:gd name="T62" fmla="*/ 4897 w 4940"/>
              <a:gd name="T63" fmla="*/ 528 h 537"/>
              <a:gd name="T64" fmla="*/ 2462 w 4940"/>
              <a:gd name="T65" fmla="*/ 52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40" h="537">
                <a:moveTo>
                  <a:pt x="2462" y="528"/>
                </a:moveTo>
                <a:lnTo>
                  <a:pt x="2462" y="528"/>
                </a:lnTo>
                <a:cubicBezTo>
                  <a:pt x="1661" y="528"/>
                  <a:pt x="860" y="528"/>
                  <a:pt x="60" y="528"/>
                </a:cubicBezTo>
                <a:cubicBezTo>
                  <a:pt x="60" y="528"/>
                  <a:pt x="52" y="536"/>
                  <a:pt x="43" y="528"/>
                </a:cubicBezTo>
                <a:cubicBezTo>
                  <a:pt x="26" y="528"/>
                  <a:pt x="9" y="519"/>
                  <a:pt x="9" y="511"/>
                </a:cubicBezTo>
                <a:cubicBezTo>
                  <a:pt x="0" y="494"/>
                  <a:pt x="9" y="468"/>
                  <a:pt x="26" y="460"/>
                </a:cubicBezTo>
                <a:cubicBezTo>
                  <a:pt x="43" y="451"/>
                  <a:pt x="68" y="451"/>
                  <a:pt x="86" y="442"/>
                </a:cubicBezTo>
                <a:cubicBezTo>
                  <a:pt x="103" y="442"/>
                  <a:pt x="120" y="434"/>
                  <a:pt x="145" y="426"/>
                </a:cubicBezTo>
                <a:cubicBezTo>
                  <a:pt x="154" y="426"/>
                  <a:pt x="171" y="417"/>
                  <a:pt x="179" y="417"/>
                </a:cubicBezTo>
                <a:cubicBezTo>
                  <a:pt x="213" y="434"/>
                  <a:pt x="256" y="442"/>
                  <a:pt x="290" y="451"/>
                </a:cubicBezTo>
                <a:cubicBezTo>
                  <a:pt x="324" y="460"/>
                  <a:pt x="341" y="451"/>
                  <a:pt x="367" y="434"/>
                </a:cubicBezTo>
                <a:cubicBezTo>
                  <a:pt x="392" y="426"/>
                  <a:pt x="418" y="417"/>
                  <a:pt x="443" y="400"/>
                </a:cubicBezTo>
                <a:cubicBezTo>
                  <a:pt x="452" y="400"/>
                  <a:pt x="460" y="391"/>
                  <a:pt x="469" y="383"/>
                </a:cubicBezTo>
                <a:cubicBezTo>
                  <a:pt x="503" y="349"/>
                  <a:pt x="545" y="349"/>
                  <a:pt x="588" y="374"/>
                </a:cubicBezTo>
                <a:cubicBezTo>
                  <a:pt x="631" y="391"/>
                  <a:pt x="656" y="391"/>
                  <a:pt x="682" y="357"/>
                </a:cubicBezTo>
                <a:cubicBezTo>
                  <a:pt x="707" y="332"/>
                  <a:pt x="733" y="332"/>
                  <a:pt x="767" y="340"/>
                </a:cubicBezTo>
                <a:cubicBezTo>
                  <a:pt x="810" y="349"/>
                  <a:pt x="860" y="357"/>
                  <a:pt x="912" y="366"/>
                </a:cubicBezTo>
                <a:cubicBezTo>
                  <a:pt x="920" y="366"/>
                  <a:pt x="929" y="366"/>
                  <a:pt x="946" y="366"/>
                </a:cubicBezTo>
                <a:cubicBezTo>
                  <a:pt x="980" y="357"/>
                  <a:pt x="1014" y="366"/>
                  <a:pt x="1040" y="383"/>
                </a:cubicBezTo>
                <a:cubicBezTo>
                  <a:pt x="1065" y="391"/>
                  <a:pt x="1091" y="391"/>
                  <a:pt x="1108" y="383"/>
                </a:cubicBezTo>
                <a:cubicBezTo>
                  <a:pt x="1142" y="374"/>
                  <a:pt x="1176" y="357"/>
                  <a:pt x="1201" y="340"/>
                </a:cubicBezTo>
                <a:cubicBezTo>
                  <a:pt x="1227" y="332"/>
                  <a:pt x="1227" y="315"/>
                  <a:pt x="1227" y="289"/>
                </a:cubicBezTo>
                <a:cubicBezTo>
                  <a:pt x="1227" y="272"/>
                  <a:pt x="1227" y="247"/>
                  <a:pt x="1235" y="230"/>
                </a:cubicBezTo>
                <a:cubicBezTo>
                  <a:pt x="1244" y="213"/>
                  <a:pt x="1261" y="221"/>
                  <a:pt x="1269" y="238"/>
                </a:cubicBezTo>
                <a:cubicBezTo>
                  <a:pt x="1269" y="272"/>
                  <a:pt x="1295" y="289"/>
                  <a:pt x="1329" y="298"/>
                </a:cubicBezTo>
                <a:cubicBezTo>
                  <a:pt x="1355" y="306"/>
                  <a:pt x="1363" y="315"/>
                  <a:pt x="1355" y="340"/>
                </a:cubicBezTo>
                <a:cubicBezTo>
                  <a:pt x="1355" y="366"/>
                  <a:pt x="1372" y="374"/>
                  <a:pt x="1389" y="374"/>
                </a:cubicBezTo>
                <a:cubicBezTo>
                  <a:pt x="1397" y="374"/>
                  <a:pt x="1414" y="357"/>
                  <a:pt x="1414" y="349"/>
                </a:cubicBezTo>
                <a:cubicBezTo>
                  <a:pt x="1414" y="255"/>
                  <a:pt x="1482" y="221"/>
                  <a:pt x="1559" y="187"/>
                </a:cubicBezTo>
                <a:cubicBezTo>
                  <a:pt x="1585" y="170"/>
                  <a:pt x="1618" y="161"/>
                  <a:pt x="1653" y="153"/>
                </a:cubicBezTo>
                <a:cubicBezTo>
                  <a:pt x="1678" y="145"/>
                  <a:pt x="1704" y="110"/>
                  <a:pt x="1712" y="85"/>
                </a:cubicBezTo>
                <a:cubicBezTo>
                  <a:pt x="1729" y="51"/>
                  <a:pt x="1746" y="34"/>
                  <a:pt x="1798" y="34"/>
                </a:cubicBezTo>
                <a:cubicBezTo>
                  <a:pt x="1848" y="34"/>
                  <a:pt x="1866" y="42"/>
                  <a:pt x="1883" y="76"/>
                </a:cubicBezTo>
                <a:cubicBezTo>
                  <a:pt x="1883" y="93"/>
                  <a:pt x="1900" y="102"/>
                  <a:pt x="1917" y="110"/>
                </a:cubicBezTo>
                <a:cubicBezTo>
                  <a:pt x="1925" y="119"/>
                  <a:pt x="1942" y="119"/>
                  <a:pt x="1959" y="119"/>
                </a:cubicBezTo>
                <a:cubicBezTo>
                  <a:pt x="1993" y="136"/>
                  <a:pt x="2019" y="136"/>
                  <a:pt x="2053" y="127"/>
                </a:cubicBezTo>
                <a:cubicBezTo>
                  <a:pt x="2079" y="110"/>
                  <a:pt x="2096" y="119"/>
                  <a:pt x="2113" y="145"/>
                </a:cubicBezTo>
                <a:cubicBezTo>
                  <a:pt x="2121" y="153"/>
                  <a:pt x="2138" y="161"/>
                  <a:pt x="2155" y="170"/>
                </a:cubicBezTo>
                <a:cubicBezTo>
                  <a:pt x="2164" y="179"/>
                  <a:pt x="2181" y="170"/>
                  <a:pt x="2198" y="170"/>
                </a:cubicBezTo>
                <a:cubicBezTo>
                  <a:pt x="2215" y="179"/>
                  <a:pt x="2223" y="187"/>
                  <a:pt x="2215" y="213"/>
                </a:cubicBezTo>
                <a:cubicBezTo>
                  <a:pt x="2189" y="281"/>
                  <a:pt x="2155" y="340"/>
                  <a:pt x="2087" y="374"/>
                </a:cubicBezTo>
                <a:cubicBezTo>
                  <a:pt x="2070" y="383"/>
                  <a:pt x="2062" y="400"/>
                  <a:pt x="2053" y="417"/>
                </a:cubicBezTo>
                <a:cubicBezTo>
                  <a:pt x="2044" y="426"/>
                  <a:pt x="2053" y="442"/>
                  <a:pt x="2053" y="451"/>
                </a:cubicBezTo>
                <a:cubicBezTo>
                  <a:pt x="2062" y="451"/>
                  <a:pt x="2079" y="451"/>
                  <a:pt x="2087" y="451"/>
                </a:cubicBezTo>
                <a:cubicBezTo>
                  <a:pt x="2087" y="451"/>
                  <a:pt x="2096" y="451"/>
                  <a:pt x="2104" y="442"/>
                </a:cubicBezTo>
                <a:cubicBezTo>
                  <a:pt x="2147" y="408"/>
                  <a:pt x="2198" y="366"/>
                  <a:pt x="2249" y="340"/>
                </a:cubicBezTo>
                <a:cubicBezTo>
                  <a:pt x="2283" y="315"/>
                  <a:pt x="2325" y="298"/>
                  <a:pt x="2360" y="281"/>
                </a:cubicBezTo>
                <a:cubicBezTo>
                  <a:pt x="2385" y="264"/>
                  <a:pt x="2419" y="255"/>
                  <a:pt x="2428" y="238"/>
                </a:cubicBezTo>
                <a:cubicBezTo>
                  <a:pt x="2504" y="145"/>
                  <a:pt x="2606" y="119"/>
                  <a:pt x="2716" y="102"/>
                </a:cubicBezTo>
                <a:cubicBezTo>
                  <a:pt x="2827" y="93"/>
                  <a:pt x="2929" y="76"/>
                  <a:pt x="3040" y="68"/>
                </a:cubicBezTo>
                <a:cubicBezTo>
                  <a:pt x="3066" y="59"/>
                  <a:pt x="3100" y="68"/>
                  <a:pt x="3125" y="85"/>
                </a:cubicBezTo>
                <a:cubicBezTo>
                  <a:pt x="3176" y="102"/>
                  <a:pt x="3227" y="110"/>
                  <a:pt x="3278" y="68"/>
                </a:cubicBezTo>
                <a:cubicBezTo>
                  <a:pt x="3321" y="34"/>
                  <a:pt x="3372" y="42"/>
                  <a:pt x="3406" y="93"/>
                </a:cubicBezTo>
                <a:cubicBezTo>
                  <a:pt x="3432" y="127"/>
                  <a:pt x="3466" y="136"/>
                  <a:pt x="3517" y="127"/>
                </a:cubicBezTo>
                <a:cubicBezTo>
                  <a:pt x="3585" y="119"/>
                  <a:pt x="3653" y="110"/>
                  <a:pt x="3721" y="102"/>
                </a:cubicBezTo>
                <a:cubicBezTo>
                  <a:pt x="3789" y="93"/>
                  <a:pt x="3849" y="76"/>
                  <a:pt x="3909" y="34"/>
                </a:cubicBezTo>
                <a:cubicBezTo>
                  <a:pt x="3968" y="0"/>
                  <a:pt x="4028" y="0"/>
                  <a:pt x="4079" y="42"/>
                </a:cubicBezTo>
                <a:cubicBezTo>
                  <a:pt x="4096" y="59"/>
                  <a:pt x="4122" y="68"/>
                  <a:pt x="4139" y="85"/>
                </a:cubicBezTo>
                <a:cubicBezTo>
                  <a:pt x="4232" y="170"/>
                  <a:pt x="4343" y="204"/>
                  <a:pt x="4462" y="230"/>
                </a:cubicBezTo>
                <a:cubicBezTo>
                  <a:pt x="4530" y="238"/>
                  <a:pt x="4582" y="264"/>
                  <a:pt x="4624" y="323"/>
                </a:cubicBezTo>
                <a:cubicBezTo>
                  <a:pt x="4658" y="366"/>
                  <a:pt x="4718" y="383"/>
                  <a:pt x="4769" y="400"/>
                </a:cubicBezTo>
                <a:cubicBezTo>
                  <a:pt x="4811" y="417"/>
                  <a:pt x="4854" y="434"/>
                  <a:pt x="4888" y="451"/>
                </a:cubicBezTo>
                <a:cubicBezTo>
                  <a:pt x="4905" y="460"/>
                  <a:pt x="4914" y="468"/>
                  <a:pt x="4922" y="485"/>
                </a:cubicBezTo>
                <a:cubicBezTo>
                  <a:pt x="4939" y="511"/>
                  <a:pt x="4922" y="528"/>
                  <a:pt x="4897" y="528"/>
                </a:cubicBezTo>
                <a:cubicBezTo>
                  <a:pt x="4863" y="528"/>
                  <a:pt x="4837" y="528"/>
                  <a:pt x="4811" y="528"/>
                </a:cubicBezTo>
                <a:cubicBezTo>
                  <a:pt x="4028" y="528"/>
                  <a:pt x="3244" y="528"/>
                  <a:pt x="2462" y="52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84B1EA85-9D55-224A-8EF6-518E287AA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177" y="7282436"/>
            <a:ext cx="1672727" cy="1242247"/>
          </a:xfrm>
          <a:custGeom>
            <a:avLst/>
            <a:gdLst>
              <a:gd name="T0" fmla="*/ 1123 w 1797"/>
              <a:gd name="T1" fmla="*/ 306 h 1337"/>
              <a:gd name="T2" fmla="*/ 1191 w 1797"/>
              <a:gd name="T3" fmla="*/ 144 h 1337"/>
              <a:gd name="T4" fmla="*/ 1217 w 1797"/>
              <a:gd name="T5" fmla="*/ 101 h 1337"/>
              <a:gd name="T6" fmla="*/ 1276 w 1797"/>
              <a:gd name="T7" fmla="*/ 178 h 1337"/>
              <a:gd name="T8" fmla="*/ 1336 w 1797"/>
              <a:gd name="T9" fmla="*/ 119 h 1337"/>
              <a:gd name="T10" fmla="*/ 1515 w 1797"/>
              <a:gd name="T11" fmla="*/ 77 h 1337"/>
              <a:gd name="T12" fmla="*/ 1498 w 1797"/>
              <a:gd name="T13" fmla="*/ 0 h 1337"/>
              <a:gd name="T14" fmla="*/ 1634 w 1797"/>
              <a:gd name="T15" fmla="*/ 26 h 1337"/>
              <a:gd name="T16" fmla="*/ 1711 w 1797"/>
              <a:gd name="T17" fmla="*/ 400 h 1337"/>
              <a:gd name="T18" fmla="*/ 1770 w 1797"/>
              <a:gd name="T19" fmla="*/ 630 h 1337"/>
              <a:gd name="T20" fmla="*/ 1651 w 1797"/>
              <a:gd name="T21" fmla="*/ 825 h 1337"/>
              <a:gd name="T22" fmla="*/ 1481 w 1797"/>
              <a:gd name="T23" fmla="*/ 961 h 1337"/>
              <a:gd name="T24" fmla="*/ 1498 w 1797"/>
              <a:gd name="T25" fmla="*/ 1013 h 1337"/>
              <a:gd name="T26" fmla="*/ 1481 w 1797"/>
              <a:gd name="T27" fmla="*/ 1175 h 1337"/>
              <a:gd name="T28" fmla="*/ 1276 w 1797"/>
              <a:gd name="T29" fmla="*/ 1141 h 1337"/>
              <a:gd name="T30" fmla="*/ 1225 w 1797"/>
              <a:gd name="T31" fmla="*/ 1098 h 1337"/>
              <a:gd name="T32" fmla="*/ 1072 w 1797"/>
              <a:gd name="T33" fmla="*/ 1064 h 1337"/>
              <a:gd name="T34" fmla="*/ 1038 w 1797"/>
              <a:gd name="T35" fmla="*/ 1021 h 1337"/>
              <a:gd name="T36" fmla="*/ 953 w 1797"/>
              <a:gd name="T37" fmla="*/ 1192 h 1337"/>
              <a:gd name="T38" fmla="*/ 859 w 1797"/>
              <a:gd name="T39" fmla="*/ 1209 h 1337"/>
              <a:gd name="T40" fmla="*/ 876 w 1797"/>
              <a:gd name="T41" fmla="*/ 1277 h 1337"/>
              <a:gd name="T42" fmla="*/ 825 w 1797"/>
              <a:gd name="T43" fmla="*/ 1319 h 1337"/>
              <a:gd name="T44" fmla="*/ 732 w 1797"/>
              <a:gd name="T45" fmla="*/ 1132 h 1337"/>
              <a:gd name="T46" fmla="*/ 579 w 1797"/>
              <a:gd name="T47" fmla="*/ 1047 h 1337"/>
              <a:gd name="T48" fmla="*/ 553 w 1797"/>
              <a:gd name="T49" fmla="*/ 1089 h 1337"/>
              <a:gd name="T50" fmla="*/ 690 w 1797"/>
              <a:gd name="T51" fmla="*/ 1175 h 1337"/>
              <a:gd name="T52" fmla="*/ 681 w 1797"/>
              <a:gd name="T53" fmla="*/ 1294 h 1337"/>
              <a:gd name="T54" fmla="*/ 596 w 1797"/>
              <a:gd name="T55" fmla="*/ 1243 h 1337"/>
              <a:gd name="T56" fmla="*/ 485 w 1797"/>
              <a:gd name="T57" fmla="*/ 1123 h 1337"/>
              <a:gd name="T58" fmla="*/ 230 w 1797"/>
              <a:gd name="T59" fmla="*/ 1260 h 1337"/>
              <a:gd name="T60" fmla="*/ 8 w 1797"/>
              <a:gd name="T61" fmla="*/ 1200 h 1337"/>
              <a:gd name="T62" fmla="*/ 59 w 1797"/>
              <a:gd name="T63" fmla="*/ 1098 h 1337"/>
              <a:gd name="T64" fmla="*/ 213 w 1797"/>
              <a:gd name="T65" fmla="*/ 1064 h 1337"/>
              <a:gd name="T66" fmla="*/ 204 w 1797"/>
              <a:gd name="T67" fmla="*/ 936 h 1337"/>
              <a:gd name="T68" fmla="*/ 358 w 1797"/>
              <a:gd name="T69" fmla="*/ 834 h 1337"/>
              <a:gd name="T70" fmla="*/ 460 w 1797"/>
              <a:gd name="T71" fmla="*/ 715 h 1337"/>
              <a:gd name="T72" fmla="*/ 494 w 1797"/>
              <a:gd name="T73" fmla="*/ 638 h 1337"/>
              <a:gd name="T74" fmla="*/ 587 w 1797"/>
              <a:gd name="T75" fmla="*/ 723 h 1337"/>
              <a:gd name="T76" fmla="*/ 749 w 1797"/>
              <a:gd name="T77" fmla="*/ 689 h 1337"/>
              <a:gd name="T78" fmla="*/ 876 w 1797"/>
              <a:gd name="T79" fmla="*/ 595 h 1337"/>
              <a:gd name="T80" fmla="*/ 944 w 1797"/>
              <a:gd name="T81" fmla="*/ 502 h 1337"/>
              <a:gd name="T82" fmla="*/ 919 w 1797"/>
              <a:gd name="T83" fmla="*/ 468 h 1337"/>
              <a:gd name="T84" fmla="*/ 765 w 1797"/>
              <a:gd name="T85" fmla="*/ 502 h 1337"/>
              <a:gd name="T86" fmla="*/ 774 w 1797"/>
              <a:gd name="T87" fmla="*/ 331 h 1337"/>
              <a:gd name="T88" fmla="*/ 800 w 1797"/>
              <a:gd name="T89" fmla="*/ 289 h 1337"/>
              <a:gd name="T90" fmla="*/ 715 w 1797"/>
              <a:gd name="T91" fmla="*/ 297 h 1337"/>
              <a:gd name="T92" fmla="*/ 647 w 1797"/>
              <a:gd name="T93" fmla="*/ 493 h 1337"/>
              <a:gd name="T94" fmla="*/ 647 w 1797"/>
              <a:gd name="T95" fmla="*/ 621 h 1337"/>
              <a:gd name="T96" fmla="*/ 545 w 1797"/>
              <a:gd name="T97" fmla="*/ 638 h 1337"/>
              <a:gd name="T98" fmla="*/ 494 w 1797"/>
              <a:gd name="T99" fmla="*/ 527 h 1337"/>
              <a:gd name="T100" fmla="*/ 400 w 1797"/>
              <a:gd name="T101" fmla="*/ 570 h 1337"/>
              <a:gd name="T102" fmla="*/ 349 w 1797"/>
              <a:gd name="T103" fmla="*/ 451 h 1337"/>
              <a:gd name="T104" fmla="*/ 528 w 1797"/>
              <a:gd name="T105" fmla="*/ 246 h 1337"/>
              <a:gd name="T106" fmla="*/ 562 w 1797"/>
              <a:gd name="T107" fmla="*/ 170 h 1337"/>
              <a:gd name="T108" fmla="*/ 868 w 1797"/>
              <a:gd name="T109" fmla="*/ 9 h 1337"/>
              <a:gd name="T110" fmla="*/ 927 w 1797"/>
              <a:gd name="T111" fmla="*/ 77 h 1337"/>
              <a:gd name="T112" fmla="*/ 1063 w 1797"/>
              <a:gd name="T113" fmla="*/ 119 h 1337"/>
              <a:gd name="T114" fmla="*/ 1149 w 1797"/>
              <a:gd name="T115" fmla="*/ 187 h 1337"/>
              <a:gd name="T116" fmla="*/ 1012 w 1797"/>
              <a:gd name="T117" fmla="*/ 212 h 1337"/>
              <a:gd name="T118" fmla="*/ 995 w 1797"/>
              <a:gd name="T119" fmla="*/ 246 h 1337"/>
              <a:gd name="T120" fmla="*/ 1038 w 1797"/>
              <a:gd name="T121" fmla="*/ 314 h 1337"/>
              <a:gd name="T122" fmla="*/ 1097 w 1797"/>
              <a:gd name="T123" fmla="*/ 297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97" h="1337">
                <a:moveTo>
                  <a:pt x="1123" y="306"/>
                </a:moveTo>
                <a:lnTo>
                  <a:pt x="1123" y="306"/>
                </a:lnTo>
                <a:cubicBezTo>
                  <a:pt x="1123" y="246"/>
                  <a:pt x="1166" y="204"/>
                  <a:pt x="1225" y="204"/>
                </a:cubicBezTo>
                <a:cubicBezTo>
                  <a:pt x="1217" y="178"/>
                  <a:pt x="1200" y="161"/>
                  <a:pt x="1191" y="144"/>
                </a:cubicBezTo>
                <a:cubicBezTo>
                  <a:pt x="1183" y="127"/>
                  <a:pt x="1183" y="110"/>
                  <a:pt x="1174" y="101"/>
                </a:cubicBezTo>
                <a:cubicBezTo>
                  <a:pt x="1191" y="101"/>
                  <a:pt x="1208" y="101"/>
                  <a:pt x="1217" y="101"/>
                </a:cubicBezTo>
                <a:cubicBezTo>
                  <a:pt x="1251" y="110"/>
                  <a:pt x="1268" y="119"/>
                  <a:pt x="1268" y="153"/>
                </a:cubicBezTo>
                <a:cubicBezTo>
                  <a:pt x="1259" y="161"/>
                  <a:pt x="1268" y="178"/>
                  <a:pt x="1276" y="178"/>
                </a:cubicBezTo>
                <a:cubicBezTo>
                  <a:pt x="1285" y="178"/>
                  <a:pt x="1302" y="178"/>
                  <a:pt x="1302" y="170"/>
                </a:cubicBezTo>
                <a:cubicBezTo>
                  <a:pt x="1319" y="153"/>
                  <a:pt x="1327" y="135"/>
                  <a:pt x="1336" y="119"/>
                </a:cubicBezTo>
                <a:cubicBezTo>
                  <a:pt x="1362" y="93"/>
                  <a:pt x="1379" y="85"/>
                  <a:pt x="1413" y="93"/>
                </a:cubicBezTo>
                <a:cubicBezTo>
                  <a:pt x="1447" y="93"/>
                  <a:pt x="1481" y="85"/>
                  <a:pt x="1515" y="77"/>
                </a:cubicBezTo>
                <a:cubicBezTo>
                  <a:pt x="1532" y="68"/>
                  <a:pt x="1523" y="51"/>
                  <a:pt x="1515" y="34"/>
                </a:cubicBezTo>
                <a:cubicBezTo>
                  <a:pt x="1506" y="26"/>
                  <a:pt x="1498" y="17"/>
                  <a:pt x="1498" y="0"/>
                </a:cubicBezTo>
                <a:cubicBezTo>
                  <a:pt x="1506" y="9"/>
                  <a:pt x="1523" y="9"/>
                  <a:pt x="1540" y="9"/>
                </a:cubicBezTo>
                <a:cubicBezTo>
                  <a:pt x="1566" y="9"/>
                  <a:pt x="1600" y="17"/>
                  <a:pt x="1634" y="26"/>
                </a:cubicBezTo>
                <a:cubicBezTo>
                  <a:pt x="1685" y="34"/>
                  <a:pt x="1728" y="85"/>
                  <a:pt x="1702" y="144"/>
                </a:cubicBezTo>
                <a:cubicBezTo>
                  <a:pt x="1660" y="229"/>
                  <a:pt x="1694" y="314"/>
                  <a:pt x="1711" y="400"/>
                </a:cubicBezTo>
                <a:cubicBezTo>
                  <a:pt x="1719" y="434"/>
                  <a:pt x="1728" y="476"/>
                  <a:pt x="1728" y="510"/>
                </a:cubicBezTo>
                <a:cubicBezTo>
                  <a:pt x="1728" y="561"/>
                  <a:pt x="1745" y="595"/>
                  <a:pt x="1770" y="630"/>
                </a:cubicBezTo>
                <a:cubicBezTo>
                  <a:pt x="1796" y="672"/>
                  <a:pt x="1787" y="706"/>
                  <a:pt x="1779" y="749"/>
                </a:cubicBezTo>
                <a:cubicBezTo>
                  <a:pt x="1753" y="808"/>
                  <a:pt x="1702" y="817"/>
                  <a:pt x="1651" y="825"/>
                </a:cubicBezTo>
                <a:cubicBezTo>
                  <a:pt x="1617" y="825"/>
                  <a:pt x="1592" y="825"/>
                  <a:pt x="1566" y="825"/>
                </a:cubicBezTo>
                <a:cubicBezTo>
                  <a:pt x="1489" y="825"/>
                  <a:pt x="1455" y="885"/>
                  <a:pt x="1481" y="961"/>
                </a:cubicBezTo>
                <a:cubicBezTo>
                  <a:pt x="1489" y="970"/>
                  <a:pt x="1498" y="979"/>
                  <a:pt x="1506" y="987"/>
                </a:cubicBezTo>
                <a:cubicBezTo>
                  <a:pt x="1506" y="996"/>
                  <a:pt x="1506" y="1013"/>
                  <a:pt x="1498" y="1013"/>
                </a:cubicBezTo>
                <a:cubicBezTo>
                  <a:pt x="1455" y="1055"/>
                  <a:pt x="1455" y="1098"/>
                  <a:pt x="1472" y="1149"/>
                </a:cubicBezTo>
                <a:cubicBezTo>
                  <a:pt x="1472" y="1157"/>
                  <a:pt x="1472" y="1157"/>
                  <a:pt x="1481" y="1175"/>
                </a:cubicBezTo>
                <a:cubicBezTo>
                  <a:pt x="1438" y="1166"/>
                  <a:pt x="1404" y="1166"/>
                  <a:pt x="1370" y="1157"/>
                </a:cubicBezTo>
                <a:cubicBezTo>
                  <a:pt x="1345" y="1149"/>
                  <a:pt x="1311" y="1149"/>
                  <a:pt x="1276" y="1141"/>
                </a:cubicBezTo>
                <a:cubicBezTo>
                  <a:pt x="1276" y="1141"/>
                  <a:pt x="1268" y="1132"/>
                  <a:pt x="1259" y="1132"/>
                </a:cubicBezTo>
                <a:cubicBezTo>
                  <a:pt x="1251" y="1115"/>
                  <a:pt x="1234" y="1106"/>
                  <a:pt x="1225" y="1098"/>
                </a:cubicBezTo>
                <a:cubicBezTo>
                  <a:pt x="1191" y="1064"/>
                  <a:pt x="1174" y="1064"/>
                  <a:pt x="1131" y="1089"/>
                </a:cubicBezTo>
                <a:cubicBezTo>
                  <a:pt x="1097" y="1106"/>
                  <a:pt x="1089" y="1098"/>
                  <a:pt x="1072" y="1064"/>
                </a:cubicBezTo>
                <a:lnTo>
                  <a:pt x="1072" y="1064"/>
                </a:lnTo>
                <a:cubicBezTo>
                  <a:pt x="1063" y="1047"/>
                  <a:pt x="1046" y="1038"/>
                  <a:pt x="1038" y="1021"/>
                </a:cubicBezTo>
                <a:cubicBezTo>
                  <a:pt x="1021" y="1038"/>
                  <a:pt x="1004" y="1047"/>
                  <a:pt x="1004" y="1064"/>
                </a:cubicBezTo>
                <a:cubicBezTo>
                  <a:pt x="978" y="1106"/>
                  <a:pt x="970" y="1149"/>
                  <a:pt x="953" y="1192"/>
                </a:cubicBezTo>
                <a:cubicBezTo>
                  <a:pt x="944" y="1209"/>
                  <a:pt x="944" y="1217"/>
                  <a:pt x="919" y="1209"/>
                </a:cubicBezTo>
                <a:cubicBezTo>
                  <a:pt x="902" y="1200"/>
                  <a:pt x="885" y="1209"/>
                  <a:pt x="859" y="1209"/>
                </a:cubicBezTo>
                <a:cubicBezTo>
                  <a:pt x="842" y="1217"/>
                  <a:pt x="842" y="1234"/>
                  <a:pt x="859" y="1251"/>
                </a:cubicBezTo>
                <a:cubicBezTo>
                  <a:pt x="859" y="1260"/>
                  <a:pt x="876" y="1268"/>
                  <a:pt x="876" y="1277"/>
                </a:cubicBezTo>
                <a:cubicBezTo>
                  <a:pt x="876" y="1294"/>
                  <a:pt x="876" y="1311"/>
                  <a:pt x="868" y="1328"/>
                </a:cubicBezTo>
                <a:cubicBezTo>
                  <a:pt x="859" y="1336"/>
                  <a:pt x="834" y="1336"/>
                  <a:pt x="825" y="1319"/>
                </a:cubicBezTo>
                <a:cubicBezTo>
                  <a:pt x="791" y="1285"/>
                  <a:pt x="757" y="1243"/>
                  <a:pt x="765" y="1183"/>
                </a:cubicBezTo>
                <a:cubicBezTo>
                  <a:pt x="774" y="1157"/>
                  <a:pt x="758" y="1141"/>
                  <a:pt x="732" y="1132"/>
                </a:cubicBezTo>
                <a:cubicBezTo>
                  <a:pt x="681" y="1115"/>
                  <a:pt x="639" y="1098"/>
                  <a:pt x="605" y="1064"/>
                </a:cubicBezTo>
                <a:cubicBezTo>
                  <a:pt x="605" y="1055"/>
                  <a:pt x="587" y="1047"/>
                  <a:pt x="579" y="1047"/>
                </a:cubicBezTo>
                <a:cubicBezTo>
                  <a:pt x="562" y="1047"/>
                  <a:pt x="553" y="1055"/>
                  <a:pt x="545" y="1064"/>
                </a:cubicBezTo>
                <a:cubicBezTo>
                  <a:pt x="545" y="1072"/>
                  <a:pt x="553" y="1081"/>
                  <a:pt x="553" y="1089"/>
                </a:cubicBezTo>
                <a:cubicBezTo>
                  <a:pt x="570" y="1106"/>
                  <a:pt x="587" y="1123"/>
                  <a:pt x="605" y="1132"/>
                </a:cubicBezTo>
                <a:cubicBezTo>
                  <a:pt x="630" y="1149"/>
                  <a:pt x="664" y="1166"/>
                  <a:pt x="690" y="1175"/>
                </a:cubicBezTo>
                <a:cubicBezTo>
                  <a:pt x="724" y="1192"/>
                  <a:pt x="732" y="1200"/>
                  <a:pt x="715" y="1234"/>
                </a:cubicBezTo>
                <a:cubicBezTo>
                  <a:pt x="707" y="1260"/>
                  <a:pt x="690" y="1277"/>
                  <a:pt x="681" y="1294"/>
                </a:cubicBezTo>
                <a:cubicBezTo>
                  <a:pt x="656" y="1319"/>
                  <a:pt x="630" y="1319"/>
                  <a:pt x="613" y="1302"/>
                </a:cubicBezTo>
                <a:cubicBezTo>
                  <a:pt x="587" y="1285"/>
                  <a:pt x="587" y="1268"/>
                  <a:pt x="596" y="1243"/>
                </a:cubicBezTo>
                <a:cubicBezTo>
                  <a:pt x="613" y="1209"/>
                  <a:pt x="605" y="1192"/>
                  <a:pt x="562" y="1166"/>
                </a:cubicBezTo>
                <a:cubicBezTo>
                  <a:pt x="536" y="1157"/>
                  <a:pt x="511" y="1141"/>
                  <a:pt x="485" y="1123"/>
                </a:cubicBezTo>
                <a:cubicBezTo>
                  <a:pt x="468" y="1123"/>
                  <a:pt x="443" y="1115"/>
                  <a:pt x="426" y="1123"/>
                </a:cubicBezTo>
                <a:cubicBezTo>
                  <a:pt x="349" y="1149"/>
                  <a:pt x="272" y="1183"/>
                  <a:pt x="230" y="1260"/>
                </a:cubicBezTo>
                <a:cubicBezTo>
                  <a:pt x="196" y="1302"/>
                  <a:pt x="153" y="1319"/>
                  <a:pt x="94" y="1311"/>
                </a:cubicBezTo>
                <a:cubicBezTo>
                  <a:pt x="0" y="1302"/>
                  <a:pt x="0" y="1302"/>
                  <a:pt x="8" y="1200"/>
                </a:cubicBezTo>
                <a:cubicBezTo>
                  <a:pt x="8" y="1183"/>
                  <a:pt x="8" y="1157"/>
                  <a:pt x="8" y="1141"/>
                </a:cubicBezTo>
                <a:cubicBezTo>
                  <a:pt x="8" y="1106"/>
                  <a:pt x="25" y="1089"/>
                  <a:pt x="59" y="1098"/>
                </a:cubicBezTo>
                <a:cubicBezTo>
                  <a:pt x="102" y="1123"/>
                  <a:pt x="144" y="1115"/>
                  <a:pt x="187" y="1115"/>
                </a:cubicBezTo>
                <a:cubicBezTo>
                  <a:pt x="213" y="1115"/>
                  <a:pt x="221" y="1089"/>
                  <a:pt x="213" y="1064"/>
                </a:cubicBezTo>
                <a:cubicBezTo>
                  <a:pt x="204" y="1047"/>
                  <a:pt x="196" y="1038"/>
                  <a:pt x="187" y="1021"/>
                </a:cubicBezTo>
                <a:cubicBezTo>
                  <a:pt x="162" y="987"/>
                  <a:pt x="170" y="953"/>
                  <a:pt x="204" y="936"/>
                </a:cubicBezTo>
                <a:cubicBezTo>
                  <a:pt x="221" y="927"/>
                  <a:pt x="238" y="919"/>
                  <a:pt x="264" y="911"/>
                </a:cubicBezTo>
                <a:cubicBezTo>
                  <a:pt x="298" y="893"/>
                  <a:pt x="332" y="868"/>
                  <a:pt x="358" y="834"/>
                </a:cubicBezTo>
                <a:cubicBezTo>
                  <a:pt x="375" y="817"/>
                  <a:pt x="392" y="800"/>
                  <a:pt x="417" y="791"/>
                </a:cubicBezTo>
                <a:cubicBezTo>
                  <a:pt x="451" y="774"/>
                  <a:pt x="460" y="757"/>
                  <a:pt x="460" y="715"/>
                </a:cubicBezTo>
                <a:cubicBezTo>
                  <a:pt x="460" y="698"/>
                  <a:pt x="468" y="681"/>
                  <a:pt x="468" y="664"/>
                </a:cubicBezTo>
                <a:cubicBezTo>
                  <a:pt x="477" y="655"/>
                  <a:pt x="485" y="646"/>
                  <a:pt x="494" y="638"/>
                </a:cubicBezTo>
                <a:cubicBezTo>
                  <a:pt x="502" y="655"/>
                  <a:pt x="511" y="664"/>
                  <a:pt x="511" y="672"/>
                </a:cubicBezTo>
                <a:cubicBezTo>
                  <a:pt x="511" y="740"/>
                  <a:pt x="519" y="757"/>
                  <a:pt x="587" y="723"/>
                </a:cubicBezTo>
                <a:cubicBezTo>
                  <a:pt x="630" y="715"/>
                  <a:pt x="664" y="698"/>
                  <a:pt x="707" y="715"/>
                </a:cubicBezTo>
                <a:cubicBezTo>
                  <a:pt x="724" y="723"/>
                  <a:pt x="741" y="715"/>
                  <a:pt x="749" y="689"/>
                </a:cubicBezTo>
                <a:cubicBezTo>
                  <a:pt x="758" y="655"/>
                  <a:pt x="782" y="638"/>
                  <a:pt x="816" y="621"/>
                </a:cubicBezTo>
                <a:cubicBezTo>
                  <a:pt x="834" y="612"/>
                  <a:pt x="859" y="604"/>
                  <a:pt x="876" y="595"/>
                </a:cubicBezTo>
                <a:cubicBezTo>
                  <a:pt x="893" y="578"/>
                  <a:pt x="902" y="561"/>
                  <a:pt x="910" y="553"/>
                </a:cubicBezTo>
                <a:cubicBezTo>
                  <a:pt x="927" y="536"/>
                  <a:pt x="936" y="519"/>
                  <a:pt x="944" y="502"/>
                </a:cubicBezTo>
                <a:cubicBezTo>
                  <a:pt x="944" y="493"/>
                  <a:pt x="944" y="476"/>
                  <a:pt x="953" y="468"/>
                </a:cubicBezTo>
                <a:cubicBezTo>
                  <a:pt x="936" y="468"/>
                  <a:pt x="927" y="459"/>
                  <a:pt x="919" y="468"/>
                </a:cubicBezTo>
                <a:cubicBezTo>
                  <a:pt x="893" y="476"/>
                  <a:pt x="868" y="493"/>
                  <a:pt x="834" y="502"/>
                </a:cubicBezTo>
                <a:cubicBezTo>
                  <a:pt x="808" y="519"/>
                  <a:pt x="782" y="519"/>
                  <a:pt x="765" y="502"/>
                </a:cubicBezTo>
                <a:cubicBezTo>
                  <a:pt x="741" y="476"/>
                  <a:pt x="724" y="451"/>
                  <a:pt x="732" y="416"/>
                </a:cubicBezTo>
                <a:cubicBezTo>
                  <a:pt x="741" y="382"/>
                  <a:pt x="749" y="357"/>
                  <a:pt x="774" y="331"/>
                </a:cubicBezTo>
                <a:cubicBezTo>
                  <a:pt x="782" y="331"/>
                  <a:pt x="782" y="331"/>
                  <a:pt x="782" y="331"/>
                </a:cubicBezTo>
                <a:cubicBezTo>
                  <a:pt x="791" y="314"/>
                  <a:pt x="800" y="306"/>
                  <a:pt x="800" y="289"/>
                </a:cubicBezTo>
                <a:cubicBezTo>
                  <a:pt x="800" y="280"/>
                  <a:pt x="774" y="272"/>
                  <a:pt x="765" y="272"/>
                </a:cubicBezTo>
                <a:cubicBezTo>
                  <a:pt x="749" y="272"/>
                  <a:pt x="724" y="280"/>
                  <a:pt x="715" y="297"/>
                </a:cubicBezTo>
                <a:cubicBezTo>
                  <a:pt x="707" y="340"/>
                  <a:pt x="681" y="365"/>
                  <a:pt x="656" y="400"/>
                </a:cubicBezTo>
                <a:cubicBezTo>
                  <a:pt x="621" y="434"/>
                  <a:pt x="621" y="459"/>
                  <a:pt x="647" y="493"/>
                </a:cubicBezTo>
                <a:cubicBezTo>
                  <a:pt x="673" y="519"/>
                  <a:pt x="673" y="544"/>
                  <a:pt x="656" y="561"/>
                </a:cubicBezTo>
                <a:cubicBezTo>
                  <a:pt x="639" y="578"/>
                  <a:pt x="639" y="595"/>
                  <a:pt x="647" y="621"/>
                </a:cubicBezTo>
                <a:cubicBezTo>
                  <a:pt x="647" y="630"/>
                  <a:pt x="647" y="638"/>
                  <a:pt x="639" y="646"/>
                </a:cubicBezTo>
                <a:cubicBezTo>
                  <a:pt x="621" y="664"/>
                  <a:pt x="562" y="664"/>
                  <a:pt x="545" y="638"/>
                </a:cubicBezTo>
                <a:cubicBezTo>
                  <a:pt x="519" y="612"/>
                  <a:pt x="494" y="587"/>
                  <a:pt x="502" y="544"/>
                </a:cubicBezTo>
                <a:cubicBezTo>
                  <a:pt x="502" y="536"/>
                  <a:pt x="494" y="536"/>
                  <a:pt x="494" y="527"/>
                </a:cubicBezTo>
                <a:cubicBezTo>
                  <a:pt x="485" y="527"/>
                  <a:pt x="477" y="527"/>
                  <a:pt x="477" y="536"/>
                </a:cubicBezTo>
                <a:cubicBezTo>
                  <a:pt x="460" y="561"/>
                  <a:pt x="434" y="570"/>
                  <a:pt x="400" y="570"/>
                </a:cubicBezTo>
                <a:cubicBezTo>
                  <a:pt x="392" y="570"/>
                  <a:pt x="366" y="561"/>
                  <a:pt x="366" y="553"/>
                </a:cubicBezTo>
                <a:cubicBezTo>
                  <a:pt x="358" y="519"/>
                  <a:pt x="349" y="485"/>
                  <a:pt x="349" y="451"/>
                </a:cubicBezTo>
                <a:cubicBezTo>
                  <a:pt x="349" y="442"/>
                  <a:pt x="366" y="425"/>
                  <a:pt x="383" y="425"/>
                </a:cubicBezTo>
                <a:cubicBezTo>
                  <a:pt x="468" y="391"/>
                  <a:pt x="502" y="314"/>
                  <a:pt x="528" y="246"/>
                </a:cubicBezTo>
                <a:cubicBezTo>
                  <a:pt x="536" y="229"/>
                  <a:pt x="545" y="212"/>
                  <a:pt x="553" y="204"/>
                </a:cubicBezTo>
                <a:cubicBezTo>
                  <a:pt x="553" y="187"/>
                  <a:pt x="562" y="178"/>
                  <a:pt x="562" y="170"/>
                </a:cubicBezTo>
                <a:cubicBezTo>
                  <a:pt x="579" y="85"/>
                  <a:pt x="656" y="68"/>
                  <a:pt x="715" y="34"/>
                </a:cubicBezTo>
                <a:cubicBezTo>
                  <a:pt x="758" y="0"/>
                  <a:pt x="808" y="0"/>
                  <a:pt x="868" y="9"/>
                </a:cubicBezTo>
                <a:cubicBezTo>
                  <a:pt x="885" y="17"/>
                  <a:pt x="910" y="17"/>
                  <a:pt x="902" y="51"/>
                </a:cubicBezTo>
                <a:cubicBezTo>
                  <a:pt x="902" y="60"/>
                  <a:pt x="919" y="68"/>
                  <a:pt x="927" y="77"/>
                </a:cubicBezTo>
                <a:cubicBezTo>
                  <a:pt x="944" y="77"/>
                  <a:pt x="961" y="77"/>
                  <a:pt x="978" y="77"/>
                </a:cubicBezTo>
                <a:cubicBezTo>
                  <a:pt x="1012" y="77"/>
                  <a:pt x="1038" y="93"/>
                  <a:pt x="1063" y="119"/>
                </a:cubicBezTo>
                <a:cubicBezTo>
                  <a:pt x="1081" y="127"/>
                  <a:pt x="1097" y="135"/>
                  <a:pt x="1115" y="144"/>
                </a:cubicBezTo>
                <a:cubicBezTo>
                  <a:pt x="1140" y="153"/>
                  <a:pt x="1149" y="170"/>
                  <a:pt x="1149" y="187"/>
                </a:cubicBezTo>
                <a:cubicBezTo>
                  <a:pt x="1140" y="212"/>
                  <a:pt x="1131" y="238"/>
                  <a:pt x="1097" y="229"/>
                </a:cubicBezTo>
                <a:cubicBezTo>
                  <a:pt x="1072" y="229"/>
                  <a:pt x="1038" y="220"/>
                  <a:pt x="1012" y="212"/>
                </a:cubicBezTo>
                <a:cubicBezTo>
                  <a:pt x="1004" y="212"/>
                  <a:pt x="987" y="220"/>
                  <a:pt x="978" y="220"/>
                </a:cubicBezTo>
                <a:cubicBezTo>
                  <a:pt x="987" y="229"/>
                  <a:pt x="987" y="238"/>
                  <a:pt x="995" y="246"/>
                </a:cubicBezTo>
                <a:cubicBezTo>
                  <a:pt x="1004" y="263"/>
                  <a:pt x="1012" y="272"/>
                  <a:pt x="1021" y="289"/>
                </a:cubicBezTo>
                <a:cubicBezTo>
                  <a:pt x="1029" y="297"/>
                  <a:pt x="1029" y="314"/>
                  <a:pt x="1038" y="314"/>
                </a:cubicBezTo>
                <a:cubicBezTo>
                  <a:pt x="1046" y="323"/>
                  <a:pt x="1063" y="306"/>
                  <a:pt x="1072" y="306"/>
                </a:cubicBezTo>
                <a:cubicBezTo>
                  <a:pt x="1081" y="297"/>
                  <a:pt x="1089" y="297"/>
                  <a:pt x="1097" y="297"/>
                </a:cubicBezTo>
                <a:cubicBezTo>
                  <a:pt x="1106" y="297"/>
                  <a:pt x="1115" y="297"/>
                  <a:pt x="1123" y="30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6">
            <a:extLst>
              <a:ext uri="{FF2B5EF4-FFF2-40B4-BE49-F238E27FC236}">
                <a16:creationId xmlns:a16="http://schemas.microsoft.com/office/drawing/2014/main" id="{7F671AFB-49B5-514F-B4BB-46BAB1B1A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1760" y="9127355"/>
            <a:ext cx="1234045" cy="1918716"/>
          </a:xfrm>
          <a:custGeom>
            <a:avLst/>
            <a:gdLst>
              <a:gd name="T0" fmla="*/ 298 w 1329"/>
              <a:gd name="T1" fmla="*/ 1423 h 2063"/>
              <a:gd name="T2" fmla="*/ 298 w 1329"/>
              <a:gd name="T3" fmla="*/ 1423 h 2063"/>
              <a:gd name="T4" fmla="*/ 332 w 1329"/>
              <a:gd name="T5" fmla="*/ 1261 h 2063"/>
              <a:gd name="T6" fmla="*/ 349 w 1329"/>
              <a:gd name="T7" fmla="*/ 886 h 2063"/>
              <a:gd name="T8" fmla="*/ 315 w 1329"/>
              <a:gd name="T9" fmla="*/ 844 h 2063"/>
              <a:gd name="T10" fmla="*/ 204 w 1329"/>
              <a:gd name="T11" fmla="*/ 776 h 2063"/>
              <a:gd name="T12" fmla="*/ 144 w 1329"/>
              <a:gd name="T13" fmla="*/ 707 h 2063"/>
              <a:gd name="T14" fmla="*/ 76 w 1329"/>
              <a:gd name="T15" fmla="*/ 580 h 2063"/>
              <a:gd name="T16" fmla="*/ 34 w 1329"/>
              <a:gd name="T17" fmla="*/ 529 h 2063"/>
              <a:gd name="T18" fmla="*/ 25 w 1329"/>
              <a:gd name="T19" fmla="*/ 443 h 2063"/>
              <a:gd name="T20" fmla="*/ 42 w 1329"/>
              <a:gd name="T21" fmla="*/ 384 h 2063"/>
              <a:gd name="T22" fmla="*/ 85 w 1329"/>
              <a:gd name="T23" fmla="*/ 307 h 2063"/>
              <a:gd name="T24" fmla="*/ 128 w 1329"/>
              <a:gd name="T25" fmla="*/ 265 h 2063"/>
              <a:gd name="T26" fmla="*/ 128 w 1329"/>
              <a:gd name="T27" fmla="*/ 162 h 2063"/>
              <a:gd name="T28" fmla="*/ 102 w 1329"/>
              <a:gd name="T29" fmla="*/ 128 h 2063"/>
              <a:gd name="T30" fmla="*/ 85 w 1329"/>
              <a:gd name="T31" fmla="*/ 111 h 2063"/>
              <a:gd name="T32" fmla="*/ 110 w 1329"/>
              <a:gd name="T33" fmla="*/ 94 h 2063"/>
              <a:gd name="T34" fmla="*/ 187 w 1329"/>
              <a:gd name="T35" fmla="*/ 77 h 2063"/>
              <a:gd name="T36" fmla="*/ 187 w 1329"/>
              <a:gd name="T37" fmla="*/ 69 h 2063"/>
              <a:gd name="T38" fmla="*/ 374 w 1329"/>
              <a:gd name="T39" fmla="*/ 52 h 2063"/>
              <a:gd name="T40" fmla="*/ 417 w 1329"/>
              <a:gd name="T41" fmla="*/ 60 h 2063"/>
              <a:gd name="T42" fmla="*/ 494 w 1329"/>
              <a:gd name="T43" fmla="*/ 60 h 2063"/>
              <a:gd name="T44" fmla="*/ 630 w 1329"/>
              <a:gd name="T45" fmla="*/ 111 h 2063"/>
              <a:gd name="T46" fmla="*/ 775 w 1329"/>
              <a:gd name="T47" fmla="*/ 180 h 2063"/>
              <a:gd name="T48" fmla="*/ 928 w 1329"/>
              <a:gd name="T49" fmla="*/ 265 h 2063"/>
              <a:gd name="T50" fmla="*/ 928 w 1329"/>
              <a:gd name="T51" fmla="*/ 316 h 2063"/>
              <a:gd name="T52" fmla="*/ 937 w 1329"/>
              <a:gd name="T53" fmla="*/ 341 h 2063"/>
              <a:gd name="T54" fmla="*/ 971 w 1329"/>
              <a:gd name="T55" fmla="*/ 350 h 2063"/>
              <a:gd name="T56" fmla="*/ 1090 w 1329"/>
              <a:gd name="T57" fmla="*/ 375 h 2063"/>
              <a:gd name="T58" fmla="*/ 1150 w 1329"/>
              <a:gd name="T59" fmla="*/ 392 h 2063"/>
              <a:gd name="T60" fmla="*/ 1320 w 1329"/>
              <a:gd name="T61" fmla="*/ 495 h 2063"/>
              <a:gd name="T62" fmla="*/ 1320 w 1329"/>
              <a:gd name="T63" fmla="*/ 546 h 2063"/>
              <a:gd name="T64" fmla="*/ 1243 w 1329"/>
              <a:gd name="T65" fmla="*/ 665 h 2063"/>
              <a:gd name="T66" fmla="*/ 1184 w 1329"/>
              <a:gd name="T67" fmla="*/ 827 h 2063"/>
              <a:gd name="T68" fmla="*/ 1175 w 1329"/>
              <a:gd name="T69" fmla="*/ 852 h 2063"/>
              <a:gd name="T70" fmla="*/ 1073 w 1329"/>
              <a:gd name="T71" fmla="*/ 988 h 2063"/>
              <a:gd name="T72" fmla="*/ 954 w 1329"/>
              <a:gd name="T73" fmla="*/ 1099 h 2063"/>
              <a:gd name="T74" fmla="*/ 885 w 1329"/>
              <a:gd name="T75" fmla="*/ 1202 h 2063"/>
              <a:gd name="T76" fmla="*/ 835 w 1329"/>
              <a:gd name="T77" fmla="*/ 1278 h 2063"/>
              <a:gd name="T78" fmla="*/ 758 w 1329"/>
              <a:gd name="T79" fmla="*/ 1329 h 2063"/>
              <a:gd name="T80" fmla="*/ 741 w 1329"/>
              <a:gd name="T81" fmla="*/ 1363 h 2063"/>
              <a:gd name="T82" fmla="*/ 690 w 1329"/>
              <a:gd name="T83" fmla="*/ 1457 h 2063"/>
              <a:gd name="T84" fmla="*/ 639 w 1329"/>
              <a:gd name="T85" fmla="*/ 1491 h 2063"/>
              <a:gd name="T86" fmla="*/ 596 w 1329"/>
              <a:gd name="T87" fmla="*/ 1525 h 2063"/>
              <a:gd name="T88" fmla="*/ 562 w 1329"/>
              <a:gd name="T89" fmla="*/ 1593 h 2063"/>
              <a:gd name="T90" fmla="*/ 553 w 1329"/>
              <a:gd name="T91" fmla="*/ 1687 h 2063"/>
              <a:gd name="T92" fmla="*/ 553 w 1329"/>
              <a:gd name="T93" fmla="*/ 1729 h 2063"/>
              <a:gd name="T94" fmla="*/ 562 w 1329"/>
              <a:gd name="T95" fmla="*/ 1815 h 2063"/>
              <a:gd name="T96" fmla="*/ 596 w 1329"/>
              <a:gd name="T97" fmla="*/ 1976 h 2063"/>
              <a:gd name="T98" fmla="*/ 613 w 1329"/>
              <a:gd name="T99" fmla="*/ 1985 h 2063"/>
              <a:gd name="T100" fmla="*/ 596 w 1329"/>
              <a:gd name="T101" fmla="*/ 2044 h 2063"/>
              <a:gd name="T102" fmla="*/ 392 w 1329"/>
              <a:gd name="T103" fmla="*/ 1942 h 2063"/>
              <a:gd name="T104" fmla="*/ 323 w 1329"/>
              <a:gd name="T105" fmla="*/ 1644 h 2063"/>
              <a:gd name="T106" fmla="*/ 306 w 1329"/>
              <a:gd name="T107" fmla="*/ 1457 h 2063"/>
              <a:gd name="T108" fmla="*/ 298 w 1329"/>
              <a:gd name="T109" fmla="*/ 1423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29" h="2063">
                <a:moveTo>
                  <a:pt x="298" y="1423"/>
                </a:moveTo>
                <a:lnTo>
                  <a:pt x="298" y="1423"/>
                </a:lnTo>
                <a:cubicBezTo>
                  <a:pt x="306" y="1372"/>
                  <a:pt x="323" y="1321"/>
                  <a:pt x="332" y="1261"/>
                </a:cubicBezTo>
                <a:cubicBezTo>
                  <a:pt x="349" y="1142"/>
                  <a:pt x="358" y="1014"/>
                  <a:pt x="349" y="886"/>
                </a:cubicBezTo>
                <a:cubicBezTo>
                  <a:pt x="349" y="869"/>
                  <a:pt x="332" y="852"/>
                  <a:pt x="315" y="844"/>
                </a:cubicBezTo>
                <a:cubicBezTo>
                  <a:pt x="281" y="818"/>
                  <a:pt x="238" y="801"/>
                  <a:pt x="204" y="776"/>
                </a:cubicBezTo>
                <a:cubicBezTo>
                  <a:pt x="178" y="759"/>
                  <a:pt x="162" y="733"/>
                  <a:pt x="144" y="707"/>
                </a:cubicBezTo>
                <a:cubicBezTo>
                  <a:pt x="119" y="665"/>
                  <a:pt x="102" y="622"/>
                  <a:pt x="76" y="580"/>
                </a:cubicBezTo>
                <a:cubicBezTo>
                  <a:pt x="68" y="554"/>
                  <a:pt x="51" y="546"/>
                  <a:pt x="34" y="529"/>
                </a:cubicBezTo>
                <a:cubicBezTo>
                  <a:pt x="8" y="503"/>
                  <a:pt x="0" y="477"/>
                  <a:pt x="25" y="443"/>
                </a:cubicBezTo>
                <a:cubicBezTo>
                  <a:pt x="42" y="426"/>
                  <a:pt x="42" y="409"/>
                  <a:pt x="42" y="384"/>
                </a:cubicBezTo>
                <a:cubicBezTo>
                  <a:pt x="42" y="350"/>
                  <a:pt x="59" y="324"/>
                  <a:pt x="85" y="307"/>
                </a:cubicBezTo>
                <a:cubicBezTo>
                  <a:pt x="102" y="299"/>
                  <a:pt x="128" y="282"/>
                  <a:pt x="128" y="265"/>
                </a:cubicBezTo>
                <a:cubicBezTo>
                  <a:pt x="136" y="230"/>
                  <a:pt x="136" y="196"/>
                  <a:pt x="128" y="162"/>
                </a:cubicBezTo>
                <a:cubicBezTo>
                  <a:pt x="128" y="145"/>
                  <a:pt x="110" y="137"/>
                  <a:pt x="102" y="128"/>
                </a:cubicBezTo>
                <a:cubicBezTo>
                  <a:pt x="93" y="128"/>
                  <a:pt x="93" y="120"/>
                  <a:pt x="85" y="111"/>
                </a:cubicBezTo>
                <a:cubicBezTo>
                  <a:pt x="93" y="103"/>
                  <a:pt x="102" y="94"/>
                  <a:pt x="110" y="94"/>
                </a:cubicBezTo>
                <a:cubicBezTo>
                  <a:pt x="144" y="111"/>
                  <a:pt x="162" y="94"/>
                  <a:pt x="187" y="77"/>
                </a:cubicBezTo>
                <a:lnTo>
                  <a:pt x="187" y="69"/>
                </a:lnTo>
                <a:cubicBezTo>
                  <a:pt x="289" y="0"/>
                  <a:pt x="272" y="0"/>
                  <a:pt x="374" y="52"/>
                </a:cubicBezTo>
                <a:cubicBezTo>
                  <a:pt x="392" y="60"/>
                  <a:pt x="400" y="60"/>
                  <a:pt x="417" y="60"/>
                </a:cubicBezTo>
                <a:cubicBezTo>
                  <a:pt x="443" y="60"/>
                  <a:pt x="468" y="60"/>
                  <a:pt x="494" y="60"/>
                </a:cubicBezTo>
                <a:cubicBezTo>
                  <a:pt x="545" y="52"/>
                  <a:pt x="596" y="60"/>
                  <a:pt x="630" y="111"/>
                </a:cubicBezTo>
                <a:cubicBezTo>
                  <a:pt x="664" y="162"/>
                  <a:pt x="707" y="180"/>
                  <a:pt x="775" y="180"/>
                </a:cubicBezTo>
                <a:cubicBezTo>
                  <a:pt x="843" y="171"/>
                  <a:pt x="885" y="214"/>
                  <a:pt x="928" y="265"/>
                </a:cubicBezTo>
                <a:cubicBezTo>
                  <a:pt x="937" y="282"/>
                  <a:pt x="945" y="299"/>
                  <a:pt x="928" y="316"/>
                </a:cubicBezTo>
                <a:cubicBezTo>
                  <a:pt x="911" y="333"/>
                  <a:pt x="920" y="341"/>
                  <a:pt x="937" y="341"/>
                </a:cubicBezTo>
                <a:cubicBezTo>
                  <a:pt x="945" y="350"/>
                  <a:pt x="962" y="350"/>
                  <a:pt x="971" y="350"/>
                </a:cubicBezTo>
                <a:cubicBezTo>
                  <a:pt x="1013" y="341"/>
                  <a:pt x="1047" y="350"/>
                  <a:pt x="1090" y="375"/>
                </a:cubicBezTo>
                <a:cubicBezTo>
                  <a:pt x="1098" y="392"/>
                  <a:pt x="1124" y="392"/>
                  <a:pt x="1150" y="392"/>
                </a:cubicBezTo>
                <a:cubicBezTo>
                  <a:pt x="1218" y="401"/>
                  <a:pt x="1277" y="435"/>
                  <a:pt x="1320" y="495"/>
                </a:cubicBezTo>
                <a:cubicBezTo>
                  <a:pt x="1328" y="503"/>
                  <a:pt x="1328" y="529"/>
                  <a:pt x="1320" y="546"/>
                </a:cubicBezTo>
                <a:cubicBezTo>
                  <a:pt x="1294" y="588"/>
                  <a:pt x="1269" y="631"/>
                  <a:pt x="1243" y="665"/>
                </a:cubicBezTo>
                <a:cubicBezTo>
                  <a:pt x="1201" y="716"/>
                  <a:pt x="1184" y="767"/>
                  <a:pt x="1184" y="827"/>
                </a:cubicBezTo>
                <a:cubicBezTo>
                  <a:pt x="1175" y="835"/>
                  <a:pt x="1175" y="844"/>
                  <a:pt x="1175" y="852"/>
                </a:cubicBezTo>
                <a:cubicBezTo>
                  <a:pt x="1175" y="929"/>
                  <a:pt x="1150" y="971"/>
                  <a:pt x="1073" y="988"/>
                </a:cubicBezTo>
                <a:cubicBezTo>
                  <a:pt x="1013" y="997"/>
                  <a:pt x="979" y="1040"/>
                  <a:pt x="954" y="1099"/>
                </a:cubicBezTo>
                <a:cubicBezTo>
                  <a:pt x="937" y="1133"/>
                  <a:pt x="911" y="1167"/>
                  <a:pt x="885" y="1202"/>
                </a:cubicBezTo>
                <a:cubicBezTo>
                  <a:pt x="869" y="1227"/>
                  <a:pt x="851" y="1252"/>
                  <a:pt x="835" y="1278"/>
                </a:cubicBezTo>
                <a:cubicBezTo>
                  <a:pt x="817" y="1312"/>
                  <a:pt x="792" y="1321"/>
                  <a:pt x="758" y="1329"/>
                </a:cubicBezTo>
                <a:cubicBezTo>
                  <a:pt x="741" y="1338"/>
                  <a:pt x="732" y="1338"/>
                  <a:pt x="741" y="1363"/>
                </a:cubicBezTo>
                <a:cubicBezTo>
                  <a:pt x="766" y="1414"/>
                  <a:pt x="749" y="1440"/>
                  <a:pt x="690" y="1457"/>
                </a:cubicBezTo>
                <a:cubicBezTo>
                  <a:pt x="673" y="1457"/>
                  <a:pt x="655" y="1474"/>
                  <a:pt x="639" y="1491"/>
                </a:cubicBezTo>
                <a:cubicBezTo>
                  <a:pt x="621" y="1499"/>
                  <a:pt x="613" y="1517"/>
                  <a:pt x="596" y="1525"/>
                </a:cubicBezTo>
                <a:cubicBezTo>
                  <a:pt x="570" y="1542"/>
                  <a:pt x="553" y="1559"/>
                  <a:pt x="562" y="1593"/>
                </a:cubicBezTo>
                <a:cubicBezTo>
                  <a:pt x="570" y="1627"/>
                  <a:pt x="570" y="1653"/>
                  <a:pt x="553" y="1687"/>
                </a:cubicBezTo>
                <a:cubicBezTo>
                  <a:pt x="536" y="1695"/>
                  <a:pt x="545" y="1712"/>
                  <a:pt x="553" y="1729"/>
                </a:cubicBezTo>
                <a:cubicBezTo>
                  <a:pt x="587" y="1763"/>
                  <a:pt x="587" y="1772"/>
                  <a:pt x="562" y="1815"/>
                </a:cubicBezTo>
                <a:cubicBezTo>
                  <a:pt x="528" y="1883"/>
                  <a:pt x="536" y="1925"/>
                  <a:pt x="596" y="1976"/>
                </a:cubicBezTo>
                <a:cubicBezTo>
                  <a:pt x="604" y="1976"/>
                  <a:pt x="604" y="1985"/>
                  <a:pt x="613" y="1985"/>
                </a:cubicBezTo>
                <a:cubicBezTo>
                  <a:pt x="639" y="2010"/>
                  <a:pt x="630" y="2036"/>
                  <a:pt x="596" y="2044"/>
                </a:cubicBezTo>
                <a:cubicBezTo>
                  <a:pt x="519" y="2062"/>
                  <a:pt x="417" y="2010"/>
                  <a:pt x="392" y="1942"/>
                </a:cubicBezTo>
                <a:cubicBezTo>
                  <a:pt x="349" y="1849"/>
                  <a:pt x="323" y="1755"/>
                  <a:pt x="323" y="1644"/>
                </a:cubicBezTo>
                <a:cubicBezTo>
                  <a:pt x="323" y="1585"/>
                  <a:pt x="306" y="1517"/>
                  <a:pt x="306" y="1457"/>
                </a:cubicBezTo>
                <a:cubicBezTo>
                  <a:pt x="306" y="1448"/>
                  <a:pt x="298" y="1440"/>
                  <a:pt x="298" y="142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7">
            <a:extLst>
              <a:ext uri="{FF2B5EF4-FFF2-40B4-BE49-F238E27FC236}">
                <a16:creationId xmlns:a16="http://schemas.microsoft.com/office/drawing/2014/main" id="{FBCDF0B3-4F41-424D-B917-B4C086028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524" y="6413274"/>
            <a:ext cx="1070052" cy="1344741"/>
          </a:xfrm>
          <a:custGeom>
            <a:avLst/>
            <a:gdLst>
              <a:gd name="T0" fmla="*/ 494 w 1151"/>
              <a:gd name="T1" fmla="*/ 102 h 1447"/>
              <a:gd name="T2" fmla="*/ 494 w 1151"/>
              <a:gd name="T3" fmla="*/ 102 h 1447"/>
              <a:gd name="T4" fmla="*/ 707 w 1151"/>
              <a:gd name="T5" fmla="*/ 50 h 1447"/>
              <a:gd name="T6" fmla="*/ 928 w 1151"/>
              <a:gd name="T7" fmla="*/ 42 h 1447"/>
              <a:gd name="T8" fmla="*/ 954 w 1151"/>
              <a:gd name="T9" fmla="*/ 59 h 1447"/>
              <a:gd name="T10" fmla="*/ 1039 w 1151"/>
              <a:gd name="T11" fmla="*/ 136 h 1447"/>
              <a:gd name="T12" fmla="*/ 1047 w 1151"/>
              <a:gd name="T13" fmla="*/ 170 h 1447"/>
              <a:gd name="T14" fmla="*/ 1090 w 1151"/>
              <a:gd name="T15" fmla="*/ 229 h 1447"/>
              <a:gd name="T16" fmla="*/ 1150 w 1151"/>
              <a:gd name="T17" fmla="*/ 263 h 1447"/>
              <a:gd name="T18" fmla="*/ 1116 w 1151"/>
              <a:gd name="T19" fmla="*/ 323 h 1447"/>
              <a:gd name="T20" fmla="*/ 1073 w 1151"/>
              <a:gd name="T21" fmla="*/ 374 h 1447"/>
              <a:gd name="T22" fmla="*/ 1022 w 1151"/>
              <a:gd name="T23" fmla="*/ 545 h 1447"/>
              <a:gd name="T24" fmla="*/ 996 w 1151"/>
              <a:gd name="T25" fmla="*/ 664 h 1447"/>
              <a:gd name="T26" fmla="*/ 962 w 1151"/>
              <a:gd name="T27" fmla="*/ 732 h 1447"/>
              <a:gd name="T28" fmla="*/ 928 w 1151"/>
              <a:gd name="T29" fmla="*/ 953 h 1447"/>
              <a:gd name="T30" fmla="*/ 903 w 1151"/>
              <a:gd name="T31" fmla="*/ 996 h 1447"/>
              <a:gd name="T32" fmla="*/ 766 w 1151"/>
              <a:gd name="T33" fmla="*/ 1071 h 1447"/>
              <a:gd name="T34" fmla="*/ 605 w 1151"/>
              <a:gd name="T35" fmla="*/ 1140 h 1447"/>
              <a:gd name="T36" fmla="*/ 511 w 1151"/>
              <a:gd name="T37" fmla="*/ 1182 h 1447"/>
              <a:gd name="T38" fmla="*/ 426 w 1151"/>
              <a:gd name="T39" fmla="*/ 1276 h 1447"/>
              <a:gd name="T40" fmla="*/ 366 w 1151"/>
              <a:gd name="T41" fmla="*/ 1387 h 1447"/>
              <a:gd name="T42" fmla="*/ 273 w 1151"/>
              <a:gd name="T43" fmla="*/ 1404 h 1447"/>
              <a:gd name="T44" fmla="*/ 170 w 1151"/>
              <a:gd name="T45" fmla="*/ 1208 h 1447"/>
              <a:gd name="T46" fmla="*/ 170 w 1151"/>
              <a:gd name="T47" fmla="*/ 1080 h 1447"/>
              <a:gd name="T48" fmla="*/ 221 w 1151"/>
              <a:gd name="T49" fmla="*/ 1021 h 1447"/>
              <a:gd name="T50" fmla="*/ 247 w 1151"/>
              <a:gd name="T51" fmla="*/ 919 h 1447"/>
              <a:gd name="T52" fmla="*/ 213 w 1151"/>
              <a:gd name="T53" fmla="*/ 868 h 1447"/>
              <a:gd name="T54" fmla="*/ 204 w 1151"/>
              <a:gd name="T55" fmla="*/ 732 h 1447"/>
              <a:gd name="T56" fmla="*/ 230 w 1151"/>
              <a:gd name="T57" fmla="*/ 638 h 1447"/>
              <a:gd name="T58" fmla="*/ 187 w 1151"/>
              <a:gd name="T59" fmla="*/ 579 h 1447"/>
              <a:gd name="T60" fmla="*/ 111 w 1151"/>
              <a:gd name="T61" fmla="*/ 570 h 1447"/>
              <a:gd name="T62" fmla="*/ 0 w 1151"/>
              <a:gd name="T63" fmla="*/ 476 h 1447"/>
              <a:gd name="T64" fmla="*/ 34 w 1151"/>
              <a:gd name="T65" fmla="*/ 451 h 1447"/>
              <a:gd name="T66" fmla="*/ 77 w 1151"/>
              <a:gd name="T67" fmla="*/ 459 h 1447"/>
              <a:gd name="T68" fmla="*/ 102 w 1151"/>
              <a:gd name="T69" fmla="*/ 451 h 1447"/>
              <a:gd name="T70" fmla="*/ 85 w 1151"/>
              <a:gd name="T71" fmla="*/ 434 h 1447"/>
              <a:gd name="T72" fmla="*/ 43 w 1151"/>
              <a:gd name="T73" fmla="*/ 408 h 1447"/>
              <a:gd name="T74" fmla="*/ 26 w 1151"/>
              <a:gd name="T75" fmla="*/ 366 h 1447"/>
              <a:gd name="T76" fmla="*/ 68 w 1151"/>
              <a:gd name="T77" fmla="*/ 340 h 1447"/>
              <a:gd name="T78" fmla="*/ 153 w 1151"/>
              <a:gd name="T79" fmla="*/ 331 h 1447"/>
              <a:gd name="T80" fmla="*/ 230 w 1151"/>
              <a:gd name="T81" fmla="*/ 289 h 1447"/>
              <a:gd name="T82" fmla="*/ 239 w 1151"/>
              <a:gd name="T83" fmla="*/ 255 h 1447"/>
              <a:gd name="T84" fmla="*/ 281 w 1151"/>
              <a:gd name="T85" fmla="*/ 187 h 1447"/>
              <a:gd name="T86" fmla="*/ 341 w 1151"/>
              <a:gd name="T87" fmla="*/ 153 h 1447"/>
              <a:gd name="T88" fmla="*/ 434 w 1151"/>
              <a:gd name="T89" fmla="*/ 102 h 1447"/>
              <a:gd name="T90" fmla="*/ 494 w 1151"/>
              <a:gd name="T91" fmla="*/ 102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51" h="1447">
                <a:moveTo>
                  <a:pt x="494" y="102"/>
                </a:moveTo>
                <a:lnTo>
                  <a:pt x="494" y="102"/>
                </a:lnTo>
                <a:cubicBezTo>
                  <a:pt x="571" y="110"/>
                  <a:pt x="639" y="93"/>
                  <a:pt x="707" y="50"/>
                </a:cubicBezTo>
                <a:cubicBezTo>
                  <a:pt x="775" y="8"/>
                  <a:pt x="852" y="0"/>
                  <a:pt x="928" y="42"/>
                </a:cubicBezTo>
                <a:cubicBezTo>
                  <a:pt x="937" y="50"/>
                  <a:pt x="954" y="50"/>
                  <a:pt x="954" y="59"/>
                </a:cubicBezTo>
                <a:cubicBezTo>
                  <a:pt x="980" y="93"/>
                  <a:pt x="1005" y="119"/>
                  <a:pt x="1039" y="136"/>
                </a:cubicBezTo>
                <a:cubicBezTo>
                  <a:pt x="1047" y="136"/>
                  <a:pt x="1047" y="161"/>
                  <a:pt x="1047" y="170"/>
                </a:cubicBezTo>
                <a:cubicBezTo>
                  <a:pt x="1047" y="212"/>
                  <a:pt x="1056" y="221"/>
                  <a:pt x="1090" y="229"/>
                </a:cubicBezTo>
                <a:cubicBezTo>
                  <a:pt x="1116" y="229"/>
                  <a:pt x="1150" y="229"/>
                  <a:pt x="1150" y="263"/>
                </a:cubicBezTo>
                <a:cubicBezTo>
                  <a:pt x="1150" y="280"/>
                  <a:pt x="1133" y="306"/>
                  <a:pt x="1116" y="323"/>
                </a:cubicBezTo>
                <a:cubicBezTo>
                  <a:pt x="1107" y="340"/>
                  <a:pt x="1090" y="357"/>
                  <a:pt x="1073" y="374"/>
                </a:cubicBezTo>
                <a:cubicBezTo>
                  <a:pt x="1022" y="417"/>
                  <a:pt x="1005" y="476"/>
                  <a:pt x="1022" y="545"/>
                </a:cubicBezTo>
                <a:cubicBezTo>
                  <a:pt x="1031" y="596"/>
                  <a:pt x="1022" y="630"/>
                  <a:pt x="996" y="664"/>
                </a:cubicBezTo>
                <a:cubicBezTo>
                  <a:pt x="980" y="689"/>
                  <a:pt x="971" y="715"/>
                  <a:pt x="962" y="732"/>
                </a:cubicBezTo>
                <a:cubicBezTo>
                  <a:pt x="937" y="808"/>
                  <a:pt x="928" y="877"/>
                  <a:pt x="928" y="953"/>
                </a:cubicBezTo>
                <a:cubicBezTo>
                  <a:pt x="928" y="970"/>
                  <a:pt x="920" y="987"/>
                  <a:pt x="903" y="996"/>
                </a:cubicBezTo>
                <a:cubicBezTo>
                  <a:pt x="869" y="1037"/>
                  <a:pt x="818" y="1063"/>
                  <a:pt x="766" y="1071"/>
                </a:cubicBezTo>
                <a:cubicBezTo>
                  <a:pt x="707" y="1080"/>
                  <a:pt x="656" y="1097"/>
                  <a:pt x="605" y="1140"/>
                </a:cubicBezTo>
                <a:cubicBezTo>
                  <a:pt x="579" y="1156"/>
                  <a:pt x="545" y="1174"/>
                  <a:pt x="511" y="1182"/>
                </a:cubicBezTo>
                <a:cubicBezTo>
                  <a:pt x="477" y="1208"/>
                  <a:pt x="443" y="1233"/>
                  <a:pt x="426" y="1276"/>
                </a:cubicBezTo>
                <a:cubicBezTo>
                  <a:pt x="409" y="1310"/>
                  <a:pt x="383" y="1352"/>
                  <a:pt x="366" y="1387"/>
                </a:cubicBezTo>
                <a:cubicBezTo>
                  <a:pt x="341" y="1438"/>
                  <a:pt x="307" y="1446"/>
                  <a:pt x="273" y="1404"/>
                </a:cubicBezTo>
                <a:cubicBezTo>
                  <a:pt x="213" y="1352"/>
                  <a:pt x="187" y="1276"/>
                  <a:pt x="170" y="1208"/>
                </a:cubicBezTo>
                <a:cubicBezTo>
                  <a:pt x="162" y="1165"/>
                  <a:pt x="145" y="1123"/>
                  <a:pt x="170" y="1080"/>
                </a:cubicBezTo>
                <a:cubicBezTo>
                  <a:pt x="187" y="1055"/>
                  <a:pt x="204" y="1037"/>
                  <a:pt x="221" y="1021"/>
                </a:cubicBezTo>
                <a:cubicBezTo>
                  <a:pt x="255" y="987"/>
                  <a:pt x="264" y="962"/>
                  <a:pt x="247" y="919"/>
                </a:cubicBezTo>
                <a:cubicBezTo>
                  <a:pt x="239" y="902"/>
                  <a:pt x="221" y="885"/>
                  <a:pt x="213" y="868"/>
                </a:cubicBezTo>
                <a:cubicBezTo>
                  <a:pt x="187" y="817"/>
                  <a:pt x="179" y="774"/>
                  <a:pt x="204" y="732"/>
                </a:cubicBezTo>
                <a:cubicBezTo>
                  <a:pt x="213" y="706"/>
                  <a:pt x="221" y="672"/>
                  <a:pt x="230" y="638"/>
                </a:cubicBezTo>
                <a:cubicBezTo>
                  <a:pt x="239" y="604"/>
                  <a:pt x="221" y="587"/>
                  <a:pt x="187" y="579"/>
                </a:cubicBezTo>
                <a:cubicBezTo>
                  <a:pt x="162" y="579"/>
                  <a:pt x="136" y="579"/>
                  <a:pt x="111" y="570"/>
                </a:cubicBezTo>
                <a:cubicBezTo>
                  <a:pt x="68" y="570"/>
                  <a:pt x="8" y="519"/>
                  <a:pt x="0" y="476"/>
                </a:cubicBezTo>
                <a:cubicBezTo>
                  <a:pt x="0" y="451"/>
                  <a:pt x="17" y="451"/>
                  <a:pt x="34" y="451"/>
                </a:cubicBezTo>
                <a:cubicBezTo>
                  <a:pt x="51" y="451"/>
                  <a:pt x="68" y="459"/>
                  <a:pt x="77" y="459"/>
                </a:cubicBezTo>
                <a:cubicBezTo>
                  <a:pt x="85" y="459"/>
                  <a:pt x="94" y="459"/>
                  <a:pt x="102" y="451"/>
                </a:cubicBezTo>
                <a:cubicBezTo>
                  <a:pt x="94" y="451"/>
                  <a:pt x="94" y="442"/>
                  <a:pt x="85" y="434"/>
                </a:cubicBezTo>
                <a:cubicBezTo>
                  <a:pt x="68" y="425"/>
                  <a:pt x="51" y="425"/>
                  <a:pt x="43" y="408"/>
                </a:cubicBezTo>
                <a:cubicBezTo>
                  <a:pt x="34" y="400"/>
                  <a:pt x="26" y="374"/>
                  <a:pt x="26" y="366"/>
                </a:cubicBezTo>
                <a:cubicBezTo>
                  <a:pt x="34" y="357"/>
                  <a:pt x="51" y="340"/>
                  <a:pt x="68" y="340"/>
                </a:cubicBezTo>
                <a:cubicBezTo>
                  <a:pt x="94" y="331"/>
                  <a:pt x="128" y="340"/>
                  <a:pt x="153" y="331"/>
                </a:cubicBezTo>
                <a:cubicBezTo>
                  <a:pt x="179" y="323"/>
                  <a:pt x="204" y="306"/>
                  <a:pt x="230" y="289"/>
                </a:cubicBezTo>
                <a:cubicBezTo>
                  <a:pt x="239" y="289"/>
                  <a:pt x="239" y="263"/>
                  <a:pt x="239" y="255"/>
                </a:cubicBezTo>
                <a:cubicBezTo>
                  <a:pt x="230" y="212"/>
                  <a:pt x="247" y="187"/>
                  <a:pt x="281" y="187"/>
                </a:cubicBezTo>
                <a:cubicBezTo>
                  <a:pt x="307" y="178"/>
                  <a:pt x="324" y="170"/>
                  <a:pt x="341" y="153"/>
                </a:cubicBezTo>
                <a:cubicBezTo>
                  <a:pt x="366" y="119"/>
                  <a:pt x="400" y="110"/>
                  <a:pt x="434" y="102"/>
                </a:cubicBezTo>
                <a:cubicBezTo>
                  <a:pt x="451" y="102"/>
                  <a:pt x="477" y="102"/>
                  <a:pt x="494" y="10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8">
            <a:extLst>
              <a:ext uri="{FF2B5EF4-FFF2-40B4-BE49-F238E27FC236}">
                <a16:creationId xmlns:a16="http://schemas.microsoft.com/office/drawing/2014/main" id="{8DB726D8-3120-354C-B630-C63BC0E9B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2543" y="9750528"/>
            <a:ext cx="1053653" cy="848664"/>
          </a:xfrm>
          <a:custGeom>
            <a:avLst/>
            <a:gdLst>
              <a:gd name="T0" fmla="*/ 639 w 1134"/>
              <a:gd name="T1" fmla="*/ 682 h 913"/>
              <a:gd name="T2" fmla="*/ 639 w 1134"/>
              <a:gd name="T3" fmla="*/ 682 h 913"/>
              <a:gd name="T4" fmla="*/ 605 w 1134"/>
              <a:gd name="T5" fmla="*/ 716 h 913"/>
              <a:gd name="T6" fmla="*/ 562 w 1134"/>
              <a:gd name="T7" fmla="*/ 699 h 913"/>
              <a:gd name="T8" fmla="*/ 554 w 1134"/>
              <a:gd name="T9" fmla="*/ 673 h 913"/>
              <a:gd name="T10" fmla="*/ 485 w 1134"/>
              <a:gd name="T11" fmla="*/ 622 h 913"/>
              <a:gd name="T12" fmla="*/ 290 w 1134"/>
              <a:gd name="T13" fmla="*/ 656 h 913"/>
              <a:gd name="T14" fmla="*/ 102 w 1134"/>
              <a:gd name="T15" fmla="*/ 707 h 913"/>
              <a:gd name="T16" fmla="*/ 34 w 1134"/>
              <a:gd name="T17" fmla="*/ 690 h 913"/>
              <a:gd name="T18" fmla="*/ 26 w 1134"/>
              <a:gd name="T19" fmla="*/ 614 h 913"/>
              <a:gd name="T20" fmla="*/ 43 w 1134"/>
              <a:gd name="T21" fmla="*/ 554 h 913"/>
              <a:gd name="T22" fmla="*/ 26 w 1134"/>
              <a:gd name="T23" fmla="*/ 426 h 913"/>
              <a:gd name="T24" fmla="*/ 145 w 1134"/>
              <a:gd name="T25" fmla="*/ 256 h 913"/>
              <a:gd name="T26" fmla="*/ 187 w 1134"/>
              <a:gd name="T27" fmla="*/ 247 h 913"/>
              <a:gd name="T28" fmla="*/ 281 w 1134"/>
              <a:gd name="T29" fmla="*/ 179 h 913"/>
              <a:gd name="T30" fmla="*/ 332 w 1134"/>
              <a:gd name="T31" fmla="*/ 145 h 913"/>
              <a:gd name="T32" fmla="*/ 366 w 1134"/>
              <a:gd name="T33" fmla="*/ 120 h 913"/>
              <a:gd name="T34" fmla="*/ 485 w 1134"/>
              <a:gd name="T35" fmla="*/ 68 h 913"/>
              <a:gd name="T36" fmla="*/ 528 w 1134"/>
              <a:gd name="T37" fmla="*/ 52 h 913"/>
              <a:gd name="T38" fmla="*/ 639 w 1134"/>
              <a:gd name="T39" fmla="*/ 9 h 913"/>
              <a:gd name="T40" fmla="*/ 690 w 1134"/>
              <a:gd name="T41" fmla="*/ 0 h 913"/>
              <a:gd name="T42" fmla="*/ 724 w 1134"/>
              <a:gd name="T43" fmla="*/ 9 h 913"/>
              <a:gd name="T44" fmla="*/ 707 w 1134"/>
              <a:gd name="T45" fmla="*/ 52 h 913"/>
              <a:gd name="T46" fmla="*/ 690 w 1134"/>
              <a:gd name="T47" fmla="*/ 60 h 913"/>
              <a:gd name="T48" fmla="*/ 690 w 1134"/>
              <a:gd name="T49" fmla="*/ 111 h 913"/>
              <a:gd name="T50" fmla="*/ 784 w 1134"/>
              <a:gd name="T51" fmla="*/ 171 h 913"/>
              <a:gd name="T52" fmla="*/ 826 w 1134"/>
              <a:gd name="T53" fmla="*/ 162 h 913"/>
              <a:gd name="T54" fmla="*/ 843 w 1134"/>
              <a:gd name="T55" fmla="*/ 94 h 913"/>
              <a:gd name="T56" fmla="*/ 860 w 1134"/>
              <a:gd name="T57" fmla="*/ 18 h 913"/>
              <a:gd name="T58" fmla="*/ 886 w 1134"/>
              <a:gd name="T59" fmla="*/ 0 h 913"/>
              <a:gd name="T60" fmla="*/ 903 w 1134"/>
              <a:gd name="T61" fmla="*/ 26 h 913"/>
              <a:gd name="T62" fmla="*/ 937 w 1134"/>
              <a:gd name="T63" fmla="*/ 94 h 913"/>
              <a:gd name="T64" fmla="*/ 962 w 1134"/>
              <a:gd name="T65" fmla="*/ 162 h 913"/>
              <a:gd name="T66" fmla="*/ 1005 w 1134"/>
              <a:gd name="T67" fmla="*/ 256 h 913"/>
              <a:gd name="T68" fmla="*/ 1116 w 1134"/>
              <a:gd name="T69" fmla="*/ 418 h 913"/>
              <a:gd name="T70" fmla="*/ 1116 w 1134"/>
              <a:gd name="T71" fmla="*/ 554 h 913"/>
              <a:gd name="T72" fmla="*/ 1056 w 1134"/>
              <a:gd name="T73" fmla="*/ 682 h 913"/>
              <a:gd name="T74" fmla="*/ 946 w 1134"/>
              <a:gd name="T75" fmla="*/ 844 h 913"/>
              <a:gd name="T76" fmla="*/ 826 w 1134"/>
              <a:gd name="T77" fmla="*/ 903 h 913"/>
              <a:gd name="T78" fmla="*/ 656 w 1134"/>
              <a:gd name="T79" fmla="*/ 809 h 913"/>
              <a:gd name="T80" fmla="*/ 639 w 1134"/>
              <a:gd name="T81" fmla="*/ 716 h 913"/>
              <a:gd name="T82" fmla="*/ 639 w 1134"/>
              <a:gd name="T83" fmla="*/ 68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4" h="913">
                <a:moveTo>
                  <a:pt x="639" y="682"/>
                </a:moveTo>
                <a:lnTo>
                  <a:pt x="639" y="682"/>
                </a:lnTo>
                <a:cubicBezTo>
                  <a:pt x="622" y="699"/>
                  <a:pt x="613" y="707"/>
                  <a:pt x="605" y="716"/>
                </a:cubicBezTo>
                <a:cubicBezTo>
                  <a:pt x="579" y="733"/>
                  <a:pt x="571" y="724"/>
                  <a:pt x="562" y="699"/>
                </a:cubicBezTo>
                <a:cubicBezTo>
                  <a:pt x="554" y="690"/>
                  <a:pt x="554" y="682"/>
                  <a:pt x="554" y="673"/>
                </a:cubicBezTo>
                <a:cubicBezTo>
                  <a:pt x="545" y="631"/>
                  <a:pt x="528" y="622"/>
                  <a:pt x="485" y="622"/>
                </a:cubicBezTo>
                <a:cubicBezTo>
                  <a:pt x="417" y="614"/>
                  <a:pt x="349" y="631"/>
                  <a:pt x="290" y="656"/>
                </a:cubicBezTo>
                <a:cubicBezTo>
                  <a:pt x="230" y="682"/>
                  <a:pt x="162" y="690"/>
                  <a:pt x="102" y="707"/>
                </a:cubicBezTo>
                <a:cubicBezTo>
                  <a:pt x="77" y="716"/>
                  <a:pt x="51" y="707"/>
                  <a:pt x="34" y="690"/>
                </a:cubicBezTo>
                <a:cubicBezTo>
                  <a:pt x="0" y="665"/>
                  <a:pt x="0" y="648"/>
                  <a:pt x="26" y="614"/>
                </a:cubicBezTo>
                <a:cubicBezTo>
                  <a:pt x="43" y="597"/>
                  <a:pt x="51" y="579"/>
                  <a:pt x="43" y="554"/>
                </a:cubicBezTo>
                <a:cubicBezTo>
                  <a:pt x="34" y="511"/>
                  <a:pt x="26" y="469"/>
                  <a:pt x="26" y="426"/>
                </a:cubicBezTo>
                <a:cubicBezTo>
                  <a:pt x="17" y="341"/>
                  <a:pt x="51" y="273"/>
                  <a:pt x="145" y="256"/>
                </a:cubicBezTo>
                <a:cubicBezTo>
                  <a:pt x="162" y="256"/>
                  <a:pt x="170" y="256"/>
                  <a:pt x="187" y="247"/>
                </a:cubicBezTo>
                <a:cubicBezTo>
                  <a:pt x="230" y="239"/>
                  <a:pt x="264" y="230"/>
                  <a:pt x="281" y="179"/>
                </a:cubicBezTo>
                <a:cubicBezTo>
                  <a:pt x="290" y="162"/>
                  <a:pt x="315" y="154"/>
                  <a:pt x="332" y="145"/>
                </a:cubicBezTo>
                <a:cubicBezTo>
                  <a:pt x="341" y="137"/>
                  <a:pt x="358" y="128"/>
                  <a:pt x="366" y="120"/>
                </a:cubicBezTo>
                <a:cubicBezTo>
                  <a:pt x="400" y="86"/>
                  <a:pt x="435" y="52"/>
                  <a:pt x="485" y="68"/>
                </a:cubicBezTo>
                <a:cubicBezTo>
                  <a:pt x="494" y="68"/>
                  <a:pt x="511" y="60"/>
                  <a:pt x="528" y="52"/>
                </a:cubicBezTo>
                <a:cubicBezTo>
                  <a:pt x="554" y="26"/>
                  <a:pt x="596" y="9"/>
                  <a:pt x="639" y="9"/>
                </a:cubicBezTo>
                <a:cubicBezTo>
                  <a:pt x="656" y="9"/>
                  <a:pt x="673" y="0"/>
                  <a:pt x="690" y="0"/>
                </a:cubicBezTo>
                <a:cubicBezTo>
                  <a:pt x="698" y="0"/>
                  <a:pt x="707" y="9"/>
                  <a:pt x="724" y="9"/>
                </a:cubicBezTo>
                <a:cubicBezTo>
                  <a:pt x="716" y="26"/>
                  <a:pt x="716" y="34"/>
                  <a:pt x="707" y="52"/>
                </a:cubicBezTo>
                <a:cubicBezTo>
                  <a:pt x="707" y="52"/>
                  <a:pt x="698" y="52"/>
                  <a:pt x="690" y="60"/>
                </a:cubicBezTo>
                <a:cubicBezTo>
                  <a:pt x="664" y="77"/>
                  <a:pt x="664" y="94"/>
                  <a:pt x="690" y="111"/>
                </a:cubicBezTo>
                <a:cubicBezTo>
                  <a:pt x="716" y="128"/>
                  <a:pt x="750" y="154"/>
                  <a:pt x="784" y="171"/>
                </a:cubicBezTo>
                <a:cubicBezTo>
                  <a:pt x="801" y="188"/>
                  <a:pt x="818" y="179"/>
                  <a:pt x="826" y="162"/>
                </a:cubicBezTo>
                <a:cubicBezTo>
                  <a:pt x="835" y="145"/>
                  <a:pt x="843" y="120"/>
                  <a:pt x="843" y="94"/>
                </a:cubicBezTo>
                <a:cubicBezTo>
                  <a:pt x="852" y="68"/>
                  <a:pt x="852" y="43"/>
                  <a:pt x="860" y="18"/>
                </a:cubicBezTo>
                <a:cubicBezTo>
                  <a:pt x="869" y="9"/>
                  <a:pt x="877" y="9"/>
                  <a:pt x="886" y="0"/>
                </a:cubicBezTo>
                <a:cubicBezTo>
                  <a:pt x="894" y="9"/>
                  <a:pt x="903" y="18"/>
                  <a:pt x="903" y="26"/>
                </a:cubicBezTo>
                <a:cubicBezTo>
                  <a:pt x="911" y="43"/>
                  <a:pt x="928" y="68"/>
                  <a:pt x="937" y="94"/>
                </a:cubicBezTo>
                <a:cubicBezTo>
                  <a:pt x="946" y="120"/>
                  <a:pt x="954" y="137"/>
                  <a:pt x="962" y="162"/>
                </a:cubicBezTo>
                <a:cubicBezTo>
                  <a:pt x="962" y="196"/>
                  <a:pt x="980" y="230"/>
                  <a:pt x="1005" y="256"/>
                </a:cubicBezTo>
                <a:cubicBezTo>
                  <a:pt x="1048" y="307"/>
                  <a:pt x="1090" y="358"/>
                  <a:pt x="1116" y="418"/>
                </a:cubicBezTo>
                <a:cubicBezTo>
                  <a:pt x="1133" y="460"/>
                  <a:pt x="1116" y="511"/>
                  <a:pt x="1116" y="554"/>
                </a:cubicBezTo>
                <a:cubicBezTo>
                  <a:pt x="1107" y="605"/>
                  <a:pt x="1090" y="639"/>
                  <a:pt x="1056" y="682"/>
                </a:cubicBezTo>
                <a:cubicBezTo>
                  <a:pt x="1022" y="733"/>
                  <a:pt x="988" y="792"/>
                  <a:pt x="946" y="844"/>
                </a:cubicBezTo>
                <a:cubicBezTo>
                  <a:pt x="920" y="886"/>
                  <a:pt x="877" y="912"/>
                  <a:pt x="826" y="903"/>
                </a:cubicBezTo>
                <a:cubicBezTo>
                  <a:pt x="750" y="895"/>
                  <a:pt x="698" y="869"/>
                  <a:pt x="656" y="809"/>
                </a:cubicBezTo>
                <a:cubicBezTo>
                  <a:pt x="639" y="775"/>
                  <a:pt x="622" y="750"/>
                  <a:pt x="639" y="716"/>
                </a:cubicBezTo>
                <a:cubicBezTo>
                  <a:pt x="647" y="707"/>
                  <a:pt x="639" y="699"/>
                  <a:pt x="639" y="6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9">
            <a:extLst>
              <a:ext uri="{FF2B5EF4-FFF2-40B4-BE49-F238E27FC236}">
                <a16:creationId xmlns:a16="http://schemas.microsoft.com/office/drawing/2014/main" id="{6B9A0658-5FC4-F14F-848E-8B22D3BBE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642" y="6347677"/>
            <a:ext cx="824065" cy="610875"/>
          </a:xfrm>
          <a:custGeom>
            <a:avLst/>
            <a:gdLst>
              <a:gd name="T0" fmla="*/ 178 w 886"/>
              <a:gd name="T1" fmla="*/ 554 h 657"/>
              <a:gd name="T2" fmla="*/ 178 w 886"/>
              <a:gd name="T3" fmla="*/ 554 h 657"/>
              <a:gd name="T4" fmla="*/ 229 w 886"/>
              <a:gd name="T5" fmla="*/ 562 h 657"/>
              <a:gd name="T6" fmla="*/ 281 w 886"/>
              <a:gd name="T7" fmla="*/ 614 h 657"/>
              <a:gd name="T8" fmla="*/ 221 w 886"/>
              <a:gd name="T9" fmla="*/ 656 h 657"/>
              <a:gd name="T10" fmla="*/ 102 w 886"/>
              <a:gd name="T11" fmla="*/ 639 h 657"/>
              <a:gd name="T12" fmla="*/ 42 w 886"/>
              <a:gd name="T13" fmla="*/ 614 h 657"/>
              <a:gd name="T14" fmla="*/ 34 w 886"/>
              <a:gd name="T15" fmla="*/ 554 h 657"/>
              <a:gd name="T16" fmla="*/ 34 w 886"/>
              <a:gd name="T17" fmla="*/ 494 h 657"/>
              <a:gd name="T18" fmla="*/ 8 w 886"/>
              <a:gd name="T19" fmla="*/ 418 h 657"/>
              <a:gd name="T20" fmla="*/ 93 w 886"/>
              <a:gd name="T21" fmla="*/ 384 h 657"/>
              <a:gd name="T22" fmla="*/ 136 w 886"/>
              <a:gd name="T23" fmla="*/ 409 h 657"/>
              <a:gd name="T24" fmla="*/ 161 w 886"/>
              <a:gd name="T25" fmla="*/ 409 h 657"/>
              <a:gd name="T26" fmla="*/ 161 w 886"/>
              <a:gd name="T27" fmla="*/ 384 h 657"/>
              <a:gd name="T28" fmla="*/ 144 w 886"/>
              <a:gd name="T29" fmla="*/ 222 h 657"/>
              <a:gd name="T30" fmla="*/ 195 w 886"/>
              <a:gd name="T31" fmla="*/ 137 h 657"/>
              <a:gd name="T32" fmla="*/ 238 w 886"/>
              <a:gd name="T33" fmla="*/ 69 h 657"/>
              <a:gd name="T34" fmla="*/ 255 w 886"/>
              <a:gd name="T35" fmla="*/ 43 h 657"/>
              <a:gd name="T36" fmla="*/ 272 w 886"/>
              <a:gd name="T37" fmla="*/ 60 h 657"/>
              <a:gd name="T38" fmla="*/ 306 w 886"/>
              <a:gd name="T39" fmla="*/ 145 h 657"/>
              <a:gd name="T40" fmla="*/ 306 w 886"/>
              <a:gd name="T41" fmla="*/ 162 h 657"/>
              <a:gd name="T42" fmla="*/ 323 w 886"/>
              <a:gd name="T43" fmla="*/ 196 h 657"/>
              <a:gd name="T44" fmla="*/ 349 w 886"/>
              <a:gd name="T45" fmla="*/ 196 h 657"/>
              <a:gd name="T46" fmla="*/ 349 w 886"/>
              <a:gd name="T47" fmla="*/ 145 h 657"/>
              <a:gd name="T48" fmla="*/ 383 w 886"/>
              <a:gd name="T49" fmla="*/ 60 h 657"/>
              <a:gd name="T50" fmla="*/ 536 w 886"/>
              <a:gd name="T51" fmla="*/ 17 h 657"/>
              <a:gd name="T52" fmla="*/ 783 w 886"/>
              <a:gd name="T53" fmla="*/ 26 h 657"/>
              <a:gd name="T54" fmla="*/ 860 w 886"/>
              <a:gd name="T55" fmla="*/ 77 h 657"/>
              <a:gd name="T56" fmla="*/ 826 w 886"/>
              <a:gd name="T57" fmla="*/ 179 h 657"/>
              <a:gd name="T58" fmla="*/ 621 w 886"/>
              <a:gd name="T59" fmla="*/ 307 h 657"/>
              <a:gd name="T60" fmla="*/ 562 w 886"/>
              <a:gd name="T61" fmla="*/ 349 h 657"/>
              <a:gd name="T62" fmla="*/ 468 w 886"/>
              <a:gd name="T63" fmla="*/ 418 h 657"/>
              <a:gd name="T64" fmla="*/ 400 w 886"/>
              <a:gd name="T65" fmla="*/ 460 h 657"/>
              <a:gd name="T66" fmla="*/ 366 w 886"/>
              <a:gd name="T67" fmla="*/ 494 h 657"/>
              <a:gd name="T68" fmla="*/ 323 w 886"/>
              <a:gd name="T69" fmla="*/ 520 h 657"/>
              <a:gd name="T70" fmla="*/ 221 w 886"/>
              <a:gd name="T71" fmla="*/ 520 h 657"/>
              <a:gd name="T72" fmla="*/ 178 w 886"/>
              <a:gd name="T73" fmla="*/ 537 h 657"/>
              <a:gd name="T74" fmla="*/ 178 w 886"/>
              <a:gd name="T75" fmla="*/ 554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86" h="657">
                <a:moveTo>
                  <a:pt x="178" y="554"/>
                </a:moveTo>
                <a:lnTo>
                  <a:pt x="178" y="554"/>
                </a:lnTo>
                <a:cubicBezTo>
                  <a:pt x="195" y="554"/>
                  <a:pt x="212" y="562"/>
                  <a:pt x="229" y="562"/>
                </a:cubicBezTo>
                <a:cubicBezTo>
                  <a:pt x="263" y="571"/>
                  <a:pt x="289" y="588"/>
                  <a:pt x="281" y="614"/>
                </a:cubicBezTo>
                <a:cubicBezTo>
                  <a:pt x="281" y="639"/>
                  <a:pt x="255" y="656"/>
                  <a:pt x="221" y="656"/>
                </a:cubicBezTo>
                <a:cubicBezTo>
                  <a:pt x="178" y="648"/>
                  <a:pt x="136" y="648"/>
                  <a:pt x="102" y="639"/>
                </a:cubicBezTo>
                <a:cubicBezTo>
                  <a:pt x="76" y="639"/>
                  <a:pt x="59" y="630"/>
                  <a:pt x="42" y="614"/>
                </a:cubicBezTo>
                <a:cubicBezTo>
                  <a:pt x="25" y="596"/>
                  <a:pt x="17" y="571"/>
                  <a:pt x="34" y="554"/>
                </a:cubicBezTo>
                <a:cubicBezTo>
                  <a:pt x="59" y="528"/>
                  <a:pt x="51" y="511"/>
                  <a:pt x="34" y="494"/>
                </a:cubicBezTo>
                <a:cubicBezTo>
                  <a:pt x="8" y="469"/>
                  <a:pt x="0" y="443"/>
                  <a:pt x="8" y="418"/>
                </a:cubicBezTo>
                <a:cubicBezTo>
                  <a:pt x="17" y="375"/>
                  <a:pt x="51" y="358"/>
                  <a:pt x="93" y="384"/>
                </a:cubicBezTo>
                <a:cubicBezTo>
                  <a:pt x="102" y="392"/>
                  <a:pt x="119" y="400"/>
                  <a:pt x="136" y="409"/>
                </a:cubicBezTo>
                <a:cubicBezTo>
                  <a:pt x="136" y="409"/>
                  <a:pt x="153" y="409"/>
                  <a:pt x="161" y="409"/>
                </a:cubicBezTo>
                <a:cubicBezTo>
                  <a:pt x="161" y="400"/>
                  <a:pt x="161" y="392"/>
                  <a:pt x="161" y="384"/>
                </a:cubicBezTo>
                <a:cubicBezTo>
                  <a:pt x="153" y="324"/>
                  <a:pt x="144" y="273"/>
                  <a:pt x="144" y="222"/>
                </a:cubicBezTo>
                <a:cubicBezTo>
                  <a:pt x="144" y="188"/>
                  <a:pt x="170" y="154"/>
                  <a:pt x="195" y="137"/>
                </a:cubicBezTo>
                <a:cubicBezTo>
                  <a:pt x="212" y="119"/>
                  <a:pt x="229" y="94"/>
                  <a:pt x="238" y="69"/>
                </a:cubicBezTo>
                <a:cubicBezTo>
                  <a:pt x="238" y="60"/>
                  <a:pt x="247" y="51"/>
                  <a:pt x="255" y="43"/>
                </a:cubicBezTo>
                <a:cubicBezTo>
                  <a:pt x="255" y="43"/>
                  <a:pt x="272" y="51"/>
                  <a:pt x="272" y="60"/>
                </a:cubicBezTo>
                <a:cubicBezTo>
                  <a:pt x="289" y="85"/>
                  <a:pt x="298" y="119"/>
                  <a:pt x="306" y="145"/>
                </a:cubicBezTo>
                <a:cubicBezTo>
                  <a:pt x="306" y="154"/>
                  <a:pt x="306" y="154"/>
                  <a:pt x="306" y="162"/>
                </a:cubicBezTo>
                <a:cubicBezTo>
                  <a:pt x="315" y="171"/>
                  <a:pt x="315" y="188"/>
                  <a:pt x="323" y="196"/>
                </a:cubicBezTo>
                <a:cubicBezTo>
                  <a:pt x="323" y="205"/>
                  <a:pt x="340" y="196"/>
                  <a:pt x="349" y="196"/>
                </a:cubicBezTo>
                <a:cubicBezTo>
                  <a:pt x="349" y="179"/>
                  <a:pt x="357" y="162"/>
                  <a:pt x="349" y="145"/>
                </a:cubicBezTo>
                <a:cubicBezTo>
                  <a:pt x="315" y="85"/>
                  <a:pt x="315" y="77"/>
                  <a:pt x="383" y="60"/>
                </a:cubicBezTo>
                <a:cubicBezTo>
                  <a:pt x="434" y="51"/>
                  <a:pt x="485" y="26"/>
                  <a:pt x="536" y="17"/>
                </a:cubicBezTo>
                <a:cubicBezTo>
                  <a:pt x="621" y="0"/>
                  <a:pt x="706" y="0"/>
                  <a:pt x="783" y="26"/>
                </a:cubicBezTo>
                <a:cubicBezTo>
                  <a:pt x="817" y="34"/>
                  <a:pt x="843" y="51"/>
                  <a:pt x="860" y="77"/>
                </a:cubicBezTo>
                <a:cubicBezTo>
                  <a:pt x="885" y="128"/>
                  <a:pt x="868" y="162"/>
                  <a:pt x="826" y="179"/>
                </a:cubicBezTo>
                <a:cubicBezTo>
                  <a:pt x="749" y="205"/>
                  <a:pt x="681" y="264"/>
                  <a:pt x="621" y="307"/>
                </a:cubicBezTo>
                <a:cubicBezTo>
                  <a:pt x="604" y="324"/>
                  <a:pt x="579" y="332"/>
                  <a:pt x="562" y="349"/>
                </a:cubicBezTo>
                <a:cubicBezTo>
                  <a:pt x="528" y="366"/>
                  <a:pt x="493" y="392"/>
                  <a:pt x="468" y="418"/>
                </a:cubicBezTo>
                <a:cubicBezTo>
                  <a:pt x="451" y="435"/>
                  <a:pt x="434" y="452"/>
                  <a:pt x="400" y="460"/>
                </a:cubicBezTo>
                <a:cubicBezTo>
                  <a:pt x="383" y="469"/>
                  <a:pt x="366" y="477"/>
                  <a:pt x="366" y="494"/>
                </a:cubicBezTo>
                <a:cubicBezTo>
                  <a:pt x="357" y="511"/>
                  <a:pt x="340" y="520"/>
                  <a:pt x="323" y="520"/>
                </a:cubicBezTo>
                <a:cubicBezTo>
                  <a:pt x="289" y="520"/>
                  <a:pt x="255" y="520"/>
                  <a:pt x="221" y="520"/>
                </a:cubicBezTo>
                <a:cubicBezTo>
                  <a:pt x="204" y="520"/>
                  <a:pt x="195" y="528"/>
                  <a:pt x="178" y="537"/>
                </a:cubicBezTo>
                <a:cubicBezTo>
                  <a:pt x="178" y="545"/>
                  <a:pt x="178" y="545"/>
                  <a:pt x="178" y="55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67C566F1-3854-F240-B3E7-AB5BA80A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646" y="6974951"/>
            <a:ext cx="541176" cy="672371"/>
          </a:xfrm>
          <a:custGeom>
            <a:avLst/>
            <a:gdLst>
              <a:gd name="T0" fmla="*/ 307 w 580"/>
              <a:gd name="T1" fmla="*/ 375 h 724"/>
              <a:gd name="T2" fmla="*/ 307 w 580"/>
              <a:gd name="T3" fmla="*/ 375 h 724"/>
              <a:gd name="T4" fmla="*/ 205 w 580"/>
              <a:gd name="T5" fmla="*/ 256 h 724"/>
              <a:gd name="T6" fmla="*/ 154 w 580"/>
              <a:gd name="T7" fmla="*/ 256 h 724"/>
              <a:gd name="T8" fmla="*/ 60 w 580"/>
              <a:gd name="T9" fmla="*/ 222 h 724"/>
              <a:gd name="T10" fmla="*/ 34 w 580"/>
              <a:gd name="T11" fmla="*/ 111 h 724"/>
              <a:gd name="T12" fmla="*/ 162 w 580"/>
              <a:gd name="T13" fmla="*/ 9 h 724"/>
              <a:gd name="T14" fmla="*/ 213 w 580"/>
              <a:gd name="T15" fmla="*/ 26 h 724"/>
              <a:gd name="T16" fmla="*/ 247 w 580"/>
              <a:gd name="T17" fmla="*/ 43 h 724"/>
              <a:gd name="T18" fmla="*/ 290 w 580"/>
              <a:gd name="T19" fmla="*/ 43 h 724"/>
              <a:gd name="T20" fmla="*/ 375 w 580"/>
              <a:gd name="T21" fmla="*/ 128 h 724"/>
              <a:gd name="T22" fmla="*/ 401 w 580"/>
              <a:gd name="T23" fmla="*/ 179 h 724"/>
              <a:gd name="T24" fmla="*/ 469 w 580"/>
              <a:gd name="T25" fmla="*/ 247 h 724"/>
              <a:gd name="T26" fmla="*/ 469 w 580"/>
              <a:gd name="T27" fmla="*/ 324 h 724"/>
              <a:gd name="T28" fmla="*/ 469 w 580"/>
              <a:gd name="T29" fmla="*/ 324 h 724"/>
              <a:gd name="T30" fmla="*/ 503 w 580"/>
              <a:gd name="T31" fmla="*/ 409 h 724"/>
              <a:gd name="T32" fmla="*/ 520 w 580"/>
              <a:gd name="T33" fmla="*/ 425 h 724"/>
              <a:gd name="T34" fmla="*/ 563 w 580"/>
              <a:gd name="T35" fmla="*/ 467 h 724"/>
              <a:gd name="T36" fmla="*/ 563 w 580"/>
              <a:gd name="T37" fmla="*/ 502 h 724"/>
              <a:gd name="T38" fmla="*/ 520 w 580"/>
              <a:gd name="T39" fmla="*/ 561 h 724"/>
              <a:gd name="T40" fmla="*/ 477 w 580"/>
              <a:gd name="T41" fmla="*/ 570 h 724"/>
              <a:gd name="T42" fmla="*/ 477 w 580"/>
              <a:gd name="T43" fmla="*/ 561 h 724"/>
              <a:gd name="T44" fmla="*/ 443 w 580"/>
              <a:gd name="T45" fmla="*/ 544 h 724"/>
              <a:gd name="T46" fmla="*/ 452 w 580"/>
              <a:gd name="T47" fmla="*/ 587 h 724"/>
              <a:gd name="T48" fmla="*/ 443 w 580"/>
              <a:gd name="T49" fmla="*/ 706 h 724"/>
              <a:gd name="T50" fmla="*/ 409 w 580"/>
              <a:gd name="T51" fmla="*/ 714 h 724"/>
              <a:gd name="T52" fmla="*/ 290 w 580"/>
              <a:gd name="T53" fmla="*/ 655 h 724"/>
              <a:gd name="T54" fmla="*/ 273 w 580"/>
              <a:gd name="T55" fmla="*/ 612 h 724"/>
              <a:gd name="T56" fmla="*/ 230 w 580"/>
              <a:gd name="T57" fmla="*/ 570 h 724"/>
              <a:gd name="T58" fmla="*/ 179 w 580"/>
              <a:gd name="T59" fmla="*/ 570 h 724"/>
              <a:gd name="T60" fmla="*/ 145 w 580"/>
              <a:gd name="T61" fmla="*/ 536 h 724"/>
              <a:gd name="T62" fmla="*/ 188 w 580"/>
              <a:gd name="T63" fmla="*/ 493 h 724"/>
              <a:gd name="T64" fmla="*/ 307 w 580"/>
              <a:gd name="T65" fmla="*/ 375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80" h="724">
                <a:moveTo>
                  <a:pt x="307" y="375"/>
                </a:moveTo>
                <a:lnTo>
                  <a:pt x="307" y="375"/>
                </a:lnTo>
                <a:cubicBezTo>
                  <a:pt x="315" y="298"/>
                  <a:pt x="281" y="264"/>
                  <a:pt x="205" y="256"/>
                </a:cubicBezTo>
                <a:cubicBezTo>
                  <a:pt x="188" y="256"/>
                  <a:pt x="171" y="256"/>
                  <a:pt x="154" y="256"/>
                </a:cubicBezTo>
                <a:cubicBezTo>
                  <a:pt x="120" y="247"/>
                  <a:pt x="86" y="238"/>
                  <a:pt x="60" y="222"/>
                </a:cubicBezTo>
                <a:cubicBezTo>
                  <a:pt x="9" y="196"/>
                  <a:pt x="0" y="162"/>
                  <a:pt x="34" y="111"/>
                </a:cubicBezTo>
                <a:cubicBezTo>
                  <a:pt x="68" y="68"/>
                  <a:pt x="111" y="34"/>
                  <a:pt x="162" y="9"/>
                </a:cubicBezTo>
                <a:cubicBezTo>
                  <a:pt x="179" y="0"/>
                  <a:pt x="196" y="9"/>
                  <a:pt x="213" y="26"/>
                </a:cubicBezTo>
                <a:cubicBezTo>
                  <a:pt x="222" y="34"/>
                  <a:pt x="239" y="34"/>
                  <a:pt x="247" y="43"/>
                </a:cubicBezTo>
                <a:cubicBezTo>
                  <a:pt x="264" y="43"/>
                  <a:pt x="281" y="34"/>
                  <a:pt x="290" y="43"/>
                </a:cubicBezTo>
                <a:cubicBezTo>
                  <a:pt x="358" y="51"/>
                  <a:pt x="367" y="60"/>
                  <a:pt x="375" y="128"/>
                </a:cubicBezTo>
                <a:cubicBezTo>
                  <a:pt x="375" y="153"/>
                  <a:pt x="392" y="170"/>
                  <a:pt x="401" y="179"/>
                </a:cubicBezTo>
                <a:cubicBezTo>
                  <a:pt x="426" y="204"/>
                  <a:pt x="452" y="222"/>
                  <a:pt x="469" y="247"/>
                </a:cubicBezTo>
                <a:cubicBezTo>
                  <a:pt x="494" y="273"/>
                  <a:pt x="494" y="298"/>
                  <a:pt x="469" y="324"/>
                </a:cubicBezTo>
                <a:lnTo>
                  <a:pt x="469" y="324"/>
                </a:lnTo>
                <a:cubicBezTo>
                  <a:pt x="435" y="383"/>
                  <a:pt x="435" y="392"/>
                  <a:pt x="503" y="409"/>
                </a:cubicBezTo>
                <a:cubicBezTo>
                  <a:pt x="511" y="417"/>
                  <a:pt x="511" y="417"/>
                  <a:pt x="520" y="425"/>
                </a:cubicBezTo>
                <a:cubicBezTo>
                  <a:pt x="537" y="442"/>
                  <a:pt x="545" y="459"/>
                  <a:pt x="563" y="467"/>
                </a:cubicBezTo>
                <a:cubicBezTo>
                  <a:pt x="579" y="485"/>
                  <a:pt x="579" y="493"/>
                  <a:pt x="563" y="502"/>
                </a:cubicBezTo>
                <a:cubicBezTo>
                  <a:pt x="545" y="519"/>
                  <a:pt x="529" y="544"/>
                  <a:pt x="520" y="561"/>
                </a:cubicBezTo>
                <a:cubicBezTo>
                  <a:pt x="503" y="587"/>
                  <a:pt x="494" y="587"/>
                  <a:pt x="477" y="570"/>
                </a:cubicBezTo>
                <a:cubicBezTo>
                  <a:pt x="477" y="570"/>
                  <a:pt x="477" y="570"/>
                  <a:pt x="477" y="561"/>
                </a:cubicBezTo>
                <a:cubicBezTo>
                  <a:pt x="460" y="561"/>
                  <a:pt x="452" y="552"/>
                  <a:pt x="443" y="544"/>
                </a:cubicBezTo>
                <a:cubicBezTo>
                  <a:pt x="443" y="561"/>
                  <a:pt x="443" y="570"/>
                  <a:pt x="452" y="587"/>
                </a:cubicBezTo>
                <a:cubicBezTo>
                  <a:pt x="477" y="612"/>
                  <a:pt x="469" y="689"/>
                  <a:pt x="443" y="706"/>
                </a:cubicBezTo>
                <a:cubicBezTo>
                  <a:pt x="435" y="714"/>
                  <a:pt x="418" y="723"/>
                  <a:pt x="409" y="714"/>
                </a:cubicBezTo>
                <a:cubicBezTo>
                  <a:pt x="367" y="697"/>
                  <a:pt x="333" y="680"/>
                  <a:pt x="290" y="655"/>
                </a:cubicBezTo>
                <a:cubicBezTo>
                  <a:pt x="281" y="646"/>
                  <a:pt x="273" y="629"/>
                  <a:pt x="273" y="612"/>
                </a:cubicBezTo>
                <a:cubicBezTo>
                  <a:pt x="264" y="587"/>
                  <a:pt x="256" y="570"/>
                  <a:pt x="230" y="570"/>
                </a:cubicBezTo>
                <a:cubicBezTo>
                  <a:pt x="213" y="570"/>
                  <a:pt x="196" y="570"/>
                  <a:pt x="179" y="570"/>
                </a:cubicBezTo>
                <a:cubicBezTo>
                  <a:pt x="162" y="570"/>
                  <a:pt x="137" y="561"/>
                  <a:pt x="145" y="536"/>
                </a:cubicBezTo>
                <a:cubicBezTo>
                  <a:pt x="145" y="510"/>
                  <a:pt x="162" y="493"/>
                  <a:pt x="188" y="493"/>
                </a:cubicBezTo>
                <a:cubicBezTo>
                  <a:pt x="273" y="493"/>
                  <a:pt x="307" y="459"/>
                  <a:pt x="307" y="37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50B0C7F3-6154-994F-BE8F-741FA48C9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5876" y="6769960"/>
            <a:ext cx="516577" cy="422280"/>
          </a:xfrm>
          <a:custGeom>
            <a:avLst/>
            <a:gdLst>
              <a:gd name="T0" fmla="*/ 426 w 555"/>
              <a:gd name="T1" fmla="*/ 247 h 452"/>
              <a:gd name="T2" fmla="*/ 426 w 555"/>
              <a:gd name="T3" fmla="*/ 247 h 452"/>
              <a:gd name="T4" fmla="*/ 443 w 555"/>
              <a:gd name="T5" fmla="*/ 213 h 452"/>
              <a:gd name="T6" fmla="*/ 452 w 555"/>
              <a:gd name="T7" fmla="*/ 170 h 452"/>
              <a:gd name="T8" fmla="*/ 503 w 555"/>
              <a:gd name="T9" fmla="*/ 136 h 452"/>
              <a:gd name="T10" fmla="*/ 537 w 555"/>
              <a:gd name="T11" fmla="*/ 196 h 452"/>
              <a:gd name="T12" fmla="*/ 486 w 555"/>
              <a:gd name="T13" fmla="*/ 272 h 452"/>
              <a:gd name="T14" fmla="*/ 477 w 555"/>
              <a:gd name="T15" fmla="*/ 349 h 452"/>
              <a:gd name="T16" fmla="*/ 486 w 555"/>
              <a:gd name="T17" fmla="*/ 357 h 452"/>
              <a:gd name="T18" fmla="*/ 452 w 555"/>
              <a:gd name="T19" fmla="*/ 443 h 452"/>
              <a:gd name="T20" fmla="*/ 358 w 555"/>
              <a:gd name="T21" fmla="*/ 443 h 452"/>
              <a:gd name="T22" fmla="*/ 273 w 555"/>
              <a:gd name="T23" fmla="*/ 434 h 452"/>
              <a:gd name="T24" fmla="*/ 137 w 555"/>
              <a:gd name="T25" fmla="*/ 357 h 452"/>
              <a:gd name="T26" fmla="*/ 145 w 555"/>
              <a:gd name="T27" fmla="*/ 221 h 452"/>
              <a:gd name="T28" fmla="*/ 162 w 555"/>
              <a:gd name="T29" fmla="*/ 187 h 452"/>
              <a:gd name="T30" fmla="*/ 102 w 555"/>
              <a:gd name="T31" fmla="*/ 204 h 452"/>
              <a:gd name="T32" fmla="*/ 34 w 555"/>
              <a:gd name="T33" fmla="*/ 204 h 452"/>
              <a:gd name="T34" fmla="*/ 34 w 555"/>
              <a:gd name="T35" fmla="*/ 144 h 452"/>
              <a:gd name="T36" fmla="*/ 94 w 555"/>
              <a:gd name="T37" fmla="*/ 110 h 452"/>
              <a:gd name="T38" fmla="*/ 137 w 555"/>
              <a:gd name="T39" fmla="*/ 42 h 452"/>
              <a:gd name="T40" fmla="*/ 188 w 555"/>
              <a:gd name="T41" fmla="*/ 8 h 452"/>
              <a:gd name="T42" fmla="*/ 307 w 555"/>
              <a:gd name="T43" fmla="*/ 59 h 452"/>
              <a:gd name="T44" fmla="*/ 332 w 555"/>
              <a:gd name="T45" fmla="*/ 128 h 452"/>
              <a:gd name="T46" fmla="*/ 375 w 555"/>
              <a:gd name="T47" fmla="*/ 170 h 452"/>
              <a:gd name="T48" fmla="*/ 401 w 555"/>
              <a:gd name="T49" fmla="*/ 170 h 452"/>
              <a:gd name="T50" fmla="*/ 418 w 555"/>
              <a:gd name="T51" fmla="*/ 213 h 452"/>
              <a:gd name="T52" fmla="*/ 418 w 555"/>
              <a:gd name="T53" fmla="*/ 247 h 452"/>
              <a:gd name="T54" fmla="*/ 426 w 555"/>
              <a:gd name="T55" fmla="*/ 247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5" h="452">
                <a:moveTo>
                  <a:pt x="426" y="247"/>
                </a:moveTo>
                <a:lnTo>
                  <a:pt x="426" y="247"/>
                </a:lnTo>
                <a:cubicBezTo>
                  <a:pt x="435" y="238"/>
                  <a:pt x="443" y="230"/>
                  <a:pt x="443" y="213"/>
                </a:cubicBezTo>
                <a:cubicBezTo>
                  <a:pt x="452" y="204"/>
                  <a:pt x="452" y="187"/>
                  <a:pt x="452" y="170"/>
                </a:cubicBezTo>
                <a:cubicBezTo>
                  <a:pt x="460" y="144"/>
                  <a:pt x="477" y="136"/>
                  <a:pt x="503" y="136"/>
                </a:cubicBezTo>
                <a:cubicBezTo>
                  <a:pt x="545" y="144"/>
                  <a:pt x="554" y="162"/>
                  <a:pt x="537" y="196"/>
                </a:cubicBezTo>
                <a:cubicBezTo>
                  <a:pt x="520" y="221"/>
                  <a:pt x="503" y="247"/>
                  <a:pt x="486" y="272"/>
                </a:cubicBezTo>
                <a:cubicBezTo>
                  <a:pt x="469" y="298"/>
                  <a:pt x="460" y="323"/>
                  <a:pt x="477" y="349"/>
                </a:cubicBezTo>
                <a:cubicBezTo>
                  <a:pt x="486" y="349"/>
                  <a:pt x="486" y="349"/>
                  <a:pt x="486" y="357"/>
                </a:cubicBezTo>
                <a:cubicBezTo>
                  <a:pt x="528" y="417"/>
                  <a:pt x="528" y="417"/>
                  <a:pt x="452" y="443"/>
                </a:cubicBezTo>
                <a:cubicBezTo>
                  <a:pt x="426" y="451"/>
                  <a:pt x="392" y="451"/>
                  <a:pt x="358" y="443"/>
                </a:cubicBezTo>
                <a:cubicBezTo>
                  <a:pt x="332" y="434"/>
                  <a:pt x="307" y="434"/>
                  <a:pt x="273" y="434"/>
                </a:cubicBezTo>
                <a:cubicBezTo>
                  <a:pt x="179" y="451"/>
                  <a:pt x="179" y="451"/>
                  <a:pt x="137" y="357"/>
                </a:cubicBezTo>
                <a:cubicBezTo>
                  <a:pt x="111" y="315"/>
                  <a:pt x="128" y="272"/>
                  <a:pt x="145" y="221"/>
                </a:cubicBezTo>
                <a:cubicBezTo>
                  <a:pt x="145" y="213"/>
                  <a:pt x="154" y="204"/>
                  <a:pt x="162" y="187"/>
                </a:cubicBezTo>
                <a:cubicBezTo>
                  <a:pt x="137" y="196"/>
                  <a:pt x="120" y="204"/>
                  <a:pt x="102" y="204"/>
                </a:cubicBezTo>
                <a:cubicBezTo>
                  <a:pt x="77" y="213"/>
                  <a:pt x="51" y="213"/>
                  <a:pt x="34" y="204"/>
                </a:cubicBezTo>
                <a:cubicBezTo>
                  <a:pt x="0" y="196"/>
                  <a:pt x="0" y="162"/>
                  <a:pt x="34" y="144"/>
                </a:cubicBezTo>
                <a:cubicBezTo>
                  <a:pt x="51" y="136"/>
                  <a:pt x="68" y="128"/>
                  <a:pt x="94" y="110"/>
                </a:cubicBezTo>
                <a:cubicBezTo>
                  <a:pt x="111" y="93"/>
                  <a:pt x="128" y="76"/>
                  <a:pt x="137" y="42"/>
                </a:cubicBezTo>
                <a:cubicBezTo>
                  <a:pt x="145" y="8"/>
                  <a:pt x="162" y="0"/>
                  <a:pt x="188" y="8"/>
                </a:cubicBezTo>
                <a:cubicBezTo>
                  <a:pt x="230" y="17"/>
                  <a:pt x="273" y="25"/>
                  <a:pt x="307" y="59"/>
                </a:cubicBezTo>
                <a:cubicBezTo>
                  <a:pt x="324" y="76"/>
                  <a:pt x="332" y="102"/>
                  <a:pt x="332" y="128"/>
                </a:cubicBezTo>
                <a:cubicBezTo>
                  <a:pt x="324" y="153"/>
                  <a:pt x="341" y="170"/>
                  <a:pt x="375" y="170"/>
                </a:cubicBezTo>
                <a:cubicBezTo>
                  <a:pt x="384" y="178"/>
                  <a:pt x="392" y="170"/>
                  <a:pt x="401" y="170"/>
                </a:cubicBezTo>
                <a:cubicBezTo>
                  <a:pt x="418" y="178"/>
                  <a:pt x="426" y="187"/>
                  <a:pt x="418" y="213"/>
                </a:cubicBezTo>
                <a:cubicBezTo>
                  <a:pt x="418" y="221"/>
                  <a:pt x="418" y="230"/>
                  <a:pt x="418" y="247"/>
                </a:cubicBezTo>
                <a:lnTo>
                  <a:pt x="426" y="24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6AE6FFBF-8A96-B048-9C08-3BC2CE52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7444" y="8967464"/>
            <a:ext cx="475579" cy="594473"/>
          </a:xfrm>
          <a:custGeom>
            <a:avLst/>
            <a:gdLst>
              <a:gd name="T0" fmla="*/ 145 w 512"/>
              <a:gd name="T1" fmla="*/ 639 h 640"/>
              <a:gd name="T2" fmla="*/ 145 w 512"/>
              <a:gd name="T3" fmla="*/ 639 h 640"/>
              <a:gd name="T4" fmla="*/ 17 w 512"/>
              <a:gd name="T5" fmla="*/ 554 h 640"/>
              <a:gd name="T6" fmla="*/ 17 w 512"/>
              <a:gd name="T7" fmla="*/ 469 h 640"/>
              <a:gd name="T8" fmla="*/ 77 w 512"/>
              <a:gd name="T9" fmla="*/ 443 h 640"/>
              <a:gd name="T10" fmla="*/ 204 w 512"/>
              <a:gd name="T11" fmla="*/ 350 h 640"/>
              <a:gd name="T12" fmla="*/ 213 w 512"/>
              <a:gd name="T13" fmla="*/ 290 h 640"/>
              <a:gd name="T14" fmla="*/ 255 w 512"/>
              <a:gd name="T15" fmla="*/ 230 h 640"/>
              <a:gd name="T16" fmla="*/ 281 w 512"/>
              <a:gd name="T17" fmla="*/ 128 h 640"/>
              <a:gd name="T18" fmla="*/ 272 w 512"/>
              <a:gd name="T19" fmla="*/ 34 h 640"/>
              <a:gd name="T20" fmla="*/ 306 w 512"/>
              <a:gd name="T21" fmla="*/ 0 h 640"/>
              <a:gd name="T22" fmla="*/ 366 w 512"/>
              <a:gd name="T23" fmla="*/ 43 h 640"/>
              <a:gd name="T24" fmla="*/ 426 w 512"/>
              <a:gd name="T25" fmla="*/ 154 h 640"/>
              <a:gd name="T26" fmla="*/ 468 w 512"/>
              <a:gd name="T27" fmla="*/ 213 h 640"/>
              <a:gd name="T28" fmla="*/ 502 w 512"/>
              <a:gd name="T29" fmla="*/ 290 h 640"/>
              <a:gd name="T30" fmla="*/ 468 w 512"/>
              <a:gd name="T31" fmla="*/ 350 h 640"/>
              <a:gd name="T32" fmla="*/ 443 w 512"/>
              <a:gd name="T33" fmla="*/ 358 h 640"/>
              <a:gd name="T34" fmla="*/ 366 w 512"/>
              <a:gd name="T35" fmla="*/ 290 h 640"/>
              <a:gd name="T36" fmla="*/ 349 w 512"/>
              <a:gd name="T37" fmla="*/ 222 h 640"/>
              <a:gd name="T38" fmla="*/ 290 w 512"/>
              <a:gd name="T39" fmla="*/ 247 h 640"/>
              <a:gd name="T40" fmla="*/ 238 w 512"/>
              <a:gd name="T41" fmla="*/ 332 h 640"/>
              <a:gd name="T42" fmla="*/ 264 w 512"/>
              <a:gd name="T43" fmla="*/ 375 h 640"/>
              <a:gd name="T44" fmla="*/ 272 w 512"/>
              <a:gd name="T45" fmla="*/ 409 h 640"/>
              <a:gd name="T46" fmla="*/ 272 w 512"/>
              <a:gd name="T47" fmla="*/ 469 h 640"/>
              <a:gd name="T48" fmla="*/ 264 w 512"/>
              <a:gd name="T49" fmla="*/ 511 h 640"/>
              <a:gd name="T50" fmla="*/ 221 w 512"/>
              <a:gd name="T51" fmla="*/ 554 h 640"/>
              <a:gd name="T52" fmla="*/ 204 w 512"/>
              <a:gd name="T53" fmla="*/ 588 h 640"/>
              <a:gd name="T54" fmla="*/ 145 w 512"/>
              <a:gd name="T55" fmla="*/ 639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2" h="640">
                <a:moveTo>
                  <a:pt x="145" y="639"/>
                </a:moveTo>
                <a:lnTo>
                  <a:pt x="145" y="639"/>
                </a:lnTo>
                <a:cubicBezTo>
                  <a:pt x="94" y="631"/>
                  <a:pt x="43" y="613"/>
                  <a:pt x="17" y="554"/>
                </a:cubicBezTo>
                <a:cubicBezTo>
                  <a:pt x="0" y="528"/>
                  <a:pt x="9" y="503"/>
                  <a:pt x="17" y="469"/>
                </a:cubicBezTo>
                <a:cubicBezTo>
                  <a:pt x="34" y="452"/>
                  <a:pt x="51" y="443"/>
                  <a:pt x="77" y="443"/>
                </a:cubicBezTo>
                <a:cubicBezTo>
                  <a:pt x="128" y="452"/>
                  <a:pt x="187" y="409"/>
                  <a:pt x="204" y="350"/>
                </a:cubicBezTo>
                <a:cubicBezTo>
                  <a:pt x="204" y="332"/>
                  <a:pt x="204" y="307"/>
                  <a:pt x="213" y="290"/>
                </a:cubicBezTo>
                <a:cubicBezTo>
                  <a:pt x="221" y="264"/>
                  <a:pt x="238" y="247"/>
                  <a:pt x="255" y="230"/>
                </a:cubicBezTo>
                <a:cubicBezTo>
                  <a:pt x="290" y="196"/>
                  <a:pt x="298" y="179"/>
                  <a:pt x="281" y="128"/>
                </a:cubicBezTo>
                <a:cubicBezTo>
                  <a:pt x="272" y="94"/>
                  <a:pt x="272" y="68"/>
                  <a:pt x="272" y="34"/>
                </a:cubicBezTo>
                <a:cubicBezTo>
                  <a:pt x="272" y="17"/>
                  <a:pt x="281" y="0"/>
                  <a:pt x="306" y="0"/>
                </a:cubicBezTo>
                <a:cubicBezTo>
                  <a:pt x="341" y="0"/>
                  <a:pt x="366" y="17"/>
                  <a:pt x="366" y="43"/>
                </a:cubicBezTo>
                <a:cubicBezTo>
                  <a:pt x="349" y="102"/>
                  <a:pt x="375" y="128"/>
                  <a:pt x="426" y="154"/>
                </a:cubicBezTo>
                <a:cubicBezTo>
                  <a:pt x="443" y="162"/>
                  <a:pt x="460" y="188"/>
                  <a:pt x="468" y="213"/>
                </a:cubicBezTo>
                <a:cubicBezTo>
                  <a:pt x="486" y="239"/>
                  <a:pt x="494" y="264"/>
                  <a:pt x="502" y="290"/>
                </a:cubicBezTo>
                <a:cubicBezTo>
                  <a:pt x="511" y="324"/>
                  <a:pt x="494" y="341"/>
                  <a:pt x="468" y="350"/>
                </a:cubicBezTo>
                <a:cubicBezTo>
                  <a:pt x="460" y="358"/>
                  <a:pt x="451" y="358"/>
                  <a:pt x="443" y="358"/>
                </a:cubicBezTo>
                <a:cubicBezTo>
                  <a:pt x="383" y="366"/>
                  <a:pt x="349" y="375"/>
                  <a:pt x="366" y="290"/>
                </a:cubicBezTo>
                <a:cubicBezTo>
                  <a:pt x="366" y="264"/>
                  <a:pt x="375" y="239"/>
                  <a:pt x="349" y="222"/>
                </a:cubicBezTo>
                <a:cubicBezTo>
                  <a:pt x="332" y="222"/>
                  <a:pt x="306" y="230"/>
                  <a:pt x="290" y="247"/>
                </a:cubicBezTo>
                <a:cubicBezTo>
                  <a:pt x="255" y="264"/>
                  <a:pt x="238" y="298"/>
                  <a:pt x="238" y="332"/>
                </a:cubicBezTo>
                <a:cubicBezTo>
                  <a:pt x="247" y="350"/>
                  <a:pt x="255" y="366"/>
                  <a:pt x="264" y="375"/>
                </a:cubicBezTo>
                <a:cubicBezTo>
                  <a:pt x="281" y="392"/>
                  <a:pt x="281" y="400"/>
                  <a:pt x="272" y="409"/>
                </a:cubicBezTo>
                <a:cubicBezTo>
                  <a:pt x="247" y="435"/>
                  <a:pt x="247" y="452"/>
                  <a:pt x="272" y="469"/>
                </a:cubicBezTo>
                <a:cubicBezTo>
                  <a:pt x="281" y="486"/>
                  <a:pt x="272" y="494"/>
                  <a:pt x="264" y="511"/>
                </a:cubicBezTo>
                <a:cubicBezTo>
                  <a:pt x="247" y="528"/>
                  <a:pt x="238" y="545"/>
                  <a:pt x="221" y="554"/>
                </a:cubicBezTo>
                <a:cubicBezTo>
                  <a:pt x="213" y="571"/>
                  <a:pt x="213" y="579"/>
                  <a:pt x="204" y="588"/>
                </a:cubicBezTo>
                <a:cubicBezTo>
                  <a:pt x="204" y="639"/>
                  <a:pt x="196" y="639"/>
                  <a:pt x="145" y="63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C5AE7EBB-CFA5-7F40-83E3-C5D647615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0956" y="6634664"/>
            <a:ext cx="586276" cy="286987"/>
          </a:xfrm>
          <a:custGeom>
            <a:avLst/>
            <a:gdLst>
              <a:gd name="T0" fmla="*/ 196 w 631"/>
              <a:gd name="T1" fmla="*/ 102 h 308"/>
              <a:gd name="T2" fmla="*/ 196 w 631"/>
              <a:gd name="T3" fmla="*/ 102 h 308"/>
              <a:gd name="T4" fmla="*/ 188 w 631"/>
              <a:gd name="T5" fmla="*/ 77 h 308"/>
              <a:gd name="T6" fmla="*/ 188 w 631"/>
              <a:gd name="T7" fmla="*/ 42 h 308"/>
              <a:gd name="T8" fmla="*/ 230 w 631"/>
              <a:gd name="T9" fmla="*/ 42 h 308"/>
              <a:gd name="T10" fmla="*/ 255 w 631"/>
              <a:gd name="T11" fmla="*/ 51 h 308"/>
              <a:gd name="T12" fmla="*/ 297 w 631"/>
              <a:gd name="T13" fmla="*/ 34 h 308"/>
              <a:gd name="T14" fmla="*/ 357 w 631"/>
              <a:gd name="T15" fmla="*/ 17 h 308"/>
              <a:gd name="T16" fmla="*/ 442 w 631"/>
              <a:gd name="T17" fmla="*/ 17 h 308"/>
              <a:gd name="T18" fmla="*/ 612 w 631"/>
              <a:gd name="T19" fmla="*/ 8 h 308"/>
              <a:gd name="T20" fmla="*/ 621 w 631"/>
              <a:gd name="T21" fmla="*/ 34 h 308"/>
              <a:gd name="T22" fmla="*/ 536 w 631"/>
              <a:gd name="T23" fmla="*/ 102 h 308"/>
              <a:gd name="T24" fmla="*/ 442 w 631"/>
              <a:gd name="T25" fmla="*/ 111 h 308"/>
              <a:gd name="T26" fmla="*/ 400 w 631"/>
              <a:gd name="T27" fmla="*/ 111 h 308"/>
              <a:gd name="T28" fmla="*/ 366 w 631"/>
              <a:gd name="T29" fmla="*/ 136 h 308"/>
              <a:gd name="T30" fmla="*/ 331 w 631"/>
              <a:gd name="T31" fmla="*/ 187 h 308"/>
              <a:gd name="T32" fmla="*/ 255 w 631"/>
              <a:gd name="T33" fmla="*/ 281 h 308"/>
              <a:gd name="T34" fmla="*/ 213 w 631"/>
              <a:gd name="T35" fmla="*/ 307 h 308"/>
              <a:gd name="T36" fmla="*/ 60 w 631"/>
              <a:gd name="T37" fmla="*/ 196 h 308"/>
              <a:gd name="T38" fmla="*/ 9 w 631"/>
              <a:gd name="T39" fmla="*/ 111 h 308"/>
              <a:gd name="T40" fmla="*/ 9 w 631"/>
              <a:gd name="T41" fmla="*/ 59 h 308"/>
              <a:gd name="T42" fmla="*/ 43 w 631"/>
              <a:gd name="T43" fmla="*/ 59 h 308"/>
              <a:gd name="T44" fmla="*/ 128 w 631"/>
              <a:gd name="T45" fmla="*/ 59 h 308"/>
              <a:gd name="T46" fmla="*/ 162 w 631"/>
              <a:gd name="T47" fmla="*/ 85 h 308"/>
              <a:gd name="T48" fmla="*/ 188 w 631"/>
              <a:gd name="T49" fmla="*/ 102 h 308"/>
              <a:gd name="T50" fmla="*/ 196 w 631"/>
              <a:gd name="T51" fmla="*/ 10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1" h="308">
                <a:moveTo>
                  <a:pt x="196" y="102"/>
                </a:moveTo>
                <a:lnTo>
                  <a:pt x="196" y="102"/>
                </a:lnTo>
                <a:cubicBezTo>
                  <a:pt x="196" y="93"/>
                  <a:pt x="188" y="85"/>
                  <a:pt x="188" y="77"/>
                </a:cubicBezTo>
                <a:cubicBezTo>
                  <a:pt x="188" y="59"/>
                  <a:pt x="188" y="51"/>
                  <a:pt x="188" y="42"/>
                </a:cubicBezTo>
                <a:cubicBezTo>
                  <a:pt x="205" y="42"/>
                  <a:pt x="213" y="42"/>
                  <a:pt x="230" y="42"/>
                </a:cubicBezTo>
                <a:cubicBezTo>
                  <a:pt x="239" y="42"/>
                  <a:pt x="246" y="51"/>
                  <a:pt x="255" y="51"/>
                </a:cubicBezTo>
                <a:cubicBezTo>
                  <a:pt x="272" y="51"/>
                  <a:pt x="289" y="42"/>
                  <a:pt x="297" y="34"/>
                </a:cubicBezTo>
                <a:cubicBezTo>
                  <a:pt x="315" y="17"/>
                  <a:pt x="331" y="17"/>
                  <a:pt x="357" y="17"/>
                </a:cubicBezTo>
                <a:cubicBezTo>
                  <a:pt x="383" y="34"/>
                  <a:pt x="417" y="25"/>
                  <a:pt x="442" y="17"/>
                </a:cubicBezTo>
                <a:cubicBezTo>
                  <a:pt x="502" y="0"/>
                  <a:pt x="553" y="0"/>
                  <a:pt x="612" y="8"/>
                </a:cubicBezTo>
                <a:cubicBezTo>
                  <a:pt x="630" y="8"/>
                  <a:pt x="630" y="25"/>
                  <a:pt x="621" y="34"/>
                </a:cubicBezTo>
                <a:cubicBezTo>
                  <a:pt x="596" y="59"/>
                  <a:pt x="562" y="85"/>
                  <a:pt x="536" y="102"/>
                </a:cubicBezTo>
                <a:cubicBezTo>
                  <a:pt x="510" y="128"/>
                  <a:pt x="476" y="111"/>
                  <a:pt x="442" y="111"/>
                </a:cubicBezTo>
                <a:cubicBezTo>
                  <a:pt x="425" y="111"/>
                  <a:pt x="417" y="111"/>
                  <a:pt x="400" y="111"/>
                </a:cubicBezTo>
                <a:cubicBezTo>
                  <a:pt x="383" y="111"/>
                  <a:pt x="366" y="102"/>
                  <a:pt x="366" y="136"/>
                </a:cubicBezTo>
                <a:cubicBezTo>
                  <a:pt x="374" y="153"/>
                  <a:pt x="349" y="179"/>
                  <a:pt x="331" y="187"/>
                </a:cubicBezTo>
                <a:cubicBezTo>
                  <a:pt x="297" y="204"/>
                  <a:pt x="263" y="230"/>
                  <a:pt x="255" y="281"/>
                </a:cubicBezTo>
                <a:cubicBezTo>
                  <a:pt x="246" y="298"/>
                  <a:pt x="230" y="307"/>
                  <a:pt x="213" y="307"/>
                </a:cubicBezTo>
                <a:cubicBezTo>
                  <a:pt x="154" y="289"/>
                  <a:pt x="94" y="264"/>
                  <a:pt x="60" y="196"/>
                </a:cubicBezTo>
                <a:cubicBezTo>
                  <a:pt x="43" y="170"/>
                  <a:pt x="26" y="136"/>
                  <a:pt x="9" y="111"/>
                </a:cubicBezTo>
                <a:cubicBezTo>
                  <a:pt x="0" y="93"/>
                  <a:pt x="0" y="77"/>
                  <a:pt x="9" y="59"/>
                </a:cubicBezTo>
                <a:cubicBezTo>
                  <a:pt x="9" y="59"/>
                  <a:pt x="34" y="59"/>
                  <a:pt x="43" y="59"/>
                </a:cubicBezTo>
                <a:cubicBezTo>
                  <a:pt x="77" y="59"/>
                  <a:pt x="102" y="59"/>
                  <a:pt x="128" y="59"/>
                </a:cubicBezTo>
                <a:cubicBezTo>
                  <a:pt x="137" y="68"/>
                  <a:pt x="154" y="77"/>
                  <a:pt x="162" y="85"/>
                </a:cubicBezTo>
                <a:cubicBezTo>
                  <a:pt x="171" y="85"/>
                  <a:pt x="179" y="93"/>
                  <a:pt x="188" y="102"/>
                </a:cubicBezTo>
                <a:cubicBezTo>
                  <a:pt x="188" y="102"/>
                  <a:pt x="188" y="102"/>
                  <a:pt x="196" y="10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F03274DB-E06C-5944-BAA2-68D9165D1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065" y="6540370"/>
            <a:ext cx="389484" cy="286987"/>
          </a:xfrm>
          <a:custGeom>
            <a:avLst/>
            <a:gdLst>
              <a:gd name="T0" fmla="*/ 306 w 418"/>
              <a:gd name="T1" fmla="*/ 136 h 307"/>
              <a:gd name="T2" fmla="*/ 306 w 418"/>
              <a:gd name="T3" fmla="*/ 136 h 307"/>
              <a:gd name="T4" fmla="*/ 298 w 418"/>
              <a:gd name="T5" fmla="*/ 187 h 307"/>
              <a:gd name="T6" fmla="*/ 315 w 418"/>
              <a:gd name="T7" fmla="*/ 221 h 307"/>
              <a:gd name="T8" fmla="*/ 358 w 418"/>
              <a:gd name="T9" fmla="*/ 264 h 307"/>
              <a:gd name="T10" fmla="*/ 324 w 418"/>
              <a:gd name="T11" fmla="*/ 306 h 307"/>
              <a:gd name="T12" fmla="*/ 264 w 418"/>
              <a:gd name="T13" fmla="*/ 306 h 307"/>
              <a:gd name="T14" fmla="*/ 187 w 418"/>
              <a:gd name="T15" fmla="*/ 298 h 307"/>
              <a:gd name="T16" fmla="*/ 136 w 418"/>
              <a:gd name="T17" fmla="*/ 306 h 307"/>
              <a:gd name="T18" fmla="*/ 94 w 418"/>
              <a:gd name="T19" fmla="*/ 264 h 307"/>
              <a:gd name="T20" fmla="*/ 85 w 418"/>
              <a:gd name="T21" fmla="*/ 238 h 307"/>
              <a:gd name="T22" fmla="*/ 68 w 418"/>
              <a:gd name="T23" fmla="*/ 179 h 307"/>
              <a:gd name="T24" fmla="*/ 43 w 418"/>
              <a:gd name="T25" fmla="*/ 153 h 307"/>
              <a:gd name="T26" fmla="*/ 0 w 418"/>
              <a:gd name="T27" fmla="*/ 127 h 307"/>
              <a:gd name="T28" fmla="*/ 34 w 418"/>
              <a:gd name="T29" fmla="*/ 93 h 307"/>
              <a:gd name="T30" fmla="*/ 43 w 418"/>
              <a:gd name="T31" fmla="*/ 85 h 307"/>
              <a:gd name="T32" fmla="*/ 196 w 418"/>
              <a:gd name="T33" fmla="*/ 59 h 307"/>
              <a:gd name="T34" fmla="*/ 264 w 418"/>
              <a:gd name="T35" fmla="*/ 34 h 307"/>
              <a:gd name="T36" fmla="*/ 375 w 418"/>
              <a:gd name="T37" fmla="*/ 0 h 307"/>
              <a:gd name="T38" fmla="*/ 409 w 418"/>
              <a:gd name="T39" fmla="*/ 17 h 307"/>
              <a:gd name="T40" fmla="*/ 383 w 418"/>
              <a:gd name="T41" fmla="*/ 51 h 307"/>
              <a:gd name="T42" fmla="*/ 358 w 418"/>
              <a:gd name="T43" fmla="*/ 76 h 307"/>
              <a:gd name="T44" fmla="*/ 306 w 418"/>
              <a:gd name="T45" fmla="*/ 13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8" h="307">
                <a:moveTo>
                  <a:pt x="306" y="136"/>
                </a:moveTo>
                <a:lnTo>
                  <a:pt x="306" y="136"/>
                </a:lnTo>
                <a:cubicBezTo>
                  <a:pt x="324" y="153"/>
                  <a:pt x="306" y="170"/>
                  <a:pt x="298" y="187"/>
                </a:cubicBezTo>
                <a:cubicBezTo>
                  <a:pt x="281" y="213"/>
                  <a:pt x="281" y="221"/>
                  <a:pt x="315" y="221"/>
                </a:cubicBezTo>
                <a:cubicBezTo>
                  <a:pt x="340" y="221"/>
                  <a:pt x="349" y="238"/>
                  <a:pt x="358" y="264"/>
                </a:cubicBezTo>
                <a:cubicBezTo>
                  <a:pt x="358" y="289"/>
                  <a:pt x="349" y="306"/>
                  <a:pt x="324" y="306"/>
                </a:cubicBezTo>
                <a:cubicBezTo>
                  <a:pt x="298" y="306"/>
                  <a:pt x="281" y="306"/>
                  <a:pt x="264" y="306"/>
                </a:cubicBezTo>
                <a:cubicBezTo>
                  <a:pt x="238" y="298"/>
                  <a:pt x="213" y="298"/>
                  <a:pt x="187" y="298"/>
                </a:cubicBezTo>
                <a:cubicBezTo>
                  <a:pt x="170" y="298"/>
                  <a:pt x="153" y="306"/>
                  <a:pt x="136" y="306"/>
                </a:cubicBezTo>
                <a:cubicBezTo>
                  <a:pt x="94" y="306"/>
                  <a:pt x="94" y="306"/>
                  <a:pt x="94" y="264"/>
                </a:cubicBezTo>
                <a:cubicBezTo>
                  <a:pt x="94" y="255"/>
                  <a:pt x="85" y="247"/>
                  <a:pt x="85" y="238"/>
                </a:cubicBezTo>
                <a:cubicBezTo>
                  <a:pt x="68" y="221"/>
                  <a:pt x="51" y="204"/>
                  <a:pt x="68" y="179"/>
                </a:cubicBezTo>
                <a:cubicBezTo>
                  <a:pt x="77" y="161"/>
                  <a:pt x="59" y="153"/>
                  <a:pt x="43" y="153"/>
                </a:cubicBezTo>
                <a:cubicBezTo>
                  <a:pt x="25" y="144"/>
                  <a:pt x="17" y="136"/>
                  <a:pt x="0" y="127"/>
                </a:cubicBezTo>
                <a:cubicBezTo>
                  <a:pt x="17" y="119"/>
                  <a:pt x="25" y="102"/>
                  <a:pt x="34" y="93"/>
                </a:cubicBezTo>
                <a:cubicBezTo>
                  <a:pt x="43" y="85"/>
                  <a:pt x="43" y="85"/>
                  <a:pt x="43" y="85"/>
                </a:cubicBezTo>
                <a:cubicBezTo>
                  <a:pt x="94" y="76"/>
                  <a:pt x="145" y="68"/>
                  <a:pt x="196" y="59"/>
                </a:cubicBezTo>
                <a:cubicBezTo>
                  <a:pt x="221" y="51"/>
                  <a:pt x="247" y="42"/>
                  <a:pt x="264" y="34"/>
                </a:cubicBezTo>
                <a:cubicBezTo>
                  <a:pt x="298" y="25"/>
                  <a:pt x="340" y="8"/>
                  <a:pt x="375" y="0"/>
                </a:cubicBezTo>
                <a:cubicBezTo>
                  <a:pt x="383" y="0"/>
                  <a:pt x="400" y="8"/>
                  <a:pt x="409" y="17"/>
                </a:cubicBezTo>
                <a:cubicBezTo>
                  <a:pt x="417" y="34"/>
                  <a:pt x="400" y="42"/>
                  <a:pt x="383" y="51"/>
                </a:cubicBezTo>
                <a:cubicBezTo>
                  <a:pt x="375" y="51"/>
                  <a:pt x="358" y="59"/>
                  <a:pt x="358" y="76"/>
                </a:cubicBezTo>
                <a:cubicBezTo>
                  <a:pt x="340" y="93"/>
                  <a:pt x="324" y="110"/>
                  <a:pt x="306" y="13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AA2147F0-0F65-574C-ACC8-3579DB18E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2561" y="9324147"/>
            <a:ext cx="832262" cy="373085"/>
          </a:xfrm>
          <a:custGeom>
            <a:avLst/>
            <a:gdLst>
              <a:gd name="T0" fmla="*/ 894 w 895"/>
              <a:gd name="T1" fmla="*/ 383 h 401"/>
              <a:gd name="T2" fmla="*/ 894 w 895"/>
              <a:gd name="T3" fmla="*/ 383 h 401"/>
              <a:gd name="T4" fmla="*/ 801 w 895"/>
              <a:gd name="T5" fmla="*/ 391 h 401"/>
              <a:gd name="T6" fmla="*/ 358 w 895"/>
              <a:gd name="T7" fmla="*/ 366 h 401"/>
              <a:gd name="T8" fmla="*/ 221 w 895"/>
              <a:gd name="T9" fmla="*/ 289 h 401"/>
              <a:gd name="T10" fmla="*/ 196 w 895"/>
              <a:gd name="T11" fmla="*/ 263 h 401"/>
              <a:gd name="T12" fmla="*/ 77 w 895"/>
              <a:gd name="T13" fmla="*/ 136 h 401"/>
              <a:gd name="T14" fmla="*/ 9 w 895"/>
              <a:gd name="T15" fmla="*/ 34 h 401"/>
              <a:gd name="T16" fmla="*/ 0 w 895"/>
              <a:gd name="T17" fmla="*/ 0 h 401"/>
              <a:gd name="T18" fmla="*/ 34 w 895"/>
              <a:gd name="T19" fmla="*/ 0 h 401"/>
              <a:gd name="T20" fmla="*/ 256 w 895"/>
              <a:gd name="T21" fmla="*/ 153 h 401"/>
              <a:gd name="T22" fmla="*/ 324 w 895"/>
              <a:gd name="T23" fmla="*/ 281 h 401"/>
              <a:gd name="T24" fmla="*/ 341 w 895"/>
              <a:gd name="T25" fmla="*/ 306 h 401"/>
              <a:gd name="T26" fmla="*/ 366 w 895"/>
              <a:gd name="T27" fmla="*/ 306 h 401"/>
              <a:gd name="T28" fmla="*/ 622 w 895"/>
              <a:gd name="T29" fmla="*/ 366 h 401"/>
              <a:gd name="T30" fmla="*/ 767 w 895"/>
              <a:gd name="T31" fmla="*/ 374 h 401"/>
              <a:gd name="T32" fmla="*/ 869 w 895"/>
              <a:gd name="T33" fmla="*/ 374 h 401"/>
              <a:gd name="T34" fmla="*/ 894 w 895"/>
              <a:gd name="T35" fmla="*/ 374 h 401"/>
              <a:gd name="T36" fmla="*/ 894 w 895"/>
              <a:gd name="T37" fmla="*/ 383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95" h="401">
                <a:moveTo>
                  <a:pt x="894" y="383"/>
                </a:moveTo>
                <a:lnTo>
                  <a:pt x="894" y="383"/>
                </a:lnTo>
                <a:cubicBezTo>
                  <a:pt x="860" y="391"/>
                  <a:pt x="835" y="391"/>
                  <a:pt x="801" y="391"/>
                </a:cubicBezTo>
                <a:cubicBezTo>
                  <a:pt x="647" y="400"/>
                  <a:pt x="503" y="400"/>
                  <a:pt x="358" y="366"/>
                </a:cubicBezTo>
                <a:cubicBezTo>
                  <a:pt x="298" y="357"/>
                  <a:pt x="256" y="340"/>
                  <a:pt x="221" y="289"/>
                </a:cubicBezTo>
                <a:cubicBezTo>
                  <a:pt x="213" y="281"/>
                  <a:pt x="205" y="272"/>
                  <a:pt x="196" y="263"/>
                </a:cubicBezTo>
                <a:cubicBezTo>
                  <a:pt x="153" y="229"/>
                  <a:pt x="111" y="187"/>
                  <a:pt x="77" y="136"/>
                </a:cubicBezTo>
                <a:cubicBezTo>
                  <a:pt x="60" y="102"/>
                  <a:pt x="34" y="68"/>
                  <a:pt x="9" y="34"/>
                </a:cubicBezTo>
                <a:cubicBezTo>
                  <a:pt x="0" y="25"/>
                  <a:pt x="0" y="8"/>
                  <a:pt x="0" y="0"/>
                </a:cubicBezTo>
                <a:cubicBezTo>
                  <a:pt x="9" y="0"/>
                  <a:pt x="26" y="0"/>
                  <a:pt x="34" y="0"/>
                </a:cubicBezTo>
                <a:cubicBezTo>
                  <a:pt x="119" y="34"/>
                  <a:pt x="187" y="93"/>
                  <a:pt x="256" y="153"/>
                </a:cubicBezTo>
                <a:cubicBezTo>
                  <a:pt x="290" y="187"/>
                  <a:pt x="315" y="229"/>
                  <a:pt x="324" y="281"/>
                </a:cubicBezTo>
                <a:cubicBezTo>
                  <a:pt x="324" y="289"/>
                  <a:pt x="332" y="297"/>
                  <a:pt x="341" y="306"/>
                </a:cubicBezTo>
                <a:cubicBezTo>
                  <a:pt x="349" y="306"/>
                  <a:pt x="358" y="306"/>
                  <a:pt x="366" y="306"/>
                </a:cubicBezTo>
                <a:cubicBezTo>
                  <a:pt x="452" y="332"/>
                  <a:pt x="537" y="349"/>
                  <a:pt x="622" y="366"/>
                </a:cubicBezTo>
                <a:cubicBezTo>
                  <a:pt x="664" y="374"/>
                  <a:pt x="716" y="374"/>
                  <a:pt x="767" y="374"/>
                </a:cubicBezTo>
                <a:cubicBezTo>
                  <a:pt x="801" y="374"/>
                  <a:pt x="835" y="374"/>
                  <a:pt x="869" y="374"/>
                </a:cubicBezTo>
                <a:cubicBezTo>
                  <a:pt x="878" y="374"/>
                  <a:pt x="886" y="374"/>
                  <a:pt x="894" y="374"/>
                </a:cubicBezTo>
                <a:cubicBezTo>
                  <a:pt x="894" y="383"/>
                  <a:pt x="894" y="383"/>
                  <a:pt x="894" y="38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A3585941-CE4F-AE4B-85C6-55CC8C51F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0224" y="8090102"/>
            <a:ext cx="315687" cy="516577"/>
          </a:xfrm>
          <a:custGeom>
            <a:avLst/>
            <a:gdLst>
              <a:gd name="T0" fmla="*/ 340 w 341"/>
              <a:gd name="T1" fmla="*/ 17 h 555"/>
              <a:gd name="T2" fmla="*/ 340 w 341"/>
              <a:gd name="T3" fmla="*/ 17 h 555"/>
              <a:gd name="T4" fmla="*/ 324 w 341"/>
              <a:gd name="T5" fmla="*/ 68 h 555"/>
              <a:gd name="T6" fmla="*/ 255 w 341"/>
              <a:gd name="T7" fmla="*/ 119 h 555"/>
              <a:gd name="T8" fmla="*/ 221 w 341"/>
              <a:gd name="T9" fmla="*/ 119 h 555"/>
              <a:gd name="T10" fmla="*/ 230 w 341"/>
              <a:gd name="T11" fmla="*/ 153 h 555"/>
              <a:gd name="T12" fmla="*/ 255 w 341"/>
              <a:gd name="T13" fmla="*/ 187 h 555"/>
              <a:gd name="T14" fmla="*/ 290 w 341"/>
              <a:gd name="T15" fmla="*/ 298 h 555"/>
              <a:gd name="T16" fmla="*/ 290 w 341"/>
              <a:gd name="T17" fmla="*/ 375 h 555"/>
              <a:gd name="T18" fmla="*/ 281 w 341"/>
              <a:gd name="T19" fmla="*/ 409 h 555"/>
              <a:gd name="T20" fmla="*/ 196 w 341"/>
              <a:gd name="T21" fmla="*/ 451 h 555"/>
              <a:gd name="T22" fmla="*/ 136 w 341"/>
              <a:gd name="T23" fmla="*/ 468 h 555"/>
              <a:gd name="T24" fmla="*/ 85 w 341"/>
              <a:gd name="T25" fmla="*/ 519 h 555"/>
              <a:gd name="T26" fmla="*/ 59 w 341"/>
              <a:gd name="T27" fmla="*/ 554 h 555"/>
              <a:gd name="T28" fmla="*/ 25 w 341"/>
              <a:gd name="T29" fmla="*/ 519 h 555"/>
              <a:gd name="T30" fmla="*/ 94 w 341"/>
              <a:gd name="T31" fmla="*/ 392 h 555"/>
              <a:gd name="T32" fmla="*/ 221 w 341"/>
              <a:gd name="T33" fmla="*/ 238 h 555"/>
              <a:gd name="T34" fmla="*/ 187 w 341"/>
              <a:gd name="T35" fmla="*/ 170 h 555"/>
              <a:gd name="T36" fmla="*/ 187 w 341"/>
              <a:gd name="T37" fmla="*/ 85 h 555"/>
              <a:gd name="T38" fmla="*/ 187 w 341"/>
              <a:gd name="T39" fmla="*/ 34 h 555"/>
              <a:gd name="T40" fmla="*/ 213 w 341"/>
              <a:gd name="T41" fmla="*/ 17 h 555"/>
              <a:gd name="T42" fmla="*/ 340 w 341"/>
              <a:gd name="T43" fmla="*/ 17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1" h="555">
                <a:moveTo>
                  <a:pt x="340" y="17"/>
                </a:moveTo>
                <a:lnTo>
                  <a:pt x="340" y="17"/>
                </a:lnTo>
                <a:cubicBezTo>
                  <a:pt x="332" y="34"/>
                  <a:pt x="332" y="51"/>
                  <a:pt x="324" y="68"/>
                </a:cubicBezTo>
                <a:cubicBezTo>
                  <a:pt x="324" y="85"/>
                  <a:pt x="272" y="119"/>
                  <a:pt x="255" y="119"/>
                </a:cubicBezTo>
                <a:cubicBezTo>
                  <a:pt x="247" y="119"/>
                  <a:pt x="238" y="119"/>
                  <a:pt x="221" y="119"/>
                </a:cubicBezTo>
                <a:cubicBezTo>
                  <a:pt x="230" y="136"/>
                  <a:pt x="230" y="145"/>
                  <a:pt x="230" y="153"/>
                </a:cubicBezTo>
                <a:cubicBezTo>
                  <a:pt x="238" y="162"/>
                  <a:pt x="247" y="179"/>
                  <a:pt x="255" y="187"/>
                </a:cubicBezTo>
                <a:cubicBezTo>
                  <a:pt x="290" y="213"/>
                  <a:pt x="298" y="255"/>
                  <a:pt x="290" y="298"/>
                </a:cubicBezTo>
                <a:cubicBezTo>
                  <a:pt x="281" y="324"/>
                  <a:pt x="290" y="349"/>
                  <a:pt x="290" y="375"/>
                </a:cubicBezTo>
                <a:cubicBezTo>
                  <a:pt x="290" y="383"/>
                  <a:pt x="290" y="400"/>
                  <a:pt x="281" y="409"/>
                </a:cubicBezTo>
                <a:cubicBezTo>
                  <a:pt x="255" y="426"/>
                  <a:pt x="230" y="443"/>
                  <a:pt x="196" y="451"/>
                </a:cubicBezTo>
                <a:cubicBezTo>
                  <a:pt x="179" y="460"/>
                  <a:pt x="153" y="460"/>
                  <a:pt x="136" y="468"/>
                </a:cubicBezTo>
                <a:cubicBezTo>
                  <a:pt x="111" y="477"/>
                  <a:pt x="94" y="485"/>
                  <a:pt x="85" y="519"/>
                </a:cubicBezTo>
                <a:cubicBezTo>
                  <a:pt x="85" y="528"/>
                  <a:pt x="68" y="545"/>
                  <a:pt x="59" y="554"/>
                </a:cubicBezTo>
                <a:cubicBezTo>
                  <a:pt x="51" y="545"/>
                  <a:pt x="25" y="536"/>
                  <a:pt x="25" y="519"/>
                </a:cubicBezTo>
                <a:cubicBezTo>
                  <a:pt x="0" y="477"/>
                  <a:pt x="43" y="400"/>
                  <a:pt x="94" y="392"/>
                </a:cubicBezTo>
                <a:cubicBezTo>
                  <a:pt x="170" y="383"/>
                  <a:pt x="221" y="315"/>
                  <a:pt x="221" y="238"/>
                </a:cubicBezTo>
                <a:cubicBezTo>
                  <a:pt x="213" y="213"/>
                  <a:pt x="204" y="187"/>
                  <a:pt x="187" y="170"/>
                </a:cubicBezTo>
                <a:cubicBezTo>
                  <a:pt x="179" y="136"/>
                  <a:pt x="170" y="111"/>
                  <a:pt x="187" y="85"/>
                </a:cubicBezTo>
                <a:cubicBezTo>
                  <a:pt x="196" y="68"/>
                  <a:pt x="196" y="51"/>
                  <a:pt x="187" y="34"/>
                </a:cubicBezTo>
                <a:cubicBezTo>
                  <a:pt x="187" y="17"/>
                  <a:pt x="196" y="0"/>
                  <a:pt x="213" y="17"/>
                </a:cubicBezTo>
                <a:cubicBezTo>
                  <a:pt x="255" y="43"/>
                  <a:pt x="298" y="34"/>
                  <a:pt x="340" y="1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32FF92B3-6219-FE4E-BED8-5E3083456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1491" y="10472097"/>
            <a:ext cx="409982" cy="483779"/>
          </a:xfrm>
          <a:custGeom>
            <a:avLst/>
            <a:gdLst>
              <a:gd name="T0" fmla="*/ 25 w 443"/>
              <a:gd name="T1" fmla="*/ 520 h 521"/>
              <a:gd name="T2" fmla="*/ 25 w 443"/>
              <a:gd name="T3" fmla="*/ 520 h 521"/>
              <a:gd name="T4" fmla="*/ 8 w 443"/>
              <a:gd name="T5" fmla="*/ 494 h 521"/>
              <a:gd name="T6" fmla="*/ 17 w 443"/>
              <a:gd name="T7" fmla="*/ 452 h 521"/>
              <a:gd name="T8" fmla="*/ 85 w 443"/>
              <a:gd name="T9" fmla="*/ 409 h 521"/>
              <a:gd name="T10" fmla="*/ 187 w 443"/>
              <a:gd name="T11" fmla="*/ 315 h 521"/>
              <a:gd name="T12" fmla="*/ 221 w 443"/>
              <a:gd name="T13" fmla="*/ 273 h 521"/>
              <a:gd name="T14" fmla="*/ 281 w 443"/>
              <a:gd name="T15" fmla="*/ 281 h 521"/>
              <a:gd name="T16" fmla="*/ 298 w 443"/>
              <a:gd name="T17" fmla="*/ 290 h 521"/>
              <a:gd name="T18" fmla="*/ 306 w 443"/>
              <a:gd name="T19" fmla="*/ 264 h 521"/>
              <a:gd name="T20" fmla="*/ 298 w 443"/>
              <a:gd name="T21" fmla="*/ 43 h 521"/>
              <a:gd name="T22" fmla="*/ 298 w 443"/>
              <a:gd name="T23" fmla="*/ 34 h 521"/>
              <a:gd name="T24" fmla="*/ 315 w 443"/>
              <a:gd name="T25" fmla="*/ 0 h 521"/>
              <a:gd name="T26" fmla="*/ 332 w 443"/>
              <a:gd name="T27" fmla="*/ 34 h 521"/>
              <a:gd name="T28" fmla="*/ 357 w 443"/>
              <a:gd name="T29" fmla="*/ 128 h 521"/>
              <a:gd name="T30" fmla="*/ 417 w 443"/>
              <a:gd name="T31" fmla="*/ 154 h 521"/>
              <a:gd name="T32" fmla="*/ 442 w 443"/>
              <a:gd name="T33" fmla="*/ 162 h 521"/>
              <a:gd name="T34" fmla="*/ 434 w 443"/>
              <a:gd name="T35" fmla="*/ 188 h 521"/>
              <a:gd name="T36" fmla="*/ 349 w 443"/>
              <a:gd name="T37" fmla="*/ 290 h 521"/>
              <a:gd name="T38" fmla="*/ 298 w 443"/>
              <a:gd name="T39" fmla="*/ 341 h 521"/>
              <a:gd name="T40" fmla="*/ 136 w 443"/>
              <a:gd name="T41" fmla="*/ 452 h 521"/>
              <a:gd name="T42" fmla="*/ 25 w 443"/>
              <a:gd name="T43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3" h="521">
                <a:moveTo>
                  <a:pt x="25" y="520"/>
                </a:moveTo>
                <a:lnTo>
                  <a:pt x="25" y="520"/>
                </a:lnTo>
                <a:cubicBezTo>
                  <a:pt x="25" y="511"/>
                  <a:pt x="8" y="503"/>
                  <a:pt x="8" y="494"/>
                </a:cubicBezTo>
                <a:cubicBezTo>
                  <a:pt x="0" y="477"/>
                  <a:pt x="8" y="460"/>
                  <a:pt x="17" y="452"/>
                </a:cubicBezTo>
                <a:cubicBezTo>
                  <a:pt x="34" y="435"/>
                  <a:pt x="59" y="418"/>
                  <a:pt x="85" y="409"/>
                </a:cubicBezTo>
                <a:cubicBezTo>
                  <a:pt x="127" y="384"/>
                  <a:pt x="161" y="358"/>
                  <a:pt x="187" y="315"/>
                </a:cubicBezTo>
                <a:cubicBezTo>
                  <a:pt x="196" y="299"/>
                  <a:pt x="204" y="290"/>
                  <a:pt x="221" y="273"/>
                </a:cubicBezTo>
                <a:cubicBezTo>
                  <a:pt x="238" y="256"/>
                  <a:pt x="264" y="256"/>
                  <a:pt x="281" y="281"/>
                </a:cubicBezTo>
                <a:cubicBezTo>
                  <a:pt x="281" y="281"/>
                  <a:pt x="289" y="290"/>
                  <a:pt x="298" y="290"/>
                </a:cubicBezTo>
                <a:cubicBezTo>
                  <a:pt x="298" y="281"/>
                  <a:pt x="306" y="273"/>
                  <a:pt x="306" y="264"/>
                </a:cubicBezTo>
                <a:cubicBezTo>
                  <a:pt x="298" y="196"/>
                  <a:pt x="323" y="120"/>
                  <a:pt x="298" y="43"/>
                </a:cubicBezTo>
                <a:lnTo>
                  <a:pt x="298" y="34"/>
                </a:lnTo>
                <a:cubicBezTo>
                  <a:pt x="306" y="26"/>
                  <a:pt x="306" y="9"/>
                  <a:pt x="315" y="0"/>
                </a:cubicBezTo>
                <a:cubicBezTo>
                  <a:pt x="323" y="9"/>
                  <a:pt x="332" y="17"/>
                  <a:pt x="332" y="34"/>
                </a:cubicBezTo>
                <a:cubicBezTo>
                  <a:pt x="340" y="69"/>
                  <a:pt x="349" y="103"/>
                  <a:pt x="357" y="128"/>
                </a:cubicBezTo>
                <a:cubicBezTo>
                  <a:pt x="366" y="162"/>
                  <a:pt x="383" y="171"/>
                  <a:pt x="417" y="154"/>
                </a:cubicBezTo>
                <a:cubicBezTo>
                  <a:pt x="426" y="154"/>
                  <a:pt x="434" y="162"/>
                  <a:pt x="442" y="162"/>
                </a:cubicBezTo>
                <a:cubicBezTo>
                  <a:pt x="442" y="171"/>
                  <a:pt x="434" y="188"/>
                  <a:pt x="434" y="188"/>
                </a:cubicBezTo>
                <a:cubicBezTo>
                  <a:pt x="391" y="213"/>
                  <a:pt x="366" y="247"/>
                  <a:pt x="349" y="290"/>
                </a:cubicBezTo>
                <a:cubicBezTo>
                  <a:pt x="340" y="315"/>
                  <a:pt x="323" y="333"/>
                  <a:pt x="298" y="341"/>
                </a:cubicBezTo>
                <a:cubicBezTo>
                  <a:pt x="238" y="367"/>
                  <a:pt x="179" y="401"/>
                  <a:pt x="136" y="452"/>
                </a:cubicBezTo>
                <a:cubicBezTo>
                  <a:pt x="110" y="486"/>
                  <a:pt x="76" y="511"/>
                  <a:pt x="25" y="52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42903A13-093E-4945-AA8F-D9EBFF274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2454" y="6917553"/>
            <a:ext cx="270588" cy="278788"/>
          </a:xfrm>
          <a:custGeom>
            <a:avLst/>
            <a:gdLst>
              <a:gd name="T0" fmla="*/ 111 w 291"/>
              <a:gd name="T1" fmla="*/ 0 h 298"/>
              <a:gd name="T2" fmla="*/ 111 w 291"/>
              <a:gd name="T3" fmla="*/ 0 h 298"/>
              <a:gd name="T4" fmla="*/ 128 w 291"/>
              <a:gd name="T5" fmla="*/ 8 h 298"/>
              <a:gd name="T6" fmla="*/ 187 w 291"/>
              <a:gd name="T7" fmla="*/ 16 h 298"/>
              <a:gd name="T8" fmla="*/ 264 w 291"/>
              <a:gd name="T9" fmla="*/ 16 h 298"/>
              <a:gd name="T10" fmla="*/ 273 w 291"/>
              <a:gd name="T11" fmla="*/ 51 h 298"/>
              <a:gd name="T12" fmla="*/ 187 w 291"/>
              <a:gd name="T13" fmla="*/ 127 h 298"/>
              <a:gd name="T14" fmla="*/ 153 w 291"/>
              <a:gd name="T15" fmla="*/ 204 h 298"/>
              <a:gd name="T16" fmla="*/ 153 w 291"/>
              <a:gd name="T17" fmla="*/ 246 h 298"/>
              <a:gd name="T18" fmla="*/ 102 w 291"/>
              <a:gd name="T19" fmla="*/ 289 h 298"/>
              <a:gd name="T20" fmla="*/ 59 w 291"/>
              <a:gd name="T21" fmla="*/ 272 h 298"/>
              <a:gd name="T22" fmla="*/ 43 w 291"/>
              <a:gd name="T23" fmla="*/ 212 h 298"/>
              <a:gd name="T24" fmla="*/ 43 w 291"/>
              <a:gd name="T25" fmla="*/ 170 h 298"/>
              <a:gd name="T26" fmla="*/ 9 w 291"/>
              <a:gd name="T27" fmla="*/ 68 h 298"/>
              <a:gd name="T28" fmla="*/ 111 w 291"/>
              <a:gd name="T2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98">
                <a:moveTo>
                  <a:pt x="111" y="0"/>
                </a:moveTo>
                <a:lnTo>
                  <a:pt x="111" y="0"/>
                </a:lnTo>
                <a:cubicBezTo>
                  <a:pt x="111" y="0"/>
                  <a:pt x="128" y="0"/>
                  <a:pt x="128" y="8"/>
                </a:cubicBezTo>
                <a:cubicBezTo>
                  <a:pt x="145" y="25"/>
                  <a:pt x="170" y="16"/>
                  <a:pt x="187" y="16"/>
                </a:cubicBezTo>
                <a:cubicBezTo>
                  <a:pt x="213" y="8"/>
                  <a:pt x="239" y="8"/>
                  <a:pt x="264" y="16"/>
                </a:cubicBezTo>
                <a:cubicBezTo>
                  <a:pt x="290" y="16"/>
                  <a:pt x="290" y="34"/>
                  <a:pt x="273" y="51"/>
                </a:cubicBezTo>
                <a:cubicBezTo>
                  <a:pt x="247" y="76"/>
                  <a:pt x="221" y="102"/>
                  <a:pt x="187" y="127"/>
                </a:cubicBezTo>
                <a:cubicBezTo>
                  <a:pt x="145" y="153"/>
                  <a:pt x="145" y="153"/>
                  <a:pt x="153" y="204"/>
                </a:cubicBezTo>
                <a:cubicBezTo>
                  <a:pt x="153" y="212"/>
                  <a:pt x="153" y="229"/>
                  <a:pt x="153" y="246"/>
                </a:cubicBezTo>
                <a:cubicBezTo>
                  <a:pt x="153" y="281"/>
                  <a:pt x="136" y="297"/>
                  <a:pt x="102" y="289"/>
                </a:cubicBezTo>
                <a:cubicBezTo>
                  <a:pt x="85" y="289"/>
                  <a:pt x="68" y="281"/>
                  <a:pt x="59" y="272"/>
                </a:cubicBezTo>
                <a:cubicBezTo>
                  <a:pt x="34" y="255"/>
                  <a:pt x="34" y="238"/>
                  <a:pt x="43" y="212"/>
                </a:cubicBezTo>
                <a:cubicBezTo>
                  <a:pt x="51" y="204"/>
                  <a:pt x="51" y="187"/>
                  <a:pt x="43" y="170"/>
                </a:cubicBezTo>
                <a:cubicBezTo>
                  <a:pt x="25" y="144"/>
                  <a:pt x="9" y="102"/>
                  <a:pt x="9" y="68"/>
                </a:cubicBezTo>
                <a:cubicBezTo>
                  <a:pt x="0" y="42"/>
                  <a:pt x="59" y="0"/>
                  <a:pt x="111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FFFD042D-83AD-344D-99C2-CA9CA236A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7820" y="9758728"/>
            <a:ext cx="176291" cy="323887"/>
          </a:xfrm>
          <a:custGeom>
            <a:avLst/>
            <a:gdLst>
              <a:gd name="T0" fmla="*/ 0 w 189"/>
              <a:gd name="T1" fmla="*/ 289 h 350"/>
              <a:gd name="T2" fmla="*/ 0 w 189"/>
              <a:gd name="T3" fmla="*/ 289 h 350"/>
              <a:gd name="T4" fmla="*/ 26 w 189"/>
              <a:gd name="T5" fmla="*/ 136 h 350"/>
              <a:gd name="T6" fmla="*/ 68 w 189"/>
              <a:gd name="T7" fmla="*/ 85 h 350"/>
              <a:gd name="T8" fmla="*/ 145 w 189"/>
              <a:gd name="T9" fmla="*/ 17 h 350"/>
              <a:gd name="T10" fmla="*/ 179 w 189"/>
              <a:gd name="T11" fmla="*/ 17 h 350"/>
              <a:gd name="T12" fmla="*/ 188 w 189"/>
              <a:gd name="T13" fmla="*/ 85 h 350"/>
              <a:gd name="T14" fmla="*/ 128 w 189"/>
              <a:gd name="T15" fmla="*/ 264 h 350"/>
              <a:gd name="T16" fmla="*/ 77 w 189"/>
              <a:gd name="T17" fmla="*/ 332 h 350"/>
              <a:gd name="T18" fmla="*/ 17 w 189"/>
              <a:gd name="T19" fmla="*/ 340 h 350"/>
              <a:gd name="T20" fmla="*/ 0 w 189"/>
              <a:gd name="T21" fmla="*/ 28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350">
                <a:moveTo>
                  <a:pt x="0" y="289"/>
                </a:moveTo>
                <a:lnTo>
                  <a:pt x="0" y="289"/>
                </a:lnTo>
                <a:cubicBezTo>
                  <a:pt x="9" y="230"/>
                  <a:pt x="17" y="179"/>
                  <a:pt x="26" y="136"/>
                </a:cubicBezTo>
                <a:cubicBezTo>
                  <a:pt x="34" y="119"/>
                  <a:pt x="51" y="102"/>
                  <a:pt x="68" y="85"/>
                </a:cubicBezTo>
                <a:cubicBezTo>
                  <a:pt x="102" y="68"/>
                  <a:pt x="136" y="51"/>
                  <a:pt x="145" y="17"/>
                </a:cubicBezTo>
                <a:cubicBezTo>
                  <a:pt x="154" y="0"/>
                  <a:pt x="170" y="0"/>
                  <a:pt x="179" y="17"/>
                </a:cubicBezTo>
                <a:cubicBezTo>
                  <a:pt x="179" y="34"/>
                  <a:pt x="188" y="68"/>
                  <a:pt x="188" y="85"/>
                </a:cubicBezTo>
                <a:cubicBezTo>
                  <a:pt x="170" y="145"/>
                  <a:pt x="145" y="204"/>
                  <a:pt x="128" y="264"/>
                </a:cubicBezTo>
                <a:cubicBezTo>
                  <a:pt x="119" y="298"/>
                  <a:pt x="111" y="324"/>
                  <a:pt x="77" y="332"/>
                </a:cubicBezTo>
                <a:cubicBezTo>
                  <a:pt x="60" y="340"/>
                  <a:pt x="34" y="349"/>
                  <a:pt x="17" y="340"/>
                </a:cubicBezTo>
                <a:cubicBezTo>
                  <a:pt x="9" y="332"/>
                  <a:pt x="0" y="306"/>
                  <a:pt x="0" y="28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ED27B4A4-E0F6-FC4B-AFEC-09325F6DE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4325" y="6880654"/>
            <a:ext cx="311586" cy="373085"/>
          </a:xfrm>
          <a:custGeom>
            <a:avLst/>
            <a:gdLst>
              <a:gd name="T0" fmla="*/ 0 w 333"/>
              <a:gd name="T1" fmla="*/ 306 h 401"/>
              <a:gd name="T2" fmla="*/ 0 w 333"/>
              <a:gd name="T3" fmla="*/ 306 h 401"/>
              <a:gd name="T4" fmla="*/ 17 w 333"/>
              <a:gd name="T5" fmla="*/ 264 h 401"/>
              <a:gd name="T6" fmla="*/ 68 w 333"/>
              <a:gd name="T7" fmla="*/ 128 h 401"/>
              <a:gd name="T8" fmla="*/ 94 w 333"/>
              <a:gd name="T9" fmla="*/ 94 h 401"/>
              <a:gd name="T10" fmla="*/ 179 w 333"/>
              <a:gd name="T11" fmla="*/ 51 h 401"/>
              <a:gd name="T12" fmla="*/ 264 w 333"/>
              <a:gd name="T13" fmla="*/ 17 h 401"/>
              <a:gd name="T14" fmla="*/ 323 w 333"/>
              <a:gd name="T15" fmla="*/ 34 h 401"/>
              <a:gd name="T16" fmla="*/ 298 w 333"/>
              <a:gd name="T17" fmla="*/ 77 h 401"/>
              <a:gd name="T18" fmla="*/ 162 w 333"/>
              <a:gd name="T19" fmla="*/ 153 h 401"/>
              <a:gd name="T20" fmla="*/ 77 w 333"/>
              <a:gd name="T21" fmla="*/ 306 h 401"/>
              <a:gd name="T22" fmla="*/ 94 w 333"/>
              <a:gd name="T23" fmla="*/ 375 h 401"/>
              <a:gd name="T24" fmla="*/ 102 w 333"/>
              <a:gd name="T25" fmla="*/ 392 h 401"/>
              <a:gd name="T26" fmla="*/ 68 w 333"/>
              <a:gd name="T27" fmla="*/ 400 h 401"/>
              <a:gd name="T28" fmla="*/ 0 w 333"/>
              <a:gd name="T29" fmla="*/ 306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3" h="401">
                <a:moveTo>
                  <a:pt x="0" y="306"/>
                </a:moveTo>
                <a:lnTo>
                  <a:pt x="0" y="306"/>
                </a:lnTo>
                <a:cubicBezTo>
                  <a:pt x="8" y="298"/>
                  <a:pt x="8" y="281"/>
                  <a:pt x="17" y="264"/>
                </a:cubicBezTo>
                <a:cubicBezTo>
                  <a:pt x="34" y="213"/>
                  <a:pt x="51" y="170"/>
                  <a:pt x="68" y="128"/>
                </a:cubicBezTo>
                <a:cubicBezTo>
                  <a:pt x="77" y="111"/>
                  <a:pt x="85" y="102"/>
                  <a:pt x="94" y="94"/>
                </a:cubicBezTo>
                <a:cubicBezTo>
                  <a:pt x="119" y="77"/>
                  <a:pt x="145" y="59"/>
                  <a:pt x="179" y="51"/>
                </a:cubicBezTo>
                <a:cubicBezTo>
                  <a:pt x="213" y="43"/>
                  <a:pt x="238" y="34"/>
                  <a:pt x="264" y="17"/>
                </a:cubicBezTo>
                <a:cubicBezTo>
                  <a:pt x="289" y="0"/>
                  <a:pt x="307" y="9"/>
                  <a:pt x="323" y="34"/>
                </a:cubicBezTo>
                <a:cubicBezTo>
                  <a:pt x="332" y="51"/>
                  <a:pt x="323" y="68"/>
                  <a:pt x="298" y="77"/>
                </a:cubicBezTo>
                <a:cubicBezTo>
                  <a:pt x="247" y="94"/>
                  <a:pt x="204" y="119"/>
                  <a:pt x="162" y="153"/>
                </a:cubicBezTo>
                <a:cubicBezTo>
                  <a:pt x="111" y="196"/>
                  <a:pt x="94" y="247"/>
                  <a:pt x="77" y="306"/>
                </a:cubicBezTo>
                <a:cubicBezTo>
                  <a:pt x="68" y="324"/>
                  <a:pt x="85" y="349"/>
                  <a:pt x="94" y="375"/>
                </a:cubicBezTo>
                <a:cubicBezTo>
                  <a:pt x="94" y="383"/>
                  <a:pt x="94" y="392"/>
                  <a:pt x="102" y="392"/>
                </a:cubicBezTo>
                <a:cubicBezTo>
                  <a:pt x="94" y="400"/>
                  <a:pt x="77" y="400"/>
                  <a:pt x="68" y="400"/>
                </a:cubicBezTo>
                <a:cubicBezTo>
                  <a:pt x="34" y="383"/>
                  <a:pt x="0" y="349"/>
                  <a:pt x="0" y="30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D657E310-FAF1-B84B-8208-090952AE8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7320" y="9459442"/>
            <a:ext cx="270588" cy="221390"/>
          </a:xfrm>
          <a:custGeom>
            <a:avLst/>
            <a:gdLst>
              <a:gd name="T0" fmla="*/ 290 w 291"/>
              <a:gd name="T1" fmla="*/ 153 h 240"/>
              <a:gd name="T2" fmla="*/ 290 w 291"/>
              <a:gd name="T3" fmla="*/ 153 h 240"/>
              <a:gd name="T4" fmla="*/ 290 w 291"/>
              <a:gd name="T5" fmla="*/ 213 h 240"/>
              <a:gd name="T6" fmla="*/ 264 w 291"/>
              <a:gd name="T7" fmla="*/ 239 h 240"/>
              <a:gd name="T8" fmla="*/ 204 w 291"/>
              <a:gd name="T9" fmla="*/ 188 h 240"/>
              <a:gd name="T10" fmla="*/ 188 w 291"/>
              <a:gd name="T11" fmla="*/ 162 h 240"/>
              <a:gd name="T12" fmla="*/ 111 w 291"/>
              <a:gd name="T13" fmla="*/ 128 h 240"/>
              <a:gd name="T14" fmla="*/ 34 w 291"/>
              <a:gd name="T15" fmla="*/ 68 h 240"/>
              <a:gd name="T16" fmla="*/ 17 w 291"/>
              <a:gd name="T17" fmla="*/ 51 h 240"/>
              <a:gd name="T18" fmla="*/ 26 w 291"/>
              <a:gd name="T19" fmla="*/ 17 h 240"/>
              <a:gd name="T20" fmla="*/ 102 w 291"/>
              <a:gd name="T21" fmla="*/ 43 h 240"/>
              <a:gd name="T22" fmla="*/ 162 w 291"/>
              <a:gd name="T23" fmla="*/ 60 h 240"/>
              <a:gd name="T24" fmla="*/ 204 w 291"/>
              <a:gd name="T25" fmla="*/ 43 h 240"/>
              <a:gd name="T26" fmla="*/ 222 w 291"/>
              <a:gd name="T27" fmla="*/ 51 h 240"/>
              <a:gd name="T28" fmla="*/ 290 w 291"/>
              <a:gd name="T29" fmla="*/ 128 h 240"/>
              <a:gd name="T30" fmla="*/ 290 w 291"/>
              <a:gd name="T31" fmla="*/ 15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1" h="240">
                <a:moveTo>
                  <a:pt x="290" y="153"/>
                </a:moveTo>
                <a:lnTo>
                  <a:pt x="290" y="153"/>
                </a:lnTo>
                <a:cubicBezTo>
                  <a:pt x="290" y="171"/>
                  <a:pt x="290" y="196"/>
                  <a:pt x="290" y="213"/>
                </a:cubicBezTo>
                <a:cubicBezTo>
                  <a:pt x="290" y="230"/>
                  <a:pt x="281" y="239"/>
                  <a:pt x="264" y="239"/>
                </a:cubicBezTo>
                <a:cubicBezTo>
                  <a:pt x="239" y="230"/>
                  <a:pt x="204" y="230"/>
                  <a:pt x="204" y="188"/>
                </a:cubicBezTo>
                <a:cubicBezTo>
                  <a:pt x="204" y="179"/>
                  <a:pt x="196" y="162"/>
                  <a:pt x="188" y="162"/>
                </a:cubicBezTo>
                <a:cubicBezTo>
                  <a:pt x="162" y="145"/>
                  <a:pt x="136" y="145"/>
                  <a:pt x="111" y="128"/>
                </a:cubicBezTo>
                <a:cubicBezTo>
                  <a:pt x="77" y="119"/>
                  <a:pt x="34" y="119"/>
                  <a:pt x="34" y="68"/>
                </a:cubicBezTo>
                <a:cubicBezTo>
                  <a:pt x="34" y="60"/>
                  <a:pt x="26" y="51"/>
                  <a:pt x="17" y="51"/>
                </a:cubicBezTo>
                <a:cubicBezTo>
                  <a:pt x="0" y="34"/>
                  <a:pt x="9" y="26"/>
                  <a:pt x="26" y="17"/>
                </a:cubicBezTo>
                <a:cubicBezTo>
                  <a:pt x="60" y="0"/>
                  <a:pt x="94" y="9"/>
                  <a:pt x="102" y="43"/>
                </a:cubicBezTo>
                <a:cubicBezTo>
                  <a:pt x="128" y="85"/>
                  <a:pt x="128" y="77"/>
                  <a:pt x="162" y="60"/>
                </a:cubicBezTo>
                <a:cubicBezTo>
                  <a:pt x="170" y="51"/>
                  <a:pt x="188" y="51"/>
                  <a:pt x="204" y="43"/>
                </a:cubicBezTo>
                <a:cubicBezTo>
                  <a:pt x="204" y="43"/>
                  <a:pt x="213" y="51"/>
                  <a:pt x="222" y="51"/>
                </a:cubicBezTo>
                <a:cubicBezTo>
                  <a:pt x="290" y="60"/>
                  <a:pt x="290" y="60"/>
                  <a:pt x="290" y="128"/>
                </a:cubicBezTo>
                <a:cubicBezTo>
                  <a:pt x="290" y="137"/>
                  <a:pt x="290" y="145"/>
                  <a:pt x="290" y="15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3EE53E54-DEEB-7640-95F4-3C6E0978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761" y="8864967"/>
            <a:ext cx="610872" cy="168094"/>
          </a:xfrm>
          <a:custGeom>
            <a:avLst/>
            <a:gdLst>
              <a:gd name="T0" fmla="*/ 647 w 657"/>
              <a:gd name="T1" fmla="*/ 179 h 180"/>
              <a:gd name="T2" fmla="*/ 647 w 657"/>
              <a:gd name="T3" fmla="*/ 179 h 180"/>
              <a:gd name="T4" fmla="*/ 622 w 657"/>
              <a:gd name="T5" fmla="*/ 171 h 180"/>
              <a:gd name="T6" fmla="*/ 452 w 657"/>
              <a:gd name="T7" fmla="*/ 154 h 180"/>
              <a:gd name="T8" fmla="*/ 366 w 657"/>
              <a:gd name="T9" fmla="*/ 162 h 180"/>
              <a:gd name="T10" fmla="*/ 273 w 657"/>
              <a:gd name="T11" fmla="*/ 137 h 180"/>
              <a:gd name="T12" fmla="*/ 196 w 657"/>
              <a:gd name="T13" fmla="*/ 94 h 180"/>
              <a:gd name="T14" fmla="*/ 145 w 657"/>
              <a:gd name="T15" fmla="*/ 60 h 180"/>
              <a:gd name="T16" fmla="*/ 51 w 657"/>
              <a:gd name="T17" fmla="*/ 43 h 180"/>
              <a:gd name="T18" fmla="*/ 26 w 657"/>
              <a:gd name="T19" fmla="*/ 43 h 180"/>
              <a:gd name="T20" fmla="*/ 0 w 657"/>
              <a:gd name="T21" fmla="*/ 26 h 180"/>
              <a:gd name="T22" fmla="*/ 17 w 657"/>
              <a:gd name="T23" fmla="*/ 9 h 180"/>
              <a:gd name="T24" fmla="*/ 43 w 657"/>
              <a:gd name="T25" fmla="*/ 0 h 180"/>
              <a:gd name="T26" fmla="*/ 196 w 657"/>
              <a:gd name="T27" fmla="*/ 43 h 180"/>
              <a:gd name="T28" fmla="*/ 383 w 657"/>
              <a:gd name="T29" fmla="*/ 94 h 180"/>
              <a:gd name="T30" fmla="*/ 613 w 657"/>
              <a:gd name="T31" fmla="*/ 145 h 180"/>
              <a:gd name="T32" fmla="*/ 656 w 657"/>
              <a:gd name="T33" fmla="*/ 171 h 180"/>
              <a:gd name="T34" fmla="*/ 647 w 657"/>
              <a:gd name="T35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7" h="180">
                <a:moveTo>
                  <a:pt x="647" y="179"/>
                </a:moveTo>
                <a:lnTo>
                  <a:pt x="647" y="179"/>
                </a:lnTo>
                <a:cubicBezTo>
                  <a:pt x="639" y="179"/>
                  <a:pt x="630" y="179"/>
                  <a:pt x="622" y="171"/>
                </a:cubicBezTo>
                <a:cubicBezTo>
                  <a:pt x="571" y="154"/>
                  <a:pt x="511" y="145"/>
                  <a:pt x="452" y="154"/>
                </a:cubicBezTo>
                <a:cubicBezTo>
                  <a:pt x="426" y="162"/>
                  <a:pt x="392" y="162"/>
                  <a:pt x="366" y="162"/>
                </a:cubicBezTo>
                <a:cubicBezTo>
                  <a:pt x="332" y="154"/>
                  <a:pt x="298" y="145"/>
                  <a:pt x="273" y="137"/>
                </a:cubicBezTo>
                <a:cubicBezTo>
                  <a:pt x="247" y="120"/>
                  <a:pt x="221" y="111"/>
                  <a:pt x="196" y="94"/>
                </a:cubicBezTo>
                <a:cubicBezTo>
                  <a:pt x="179" y="86"/>
                  <a:pt x="162" y="77"/>
                  <a:pt x="145" y="60"/>
                </a:cubicBezTo>
                <a:cubicBezTo>
                  <a:pt x="111" y="35"/>
                  <a:pt x="85" y="35"/>
                  <a:pt x="51" y="43"/>
                </a:cubicBezTo>
                <a:cubicBezTo>
                  <a:pt x="43" y="43"/>
                  <a:pt x="34" y="43"/>
                  <a:pt x="26" y="43"/>
                </a:cubicBezTo>
                <a:cubicBezTo>
                  <a:pt x="17" y="43"/>
                  <a:pt x="9" y="35"/>
                  <a:pt x="0" y="26"/>
                </a:cubicBezTo>
                <a:cubicBezTo>
                  <a:pt x="0" y="26"/>
                  <a:pt x="9" y="9"/>
                  <a:pt x="17" y="9"/>
                </a:cubicBezTo>
                <a:cubicBezTo>
                  <a:pt x="26" y="0"/>
                  <a:pt x="34" y="0"/>
                  <a:pt x="43" y="0"/>
                </a:cubicBezTo>
                <a:cubicBezTo>
                  <a:pt x="102" y="0"/>
                  <a:pt x="153" y="9"/>
                  <a:pt x="196" y="43"/>
                </a:cubicBezTo>
                <a:cubicBezTo>
                  <a:pt x="256" y="77"/>
                  <a:pt x="315" y="103"/>
                  <a:pt x="383" y="94"/>
                </a:cubicBezTo>
                <a:cubicBezTo>
                  <a:pt x="469" y="94"/>
                  <a:pt x="545" y="111"/>
                  <a:pt x="613" y="145"/>
                </a:cubicBezTo>
                <a:cubicBezTo>
                  <a:pt x="630" y="154"/>
                  <a:pt x="639" y="162"/>
                  <a:pt x="656" y="171"/>
                </a:cubicBezTo>
                <a:cubicBezTo>
                  <a:pt x="656" y="179"/>
                  <a:pt x="647" y="179"/>
                  <a:pt x="647" y="17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2502A061-28E9-B64A-B61C-CB2349C9E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974" y="7819514"/>
            <a:ext cx="192693" cy="311586"/>
          </a:xfrm>
          <a:custGeom>
            <a:avLst/>
            <a:gdLst>
              <a:gd name="T0" fmla="*/ 9 w 206"/>
              <a:gd name="T1" fmla="*/ 324 h 334"/>
              <a:gd name="T2" fmla="*/ 9 w 206"/>
              <a:gd name="T3" fmla="*/ 324 h 334"/>
              <a:gd name="T4" fmla="*/ 86 w 206"/>
              <a:gd name="T5" fmla="*/ 273 h 334"/>
              <a:gd name="T6" fmla="*/ 52 w 206"/>
              <a:gd name="T7" fmla="*/ 264 h 334"/>
              <a:gd name="T8" fmla="*/ 60 w 206"/>
              <a:gd name="T9" fmla="*/ 213 h 334"/>
              <a:gd name="T10" fmla="*/ 86 w 206"/>
              <a:gd name="T11" fmla="*/ 188 h 334"/>
              <a:gd name="T12" fmla="*/ 60 w 206"/>
              <a:gd name="T13" fmla="*/ 145 h 334"/>
              <a:gd name="T14" fmla="*/ 34 w 206"/>
              <a:gd name="T15" fmla="*/ 120 h 334"/>
              <a:gd name="T16" fmla="*/ 26 w 206"/>
              <a:gd name="T17" fmla="*/ 86 h 334"/>
              <a:gd name="T18" fmla="*/ 68 w 206"/>
              <a:gd name="T19" fmla="*/ 0 h 334"/>
              <a:gd name="T20" fmla="*/ 86 w 206"/>
              <a:gd name="T21" fmla="*/ 17 h 334"/>
              <a:gd name="T22" fmla="*/ 94 w 206"/>
              <a:gd name="T23" fmla="*/ 34 h 334"/>
              <a:gd name="T24" fmla="*/ 94 w 206"/>
              <a:gd name="T25" fmla="*/ 94 h 334"/>
              <a:gd name="T26" fmla="*/ 171 w 206"/>
              <a:gd name="T27" fmla="*/ 205 h 334"/>
              <a:gd name="T28" fmla="*/ 171 w 206"/>
              <a:gd name="T29" fmla="*/ 205 h 334"/>
              <a:gd name="T30" fmla="*/ 205 w 206"/>
              <a:gd name="T31" fmla="*/ 230 h 334"/>
              <a:gd name="T32" fmla="*/ 171 w 206"/>
              <a:gd name="T33" fmla="*/ 298 h 334"/>
              <a:gd name="T34" fmla="*/ 43 w 206"/>
              <a:gd name="T35" fmla="*/ 324 h 334"/>
              <a:gd name="T36" fmla="*/ 9 w 206"/>
              <a:gd name="T37" fmla="*/ 32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6" h="334">
                <a:moveTo>
                  <a:pt x="9" y="324"/>
                </a:moveTo>
                <a:lnTo>
                  <a:pt x="9" y="324"/>
                </a:lnTo>
                <a:cubicBezTo>
                  <a:pt x="43" y="307"/>
                  <a:pt x="60" y="290"/>
                  <a:pt x="86" y="273"/>
                </a:cubicBezTo>
                <a:cubicBezTo>
                  <a:pt x="77" y="273"/>
                  <a:pt x="60" y="264"/>
                  <a:pt x="52" y="264"/>
                </a:cubicBezTo>
                <a:cubicBezTo>
                  <a:pt x="52" y="247"/>
                  <a:pt x="60" y="230"/>
                  <a:pt x="60" y="213"/>
                </a:cubicBezTo>
                <a:cubicBezTo>
                  <a:pt x="68" y="205"/>
                  <a:pt x="86" y="188"/>
                  <a:pt x="86" y="188"/>
                </a:cubicBezTo>
                <a:cubicBezTo>
                  <a:pt x="77" y="171"/>
                  <a:pt x="68" y="162"/>
                  <a:pt x="60" y="145"/>
                </a:cubicBezTo>
                <a:cubicBezTo>
                  <a:pt x="52" y="137"/>
                  <a:pt x="43" y="128"/>
                  <a:pt x="34" y="120"/>
                </a:cubicBezTo>
                <a:cubicBezTo>
                  <a:pt x="34" y="111"/>
                  <a:pt x="26" y="103"/>
                  <a:pt x="26" y="86"/>
                </a:cubicBezTo>
                <a:cubicBezTo>
                  <a:pt x="0" y="52"/>
                  <a:pt x="26" y="9"/>
                  <a:pt x="68" y="0"/>
                </a:cubicBezTo>
                <a:cubicBezTo>
                  <a:pt x="68" y="0"/>
                  <a:pt x="86" y="9"/>
                  <a:pt x="86" y="17"/>
                </a:cubicBezTo>
                <a:cubicBezTo>
                  <a:pt x="94" y="17"/>
                  <a:pt x="94" y="26"/>
                  <a:pt x="94" y="34"/>
                </a:cubicBezTo>
                <a:cubicBezTo>
                  <a:pt x="111" y="68"/>
                  <a:pt x="111" y="68"/>
                  <a:pt x="94" y="94"/>
                </a:cubicBezTo>
                <a:cubicBezTo>
                  <a:pt x="120" y="128"/>
                  <a:pt x="145" y="162"/>
                  <a:pt x="171" y="205"/>
                </a:cubicBezTo>
                <a:lnTo>
                  <a:pt x="171" y="205"/>
                </a:lnTo>
                <a:cubicBezTo>
                  <a:pt x="179" y="213"/>
                  <a:pt x="205" y="222"/>
                  <a:pt x="205" y="230"/>
                </a:cubicBezTo>
                <a:cubicBezTo>
                  <a:pt x="196" y="256"/>
                  <a:pt x="205" y="290"/>
                  <a:pt x="171" y="298"/>
                </a:cubicBezTo>
                <a:cubicBezTo>
                  <a:pt x="128" y="307"/>
                  <a:pt x="86" y="315"/>
                  <a:pt x="43" y="324"/>
                </a:cubicBezTo>
                <a:cubicBezTo>
                  <a:pt x="34" y="333"/>
                  <a:pt x="26" y="324"/>
                  <a:pt x="9" y="32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C663F18A-056E-EC4A-A471-FC7E06490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0206" y="9529138"/>
            <a:ext cx="295187" cy="200893"/>
          </a:xfrm>
          <a:custGeom>
            <a:avLst/>
            <a:gdLst>
              <a:gd name="T0" fmla="*/ 0 w 316"/>
              <a:gd name="T1" fmla="*/ 85 h 214"/>
              <a:gd name="T2" fmla="*/ 0 w 316"/>
              <a:gd name="T3" fmla="*/ 85 h 214"/>
              <a:gd name="T4" fmla="*/ 0 w 316"/>
              <a:gd name="T5" fmla="*/ 26 h 214"/>
              <a:gd name="T6" fmla="*/ 25 w 316"/>
              <a:gd name="T7" fmla="*/ 8 h 214"/>
              <a:gd name="T8" fmla="*/ 85 w 316"/>
              <a:gd name="T9" fmla="*/ 42 h 214"/>
              <a:gd name="T10" fmla="*/ 272 w 316"/>
              <a:gd name="T11" fmla="*/ 42 h 214"/>
              <a:gd name="T12" fmla="*/ 281 w 316"/>
              <a:gd name="T13" fmla="*/ 42 h 214"/>
              <a:gd name="T14" fmla="*/ 306 w 316"/>
              <a:gd name="T15" fmla="*/ 34 h 214"/>
              <a:gd name="T16" fmla="*/ 315 w 316"/>
              <a:gd name="T17" fmla="*/ 51 h 214"/>
              <a:gd name="T18" fmla="*/ 298 w 316"/>
              <a:gd name="T19" fmla="*/ 68 h 214"/>
              <a:gd name="T20" fmla="*/ 196 w 316"/>
              <a:gd name="T21" fmla="*/ 94 h 214"/>
              <a:gd name="T22" fmla="*/ 153 w 316"/>
              <a:gd name="T23" fmla="*/ 128 h 214"/>
              <a:gd name="T24" fmla="*/ 196 w 316"/>
              <a:gd name="T25" fmla="*/ 170 h 214"/>
              <a:gd name="T26" fmla="*/ 196 w 316"/>
              <a:gd name="T27" fmla="*/ 170 h 214"/>
              <a:gd name="T28" fmla="*/ 238 w 316"/>
              <a:gd name="T29" fmla="*/ 196 h 214"/>
              <a:gd name="T30" fmla="*/ 187 w 316"/>
              <a:gd name="T31" fmla="*/ 213 h 214"/>
              <a:gd name="T32" fmla="*/ 102 w 316"/>
              <a:gd name="T33" fmla="*/ 170 h 214"/>
              <a:gd name="T34" fmla="*/ 51 w 316"/>
              <a:gd name="T35" fmla="*/ 162 h 214"/>
              <a:gd name="T36" fmla="*/ 0 w 316"/>
              <a:gd name="T37" fmla="*/ 128 h 214"/>
              <a:gd name="T38" fmla="*/ 0 w 316"/>
              <a:gd name="T39" fmla="*/ 85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6" h="214">
                <a:moveTo>
                  <a:pt x="0" y="85"/>
                </a:moveTo>
                <a:lnTo>
                  <a:pt x="0" y="85"/>
                </a:lnTo>
                <a:cubicBezTo>
                  <a:pt x="0" y="60"/>
                  <a:pt x="0" y="42"/>
                  <a:pt x="0" y="26"/>
                </a:cubicBezTo>
                <a:cubicBezTo>
                  <a:pt x="0" y="8"/>
                  <a:pt x="8" y="0"/>
                  <a:pt x="25" y="8"/>
                </a:cubicBezTo>
                <a:cubicBezTo>
                  <a:pt x="42" y="17"/>
                  <a:pt x="68" y="26"/>
                  <a:pt x="85" y="42"/>
                </a:cubicBezTo>
                <a:cubicBezTo>
                  <a:pt x="136" y="102"/>
                  <a:pt x="213" y="76"/>
                  <a:pt x="272" y="42"/>
                </a:cubicBezTo>
                <a:cubicBezTo>
                  <a:pt x="272" y="42"/>
                  <a:pt x="272" y="42"/>
                  <a:pt x="281" y="42"/>
                </a:cubicBezTo>
                <a:cubicBezTo>
                  <a:pt x="289" y="34"/>
                  <a:pt x="298" y="34"/>
                  <a:pt x="306" y="34"/>
                </a:cubicBezTo>
                <a:cubicBezTo>
                  <a:pt x="306" y="34"/>
                  <a:pt x="315" y="42"/>
                  <a:pt x="315" y="51"/>
                </a:cubicBezTo>
                <a:cubicBezTo>
                  <a:pt x="306" y="60"/>
                  <a:pt x="298" y="68"/>
                  <a:pt x="298" y="68"/>
                </a:cubicBezTo>
                <a:cubicBezTo>
                  <a:pt x="264" y="76"/>
                  <a:pt x="230" y="85"/>
                  <a:pt x="196" y="94"/>
                </a:cubicBezTo>
                <a:cubicBezTo>
                  <a:pt x="179" y="102"/>
                  <a:pt x="170" y="111"/>
                  <a:pt x="153" y="128"/>
                </a:cubicBezTo>
                <a:cubicBezTo>
                  <a:pt x="170" y="136"/>
                  <a:pt x="179" y="153"/>
                  <a:pt x="196" y="170"/>
                </a:cubicBezTo>
                <a:lnTo>
                  <a:pt x="196" y="170"/>
                </a:lnTo>
                <a:cubicBezTo>
                  <a:pt x="213" y="179"/>
                  <a:pt x="221" y="187"/>
                  <a:pt x="238" y="196"/>
                </a:cubicBezTo>
                <a:cubicBezTo>
                  <a:pt x="221" y="204"/>
                  <a:pt x="204" y="213"/>
                  <a:pt x="187" y="213"/>
                </a:cubicBezTo>
                <a:cubicBezTo>
                  <a:pt x="153" y="204"/>
                  <a:pt x="128" y="196"/>
                  <a:pt x="102" y="170"/>
                </a:cubicBezTo>
                <a:cubicBezTo>
                  <a:pt x="93" y="145"/>
                  <a:pt x="68" y="153"/>
                  <a:pt x="51" y="162"/>
                </a:cubicBezTo>
                <a:cubicBezTo>
                  <a:pt x="8" y="179"/>
                  <a:pt x="0" y="170"/>
                  <a:pt x="0" y="128"/>
                </a:cubicBezTo>
                <a:cubicBezTo>
                  <a:pt x="0" y="111"/>
                  <a:pt x="0" y="94"/>
                  <a:pt x="0" y="8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CB93E567-DF66-3746-A303-4C63DC3EC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7891" y="7495627"/>
            <a:ext cx="245989" cy="143495"/>
          </a:xfrm>
          <a:custGeom>
            <a:avLst/>
            <a:gdLst>
              <a:gd name="T0" fmla="*/ 128 w 265"/>
              <a:gd name="T1" fmla="*/ 145 h 154"/>
              <a:gd name="T2" fmla="*/ 128 w 265"/>
              <a:gd name="T3" fmla="*/ 145 h 154"/>
              <a:gd name="T4" fmla="*/ 34 w 265"/>
              <a:gd name="T5" fmla="*/ 94 h 154"/>
              <a:gd name="T6" fmla="*/ 17 w 265"/>
              <a:gd name="T7" fmla="*/ 68 h 154"/>
              <a:gd name="T8" fmla="*/ 17 w 265"/>
              <a:gd name="T9" fmla="*/ 26 h 154"/>
              <a:gd name="T10" fmla="*/ 77 w 265"/>
              <a:gd name="T11" fmla="*/ 17 h 154"/>
              <a:gd name="T12" fmla="*/ 153 w 265"/>
              <a:gd name="T13" fmla="*/ 17 h 154"/>
              <a:gd name="T14" fmla="*/ 196 w 265"/>
              <a:gd name="T15" fmla="*/ 9 h 154"/>
              <a:gd name="T16" fmla="*/ 256 w 265"/>
              <a:gd name="T17" fmla="*/ 43 h 154"/>
              <a:gd name="T18" fmla="*/ 230 w 265"/>
              <a:gd name="T19" fmla="*/ 102 h 154"/>
              <a:gd name="T20" fmla="*/ 128 w 265"/>
              <a:gd name="T21" fmla="*/ 1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5" h="154">
                <a:moveTo>
                  <a:pt x="128" y="145"/>
                </a:moveTo>
                <a:lnTo>
                  <a:pt x="128" y="145"/>
                </a:lnTo>
                <a:cubicBezTo>
                  <a:pt x="68" y="153"/>
                  <a:pt x="51" y="136"/>
                  <a:pt x="34" y="94"/>
                </a:cubicBezTo>
                <a:cubicBezTo>
                  <a:pt x="26" y="85"/>
                  <a:pt x="26" y="77"/>
                  <a:pt x="17" y="68"/>
                </a:cubicBezTo>
                <a:cubicBezTo>
                  <a:pt x="9" y="51"/>
                  <a:pt x="0" y="43"/>
                  <a:pt x="17" y="26"/>
                </a:cubicBezTo>
                <a:cubicBezTo>
                  <a:pt x="26" y="9"/>
                  <a:pt x="60" y="0"/>
                  <a:pt x="77" y="17"/>
                </a:cubicBezTo>
                <a:cubicBezTo>
                  <a:pt x="102" y="43"/>
                  <a:pt x="128" y="34"/>
                  <a:pt x="153" y="17"/>
                </a:cubicBezTo>
                <a:cubicBezTo>
                  <a:pt x="171" y="17"/>
                  <a:pt x="179" y="9"/>
                  <a:pt x="196" y="9"/>
                </a:cubicBezTo>
                <a:cubicBezTo>
                  <a:pt x="222" y="9"/>
                  <a:pt x="247" y="17"/>
                  <a:pt x="256" y="43"/>
                </a:cubicBezTo>
                <a:cubicBezTo>
                  <a:pt x="264" y="68"/>
                  <a:pt x="247" y="85"/>
                  <a:pt x="230" y="102"/>
                </a:cubicBezTo>
                <a:cubicBezTo>
                  <a:pt x="196" y="136"/>
                  <a:pt x="162" y="145"/>
                  <a:pt x="128" y="14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26">
            <a:extLst>
              <a:ext uri="{FF2B5EF4-FFF2-40B4-BE49-F238E27FC236}">
                <a16:creationId xmlns:a16="http://schemas.microsoft.com/office/drawing/2014/main" id="{FF95FD7B-FC40-6B46-B053-CEF657842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103" y="6446073"/>
            <a:ext cx="209092" cy="180392"/>
          </a:xfrm>
          <a:custGeom>
            <a:avLst/>
            <a:gdLst>
              <a:gd name="T0" fmla="*/ 179 w 223"/>
              <a:gd name="T1" fmla="*/ 195 h 196"/>
              <a:gd name="T2" fmla="*/ 179 w 223"/>
              <a:gd name="T3" fmla="*/ 195 h 196"/>
              <a:gd name="T4" fmla="*/ 43 w 223"/>
              <a:gd name="T5" fmla="*/ 161 h 196"/>
              <a:gd name="T6" fmla="*/ 9 w 223"/>
              <a:gd name="T7" fmla="*/ 110 h 196"/>
              <a:gd name="T8" fmla="*/ 0 w 223"/>
              <a:gd name="T9" fmla="*/ 68 h 196"/>
              <a:gd name="T10" fmla="*/ 9 w 223"/>
              <a:gd name="T11" fmla="*/ 8 h 196"/>
              <a:gd name="T12" fmla="*/ 18 w 223"/>
              <a:gd name="T13" fmla="*/ 0 h 196"/>
              <a:gd name="T14" fmla="*/ 94 w 223"/>
              <a:gd name="T15" fmla="*/ 42 h 196"/>
              <a:gd name="T16" fmla="*/ 137 w 223"/>
              <a:gd name="T17" fmla="*/ 76 h 196"/>
              <a:gd name="T18" fmla="*/ 222 w 223"/>
              <a:gd name="T19" fmla="*/ 161 h 196"/>
              <a:gd name="T20" fmla="*/ 179 w 223"/>
              <a:gd name="T21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3" h="196">
                <a:moveTo>
                  <a:pt x="179" y="195"/>
                </a:moveTo>
                <a:lnTo>
                  <a:pt x="179" y="195"/>
                </a:lnTo>
                <a:cubicBezTo>
                  <a:pt x="128" y="187"/>
                  <a:pt x="86" y="178"/>
                  <a:pt x="43" y="161"/>
                </a:cubicBezTo>
                <a:cubicBezTo>
                  <a:pt x="18" y="153"/>
                  <a:pt x="0" y="136"/>
                  <a:pt x="9" y="110"/>
                </a:cubicBezTo>
                <a:cubicBezTo>
                  <a:pt x="9" y="93"/>
                  <a:pt x="0" y="85"/>
                  <a:pt x="0" y="68"/>
                </a:cubicBezTo>
                <a:cubicBezTo>
                  <a:pt x="0" y="51"/>
                  <a:pt x="0" y="34"/>
                  <a:pt x="9" y="8"/>
                </a:cubicBezTo>
                <a:lnTo>
                  <a:pt x="18" y="0"/>
                </a:lnTo>
                <a:cubicBezTo>
                  <a:pt x="34" y="0"/>
                  <a:pt x="94" y="25"/>
                  <a:pt x="94" y="42"/>
                </a:cubicBezTo>
                <a:cubicBezTo>
                  <a:pt x="103" y="68"/>
                  <a:pt x="120" y="76"/>
                  <a:pt x="137" y="76"/>
                </a:cubicBezTo>
                <a:cubicBezTo>
                  <a:pt x="171" y="85"/>
                  <a:pt x="222" y="127"/>
                  <a:pt x="222" y="161"/>
                </a:cubicBezTo>
                <a:cubicBezTo>
                  <a:pt x="222" y="195"/>
                  <a:pt x="196" y="187"/>
                  <a:pt x="179" y="19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27">
            <a:extLst>
              <a:ext uri="{FF2B5EF4-FFF2-40B4-BE49-F238E27FC236}">
                <a16:creationId xmlns:a16="http://schemas.microsoft.com/office/drawing/2014/main" id="{9C091B2E-806A-904B-99FF-9F5D9F7A4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8551" y="6651064"/>
            <a:ext cx="168091" cy="254189"/>
          </a:xfrm>
          <a:custGeom>
            <a:avLst/>
            <a:gdLst>
              <a:gd name="T0" fmla="*/ 136 w 180"/>
              <a:gd name="T1" fmla="*/ 272 h 273"/>
              <a:gd name="T2" fmla="*/ 136 w 180"/>
              <a:gd name="T3" fmla="*/ 272 h 273"/>
              <a:gd name="T4" fmla="*/ 68 w 180"/>
              <a:gd name="T5" fmla="*/ 256 h 273"/>
              <a:gd name="T6" fmla="*/ 34 w 180"/>
              <a:gd name="T7" fmla="*/ 221 h 273"/>
              <a:gd name="T8" fmla="*/ 25 w 180"/>
              <a:gd name="T9" fmla="*/ 60 h 273"/>
              <a:gd name="T10" fmla="*/ 25 w 180"/>
              <a:gd name="T11" fmla="*/ 25 h 273"/>
              <a:gd name="T12" fmla="*/ 42 w 180"/>
              <a:gd name="T13" fmla="*/ 0 h 273"/>
              <a:gd name="T14" fmla="*/ 68 w 180"/>
              <a:gd name="T15" fmla="*/ 17 h 273"/>
              <a:gd name="T16" fmla="*/ 110 w 180"/>
              <a:gd name="T17" fmla="*/ 128 h 273"/>
              <a:gd name="T18" fmla="*/ 153 w 180"/>
              <a:gd name="T19" fmla="*/ 221 h 273"/>
              <a:gd name="T20" fmla="*/ 170 w 180"/>
              <a:gd name="T21" fmla="*/ 256 h 273"/>
              <a:gd name="T22" fmla="*/ 136 w 180"/>
              <a:gd name="T23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273">
                <a:moveTo>
                  <a:pt x="136" y="272"/>
                </a:moveTo>
                <a:lnTo>
                  <a:pt x="136" y="272"/>
                </a:lnTo>
                <a:cubicBezTo>
                  <a:pt x="110" y="264"/>
                  <a:pt x="85" y="264"/>
                  <a:pt x="68" y="256"/>
                </a:cubicBezTo>
                <a:cubicBezTo>
                  <a:pt x="51" y="247"/>
                  <a:pt x="42" y="238"/>
                  <a:pt x="34" y="221"/>
                </a:cubicBezTo>
                <a:cubicBezTo>
                  <a:pt x="25" y="170"/>
                  <a:pt x="0" y="119"/>
                  <a:pt x="25" y="60"/>
                </a:cubicBezTo>
                <a:cubicBezTo>
                  <a:pt x="25" y="51"/>
                  <a:pt x="25" y="42"/>
                  <a:pt x="25" y="25"/>
                </a:cubicBezTo>
                <a:cubicBezTo>
                  <a:pt x="34" y="17"/>
                  <a:pt x="34" y="8"/>
                  <a:pt x="42" y="0"/>
                </a:cubicBezTo>
                <a:cubicBezTo>
                  <a:pt x="51" y="0"/>
                  <a:pt x="68" y="8"/>
                  <a:pt x="68" y="17"/>
                </a:cubicBezTo>
                <a:cubicBezTo>
                  <a:pt x="102" y="51"/>
                  <a:pt x="110" y="85"/>
                  <a:pt x="110" y="128"/>
                </a:cubicBezTo>
                <a:cubicBezTo>
                  <a:pt x="110" y="170"/>
                  <a:pt x="110" y="204"/>
                  <a:pt x="153" y="221"/>
                </a:cubicBezTo>
                <a:cubicBezTo>
                  <a:pt x="161" y="221"/>
                  <a:pt x="179" y="247"/>
                  <a:pt x="170" y="256"/>
                </a:cubicBezTo>
                <a:cubicBezTo>
                  <a:pt x="170" y="264"/>
                  <a:pt x="153" y="272"/>
                  <a:pt x="136" y="27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28">
            <a:extLst>
              <a:ext uri="{FF2B5EF4-FFF2-40B4-BE49-F238E27FC236}">
                <a16:creationId xmlns:a16="http://schemas.microsoft.com/office/drawing/2014/main" id="{632B4813-BB6D-AA41-BD7E-154174A6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646" y="6515771"/>
            <a:ext cx="184493" cy="168091"/>
          </a:xfrm>
          <a:custGeom>
            <a:avLst/>
            <a:gdLst>
              <a:gd name="T0" fmla="*/ 68 w 197"/>
              <a:gd name="T1" fmla="*/ 0 h 180"/>
              <a:gd name="T2" fmla="*/ 68 w 197"/>
              <a:gd name="T3" fmla="*/ 0 h 180"/>
              <a:gd name="T4" fmla="*/ 103 w 197"/>
              <a:gd name="T5" fmla="*/ 43 h 180"/>
              <a:gd name="T6" fmla="*/ 154 w 197"/>
              <a:gd name="T7" fmla="*/ 102 h 180"/>
              <a:gd name="T8" fmla="*/ 162 w 197"/>
              <a:gd name="T9" fmla="*/ 111 h 180"/>
              <a:gd name="T10" fmla="*/ 196 w 197"/>
              <a:gd name="T11" fmla="*/ 153 h 180"/>
              <a:gd name="T12" fmla="*/ 128 w 197"/>
              <a:gd name="T13" fmla="*/ 170 h 180"/>
              <a:gd name="T14" fmla="*/ 94 w 197"/>
              <a:gd name="T15" fmla="*/ 179 h 180"/>
              <a:gd name="T16" fmla="*/ 26 w 197"/>
              <a:gd name="T17" fmla="*/ 179 h 180"/>
              <a:gd name="T18" fmla="*/ 17 w 197"/>
              <a:gd name="T19" fmla="*/ 170 h 180"/>
              <a:gd name="T20" fmla="*/ 26 w 197"/>
              <a:gd name="T21" fmla="*/ 34 h 180"/>
              <a:gd name="T22" fmla="*/ 68 w 197"/>
              <a:gd name="T23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7" h="180">
                <a:moveTo>
                  <a:pt x="68" y="0"/>
                </a:moveTo>
                <a:lnTo>
                  <a:pt x="68" y="0"/>
                </a:lnTo>
                <a:cubicBezTo>
                  <a:pt x="86" y="17"/>
                  <a:pt x="103" y="34"/>
                  <a:pt x="103" y="43"/>
                </a:cubicBezTo>
                <a:cubicBezTo>
                  <a:pt x="120" y="68"/>
                  <a:pt x="128" y="94"/>
                  <a:pt x="154" y="102"/>
                </a:cubicBezTo>
                <a:cubicBezTo>
                  <a:pt x="162" y="102"/>
                  <a:pt x="162" y="102"/>
                  <a:pt x="162" y="111"/>
                </a:cubicBezTo>
                <a:cubicBezTo>
                  <a:pt x="179" y="119"/>
                  <a:pt x="188" y="136"/>
                  <a:pt x="196" y="153"/>
                </a:cubicBezTo>
                <a:cubicBezTo>
                  <a:pt x="171" y="162"/>
                  <a:pt x="154" y="170"/>
                  <a:pt x="128" y="170"/>
                </a:cubicBezTo>
                <a:cubicBezTo>
                  <a:pt x="120" y="179"/>
                  <a:pt x="111" y="179"/>
                  <a:pt x="94" y="179"/>
                </a:cubicBezTo>
                <a:cubicBezTo>
                  <a:pt x="77" y="179"/>
                  <a:pt x="52" y="179"/>
                  <a:pt x="26" y="179"/>
                </a:cubicBezTo>
                <a:lnTo>
                  <a:pt x="17" y="170"/>
                </a:lnTo>
                <a:cubicBezTo>
                  <a:pt x="17" y="128"/>
                  <a:pt x="0" y="77"/>
                  <a:pt x="26" y="34"/>
                </a:cubicBezTo>
                <a:cubicBezTo>
                  <a:pt x="34" y="26"/>
                  <a:pt x="52" y="17"/>
                  <a:pt x="68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29">
            <a:extLst>
              <a:ext uri="{FF2B5EF4-FFF2-40B4-BE49-F238E27FC236}">
                <a16:creationId xmlns:a16="http://schemas.microsoft.com/office/drawing/2014/main" id="{711DBFE4-F50E-B649-AE49-8395EF534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433" y="9406143"/>
            <a:ext cx="209092" cy="196791"/>
          </a:xfrm>
          <a:custGeom>
            <a:avLst/>
            <a:gdLst>
              <a:gd name="T0" fmla="*/ 119 w 223"/>
              <a:gd name="T1" fmla="*/ 85 h 213"/>
              <a:gd name="T2" fmla="*/ 119 w 223"/>
              <a:gd name="T3" fmla="*/ 85 h 213"/>
              <a:gd name="T4" fmla="*/ 170 w 223"/>
              <a:gd name="T5" fmla="*/ 68 h 213"/>
              <a:gd name="T6" fmla="*/ 204 w 223"/>
              <a:gd name="T7" fmla="*/ 85 h 213"/>
              <a:gd name="T8" fmla="*/ 179 w 223"/>
              <a:gd name="T9" fmla="*/ 110 h 213"/>
              <a:gd name="T10" fmla="*/ 153 w 223"/>
              <a:gd name="T11" fmla="*/ 110 h 213"/>
              <a:gd name="T12" fmla="*/ 136 w 223"/>
              <a:gd name="T13" fmla="*/ 153 h 213"/>
              <a:gd name="T14" fmla="*/ 145 w 223"/>
              <a:gd name="T15" fmla="*/ 170 h 213"/>
              <a:gd name="T16" fmla="*/ 136 w 223"/>
              <a:gd name="T17" fmla="*/ 196 h 213"/>
              <a:gd name="T18" fmla="*/ 111 w 223"/>
              <a:gd name="T19" fmla="*/ 187 h 213"/>
              <a:gd name="T20" fmla="*/ 60 w 223"/>
              <a:gd name="T21" fmla="*/ 187 h 213"/>
              <a:gd name="T22" fmla="*/ 17 w 223"/>
              <a:gd name="T23" fmla="*/ 178 h 213"/>
              <a:gd name="T24" fmla="*/ 85 w 223"/>
              <a:gd name="T25" fmla="*/ 42 h 213"/>
              <a:gd name="T26" fmla="*/ 128 w 223"/>
              <a:gd name="T27" fmla="*/ 25 h 213"/>
              <a:gd name="T28" fmla="*/ 204 w 223"/>
              <a:gd name="T29" fmla="*/ 0 h 213"/>
              <a:gd name="T30" fmla="*/ 222 w 223"/>
              <a:gd name="T31" fmla="*/ 0 h 213"/>
              <a:gd name="T32" fmla="*/ 213 w 223"/>
              <a:gd name="T33" fmla="*/ 17 h 213"/>
              <a:gd name="T34" fmla="*/ 145 w 223"/>
              <a:gd name="T35" fmla="*/ 51 h 213"/>
              <a:gd name="T36" fmla="*/ 111 w 223"/>
              <a:gd name="T37" fmla="*/ 76 h 213"/>
              <a:gd name="T38" fmla="*/ 119 w 223"/>
              <a:gd name="T39" fmla="*/ 85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3" h="213">
                <a:moveTo>
                  <a:pt x="119" y="85"/>
                </a:moveTo>
                <a:lnTo>
                  <a:pt x="119" y="85"/>
                </a:lnTo>
                <a:cubicBezTo>
                  <a:pt x="136" y="76"/>
                  <a:pt x="153" y="76"/>
                  <a:pt x="170" y="68"/>
                </a:cubicBezTo>
                <a:cubicBezTo>
                  <a:pt x="187" y="68"/>
                  <a:pt x="204" y="68"/>
                  <a:pt x="204" y="85"/>
                </a:cubicBezTo>
                <a:cubicBezTo>
                  <a:pt x="196" y="93"/>
                  <a:pt x="187" y="102"/>
                  <a:pt x="179" y="110"/>
                </a:cubicBezTo>
                <a:cubicBezTo>
                  <a:pt x="170" y="110"/>
                  <a:pt x="162" y="110"/>
                  <a:pt x="153" y="110"/>
                </a:cubicBezTo>
                <a:cubicBezTo>
                  <a:pt x="128" y="110"/>
                  <a:pt x="119" y="119"/>
                  <a:pt x="136" y="153"/>
                </a:cubicBezTo>
                <a:cubicBezTo>
                  <a:pt x="136" y="162"/>
                  <a:pt x="145" y="162"/>
                  <a:pt x="145" y="170"/>
                </a:cubicBezTo>
                <a:cubicBezTo>
                  <a:pt x="145" y="178"/>
                  <a:pt x="136" y="187"/>
                  <a:pt x="136" y="196"/>
                </a:cubicBezTo>
                <a:cubicBezTo>
                  <a:pt x="128" y="196"/>
                  <a:pt x="119" y="196"/>
                  <a:pt x="111" y="187"/>
                </a:cubicBezTo>
                <a:cubicBezTo>
                  <a:pt x="94" y="162"/>
                  <a:pt x="77" y="162"/>
                  <a:pt x="60" y="187"/>
                </a:cubicBezTo>
                <a:cubicBezTo>
                  <a:pt x="51" y="212"/>
                  <a:pt x="34" y="204"/>
                  <a:pt x="17" y="178"/>
                </a:cubicBezTo>
                <a:cubicBezTo>
                  <a:pt x="0" y="127"/>
                  <a:pt x="26" y="59"/>
                  <a:pt x="85" y="42"/>
                </a:cubicBezTo>
                <a:cubicBezTo>
                  <a:pt x="94" y="34"/>
                  <a:pt x="111" y="34"/>
                  <a:pt x="128" y="25"/>
                </a:cubicBezTo>
                <a:cubicBezTo>
                  <a:pt x="153" y="17"/>
                  <a:pt x="179" y="8"/>
                  <a:pt x="204" y="0"/>
                </a:cubicBezTo>
                <a:cubicBezTo>
                  <a:pt x="213" y="0"/>
                  <a:pt x="222" y="0"/>
                  <a:pt x="222" y="0"/>
                </a:cubicBezTo>
                <a:cubicBezTo>
                  <a:pt x="222" y="8"/>
                  <a:pt x="222" y="17"/>
                  <a:pt x="213" y="17"/>
                </a:cubicBezTo>
                <a:cubicBezTo>
                  <a:pt x="187" y="34"/>
                  <a:pt x="162" y="42"/>
                  <a:pt x="145" y="51"/>
                </a:cubicBezTo>
                <a:cubicBezTo>
                  <a:pt x="128" y="59"/>
                  <a:pt x="119" y="68"/>
                  <a:pt x="111" y="76"/>
                </a:cubicBezTo>
                <a:cubicBezTo>
                  <a:pt x="111" y="76"/>
                  <a:pt x="119" y="76"/>
                  <a:pt x="119" y="8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0">
            <a:extLst>
              <a:ext uri="{FF2B5EF4-FFF2-40B4-BE49-F238E27FC236}">
                <a16:creationId xmlns:a16="http://schemas.microsoft.com/office/drawing/2014/main" id="{65076443-75DA-B44D-832C-D0F3A5A5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8656" y="6532170"/>
            <a:ext cx="188592" cy="127093"/>
          </a:xfrm>
          <a:custGeom>
            <a:avLst/>
            <a:gdLst>
              <a:gd name="T0" fmla="*/ 85 w 205"/>
              <a:gd name="T1" fmla="*/ 9 h 137"/>
              <a:gd name="T2" fmla="*/ 85 w 205"/>
              <a:gd name="T3" fmla="*/ 9 h 137"/>
              <a:gd name="T4" fmla="*/ 162 w 205"/>
              <a:gd name="T5" fmla="*/ 9 h 137"/>
              <a:gd name="T6" fmla="*/ 196 w 205"/>
              <a:gd name="T7" fmla="*/ 26 h 137"/>
              <a:gd name="T8" fmla="*/ 187 w 205"/>
              <a:gd name="T9" fmla="*/ 77 h 137"/>
              <a:gd name="T10" fmla="*/ 119 w 205"/>
              <a:gd name="T11" fmla="*/ 119 h 137"/>
              <a:gd name="T12" fmla="*/ 59 w 205"/>
              <a:gd name="T13" fmla="*/ 111 h 137"/>
              <a:gd name="T14" fmla="*/ 17 w 205"/>
              <a:gd name="T15" fmla="*/ 51 h 137"/>
              <a:gd name="T16" fmla="*/ 42 w 205"/>
              <a:gd name="T17" fmla="*/ 9 h 137"/>
              <a:gd name="T18" fmla="*/ 85 w 205"/>
              <a:gd name="T19" fmla="*/ 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137">
                <a:moveTo>
                  <a:pt x="85" y="9"/>
                </a:moveTo>
                <a:lnTo>
                  <a:pt x="85" y="9"/>
                </a:lnTo>
                <a:cubicBezTo>
                  <a:pt x="111" y="9"/>
                  <a:pt x="136" y="9"/>
                  <a:pt x="162" y="9"/>
                </a:cubicBezTo>
                <a:cubicBezTo>
                  <a:pt x="179" y="0"/>
                  <a:pt x="196" y="9"/>
                  <a:pt x="196" y="26"/>
                </a:cubicBezTo>
                <a:cubicBezTo>
                  <a:pt x="204" y="43"/>
                  <a:pt x="196" y="60"/>
                  <a:pt x="187" y="77"/>
                </a:cubicBezTo>
                <a:cubicBezTo>
                  <a:pt x="162" y="94"/>
                  <a:pt x="136" y="102"/>
                  <a:pt x="119" y="119"/>
                </a:cubicBezTo>
                <a:cubicBezTo>
                  <a:pt x="93" y="136"/>
                  <a:pt x="77" y="128"/>
                  <a:pt x="59" y="111"/>
                </a:cubicBezTo>
                <a:cubicBezTo>
                  <a:pt x="42" y="94"/>
                  <a:pt x="25" y="77"/>
                  <a:pt x="17" y="51"/>
                </a:cubicBezTo>
                <a:cubicBezTo>
                  <a:pt x="0" y="26"/>
                  <a:pt x="17" y="9"/>
                  <a:pt x="42" y="9"/>
                </a:cubicBezTo>
                <a:cubicBezTo>
                  <a:pt x="59" y="9"/>
                  <a:pt x="68" y="9"/>
                  <a:pt x="85" y="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1">
            <a:extLst>
              <a:ext uri="{FF2B5EF4-FFF2-40B4-BE49-F238E27FC236}">
                <a16:creationId xmlns:a16="http://schemas.microsoft.com/office/drawing/2014/main" id="{A5995288-C02D-4F41-B968-B4A2A7A2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9922" y="7708817"/>
            <a:ext cx="143492" cy="356686"/>
          </a:xfrm>
          <a:custGeom>
            <a:avLst/>
            <a:gdLst>
              <a:gd name="T0" fmla="*/ 136 w 154"/>
              <a:gd name="T1" fmla="*/ 247 h 384"/>
              <a:gd name="T2" fmla="*/ 136 w 154"/>
              <a:gd name="T3" fmla="*/ 247 h 384"/>
              <a:gd name="T4" fmla="*/ 110 w 154"/>
              <a:gd name="T5" fmla="*/ 256 h 384"/>
              <a:gd name="T6" fmla="*/ 110 w 154"/>
              <a:gd name="T7" fmla="*/ 298 h 384"/>
              <a:gd name="T8" fmla="*/ 136 w 154"/>
              <a:gd name="T9" fmla="*/ 332 h 384"/>
              <a:gd name="T10" fmla="*/ 144 w 154"/>
              <a:gd name="T11" fmla="*/ 366 h 384"/>
              <a:gd name="T12" fmla="*/ 102 w 154"/>
              <a:gd name="T13" fmla="*/ 366 h 384"/>
              <a:gd name="T14" fmla="*/ 85 w 154"/>
              <a:gd name="T15" fmla="*/ 315 h 384"/>
              <a:gd name="T16" fmla="*/ 25 w 154"/>
              <a:gd name="T17" fmla="*/ 85 h 384"/>
              <a:gd name="T18" fmla="*/ 0 w 154"/>
              <a:gd name="T19" fmla="*/ 26 h 384"/>
              <a:gd name="T20" fmla="*/ 0 w 154"/>
              <a:gd name="T21" fmla="*/ 0 h 384"/>
              <a:gd name="T22" fmla="*/ 25 w 154"/>
              <a:gd name="T23" fmla="*/ 17 h 384"/>
              <a:gd name="T24" fmla="*/ 76 w 154"/>
              <a:gd name="T25" fmla="*/ 153 h 384"/>
              <a:gd name="T26" fmla="*/ 119 w 154"/>
              <a:gd name="T27" fmla="*/ 230 h 384"/>
              <a:gd name="T28" fmla="*/ 136 w 154"/>
              <a:gd name="T29" fmla="*/ 247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4" h="384">
                <a:moveTo>
                  <a:pt x="136" y="247"/>
                </a:moveTo>
                <a:lnTo>
                  <a:pt x="136" y="247"/>
                </a:lnTo>
                <a:cubicBezTo>
                  <a:pt x="127" y="256"/>
                  <a:pt x="119" y="256"/>
                  <a:pt x="110" y="256"/>
                </a:cubicBezTo>
                <a:cubicBezTo>
                  <a:pt x="93" y="273"/>
                  <a:pt x="93" y="281"/>
                  <a:pt x="110" y="298"/>
                </a:cubicBezTo>
                <a:cubicBezTo>
                  <a:pt x="119" y="315"/>
                  <a:pt x="127" y="324"/>
                  <a:pt x="136" y="332"/>
                </a:cubicBezTo>
                <a:cubicBezTo>
                  <a:pt x="153" y="349"/>
                  <a:pt x="153" y="358"/>
                  <a:pt x="144" y="366"/>
                </a:cubicBezTo>
                <a:cubicBezTo>
                  <a:pt x="127" y="383"/>
                  <a:pt x="110" y="383"/>
                  <a:pt x="102" y="366"/>
                </a:cubicBezTo>
                <a:cubicBezTo>
                  <a:pt x="93" y="349"/>
                  <a:pt x="85" y="332"/>
                  <a:pt x="85" y="315"/>
                </a:cubicBezTo>
                <a:cubicBezTo>
                  <a:pt x="59" y="239"/>
                  <a:pt x="42" y="162"/>
                  <a:pt x="25" y="85"/>
                </a:cubicBezTo>
                <a:cubicBezTo>
                  <a:pt x="17" y="68"/>
                  <a:pt x="8" y="51"/>
                  <a:pt x="0" y="26"/>
                </a:cubicBezTo>
                <a:cubicBezTo>
                  <a:pt x="0" y="17"/>
                  <a:pt x="0" y="9"/>
                  <a:pt x="0" y="0"/>
                </a:cubicBezTo>
                <a:cubicBezTo>
                  <a:pt x="8" y="0"/>
                  <a:pt x="25" y="9"/>
                  <a:pt x="25" y="17"/>
                </a:cubicBezTo>
                <a:cubicBezTo>
                  <a:pt x="42" y="60"/>
                  <a:pt x="59" y="111"/>
                  <a:pt x="76" y="153"/>
                </a:cubicBezTo>
                <a:cubicBezTo>
                  <a:pt x="93" y="179"/>
                  <a:pt x="102" y="205"/>
                  <a:pt x="119" y="230"/>
                </a:cubicBezTo>
                <a:cubicBezTo>
                  <a:pt x="119" y="239"/>
                  <a:pt x="127" y="239"/>
                  <a:pt x="136" y="24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2">
            <a:extLst>
              <a:ext uri="{FF2B5EF4-FFF2-40B4-BE49-F238E27FC236}">
                <a16:creationId xmlns:a16="http://schemas.microsoft.com/office/drawing/2014/main" id="{29AC9206-A6A1-964F-AF22-8F3EB9328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512" y="10631991"/>
            <a:ext cx="110694" cy="159892"/>
          </a:xfrm>
          <a:custGeom>
            <a:avLst/>
            <a:gdLst>
              <a:gd name="T0" fmla="*/ 0 w 120"/>
              <a:gd name="T1" fmla="*/ 102 h 171"/>
              <a:gd name="T2" fmla="*/ 0 w 120"/>
              <a:gd name="T3" fmla="*/ 102 h 171"/>
              <a:gd name="T4" fmla="*/ 102 w 120"/>
              <a:gd name="T5" fmla="*/ 25 h 171"/>
              <a:gd name="T6" fmla="*/ 110 w 120"/>
              <a:gd name="T7" fmla="*/ 59 h 171"/>
              <a:gd name="T8" fmla="*/ 59 w 120"/>
              <a:gd name="T9" fmla="*/ 144 h 171"/>
              <a:gd name="T10" fmla="*/ 0 w 120"/>
              <a:gd name="T11" fmla="*/ 128 h 171"/>
              <a:gd name="T12" fmla="*/ 0 w 120"/>
              <a:gd name="T13" fmla="*/ 10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71">
                <a:moveTo>
                  <a:pt x="0" y="102"/>
                </a:moveTo>
                <a:lnTo>
                  <a:pt x="0" y="102"/>
                </a:lnTo>
                <a:cubicBezTo>
                  <a:pt x="0" y="17"/>
                  <a:pt x="34" y="0"/>
                  <a:pt x="102" y="25"/>
                </a:cubicBezTo>
                <a:cubicBezTo>
                  <a:pt x="110" y="25"/>
                  <a:pt x="119" y="51"/>
                  <a:pt x="110" y="59"/>
                </a:cubicBezTo>
                <a:cubicBezTo>
                  <a:pt x="102" y="85"/>
                  <a:pt x="85" y="119"/>
                  <a:pt x="59" y="144"/>
                </a:cubicBezTo>
                <a:cubicBezTo>
                  <a:pt x="42" y="170"/>
                  <a:pt x="16" y="170"/>
                  <a:pt x="0" y="128"/>
                </a:cubicBezTo>
                <a:cubicBezTo>
                  <a:pt x="0" y="119"/>
                  <a:pt x="0" y="102"/>
                  <a:pt x="0" y="10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3">
            <a:extLst>
              <a:ext uri="{FF2B5EF4-FFF2-40B4-BE49-F238E27FC236}">
                <a16:creationId xmlns:a16="http://schemas.microsoft.com/office/drawing/2014/main" id="{23057B53-B0EA-3346-937F-BF371B7B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977" y="7930208"/>
            <a:ext cx="102497" cy="135295"/>
          </a:xfrm>
          <a:custGeom>
            <a:avLst/>
            <a:gdLst>
              <a:gd name="T0" fmla="*/ 77 w 112"/>
              <a:gd name="T1" fmla="*/ 0 h 145"/>
              <a:gd name="T2" fmla="*/ 77 w 112"/>
              <a:gd name="T3" fmla="*/ 0 h 145"/>
              <a:gd name="T4" fmla="*/ 111 w 112"/>
              <a:gd name="T5" fmla="*/ 25 h 145"/>
              <a:gd name="T6" fmla="*/ 103 w 112"/>
              <a:gd name="T7" fmla="*/ 59 h 145"/>
              <a:gd name="T8" fmla="*/ 103 w 112"/>
              <a:gd name="T9" fmla="*/ 68 h 145"/>
              <a:gd name="T10" fmla="*/ 43 w 112"/>
              <a:gd name="T11" fmla="*/ 144 h 145"/>
              <a:gd name="T12" fmla="*/ 9 w 112"/>
              <a:gd name="T13" fmla="*/ 136 h 145"/>
              <a:gd name="T14" fmla="*/ 0 w 112"/>
              <a:gd name="T15" fmla="*/ 110 h 145"/>
              <a:gd name="T16" fmla="*/ 43 w 112"/>
              <a:gd name="T17" fmla="*/ 25 h 145"/>
              <a:gd name="T18" fmla="*/ 77 w 112"/>
              <a:gd name="T1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145">
                <a:moveTo>
                  <a:pt x="77" y="0"/>
                </a:moveTo>
                <a:lnTo>
                  <a:pt x="77" y="0"/>
                </a:lnTo>
                <a:cubicBezTo>
                  <a:pt x="85" y="8"/>
                  <a:pt x="103" y="17"/>
                  <a:pt x="111" y="25"/>
                </a:cubicBezTo>
                <a:cubicBezTo>
                  <a:pt x="111" y="34"/>
                  <a:pt x="111" y="51"/>
                  <a:pt x="103" y="59"/>
                </a:cubicBezTo>
                <a:lnTo>
                  <a:pt x="103" y="68"/>
                </a:lnTo>
                <a:cubicBezTo>
                  <a:pt x="103" y="110"/>
                  <a:pt x="68" y="127"/>
                  <a:pt x="43" y="144"/>
                </a:cubicBezTo>
                <a:cubicBezTo>
                  <a:pt x="34" y="144"/>
                  <a:pt x="17" y="144"/>
                  <a:pt x="9" y="136"/>
                </a:cubicBezTo>
                <a:cubicBezTo>
                  <a:pt x="0" y="136"/>
                  <a:pt x="0" y="119"/>
                  <a:pt x="0" y="110"/>
                </a:cubicBezTo>
                <a:cubicBezTo>
                  <a:pt x="9" y="76"/>
                  <a:pt x="17" y="51"/>
                  <a:pt x="43" y="25"/>
                </a:cubicBezTo>
                <a:cubicBezTo>
                  <a:pt x="51" y="17"/>
                  <a:pt x="60" y="8"/>
                  <a:pt x="77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4">
            <a:extLst>
              <a:ext uri="{FF2B5EF4-FFF2-40B4-BE49-F238E27FC236}">
                <a16:creationId xmlns:a16="http://schemas.microsoft.com/office/drawing/2014/main" id="{96E4C067-C5D0-1549-9F94-8BEDEACF7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242" y="6790458"/>
            <a:ext cx="176291" cy="98396"/>
          </a:xfrm>
          <a:custGeom>
            <a:avLst/>
            <a:gdLst>
              <a:gd name="T0" fmla="*/ 110 w 188"/>
              <a:gd name="T1" fmla="*/ 103 h 104"/>
              <a:gd name="T2" fmla="*/ 110 w 188"/>
              <a:gd name="T3" fmla="*/ 103 h 104"/>
              <a:gd name="T4" fmla="*/ 25 w 188"/>
              <a:gd name="T5" fmla="*/ 60 h 104"/>
              <a:gd name="T6" fmla="*/ 34 w 188"/>
              <a:gd name="T7" fmla="*/ 17 h 104"/>
              <a:gd name="T8" fmla="*/ 93 w 188"/>
              <a:gd name="T9" fmla="*/ 0 h 104"/>
              <a:gd name="T10" fmla="*/ 136 w 188"/>
              <a:gd name="T11" fmla="*/ 26 h 104"/>
              <a:gd name="T12" fmla="*/ 170 w 188"/>
              <a:gd name="T13" fmla="*/ 51 h 104"/>
              <a:gd name="T14" fmla="*/ 187 w 188"/>
              <a:gd name="T15" fmla="*/ 60 h 104"/>
              <a:gd name="T16" fmla="*/ 170 w 188"/>
              <a:gd name="T17" fmla="*/ 85 h 104"/>
              <a:gd name="T18" fmla="*/ 110 w 188"/>
              <a:gd name="T19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" h="104">
                <a:moveTo>
                  <a:pt x="110" y="103"/>
                </a:moveTo>
                <a:lnTo>
                  <a:pt x="110" y="103"/>
                </a:lnTo>
                <a:cubicBezTo>
                  <a:pt x="76" y="85"/>
                  <a:pt x="51" y="77"/>
                  <a:pt x="25" y="60"/>
                </a:cubicBezTo>
                <a:cubicBezTo>
                  <a:pt x="0" y="43"/>
                  <a:pt x="8" y="26"/>
                  <a:pt x="34" y="17"/>
                </a:cubicBezTo>
                <a:cubicBezTo>
                  <a:pt x="51" y="17"/>
                  <a:pt x="76" y="9"/>
                  <a:pt x="93" y="0"/>
                </a:cubicBezTo>
                <a:cubicBezTo>
                  <a:pt x="110" y="0"/>
                  <a:pt x="127" y="0"/>
                  <a:pt x="136" y="26"/>
                </a:cubicBezTo>
                <a:cubicBezTo>
                  <a:pt x="136" y="34"/>
                  <a:pt x="153" y="43"/>
                  <a:pt x="170" y="51"/>
                </a:cubicBezTo>
                <a:cubicBezTo>
                  <a:pt x="170" y="51"/>
                  <a:pt x="178" y="60"/>
                  <a:pt x="187" y="60"/>
                </a:cubicBezTo>
                <a:cubicBezTo>
                  <a:pt x="178" y="68"/>
                  <a:pt x="178" y="77"/>
                  <a:pt x="170" y="85"/>
                </a:cubicBezTo>
                <a:cubicBezTo>
                  <a:pt x="153" y="94"/>
                  <a:pt x="127" y="94"/>
                  <a:pt x="110" y="10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5">
            <a:extLst>
              <a:ext uri="{FF2B5EF4-FFF2-40B4-BE49-F238E27FC236}">
                <a16:creationId xmlns:a16="http://schemas.microsoft.com/office/drawing/2014/main" id="{887CBF77-8558-2846-85F2-D96ED84B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9494" y="6556769"/>
            <a:ext cx="102497" cy="127093"/>
          </a:xfrm>
          <a:custGeom>
            <a:avLst/>
            <a:gdLst>
              <a:gd name="T0" fmla="*/ 0 w 112"/>
              <a:gd name="T1" fmla="*/ 25 h 137"/>
              <a:gd name="T2" fmla="*/ 0 w 112"/>
              <a:gd name="T3" fmla="*/ 25 h 137"/>
              <a:gd name="T4" fmla="*/ 34 w 112"/>
              <a:gd name="T5" fmla="*/ 8 h 137"/>
              <a:gd name="T6" fmla="*/ 85 w 112"/>
              <a:gd name="T7" fmla="*/ 25 h 137"/>
              <a:gd name="T8" fmla="*/ 102 w 112"/>
              <a:gd name="T9" fmla="*/ 68 h 137"/>
              <a:gd name="T10" fmla="*/ 51 w 112"/>
              <a:gd name="T11" fmla="*/ 119 h 137"/>
              <a:gd name="T12" fmla="*/ 17 w 112"/>
              <a:gd name="T13" fmla="*/ 110 h 137"/>
              <a:gd name="T14" fmla="*/ 0 w 112"/>
              <a:gd name="T15" fmla="*/ 2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" h="137">
                <a:moveTo>
                  <a:pt x="0" y="25"/>
                </a:moveTo>
                <a:lnTo>
                  <a:pt x="0" y="25"/>
                </a:lnTo>
                <a:cubicBezTo>
                  <a:pt x="0" y="8"/>
                  <a:pt x="8" y="0"/>
                  <a:pt x="34" y="8"/>
                </a:cubicBezTo>
                <a:cubicBezTo>
                  <a:pt x="51" y="8"/>
                  <a:pt x="68" y="17"/>
                  <a:pt x="85" y="25"/>
                </a:cubicBezTo>
                <a:cubicBezTo>
                  <a:pt x="111" y="34"/>
                  <a:pt x="111" y="51"/>
                  <a:pt x="102" y="68"/>
                </a:cubicBezTo>
                <a:cubicBezTo>
                  <a:pt x="85" y="93"/>
                  <a:pt x="68" y="110"/>
                  <a:pt x="51" y="119"/>
                </a:cubicBezTo>
                <a:cubicBezTo>
                  <a:pt x="34" y="136"/>
                  <a:pt x="26" y="127"/>
                  <a:pt x="17" y="110"/>
                </a:cubicBezTo>
                <a:cubicBezTo>
                  <a:pt x="8" y="85"/>
                  <a:pt x="8" y="51"/>
                  <a:pt x="0" y="2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6">
            <a:extLst>
              <a:ext uri="{FF2B5EF4-FFF2-40B4-BE49-F238E27FC236}">
                <a16:creationId xmlns:a16="http://schemas.microsoft.com/office/drawing/2014/main" id="{77DB5108-7C57-2547-B850-DDA6F9595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493" y="9594735"/>
            <a:ext cx="209090" cy="151695"/>
          </a:xfrm>
          <a:custGeom>
            <a:avLst/>
            <a:gdLst>
              <a:gd name="T0" fmla="*/ 8 w 223"/>
              <a:gd name="T1" fmla="*/ 0 h 163"/>
              <a:gd name="T2" fmla="*/ 8 w 223"/>
              <a:gd name="T3" fmla="*/ 0 h 163"/>
              <a:gd name="T4" fmla="*/ 26 w 223"/>
              <a:gd name="T5" fmla="*/ 8 h 163"/>
              <a:gd name="T6" fmla="*/ 153 w 223"/>
              <a:gd name="T7" fmla="*/ 68 h 163"/>
              <a:gd name="T8" fmla="*/ 213 w 223"/>
              <a:gd name="T9" fmla="*/ 136 h 163"/>
              <a:gd name="T10" fmla="*/ 222 w 223"/>
              <a:gd name="T11" fmla="*/ 153 h 163"/>
              <a:gd name="T12" fmla="*/ 196 w 223"/>
              <a:gd name="T13" fmla="*/ 153 h 163"/>
              <a:gd name="T14" fmla="*/ 170 w 223"/>
              <a:gd name="T15" fmla="*/ 119 h 163"/>
              <a:gd name="T16" fmla="*/ 111 w 223"/>
              <a:gd name="T17" fmla="*/ 68 h 163"/>
              <a:gd name="T18" fmla="*/ 34 w 223"/>
              <a:gd name="T19" fmla="*/ 43 h 163"/>
              <a:gd name="T20" fmla="*/ 0 w 223"/>
              <a:gd name="T21" fmla="*/ 17 h 163"/>
              <a:gd name="T22" fmla="*/ 8 w 223"/>
              <a:gd name="T23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3" h="163">
                <a:moveTo>
                  <a:pt x="8" y="0"/>
                </a:moveTo>
                <a:lnTo>
                  <a:pt x="8" y="0"/>
                </a:lnTo>
                <a:cubicBezTo>
                  <a:pt x="17" y="0"/>
                  <a:pt x="17" y="0"/>
                  <a:pt x="26" y="8"/>
                </a:cubicBezTo>
                <a:cubicBezTo>
                  <a:pt x="68" y="26"/>
                  <a:pt x="111" y="43"/>
                  <a:pt x="153" y="68"/>
                </a:cubicBezTo>
                <a:cubicBezTo>
                  <a:pt x="179" y="85"/>
                  <a:pt x="196" y="111"/>
                  <a:pt x="213" y="136"/>
                </a:cubicBezTo>
                <a:cubicBezTo>
                  <a:pt x="222" y="136"/>
                  <a:pt x="213" y="145"/>
                  <a:pt x="222" y="153"/>
                </a:cubicBezTo>
                <a:cubicBezTo>
                  <a:pt x="213" y="153"/>
                  <a:pt x="196" y="162"/>
                  <a:pt x="196" y="153"/>
                </a:cubicBezTo>
                <a:cubicBezTo>
                  <a:pt x="188" y="145"/>
                  <a:pt x="170" y="136"/>
                  <a:pt x="170" y="119"/>
                </a:cubicBezTo>
                <a:cubicBezTo>
                  <a:pt x="153" y="94"/>
                  <a:pt x="136" y="77"/>
                  <a:pt x="111" y="68"/>
                </a:cubicBezTo>
                <a:cubicBezTo>
                  <a:pt x="85" y="60"/>
                  <a:pt x="60" y="60"/>
                  <a:pt x="34" y="43"/>
                </a:cubicBezTo>
                <a:cubicBezTo>
                  <a:pt x="26" y="43"/>
                  <a:pt x="8" y="34"/>
                  <a:pt x="0" y="17"/>
                </a:cubicBezTo>
                <a:cubicBezTo>
                  <a:pt x="0" y="17"/>
                  <a:pt x="8" y="8"/>
                  <a:pt x="8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7">
            <a:extLst>
              <a:ext uri="{FF2B5EF4-FFF2-40B4-BE49-F238E27FC236}">
                <a16:creationId xmlns:a16="http://schemas.microsoft.com/office/drawing/2014/main" id="{CCC23B68-35BA-4047-B2F4-1B3D0BCCC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1276" y="9246252"/>
            <a:ext cx="81996" cy="110694"/>
          </a:xfrm>
          <a:custGeom>
            <a:avLst/>
            <a:gdLst>
              <a:gd name="T0" fmla="*/ 85 w 86"/>
              <a:gd name="T1" fmla="*/ 77 h 121"/>
              <a:gd name="T2" fmla="*/ 85 w 86"/>
              <a:gd name="T3" fmla="*/ 77 h 121"/>
              <a:gd name="T4" fmla="*/ 51 w 86"/>
              <a:gd name="T5" fmla="*/ 111 h 121"/>
              <a:gd name="T6" fmla="*/ 9 w 86"/>
              <a:gd name="T7" fmla="*/ 60 h 121"/>
              <a:gd name="T8" fmla="*/ 34 w 86"/>
              <a:gd name="T9" fmla="*/ 9 h 121"/>
              <a:gd name="T10" fmla="*/ 85 w 86"/>
              <a:gd name="T11" fmla="*/ 7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121">
                <a:moveTo>
                  <a:pt x="85" y="77"/>
                </a:moveTo>
                <a:lnTo>
                  <a:pt x="85" y="77"/>
                </a:lnTo>
                <a:cubicBezTo>
                  <a:pt x="77" y="86"/>
                  <a:pt x="68" y="102"/>
                  <a:pt x="51" y="111"/>
                </a:cubicBezTo>
                <a:cubicBezTo>
                  <a:pt x="43" y="120"/>
                  <a:pt x="9" y="86"/>
                  <a:pt x="9" y="60"/>
                </a:cubicBezTo>
                <a:cubicBezTo>
                  <a:pt x="0" y="34"/>
                  <a:pt x="9" y="17"/>
                  <a:pt x="34" y="9"/>
                </a:cubicBezTo>
                <a:cubicBezTo>
                  <a:pt x="51" y="0"/>
                  <a:pt x="85" y="34"/>
                  <a:pt x="85" y="7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8">
            <a:extLst>
              <a:ext uri="{FF2B5EF4-FFF2-40B4-BE49-F238E27FC236}">
                <a16:creationId xmlns:a16="http://schemas.microsoft.com/office/drawing/2014/main" id="{C7B4B9E6-E231-0C46-9FCE-8BF8C2C8E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5751" y="6667463"/>
            <a:ext cx="102494" cy="81996"/>
          </a:xfrm>
          <a:custGeom>
            <a:avLst/>
            <a:gdLst>
              <a:gd name="T0" fmla="*/ 0 w 112"/>
              <a:gd name="T1" fmla="*/ 0 h 86"/>
              <a:gd name="T2" fmla="*/ 0 w 112"/>
              <a:gd name="T3" fmla="*/ 0 h 86"/>
              <a:gd name="T4" fmla="*/ 17 w 112"/>
              <a:gd name="T5" fmla="*/ 0 h 86"/>
              <a:gd name="T6" fmla="*/ 94 w 112"/>
              <a:gd name="T7" fmla="*/ 25 h 86"/>
              <a:gd name="T8" fmla="*/ 111 w 112"/>
              <a:gd name="T9" fmla="*/ 43 h 86"/>
              <a:gd name="T10" fmla="*/ 94 w 112"/>
              <a:gd name="T11" fmla="*/ 59 h 86"/>
              <a:gd name="T12" fmla="*/ 0 w 112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8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9" y="0"/>
                  <a:pt x="17" y="0"/>
                </a:cubicBezTo>
                <a:cubicBezTo>
                  <a:pt x="43" y="8"/>
                  <a:pt x="68" y="17"/>
                  <a:pt x="94" y="25"/>
                </a:cubicBezTo>
                <a:cubicBezTo>
                  <a:pt x="102" y="25"/>
                  <a:pt x="102" y="34"/>
                  <a:pt x="111" y="43"/>
                </a:cubicBezTo>
                <a:cubicBezTo>
                  <a:pt x="102" y="51"/>
                  <a:pt x="102" y="59"/>
                  <a:pt x="94" y="59"/>
                </a:cubicBezTo>
                <a:cubicBezTo>
                  <a:pt x="34" y="85"/>
                  <a:pt x="9" y="59"/>
                  <a:pt x="0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9">
            <a:extLst>
              <a:ext uri="{FF2B5EF4-FFF2-40B4-BE49-F238E27FC236}">
                <a16:creationId xmlns:a16="http://schemas.microsoft.com/office/drawing/2014/main" id="{AF16458A-59D2-294D-B16E-620289F0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7534" y="8787072"/>
            <a:ext cx="57397" cy="102494"/>
          </a:xfrm>
          <a:custGeom>
            <a:avLst/>
            <a:gdLst>
              <a:gd name="T0" fmla="*/ 0 w 61"/>
              <a:gd name="T1" fmla="*/ 60 h 112"/>
              <a:gd name="T2" fmla="*/ 0 w 61"/>
              <a:gd name="T3" fmla="*/ 60 h 112"/>
              <a:gd name="T4" fmla="*/ 18 w 61"/>
              <a:gd name="T5" fmla="*/ 9 h 112"/>
              <a:gd name="T6" fmla="*/ 52 w 61"/>
              <a:gd name="T7" fmla="*/ 0 h 112"/>
              <a:gd name="T8" fmla="*/ 60 w 61"/>
              <a:gd name="T9" fmla="*/ 26 h 112"/>
              <a:gd name="T10" fmla="*/ 43 w 61"/>
              <a:gd name="T11" fmla="*/ 94 h 112"/>
              <a:gd name="T12" fmla="*/ 9 w 61"/>
              <a:gd name="T13" fmla="*/ 94 h 112"/>
              <a:gd name="T14" fmla="*/ 0 w 61"/>
              <a:gd name="T15" fmla="*/ 6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12">
                <a:moveTo>
                  <a:pt x="0" y="60"/>
                </a:moveTo>
                <a:lnTo>
                  <a:pt x="0" y="60"/>
                </a:lnTo>
                <a:cubicBezTo>
                  <a:pt x="9" y="43"/>
                  <a:pt x="9" y="26"/>
                  <a:pt x="18" y="9"/>
                </a:cubicBezTo>
                <a:cubicBezTo>
                  <a:pt x="26" y="0"/>
                  <a:pt x="43" y="0"/>
                  <a:pt x="52" y="0"/>
                </a:cubicBezTo>
                <a:cubicBezTo>
                  <a:pt x="52" y="9"/>
                  <a:pt x="60" y="17"/>
                  <a:pt x="60" y="26"/>
                </a:cubicBezTo>
                <a:cubicBezTo>
                  <a:pt x="60" y="51"/>
                  <a:pt x="52" y="69"/>
                  <a:pt x="43" y="94"/>
                </a:cubicBezTo>
                <a:cubicBezTo>
                  <a:pt x="43" y="111"/>
                  <a:pt x="26" y="111"/>
                  <a:pt x="9" y="94"/>
                </a:cubicBezTo>
                <a:cubicBezTo>
                  <a:pt x="9" y="85"/>
                  <a:pt x="0" y="77"/>
                  <a:pt x="0" y="6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40">
            <a:extLst>
              <a:ext uri="{FF2B5EF4-FFF2-40B4-BE49-F238E27FC236}">
                <a16:creationId xmlns:a16="http://schemas.microsoft.com/office/drawing/2014/main" id="{1CA437D2-A08D-3B4D-92B1-C7E01F69E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7480" y="9840724"/>
            <a:ext cx="57397" cy="127096"/>
          </a:xfrm>
          <a:custGeom>
            <a:avLst/>
            <a:gdLst>
              <a:gd name="T0" fmla="*/ 51 w 60"/>
              <a:gd name="T1" fmla="*/ 136 h 137"/>
              <a:gd name="T2" fmla="*/ 51 w 60"/>
              <a:gd name="T3" fmla="*/ 136 h 137"/>
              <a:gd name="T4" fmla="*/ 0 w 60"/>
              <a:gd name="T5" fmla="*/ 26 h 137"/>
              <a:gd name="T6" fmla="*/ 8 w 60"/>
              <a:gd name="T7" fmla="*/ 0 h 137"/>
              <a:gd name="T8" fmla="*/ 34 w 60"/>
              <a:gd name="T9" fmla="*/ 17 h 137"/>
              <a:gd name="T10" fmla="*/ 59 w 60"/>
              <a:gd name="T11" fmla="*/ 136 h 137"/>
              <a:gd name="T12" fmla="*/ 51 w 60"/>
              <a:gd name="T13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37">
                <a:moveTo>
                  <a:pt x="51" y="136"/>
                </a:moveTo>
                <a:lnTo>
                  <a:pt x="51" y="136"/>
                </a:lnTo>
                <a:cubicBezTo>
                  <a:pt x="25" y="102"/>
                  <a:pt x="8" y="68"/>
                  <a:pt x="0" y="26"/>
                </a:cubicBezTo>
                <a:cubicBezTo>
                  <a:pt x="0" y="17"/>
                  <a:pt x="8" y="0"/>
                  <a:pt x="8" y="0"/>
                </a:cubicBezTo>
                <a:cubicBezTo>
                  <a:pt x="17" y="0"/>
                  <a:pt x="34" y="9"/>
                  <a:pt x="34" y="17"/>
                </a:cubicBezTo>
                <a:cubicBezTo>
                  <a:pt x="51" y="51"/>
                  <a:pt x="51" y="94"/>
                  <a:pt x="59" y="136"/>
                </a:cubicBezTo>
                <a:lnTo>
                  <a:pt x="51" y="13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41">
            <a:extLst>
              <a:ext uri="{FF2B5EF4-FFF2-40B4-BE49-F238E27FC236}">
                <a16:creationId xmlns:a16="http://schemas.microsoft.com/office/drawing/2014/main" id="{074B655A-F13D-A94C-A2DC-29E9CDCA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846" y="6523971"/>
            <a:ext cx="94297" cy="65597"/>
          </a:xfrm>
          <a:custGeom>
            <a:avLst/>
            <a:gdLst>
              <a:gd name="T0" fmla="*/ 51 w 103"/>
              <a:gd name="T1" fmla="*/ 59 h 69"/>
              <a:gd name="T2" fmla="*/ 51 w 103"/>
              <a:gd name="T3" fmla="*/ 59 h 69"/>
              <a:gd name="T4" fmla="*/ 51 w 103"/>
              <a:gd name="T5" fmla="*/ 59 h 69"/>
              <a:gd name="T6" fmla="*/ 0 w 103"/>
              <a:gd name="T7" fmla="*/ 34 h 69"/>
              <a:gd name="T8" fmla="*/ 42 w 103"/>
              <a:gd name="T9" fmla="*/ 17 h 69"/>
              <a:gd name="T10" fmla="*/ 51 w 103"/>
              <a:gd name="T11" fmla="*/ 17 h 69"/>
              <a:gd name="T12" fmla="*/ 102 w 103"/>
              <a:gd name="T13" fmla="*/ 34 h 69"/>
              <a:gd name="T14" fmla="*/ 59 w 103"/>
              <a:gd name="T15" fmla="*/ 68 h 69"/>
              <a:gd name="T16" fmla="*/ 51 w 103"/>
              <a:gd name="T17" fmla="*/ 5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69">
                <a:moveTo>
                  <a:pt x="51" y="59"/>
                </a:moveTo>
                <a:lnTo>
                  <a:pt x="51" y="59"/>
                </a:lnTo>
                <a:lnTo>
                  <a:pt x="51" y="59"/>
                </a:lnTo>
                <a:cubicBezTo>
                  <a:pt x="34" y="59"/>
                  <a:pt x="8" y="59"/>
                  <a:pt x="0" y="34"/>
                </a:cubicBezTo>
                <a:cubicBezTo>
                  <a:pt x="0" y="34"/>
                  <a:pt x="34" y="25"/>
                  <a:pt x="42" y="17"/>
                </a:cubicBezTo>
                <a:cubicBezTo>
                  <a:pt x="42" y="17"/>
                  <a:pt x="42" y="17"/>
                  <a:pt x="51" y="17"/>
                </a:cubicBezTo>
                <a:cubicBezTo>
                  <a:pt x="68" y="8"/>
                  <a:pt x="93" y="0"/>
                  <a:pt x="102" y="34"/>
                </a:cubicBezTo>
                <a:cubicBezTo>
                  <a:pt x="102" y="42"/>
                  <a:pt x="68" y="51"/>
                  <a:pt x="59" y="68"/>
                </a:cubicBezTo>
                <a:cubicBezTo>
                  <a:pt x="51" y="59"/>
                  <a:pt x="51" y="59"/>
                  <a:pt x="51" y="5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42">
            <a:extLst>
              <a:ext uri="{FF2B5EF4-FFF2-40B4-BE49-F238E27FC236}">
                <a16:creationId xmlns:a16="http://schemas.microsoft.com/office/drawing/2014/main" id="{54DF9412-46B8-AF47-9AFB-6B031C96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1260" y="8352491"/>
            <a:ext cx="32799" cy="118894"/>
          </a:xfrm>
          <a:custGeom>
            <a:avLst/>
            <a:gdLst>
              <a:gd name="T0" fmla="*/ 0 w 35"/>
              <a:gd name="T1" fmla="*/ 128 h 129"/>
              <a:gd name="T2" fmla="*/ 0 w 35"/>
              <a:gd name="T3" fmla="*/ 128 h 129"/>
              <a:gd name="T4" fmla="*/ 8 w 35"/>
              <a:gd name="T5" fmla="*/ 77 h 129"/>
              <a:gd name="T6" fmla="*/ 8 w 35"/>
              <a:gd name="T7" fmla="*/ 26 h 129"/>
              <a:gd name="T8" fmla="*/ 17 w 35"/>
              <a:gd name="T9" fmla="*/ 8 h 129"/>
              <a:gd name="T10" fmla="*/ 34 w 35"/>
              <a:gd name="T11" fmla="*/ 17 h 129"/>
              <a:gd name="T12" fmla="*/ 34 w 35"/>
              <a:gd name="T13" fmla="*/ 111 h 129"/>
              <a:gd name="T14" fmla="*/ 8 w 35"/>
              <a:gd name="T15" fmla="*/ 128 h 129"/>
              <a:gd name="T16" fmla="*/ 0 w 35"/>
              <a:gd name="T17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129">
                <a:moveTo>
                  <a:pt x="0" y="128"/>
                </a:moveTo>
                <a:lnTo>
                  <a:pt x="0" y="128"/>
                </a:lnTo>
                <a:cubicBezTo>
                  <a:pt x="8" y="111"/>
                  <a:pt x="8" y="94"/>
                  <a:pt x="8" y="77"/>
                </a:cubicBezTo>
                <a:cubicBezTo>
                  <a:pt x="8" y="60"/>
                  <a:pt x="0" y="43"/>
                  <a:pt x="8" y="26"/>
                </a:cubicBezTo>
                <a:cubicBezTo>
                  <a:pt x="8" y="17"/>
                  <a:pt x="8" y="8"/>
                  <a:pt x="17" y="8"/>
                </a:cubicBezTo>
                <a:cubicBezTo>
                  <a:pt x="17" y="0"/>
                  <a:pt x="34" y="8"/>
                  <a:pt x="34" y="17"/>
                </a:cubicBezTo>
                <a:cubicBezTo>
                  <a:pt x="34" y="43"/>
                  <a:pt x="34" y="77"/>
                  <a:pt x="34" y="111"/>
                </a:cubicBezTo>
                <a:cubicBezTo>
                  <a:pt x="34" y="119"/>
                  <a:pt x="17" y="119"/>
                  <a:pt x="8" y="128"/>
                </a:cubicBezTo>
                <a:cubicBezTo>
                  <a:pt x="8" y="128"/>
                  <a:pt x="8" y="128"/>
                  <a:pt x="0" y="12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43">
            <a:extLst>
              <a:ext uri="{FF2B5EF4-FFF2-40B4-BE49-F238E27FC236}">
                <a16:creationId xmlns:a16="http://schemas.microsoft.com/office/drawing/2014/main" id="{96412F44-B77D-F646-8DA9-70F3AD34C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2025" y="9529138"/>
            <a:ext cx="135295" cy="49198"/>
          </a:xfrm>
          <a:custGeom>
            <a:avLst/>
            <a:gdLst>
              <a:gd name="T0" fmla="*/ 145 w 146"/>
              <a:gd name="T1" fmla="*/ 26 h 52"/>
              <a:gd name="T2" fmla="*/ 145 w 146"/>
              <a:gd name="T3" fmla="*/ 26 h 52"/>
              <a:gd name="T4" fmla="*/ 0 w 146"/>
              <a:gd name="T5" fmla="*/ 0 h 52"/>
              <a:gd name="T6" fmla="*/ 145 w 146"/>
              <a:gd name="T7" fmla="*/ 17 h 52"/>
              <a:gd name="T8" fmla="*/ 145 w 146"/>
              <a:gd name="T9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52">
                <a:moveTo>
                  <a:pt x="145" y="26"/>
                </a:moveTo>
                <a:lnTo>
                  <a:pt x="145" y="26"/>
                </a:lnTo>
                <a:cubicBezTo>
                  <a:pt x="103" y="51"/>
                  <a:pt x="26" y="34"/>
                  <a:pt x="0" y="0"/>
                </a:cubicBezTo>
                <a:cubicBezTo>
                  <a:pt x="52" y="8"/>
                  <a:pt x="103" y="8"/>
                  <a:pt x="145" y="17"/>
                </a:cubicBezTo>
                <a:cubicBezTo>
                  <a:pt x="145" y="26"/>
                  <a:pt x="145" y="26"/>
                  <a:pt x="145" y="2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45">
            <a:extLst>
              <a:ext uri="{FF2B5EF4-FFF2-40B4-BE49-F238E27FC236}">
                <a16:creationId xmlns:a16="http://schemas.microsoft.com/office/drawing/2014/main" id="{A25622EF-D27F-534C-9867-02C4B5DEE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733" y="10877980"/>
            <a:ext cx="73797" cy="32799"/>
          </a:xfrm>
          <a:custGeom>
            <a:avLst/>
            <a:gdLst>
              <a:gd name="T0" fmla="*/ 68 w 78"/>
              <a:gd name="T1" fmla="*/ 34 h 35"/>
              <a:gd name="T2" fmla="*/ 68 w 78"/>
              <a:gd name="T3" fmla="*/ 34 h 35"/>
              <a:gd name="T4" fmla="*/ 9 w 78"/>
              <a:gd name="T5" fmla="*/ 34 h 35"/>
              <a:gd name="T6" fmla="*/ 0 w 78"/>
              <a:gd name="T7" fmla="*/ 17 h 35"/>
              <a:gd name="T8" fmla="*/ 26 w 78"/>
              <a:gd name="T9" fmla="*/ 0 h 35"/>
              <a:gd name="T10" fmla="*/ 77 w 78"/>
              <a:gd name="T11" fmla="*/ 17 h 35"/>
              <a:gd name="T12" fmla="*/ 68 w 78"/>
              <a:gd name="T13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35">
                <a:moveTo>
                  <a:pt x="68" y="34"/>
                </a:moveTo>
                <a:lnTo>
                  <a:pt x="68" y="34"/>
                </a:lnTo>
                <a:cubicBezTo>
                  <a:pt x="51" y="34"/>
                  <a:pt x="34" y="34"/>
                  <a:pt x="9" y="34"/>
                </a:cubicBezTo>
                <a:lnTo>
                  <a:pt x="0" y="17"/>
                </a:lnTo>
                <a:cubicBezTo>
                  <a:pt x="9" y="8"/>
                  <a:pt x="17" y="0"/>
                  <a:pt x="26" y="0"/>
                </a:cubicBezTo>
                <a:cubicBezTo>
                  <a:pt x="43" y="0"/>
                  <a:pt x="60" y="8"/>
                  <a:pt x="77" y="17"/>
                </a:cubicBezTo>
                <a:cubicBezTo>
                  <a:pt x="68" y="25"/>
                  <a:pt x="68" y="25"/>
                  <a:pt x="68" y="3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46">
            <a:extLst>
              <a:ext uri="{FF2B5EF4-FFF2-40B4-BE49-F238E27FC236}">
                <a16:creationId xmlns:a16="http://schemas.microsoft.com/office/drawing/2014/main" id="{4EAE7298-2315-7A4C-A780-B92B00D4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9582" y="9996517"/>
            <a:ext cx="57397" cy="73797"/>
          </a:xfrm>
          <a:custGeom>
            <a:avLst/>
            <a:gdLst>
              <a:gd name="T0" fmla="*/ 8 w 60"/>
              <a:gd name="T1" fmla="*/ 0 h 78"/>
              <a:gd name="T2" fmla="*/ 8 w 60"/>
              <a:gd name="T3" fmla="*/ 0 h 78"/>
              <a:gd name="T4" fmla="*/ 59 w 60"/>
              <a:gd name="T5" fmla="*/ 69 h 78"/>
              <a:gd name="T6" fmla="*/ 59 w 60"/>
              <a:gd name="T7" fmla="*/ 69 h 78"/>
              <a:gd name="T8" fmla="*/ 34 w 60"/>
              <a:gd name="T9" fmla="*/ 69 h 78"/>
              <a:gd name="T10" fmla="*/ 0 w 60"/>
              <a:gd name="T11" fmla="*/ 9 h 78"/>
              <a:gd name="T12" fmla="*/ 8 w 60"/>
              <a:gd name="T1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78">
                <a:moveTo>
                  <a:pt x="8" y="0"/>
                </a:moveTo>
                <a:lnTo>
                  <a:pt x="8" y="0"/>
                </a:lnTo>
                <a:cubicBezTo>
                  <a:pt x="25" y="26"/>
                  <a:pt x="42" y="43"/>
                  <a:pt x="59" y="69"/>
                </a:cubicBezTo>
                <a:lnTo>
                  <a:pt x="59" y="69"/>
                </a:lnTo>
                <a:cubicBezTo>
                  <a:pt x="51" y="69"/>
                  <a:pt x="42" y="77"/>
                  <a:pt x="34" y="69"/>
                </a:cubicBezTo>
                <a:cubicBezTo>
                  <a:pt x="17" y="51"/>
                  <a:pt x="8" y="34"/>
                  <a:pt x="0" y="9"/>
                </a:cubicBezTo>
                <a:cubicBezTo>
                  <a:pt x="0" y="9"/>
                  <a:pt x="8" y="9"/>
                  <a:pt x="8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47">
            <a:extLst>
              <a:ext uri="{FF2B5EF4-FFF2-40B4-BE49-F238E27FC236}">
                <a16:creationId xmlns:a16="http://schemas.microsoft.com/office/drawing/2014/main" id="{1B3433DC-13A0-8541-99C1-0058321ED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5912" y="8049104"/>
            <a:ext cx="40998" cy="57397"/>
          </a:xfrm>
          <a:custGeom>
            <a:avLst/>
            <a:gdLst>
              <a:gd name="T0" fmla="*/ 0 w 44"/>
              <a:gd name="T1" fmla="*/ 60 h 61"/>
              <a:gd name="T2" fmla="*/ 0 w 44"/>
              <a:gd name="T3" fmla="*/ 60 h 61"/>
              <a:gd name="T4" fmla="*/ 43 w 44"/>
              <a:gd name="T5" fmla="*/ 0 h 61"/>
              <a:gd name="T6" fmla="*/ 0 w 44"/>
              <a:gd name="T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61">
                <a:moveTo>
                  <a:pt x="0" y="60"/>
                </a:moveTo>
                <a:lnTo>
                  <a:pt x="0" y="60"/>
                </a:lnTo>
                <a:cubicBezTo>
                  <a:pt x="9" y="34"/>
                  <a:pt x="18" y="17"/>
                  <a:pt x="43" y="0"/>
                </a:cubicBezTo>
                <a:cubicBezTo>
                  <a:pt x="35" y="34"/>
                  <a:pt x="18" y="51"/>
                  <a:pt x="0" y="6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86">
            <a:extLst>
              <a:ext uri="{FF2B5EF4-FFF2-40B4-BE49-F238E27FC236}">
                <a16:creationId xmlns:a16="http://schemas.microsoft.com/office/drawing/2014/main" id="{2A443226-1C8A-7547-A8A2-68D61AD0E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896" y="7528425"/>
            <a:ext cx="705169" cy="713369"/>
          </a:xfrm>
          <a:custGeom>
            <a:avLst/>
            <a:gdLst>
              <a:gd name="T0" fmla="*/ 758 w 759"/>
              <a:gd name="T1" fmla="*/ 383 h 768"/>
              <a:gd name="T2" fmla="*/ 758 w 759"/>
              <a:gd name="T3" fmla="*/ 383 h 768"/>
              <a:gd name="T4" fmla="*/ 383 w 759"/>
              <a:gd name="T5" fmla="*/ 767 h 768"/>
              <a:gd name="T6" fmla="*/ 0 w 759"/>
              <a:gd name="T7" fmla="*/ 383 h 768"/>
              <a:gd name="T8" fmla="*/ 383 w 759"/>
              <a:gd name="T9" fmla="*/ 0 h 768"/>
              <a:gd name="T10" fmla="*/ 758 w 759"/>
              <a:gd name="T11" fmla="*/ 38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9" h="768">
                <a:moveTo>
                  <a:pt x="758" y="383"/>
                </a:moveTo>
                <a:lnTo>
                  <a:pt x="758" y="383"/>
                </a:lnTo>
                <a:cubicBezTo>
                  <a:pt x="758" y="596"/>
                  <a:pt x="587" y="767"/>
                  <a:pt x="383" y="767"/>
                </a:cubicBezTo>
                <a:cubicBezTo>
                  <a:pt x="170" y="767"/>
                  <a:pt x="0" y="596"/>
                  <a:pt x="0" y="383"/>
                </a:cubicBezTo>
                <a:cubicBezTo>
                  <a:pt x="0" y="171"/>
                  <a:pt x="170" y="0"/>
                  <a:pt x="383" y="0"/>
                </a:cubicBezTo>
                <a:cubicBezTo>
                  <a:pt x="587" y="0"/>
                  <a:pt x="758" y="171"/>
                  <a:pt x="758" y="3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87">
            <a:extLst>
              <a:ext uri="{FF2B5EF4-FFF2-40B4-BE49-F238E27FC236}">
                <a16:creationId xmlns:a16="http://schemas.microsoft.com/office/drawing/2014/main" id="{A558DBB0-0B94-A44E-BA70-666E1CE87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524" y="9340546"/>
            <a:ext cx="713369" cy="705169"/>
          </a:xfrm>
          <a:custGeom>
            <a:avLst/>
            <a:gdLst>
              <a:gd name="T0" fmla="*/ 766 w 767"/>
              <a:gd name="T1" fmla="*/ 384 h 759"/>
              <a:gd name="T2" fmla="*/ 766 w 767"/>
              <a:gd name="T3" fmla="*/ 384 h 759"/>
              <a:gd name="T4" fmla="*/ 383 w 767"/>
              <a:gd name="T5" fmla="*/ 758 h 759"/>
              <a:gd name="T6" fmla="*/ 0 w 767"/>
              <a:gd name="T7" fmla="*/ 384 h 759"/>
              <a:gd name="T8" fmla="*/ 383 w 767"/>
              <a:gd name="T9" fmla="*/ 0 h 759"/>
              <a:gd name="T10" fmla="*/ 766 w 767"/>
              <a:gd name="T11" fmla="*/ 384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7" h="759">
                <a:moveTo>
                  <a:pt x="766" y="384"/>
                </a:moveTo>
                <a:lnTo>
                  <a:pt x="766" y="384"/>
                </a:lnTo>
                <a:cubicBezTo>
                  <a:pt x="766" y="588"/>
                  <a:pt x="596" y="758"/>
                  <a:pt x="383" y="758"/>
                </a:cubicBezTo>
                <a:cubicBezTo>
                  <a:pt x="179" y="758"/>
                  <a:pt x="0" y="588"/>
                  <a:pt x="0" y="384"/>
                </a:cubicBezTo>
                <a:cubicBezTo>
                  <a:pt x="0" y="171"/>
                  <a:pt x="179" y="0"/>
                  <a:pt x="383" y="0"/>
                </a:cubicBezTo>
                <a:cubicBezTo>
                  <a:pt x="596" y="0"/>
                  <a:pt x="766" y="171"/>
                  <a:pt x="766" y="3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88">
            <a:extLst>
              <a:ext uri="{FF2B5EF4-FFF2-40B4-BE49-F238E27FC236}">
                <a16:creationId xmlns:a16="http://schemas.microsoft.com/office/drawing/2014/main" id="{C7A7D718-D634-0C49-AAF7-B635D38C6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7784" y="7442330"/>
            <a:ext cx="705169" cy="713369"/>
          </a:xfrm>
          <a:custGeom>
            <a:avLst/>
            <a:gdLst>
              <a:gd name="T0" fmla="*/ 758 w 759"/>
              <a:gd name="T1" fmla="*/ 383 h 767"/>
              <a:gd name="T2" fmla="*/ 758 w 759"/>
              <a:gd name="T3" fmla="*/ 383 h 767"/>
              <a:gd name="T4" fmla="*/ 375 w 759"/>
              <a:gd name="T5" fmla="*/ 766 h 767"/>
              <a:gd name="T6" fmla="*/ 0 w 759"/>
              <a:gd name="T7" fmla="*/ 383 h 767"/>
              <a:gd name="T8" fmla="*/ 375 w 759"/>
              <a:gd name="T9" fmla="*/ 0 h 767"/>
              <a:gd name="T10" fmla="*/ 758 w 759"/>
              <a:gd name="T11" fmla="*/ 383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9" h="767">
                <a:moveTo>
                  <a:pt x="758" y="383"/>
                </a:moveTo>
                <a:lnTo>
                  <a:pt x="758" y="383"/>
                </a:lnTo>
                <a:cubicBezTo>
                  <a:pt x="758" y="596"/>
                  <a:pt x="588" y="766"/>
                  <a:pt x="375" y="766"/>
                </a:cubicBezTo>
                <a:cubicBezTo>
                  <a:pt x="170" y="766"/>
                  <a:pt x="0" y="596"/>
                  <a:pt x="0" y="383"/>
                </a:cubicBezTo>
                <a:cubicBezTo>
                  <a:pt x="0" y="170"/>
                  <a:pt x="170" y="0"/>
                  <a:pt x="375" y="0"/>
                </a:cubicBezTo>
                <a:cubicBezTo>
                  <a:pt x="588" y="0"/>
                  <a:pt x="758" y="170"/>
                  <a:pt x="758" y="3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89">
            <a:extLst>
              <a:ext uri="{FF2B5EF4-FFF2-40B4-BE49-F238E27FC236}">
                <a16:creationId xmlns:a16="http://schemas.microsoft.com/office/drawing/2014/main" id="{8318DBDA-7072-F04A-82C6-6DC946241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7641" y="9143755"/>
            <a:ext cx="713369" cy="713369"/>
          </a:xfrm>
          <a:custGeom>
            <a:avLst/>
            <a:gdLst>
              <a:gd name="T0" fmla="*/ 766 w 767"/>
              <a:gd name="T1" fmla="*/ 383 h 767"/>
              <a:gd name="T2" fmla="*/ 766 w 767"/>
              <a:gd name="T3" fmla="*/ 383 h 767"/>
              <a:gd name="T4" fmla="*/ 383 w 767"/>
              <a:gd name="T5" fmla="*/ 766 h 767"/>
              <a:gd name="T6" fmla="*/ 0 w 767"/>
              <a:gd name="T7" fmla="*/ 383 h 767"/>
              <a:gd name="T8" fmla="*/ 383 w 767"/>
              <a:gd name="T9" fmla="*/ 0 h 767"/>
              <a:gd name="T10" fmla="*/ 766 w 767"/>
              <a:gd name="T11" fmla="*/ 383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7" h="767">
                <a:moveTo>
                  <a:pt x="766" y="383"/>
                </a:moveTo>
                <a:lnTo>
                  <a:pt x="766" y="383"/>
                </a:lnTo>
                <a:cubicBezTo>
                  <a:pt x="766" y="596"/>
                  <a:pt x="596" y="766"/>
                  <a:pt x="383" y="766"/>
                </a:cubicBezTo>
                <a:cubicBezTo>
                  <a:pt x="170" y="766"/>
                  <a:pt x="0" y="596"/>
                  <a:pt x="0" y="383"/>
                </a:cubicBezTo>
                <a:cubicBezTo>
                  <a:pt x="0" y="170"/>
                  <a:pt x="170" y="0"/>
                  <a:pt x="383" y="0"/>
                </a:cubicBezTo>
                <a:cubicBezTo>
                  <a:pt x="596" y="0"/>
                  <a:pt x="766" y="170"/>
                  <a:pt x="766" y="3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51">
            <a:extLst>
              <a:ext uri="{FF2B5EF4-FFF2-40B4-BE49-F238E27FC236}">
                <a16:creationId xmlns:a16="http://schemas.microsoft.com/office/drawing/2014/main" id="{D4280214-4A5E-F447-8C4F-A94352D82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68">
            <a:extLst>
              <a:ext uri="{FF2B5EF4-FFF2-40B4-BE49-F238E27FC236}">
                <a16:creationId xmlns:a16="http://schemas.microsoft.com/office/drawing/2014/main" id="{2AE3DA4B-C178-544F-9B54-A473D661B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35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69">
            <a:extLst>
              <a:ext uri="{FF2B5EF4-FFF2-40B4-BE49-F238E27FC236}">
                <a16:creationId xmlns:a16="http://schemas.microsoft.com/office/drawing/2014/main" id="{D944D4CA-6575-DC43-95B1-2A395264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731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70">
            <a:extLst>
              <a:ext uri="{FF2B5EF4-FFF2-40B4-BE49-F238E27FC236}">
                <a16:creationId xmlns:a16="http://schemas.microsoft.com/office/drawing/2014/main" id="{5C4EE89F-2D44-A64B-B8F4-CA634078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971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71">
            <a:extLst>
              <a:ext uri="{FF2B5EF4-FFF2-40B4-BE49-F238E27FC236}">
                <a16:creationId xmlns:a16="http://schemas.microsoft.com/office/drawing/2014/main" id="{FE4A8496-6946-AE45-B09C-34983A25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465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98">
            <a:extLst>
              <a:ext uri="{FF2B5EF4-FFF2-40B4-BE49-F238E27FC236}">
                <a16:creationId xmlns:a16="http://schemas.microsoft.com/office/drawing/2014/main" id="{18212205-5215-7042-ABE0-D3EA70B39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99">
            <a:extLst>
              <a:ext uri="{FF2B5EF4-FFF2-40B4-BE49-F238E27FC236}">
                <a16:creationId xmlns:a16="http://schemas.microsoft.com/office/drawing/2014/main" id="{F8767DBD-665F-134A-A2AC-A051E5FA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00">
            <a:extLst>
              <a:ext uri="{FF2B5EF4-FFF2-40B4-BE49-F238E27FC236}">
                <a16:creationId xmlns:a16="http://schemas.microsoft.com/office/drawing/2014/main" id="{BBC04DBA-BE9C-F743-8365-13B741587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01">
            <a:extLst>
              <a:ext uri="{FF2B5EF4-FFF2-40B4-BE49-F238E27FC236}">
                <a16:creationId xmlns:a16="http://schemas.microsoft.com/office/drawing/2014/main" id="{5DCB291A-C6CE-BC45-AC93-1B7C10F88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02">
            <a:extLst>
              <a:ext uri="{FF2B5EF4-FFF2-40B4-BE49-F238E27FC236}">
                <a16:creationId xmlns:a16="http://schemas.microsoft.com/office/drawing/2014/main" id="{31D3D69D-DBBB-0D44-9422-A1FC10DC7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03">
            <a:extLst>
              <a:ext uri="{FF2B5EF4-FFF2-40B4-BE49-F238E27FC236}">
                <a16:creationId xmlns:a16="http://schemas.microsoft.com/office/drawing/2014/main" id="{AE14EDA4-0CE3-2E47-B922-EBB92685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04">
            <a:extLst>
              <a:ext uri="{FF2B5EF4-FFF2-40B4-BE49-F238E27FC236}">
                <a16:creationId xmlns:a16="http://schemas.microsoft.com/office/drawing/2014/main" id="{21BE3D3C-54A8-674F-8DA1-D5CAF6627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05">
            <a:extLst>
              <a:ext uri="{FF2B5EF4-FFF2-40B4-BE49-F238E27FC236}">
                <a16:creationId xmlns:a16="http://schemas.microsoft.com/office/drawing/2014/main" id="{F2D40395-1343-464B-B9F8-1ECE9D8E7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06">
            <a:extLst>
              <a:ext uri="{FF2B5EF4-FFF2-40B4-BE49-F238E27FC236}">
                <a16:creationId xmlns:a16="http://schemas.microsoft.com/office/drawing/2014/main" id="{9E691A05-8B34-5740-B10E-9A0F5A754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07">
            <a:extLst>
              <a:ext uri="{FF2B5EF4-FFF2-40B4-BE49-F238E27FC236}">
                <a16:creationId xmlns:a16="http://schemas.microsoft.com/office/drawing/2014/main" id="{427D2734-B413-E041-A1B0-8C532B0EE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08">
            <a:extLst>
              <a:ext uri="{FF2B5EF4-FFF2-40B4-BE49-F238E27FC236}">
                <a16:creationId xmlns:a16="http://schemas.microsoft.com/office/drawing/2014/main" id="{EA57A017-69F7-AC42-81C5-3A0C2984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09">
            <a:extLst>
              <a:ext uri="{FF2B5EF4-FFF2-40B4-BE49-F238E27FC236}">
                <a16:creationId xmlns:a16="http://schemas.microsoft.com/office/drawing/2014/main" id="{D78B3984-D60E-6C4F-B315-1FE06DF3B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10">
            <a:extLst>
              <a:ext uri="{FF2B5EF4-FFF2-40B4-BE49-F238E27FC236}">
                <a16:creationId xmlns:a16="http://schemas.microsoft.com/office/drawing/2014/main" id="{47E7A692-759C-8147-8080-B0C8DCAA9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11">
            <a:extLst>
              <a:ext uri="{FF2B5EF4-FFF2-40B4-BE49-F238E27FC236}">
                <a16:creationId xmlns:a16="http://schemas.microsoft.com/office/drawing/2014/main" id="{6FBF5DDC-0706-0948-81A0-D0BA92E3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18406CA8-65DE-F94A-A196-ACCA151E234F}"/>
              </a:ext>
            </a:extLst>
          </p:cNvPr>
          <p:cNvGrpSpPr/>
          <p:nvPr/>
        </p:nvGrpSpPr>
        <p:grpSpPr>
          <a:xfrm>
            <a:off x="17029838" y="5475563"/>
            <a:ext cx="4823957" cy="2375839"/>
            <a:chOff x="4247967" y="10620441"/>
            <a:chExt cx="4236804" cy="2375839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B5C452DD-7352-BC40-87BC-C102420A71F8}"/>
                </a:ext>
              </a:extLst>
            </p:cNvPr>
            <p:cNvSpPr txBox="1"/>
            <p:nvPr/>
          </p:nvSpPr>
          <p:spPr>
            <a:xfrm flipH="1">
              <a:off x="4263264" y="10620441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2" name="Rectangle 40">
              <a:extLst>
                <a:ext uri="{FF2B5EF4-FFF2-40B4-BE49-F238E27FC236}">
                  <a16:creationId xmlns:a16="http://schemas.microsoft.com/office/drawing/2014/main" id="{23D716E3-B120-AD4A-A7D9-0C9EC07380EC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5DCD7670-CE2E-1647-B105-C6F02341F6F3}"/>
              </a:ext>
            </a:extLst>
          </p:cNvPr>
          <p:cNvGrpSpPr/>
          <p:nvPr/>
        </p:nvGrpSpPr>
        <p:grpSpPr>
          <a:xfrm>
            <a:off x="2182325" y="5431077"/>
            <a:ext cx="5605999" cy="1919437"/>
            <a:chOff x="4263265" y="1861451"/>
            <a:chExt cx="4236804" cy="1919437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FF86D482-24A9-8740-A969-2EF3A6D739AA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5" name="Rectangle 40">
              <a:extLst>
                <a:ext uri="{FF2B5EF4-FFF2-40B4-BE49-F238E27FC236}">
                  <a16:creationId xmlns:a16="http://schemas.microsoft.com/office/drawing/2014/main" id="{546003E8-9A81-4F4A-BEF2-9585EA448E0F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90758542-D1D9-C44B-BAE6-1579FD23F671}"/>
              </a:ext>
            </a:extLst>
          </p:cNvPr>
          <p:cNvGrpSpPr/>
          <p:nvPr/>
        </p:nvGrpSpPr>
        <p:grpSpPr>
          <a:xfrm>
            <a:off x="17016861" y="10316978"/>
            <a:ext cx="4823957" cy="2375839"/>
            <a:chOff x="4247967" y="10620441"/>
            <a:chExt cx="4236804" cy="2375839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C07742A4-09FF-4340-907D-C4EF6BBF5902}"/>
                </a:ext>
              </a:extLst>
            </p:cNvPr>
            <p:cNvSpPr txBox="1"/>
            <p:nvPr/>
          </p:nvSpPr>
          <p:spPr>
            <a:xfrm flipH="1">
              <a:off x="4263264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9CE31382-CF42-7445-BD6B-5503E0BEF590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2677C85F-1433-9744-88DA-7D0BE10DFC3F}"/>
              </a:ext>
            </a:extLst>
          </p:cNvPr>
          <p:cNvGrpSpPr/>
          <p:nvPr/>
        </p:nvGrpSpPr>
        <p:grpSpPr>
          <a:xfrm>
            <a:off x="2194560" y="10234760"/>
            <a:ext cx="5605999" cy="1919437"/>
            <a:chOff x="4263265" y="1861451"/>
            <a:chExt cx="4236804" cy="1919437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62102E2B-FB0B-7B49-BB80-F8CFE417DC59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1" name="Rectangle 40">
              <a:extLst>
                <a:ext uri="{FF2B5EF4-FFF2-40B4-BE49-F238E27FC236}">
                  <a16:creationId xmlns:a16="http://schemas.microsoft.com/office/drawing/2014/main" id="{87DEB165-5F55-404E-B004-410CF9F132BD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616E69E5-D324-4E40-9852-D12BC3226AA9}"/>
              </a:ext>
            </a:extLst>
          </p:cNvPr>
          <p:cNvGrpSpPr/>
          <p:nvPr/>
        </p:nvGrpSpPr>
        <p:grpSpPr>
          <a:xfrm>
            <a:off x="2668308" y="724828"/>
            <a:ext cx="19041035" cy="2561450"/>
            <a:chOff x="2668308" y="861425"/>
            <a:chExt cx="19041035" cy="2561450"/>
          </a:xfrm>
        </p:grpSpPr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12FF825F-F6D0-AC4E-85A1-A59C324BD305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Demographic</a:t>
              </a:r>
            </a:p>
          </p:txBody>
        </p:sp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34A83175-F0DA-8243-B4F9-4587EEDECA2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35" name="Freeform 1">
            <a:extLst>
              <a:ext uri="{FF2B5EF4-FFF2-40B4-BE49-F238E27FC236}">
                <a16:creationId xmlns:a16="http://schemas.microsoft.com/office/drawing/2014/main" id="{5A03D802-5EDA-0C46-B873-DC7C22380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136" y="8081443"/>
            <a:ext cx="859737" cy="1457815"/>
          </a:xfrm>
          <a:custGeom>
            <a:avLst/>
            <a:gdLst>
              <a:gd name="T0" fmla="*/ 534 w 1014"/>
              <a:gd name="T1" fmla="*/ 0 h 1718"/>
              <a:gd name="T2" fmla="*/ 534 w 1014"/>
              <a:gd name="T3" fmla="*/ 0 h 1718"/>
              <a:gd name="T4" fmla="*/ 479 w 1014"/>
              <a:gd name="T5" fmla="*/ 0 h 1718"/>
              <a:gd name="T6" fmla="*/ 0 w 1014"/>
              <a:gd name="T7" fmla="*/ 479 h 1718"/>
              <a:gd name="T8" fmla="*/ 0 w 1014"/>
              <a:gd name="T9" fmla="*/ 1084 h 1718"/>
              <a:gd name="T10" fmla="*/ 118 w 1014"/>
              <a:gd name="T11" fmla="*/ 1193 h 1718"/>
              <a:gd name="T12" fmla="*/ 154 w 1014"/>
              <a:gd name="T13" fmla="*/ 1193 h 1718"/>
              <a:gd name="T14" fmla="*/ 154 w 1014"/>
              <a:gd name="T15" fmla="*/ 1600 h 1718"/>
              <a:gd name="T16" fmla="*/ 271 w 1014"/>
              <a:gd name="T17" fmla="*/ 1717 h 1718"/>
              <a:gd name="T18" fmla="*/ 741 w 1014"/>
              <a:gd name="T19" fmla="*/ 1717 h 1718"/>
              <a:gd name="T20" fmla="*/ 850 w 1014"/>
              <a:gd name="T21" fmla="*/ 1600 h 1718"/>
              <a:gd name="T22" fmla="*/ 850 w 1014"/>
              <a:gd name="T23" fmla="*/ 1193 h 1718"/>
              <a:gd name="T24" fmla="*/ 886 w 1014"/>
              <a:gd name="T25" fmla="*/ 1193 h 1718"/>
              <a:gd name="T26" fmla="*/ 1013 w 1014"/>
              <a:gd name="T27" fmla="*/ 1076 h 1718"/>
              <a:gd name="T28" fmla="*/ 1013 w 1014"/>
              <a:gd name="T29" fmla="*/ 479 h 1718"/>
              <a:gd name="T30" fmla="*/ 534 w 1014"/>
              <a:gd name="T31" fmla="*/ 0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4" h="1718">
                <a:moveTo>
                  <a:pt x="534" y="0"/>
                </a:moveTo>
                <a:lnTo>
                  <a:pt x="534" y="0"/>
                </a:lnTo>
                <a:cubicBezTo>
                  <a:pt x="479" y="0"/>
                  <a:pt x="479" y="0"/>
                  <a:pt x="479" y="0"/>
                </a:cubicBezTo>
                <a:cubicBezTo>
                  <a:pt x="208" y="0"/>
                  <a:pt x="0" y="217"/>
                  <a:pt x="0" y="479"/>
                </a:cubicBezTo>
                <a:cubicBezTo>
                  <a:pt x="0" y="1084"/>
                  <a:pt x="0" y="1084"/>
                  <a:pt x="0" y="1084"/>
                </a:cubicBezTo>
                <a:cubicBezTo>
                  <a:pt x="0" y="1148"/>
                  <a:pt x="54" y="1193"/>
                  <a:pt x="118" y="1193"/>
                </a:cubicBezTo>
                <a:cubicBezTo>
                  <a:pt x="154" y="1193"/>
                  <a:pt x="154" y="1193"/>
                  <a:pt x="154" y="1193"/>
                </a:cubicBezTo>
                <a:cubicBezTo>
                  <a:pt x="154" y="1600"/>
                  <a:pt x="154" y="1600"/>
                  <a:pt x="154" y="1600"/>
                </a:cubicBezTo>
                <a:cubicBezTo>
                  <a:pt x="154" y="1663"/>
                  <a:pt x="208" y="1717"/>
                  <a:pt x="271" y="1717"/>
                </a:cubicBezTo>
                <a:cubicBezTo>
                  <a:pt x="741" y="1717"/>
                  <a:pt x="741" y="1717"/>
                  <a:pt x="741" y="1717"/>
                </a:cubicBezTo>
                <a:cubicBezTo>
                  <a:pt x="805" y="1717"/>
                  <a:pt x="850" y="1663"/>
                  <a:pt x="850" y="1600"/>
                </a:cubicBezTo>
                <a:cubicBezTo>
                  <a:pt x="850" y="1193"/>
                  <a:pt x="850" y="1193"/>
                  <a:pt x="850" y="1193"/>
                </a:cubicBezTo>
                <a:cubicBezTo>
                  <a:pt x="886" y="1193"/>
                  <a:pt x="886" y="1193"/>
                  <a:pt x="886" y="1193"/>
                </a:cubicBezTo>
                <a:cubicBezTo>
                  <a:pt x="958" y="1193"/>
                  <a:pt x="1013" y="1139"/>
                  <a:pt x="1013" y="1076"/>
                </a:cubicBezTo>
                <a:cubicBezTo>
                  <a:pt x="1013" y="479"/>
                  <a:pt x="1013" y="479"/>
                  <a:pt x="1013" y="479"/>
                </a:cubicBezTo>
                <a:cubicBezTo>
                  <a:pt x="1013" y="217"/>
                  <a:pt x="796" y="0"/>
                  <a:pt x="53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">
            <a:extLst>
              <a:ext uri="{FF2B5EF4-FFF2-40B4-BE49-F238E27FC236}">
                <a16:creationId xmlns:a16="http://schemas.microsoft.com/office/drawing/2014/main" id="{05DE2C08-2FE9-D94B-9201-43267959F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3772" y="7431033"/>
            <a:ext cx="467250" cy="590602"/>
          </a:xfrm>
          <a:custGeom>
            <a:avLst/>
            <a:gdLst>
              <a:gd name="T0" fmla="*/ 280 w 553"/>
              <a:gd name="T1" fmla="*/ 696 h 697"/>
              <a:gd name="T2" fmla="*/ 280 w 553"/>
              <a:gd name="T3" fmla="*/ 696 h 697"/>
              <a:gd name="T4" fmla="*/ 280 w 553"/>
              <a:gd name="T5" fmla="*/ 696 h 697"/>
              <a:gd name="T6" fmla="*/ 552 w 553"/>
              <a:gd name="T7" fmla="*/ 425 h 697"/>
              <a:gd name="T8" fmla="*/ 552 w 553"/>
              <a:gd name="T9" fmla="*/ 281 h 697"/>
              <a:gd name="T10" fmla="*/ 280 w 553"/>
              <a:gd name="T11" fmla="*/ 0 h 697"/>
              <a:gd name="T12" fmla="*/ 280 w 553"/>
              <a:gd name="T13" fmla="*/ 0 h 697"/>
              <a:gd name="T14" fmla="*/ 0 w 553"/>
              <a:gd name="T15" fmla="*/ 281 h 697"/>
              <a:gd name="T16" fmla="*/ 0 w 553"/>
              <a:gd name="T17" fmla="*/ 425 h 697"/>
              <a:gd name="T18" fmla="*/ 280 w 553"/>
              <a:gd name="T19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697">
                <a:moveTo>
                  <a:pt x="280" y="696"/>
                </a:moveTo>
                <a:lnTo>
                  <a:pt x="280" y="696"/>
                </a:lnTo>
                <a:lnTo>
                  <a:pt x="280" y="696"/>
                </a:lnTo>
                <a:cubicBezTo>
                  <a:pt x="434" y="696"/>
                  <a:pt x="552" y="570"/>
                  <a:pt x="552" y="425"/>
                </a:cubicBezTo>
                <a:cubicBezTo>
                  <a:pt x="552" y="281"/>
                  <a:pt x="552" y="281"/>
                  <a:pt x="552" y="281"/>
                </a:cubicBezTo>
                <a:cubicBezTo>
                  <a:pt x="552" y="127"/>
                  <a:pt x="434" y="0"/>
                  <a:pt x="280" y="0"/>
                </a:cubicBezTo>
                <a:lnTo>
                  <a:pt x="280" y="0"/>
                </a:lnTo>
                <a:cubicBezTo>
                  <a:pt x="127" y="0"/>
                  <a:pt x="0" y="127"/>
                  <a:pt x="0" y="281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570"/>
                  <a:pt x="127" y="696"/>
                  <a:pt x="280" y="6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3">
            <a:extLst>
              <a:ext uri="{FF2B5EF4-FFF2-40B4-BE49-F238E27FC236}">
                <a16:creationId xmlns:a16="http://schemas.microsoft.com/office/drawing/2014/main" id="{9663EB84-1341-E641-B611-DEFE2E7E8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9196" y="7621669"/>
            <a:ext cx="859737" cy="1457815"/>
          </a:xfrm>
          <a:custGeom>
            <a:avLst/>
            <a:gdLst>
              <a:gd name="T0" fmla="*/ 534 w 1014"/>
              <a:gd name="T1" fmla="*/ 0 h 1719"/>
              <a:gd name="T2" fmla="*/ 534 w 1014"/>
              <a:gd name="T3" fmla="*/ 0 h 1719"/>
              <a:gd name="T4" fmla="*/ 480 w 1014"/>
              <a:gd name="T5" fmla="*/ 0 h 1719"/>
              <a:gd name="T6" fmla="*/ 0 w 1014"/>
              <a:gd name="T7" fmla="*/ 479 h 1719"/>
              <a:gd name="T8" fmla="*/ 0 w 1014"/>
              <a:gd name="T9" fmla="*/ 1085 h 1719"/>
              <a:gd name="T10" fmla="*/ 118 w 1014"/>
              <a:gd name="T11" fmla="*/ 1203 h 1719"/>
              <a:gd name="T12" fmla="*/ 154 w 1014"/>
              <a:gd name="T13" fmla="*/ 1203 h 1719"/>
              <a:gd name="T14" fmla="*/ 154 w 1014"/>
              <a:gd name="T15" fmla="*/ 1600 h 1719"/>
              <a:gd name="T16" fmla="*/ 272 w 1014"/>
              <a:gd name="T17" fmla="*/ 1718 h 1719"/>
              <a:gd name="T18" fmla="*/ 742 w 1014"/>
              <a:gd name="T19" fmla="*/ 1718 h 1719"/>
              <a:gd name="T20" fmla="*/ 850 w 1014"/>
              <a:gd name="T21" fmla="*/ 1600 h 1719"/>
              <a:gd name="T22" fmla="*/ 850 w 1014"/>
              <a:gd name="T23" fmla="*/ 1203 h 1719"/>
              <a:gd name="T24" fmla="*/ 887 w 1014"/>
              <a:gd name="T25" fmla="*/ 1203 h 1719"/>
              <a:gd name="T26" fmla="*/ 1013 w 1014"/>
              <a:gd name="T27" fmla="*/ 1076 h 1719"/>
              <a:gd name="T28" fmla="*/ 1013 w 1014"/>
              <a:gd name="T29" fmla="*/ 479 h 1719"/>
              <a:gd name="T30" fmla="*/ 534 w 1014"/>
              <a:gd name="T31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4" h="1719">
                <a:moveTo>
                  <a:pt x="534" y="0"/>
                </a:moveTo>
                <a:lnTo>
                  <a:pt x="534" y="0"/>
                </a:lnTo>
                <a:cubicBezTo>
                  <a:pt x="480" y="0"/>
                  <a:pt x="480" y="0"/>
                  <a:pt x="480" y="0"/>
                </a:cubicBezTo>
                <a:cubicBezTo>
                  <a:pt x="217" y="0"/>
                  <a:pt x="0" y="217"/>
                  <a:pt x="0" y="479"/>
                </a:cubicBezTo>
                <a:cubicBezTo>
                  <a:pt x="0" y="1085"/>
                  <a:pt x="0" y="1085"/>
                  <a:pt x="0" y="1085"/>
                </a:cubicBezTo>
                <a:cubicBezTo>
                  <a:pt x="0" y="1148"/>
                  <a:pt x="55" y="1203"/>
                  <a:pt x="118" y="1203"/>
                </a:cubicBezTo>
                <a:cubicBezTo>
                  <a:pt x="154" y="1203"/>
                  <a:pt x="154" y="1203"/>
                  <a:pt x="154" y="1203"/>
                </a:cubicBezTo>
                <a:cubicBezTo>
                  <a:pt x="154" y="1600"/>
                  <a:pt x="154" y="1600"/>
                  <a:pt x="154" y="1600"/>
                </a:cubicBezTo>
                <a:cubicBezTo>
                  <a:pt x="154" y="1664"/>
                  <a:pt x="208" y="1718"/>
                  <a:pt x="272" y="1718"/>
                </a:cubicBezTo>
                <a:cubicBezTo>
                  <a:pt x="742" y="1718"/>
                  <a:pt x="742" y="1718"/>
                  <a:pt x="742" y="1718"/>
                </a:cubicBezTo>
                <a:cubicBezTo>
                  <a:pt x="805" y="1718"/>
                  <a:pt x="850" y="1664"/>
                  <a:pt x="850" y="1600"/>
                </a:cubicBezTo>
                <a:cubicBezTo>
                  <a:pt x="850" y="1203"/>
                  <a:pt x="850" y="1203"/>
                  <a:pt x="850" y="1203"/>
                </a:cubicBezTo>
                <a:cubicBezTo>
                  <a:pt x="887" y="1203"/>
                  <a:pt x="887" y="1203"/>
                  <a:pt x="887" y="1203"/>
                </a:cubicBezTo>
                <a:cubicBezTo>
                  <a:pt x="959" y="1203"/>
                  <a:pt x="1013" y="1148"/>
                  <a:pt x="1013" y="1076"/>
                </a:cubicBezTo>
                <a:cubicBezTo>
                  <a:pt x="1013" y="479"/>
                  <a:pt x="1013" y="479"/>
                  <a:pt x="1013" y="479"/>
                </a:cubicBezTo>
                <a:cubicBezTo>
                  <a:pt x="1013" y="217"/>
                  <a:pt x="796" y="0"/>
                  <a:pt x="53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4">
            <a:extLst>
              <a:ext uri="{FF2B5EF4-FFF2-40B4-BE49-F238E27FC236}">
                <a16:creationId xmlns:a16="http://schemas.microsoft.com/office/drawing/2014/main" id="{3B6769A7-768A-4341-914D-788DCA885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832" y="6971259"/>
            <a:ext cx="467250" cy="590602"/>
          </a:xfrm>
          <a:custGeom>
            <a:avLst/>
            <a:gdLst>
              <a:gd name="T0" fmla="*/ 281 w 553"/>
              <a:gd name="T1" fmla="*/ 695 h 696"/>
              <a:gd name="T2" fmla="*/ 281 w 553"/>
              <a:gd name="T3" fmla="*/ 695 h 696"/>
              <a:gd name="T4" fmla="*/ 281 w 553"/>
              <a:gd name="T5" fmla="*/ 695 h 696"/>
              <a:gd name="T6" fmla="*/ 552 w 553"/>
              <a:gd name="T7" fmla="*/ 424 h 696"/>
              <a:gd name="T8" fmla="*/ 552 w 553"/>
              <a:gd name="T9" fmla="*/ 280 h 696"/>
              <a:gd name="T10" fmla="*/ 281 w 553"/>
              <a:gd name="T11" fmla="*/ 0 h 696"/>
              <a:gd name="T12" fmla="*/ 281 w 553"/>
              <a:gd name="T13" fmla="*/ 0 h 696"/>
              <a:gd name="T14" fmla="*/ 0 w 553"/>
              <a:gd name="T15" fmla="*/ 280 h 696"/>
              <a:gd name="T16" fmla="*/ 0 w 553"/>
              <a:gd name="T17" fmla="*/ 424 h 696"/>
              <a:gd name="T18" fmla="*/ 281 w 553"/>
              <a:gd name="T19" fmla="*/ 695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696">
                <a:moveTo>
                  <a:pt x="281" y="695"/>
                </a:moveTo>
                <a:lnTo>
                  <a:pt x="281" y="695"/>
                </a:lnTo>
                <a:lnTo>
                  <a:pt x="281" y="695"/>
                </a:lnTo>
                <a:cubicBezTo>
                  <a:pt x="434" y="695"/>
                  <a:pt x="552" y="569"/>
                  <a:pt x="552" y="424"/>
                </a:cubicBezTo>
                <a:cubicBezTo>
                  <a:pt x="552" y="280"/>
                  <a:pt x="552" y="280"/>
                  <a:pt x="552" y="280"/>
                </a:cubicBezTo>
                <a:cubicBezTo>
                  <a:pt x="552" y="126"/>
                  <a:pt x="434" y="0"/>
                  <a:pt x="281" y="0"/>
                </a:cubicBezTo>
                <a:lnTo>
                  <a:pt x="281" y="0"/>
                </a:lnTo>
                <a:cubicBezTo>
                  <a:pt x="127" y="0"/>
                  <a:pt x="0" y="126"/>
                  <a:pt x="0" y="280"/>
                </a:cubicBezTo>
                <a:cubicBezTo>
                  <a:pt x="0" y="424"/>
                  <a:pt x="0" y="424"/>
                  <a:pt x="0" y="424"/>
                </a:cubicBezTo>
                <a:cubicBezTo>
                  <a:pt x="0" y="569"/>
                  <a:pt x="127" y="695"/>
                  <a:pt x="281" y="6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BE83D8D8-A3FE-7A45-814C-336FD1BCE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5256" y="7345058"/>
            <a:ext cx="859737" cy="1457815"/>
          </a:xfrm>
          <a:custGeom>
            <a:avLst/>
            <a:gdLst>
              <a:gd name="T0" fmla="*/ 533 w 1013"/>
              <a:gd name="T1" fmla="*/ 0 h 1719"/>
              <a:gd name="T2" fmla="*/ 533 w 1013"/>
              <a:gd name="T3" fmla="*/ 0 h 1719"/>
              <a:gd name="T4" fmla="*/ 479 w 1013"/>
              <a:gd name="T5" fmla="*/ 0 h 1719"/>
              <a:gd name="T6" fmla="*/ 0 w 1013"/>
              <a:gd name="T7" fmla="*/ 479 h 1719"/>
              <a:gd name="T8" fmla="*/ 0 w 1013"/>
              <a:gd name="T9" fmla="*/ 1085 h 1719"/>
              <a:gd name="T10" fmla="*/ 117 w 1013"/>
              <a:gd name="T11" fmla="*/ 1202 h 1719"/>
              <a:gd name="T12" fmla="*/ 163 w 1013"/>
              <a:gd name="T13" fmla="*/ 1202 h 1719"/>
              <a:gd name="T14" fmla="*/ 163 w 1013"/>
              <a:gd name="T15" fmla="*/ 1600 h 1719"/>
              <a:gd name="T16" fmla="*/ 271 w 1013"/>
              <a:gd name="T17" fmla="*/ 1718 h 1719"/>
              <a:gd name="T18" fmla="*/ 741 w 1013"/>
              <a:gd name="T19" fmla="*/ 1718 h 1719"/>
              <a:gd name="T20" fmla="*/ 859 w 1013"/>
              <a:gd name="T21" fmla="*/ 1600 h 1719"/>
              <a:gd name="T22" fmla="*/ 859 w 1013"/>
              <a:gd name="T23" fmla="*/ 1202 h 1719"/>
              <a:gd name="T24" fmla="*/ 895 w 1013"/>
              <a:gd name="T25" fmla="*/ 1202 h 1719"/>
              <a:gd name="T26" fmla="*/ 1012 w 1013"/>
              <a:gd name="T27" fmla="*/ 1076 h 1719"/>
              <a:gd name="T28" fmla="*/ 1012 w 1013"/>
              <a:gd name="T29" fmla="*/ 479 h 1719"/>
              <a:gd name="T30" fmla="*/ 533 w 1013"/>
              <a:gd name="T31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3" h="1719">
                <a:moveTo>
                  <a:pt x="533" y="0"/>
                </a:moveTo>
                <a:lnTo>
                  <a:pt x="533" y="0"/>
                </a:lnTo>
                <a:cubicBezTo>
                  <a:pt x="479" y="0"/>
                  <a:pt x="479" y="0"/>
                  <a:pt x="479" y="0"/>
                </a:cubicBezTo>
                <a:cubicBezTo>
                  <a:pt x="217" y="0"/>
                  <a:pt x="0" y="217"/>
                  <a:pt x="0" y="479"/>
                </a:cubicBezTo>
                <a:cubicBezTo>
                  <a:pt x="0" y="1085"/>
                  <a:pt x="0" y="1085"/>
                  <a:pt x="0" y="1085"/>
                </a:cubicBezTo>
                <a:cubicBezTo>
                  <a:pt x="0" y="1148"/>
                  <a:pt x="54" y="1202"/>
                  <a:pt x="117" y="1202"/>
                </a:cubicBezTo>
                <a:cubicBezTo>
                  <a:pt x="163" y="1202"/>
                  <a:pt x="163" y="1202"/>
                  <a:pt x="163" y="1202"/>
                </a:cubicBezTo>
                <a:cubicBezTo>
                  <a:pt x="163" y="1600"/>
                  <a:pt x="163" y="1600"/>
                  <a:pt x="163" y="1600"/>
                </a:cubicBezTo>
                <a:cubicBezTo>
                  <a:pt x="163" y="1663"/>
                  <a:pt x="208" y="1718"/>
                  <a:pt x="271" y="1718"/>
                </a:cubicBezTo>
                <a:cubicBezTo>
                  <a:pt x="741" y="1718"/>
                  <a:pt x="741" y="1718"/>
                  <a:pt x="741" y="1718"/>
                </a:cubicBezTo>
                <a:cubicBezTo>
                  <a:pt x="804" y="1718"/>
                  <a:pt x="859" y="1663"/>
                  <a:pt x="859" y="1600"/>
                </a:cubicBezTo>
                <a:cubicBezTo>
                  <a:pt x="859" y="1202"/>
                  <a:pt x="859" y="1202"/>
                  <a:pt x="859" y="1202"/>
                </a:cubicBezTo>
                <a:cubicBezTo>
                  <a:pt x="895" y="1202"/>
                  <a:pt x="895" y="1202"/>
                  <a:pt x="895" y="1202"/>
                </a:cubicBezTo>
                <a:cubicBezTo>
                  <a:pt x="958" y="1202"/>
                  <a:pt x="1012" y="1148"/>
                  <a:pt x="1012" y="1076"/>
                </a:cubicBezTo>
                <a:cubicBezTo>
                  <a:pt x="1012" y="479"/>
                  <a:pt x="1012" y="479"/>
                  <a:pt x="1012" y="479"/>
                </a:cubicBezTo>
                <a:cubicBezTo>
                  <a:pt x="1012" y="217"/>
                  <a:pt x="795" y="0"/>
                  <a:pt x="53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6">
            <a:extLst>
              <a:ext uri="{FF2B5EF4-FFF2-40B4-BE49-F238E27FC236}">
                <a16:creationId xmlns:a16="http://schemas.microsoft.com/office/drawing/2014/main" id="{185961E0-4C73-3F4D-8EE5-EE3368ACF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3369" y="6694648"/>
            <a:ext cx="467250" cy="590602"/>
          </a:xfrm>
          <a:custGeom>
            <a:avLst/>
            <a:gdLst>
              <a:gd name="T0" fmla="*/ 271 w 552"/>
              <a:gd name="T1" fmla="*/ 695 h 696"/>
              <a:gd name="T2" fmla="*/ 271 w 552"/>
              <a:gd name="T3" fmla="*/ 695 h 696"/>
              <a:gd name="T4" fmla="*/ 271 w 552"/>
              <a:gd name="T5" fmla="*/ 695 h 696"/>
              <a:gd name="T6" fmla="*/ 551 w 552"/>
              <a:gd name="T7" fmla="*/ 425 h 696"/>
              <a:gd name="T8" fmla="*/ 551 w 552"/>
              <a:gd name="T9" fmla="*/ 280 h 696"/>
              <a:gd name="T10" fmla="*/ 271 w 552"/>
              <a:gd name="T11" fmla="*/ 0 h 696"/>
              <a:gd name="T12" fmla="*/ 271 w 552"/>
              <a:gd name="T13" fmla="*/ 0 h 696"/>
              <a:gd name="T14" fmla="*/ 0 w 552"/>
              <a:gd name="T15" fmla="*/ 280 h 696"/>
              <a:gd name="T16" fmla="*/ 0 w 552"/>
              <a:gd name="T17" fmla="*/ 425 h 696"/>
              <a:gd name="T18" fmla="*/ 271 w 552"/>
              <a:gd name="T19" fmla="*/ 695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2" h="696">
                <a:moveTo>
                  <a:pt x="271" y="695"/>
                </a:moveTo>
                <a:lnTo>
                  <a:pt x="271" y="695"/>
                </a:lnTo>
                <a:lnTo>
                  <a:pt x="271" y="695"/>
                </a:lnTo>
                <a:cubicBezTo>
                  <a:pt x="425" y="695"/>
                  <a:pt x="551" y="569"/>
                  <a:pt x="551" y="425"/>
                </a:cubicBezTo>
                <a:cubicBezTo>
                  <a:pt x="551" y="280"/>
                  <a:pt x="551" y="280"/>
                  <a:pt x="551" y="280"/>
                </a:cubicBezTo>
                <a:cubicBezTo>
                  <a:pt x="551" y="126"/>
                  <a:pt x="425" y="0"/>
                  <a:pt x="271" y="0"/>
                </a:cubicBezTo>
                <a:lnTo>
                  <a:pt x="271" y="0"/>
                </a:lnTo>
                <a:cubicBezTo>
                  <a:pt x="118" y="0"/>
                  <a:pt x="0" y="126"/>
                  <a:pt x="0" y="280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569"/>
                  <a:pt x="118" y="695"/>
                  <a:pt x="271" y="6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3A4AF230-72B1-9C41-BE5B-7B9FA474C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317" y="6877811"/>
            <a:ext cx="859737" cy="1454076"/>
          </a:xfrm>
          <a:custGeom>
            <a:avLst/>
            <a:gdLst>
              <a:gd name="T0" fmla="*/ 543 w 1014"/>
              <a:gd name="T1" fmla="*/ 0 h 1717"/>
              <a:gd name="T2" fmla="*/ 543 w 1014"/>
              <a:gd name="T3" fmla="*/ 0 h 1717"/>
              <a:gd name="T4" fmla="*/ 479 w 1014"/>
              <a:gd name="T5" fmla="*/ 0 h 1717"/>
              <a:gd name="T6" fmla="*/ 0 w 1014"/>
              <a:gd name="T7" fmla="*/ 478 h 1717"/>
              <a:gd name="T8" fmla="*/ 0 w 1014"/>
              <a:gd name="T9" fmla="*/ 1083 h 1717"/>
              <a:gd name="T10" fmla="*/ 118 w 1014"/>
              <a:gd name="T11" fmla="*/ 1192 h 1717"/>
              <a:gd name="T12" fmla="*/ 163 w 1014"/>
              <a:gd name="T13" fmla="*/ 1192 h 1717"/>
              <a:gd name="T14" fmla="*/ 163 w 1014"/>
              <a:gd name="T15" fmla="*/ 1599 h 1717"/>
              <a:gd name="T16" fmla="*/ 272 w 1014"/>
              <a:gd name="T17" fmla="*/ 1716 h 1717"/>
              <a:gd name="T18" fmla="*/ 742 w 1014"/>
              <a:gd name="T19" fmla="*/ 1716 h 1717"/>
              <a:gd name="T20" fmla="*/ 859 w 1014"/>
              <a:gd name="T21" fmla="*/ 1599 h 1717"/>
              <a:gd name="T22" fmla="*/ 859 w 1014"/>
              <a:gd name="T23" fmla="*/ 1192 h 1717"/>
              <a:gd name="T24" fmla="*/ 895 w 1014"/>
              <a:gd name="T25" fmla="*/ 1192 h 1717"/>
              <a:gd name="T26" fmla="*/ 1013 w 1014"/>
              <a:gd name="T27" fmla="*/ 1074 h 1717"/>
              <a:gd name="T28" fmla="*/ 1013 w 1014"/>
              <a:gd name="T29" fmla="*/ 478 h 1717"/>
              <a:gd name="T30" fmla="*/ 543 w 1014"/>
              <a:gd name="T31" fmla="*/ 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4" h="1717">
                <a:moveTo>
                  <a:pt x="543" y="0"/>
                </a:moveTo>
                <a:lnTo>
                  <a:pt x="543" y="0"/>
                </a:lnTo>
                <a:cubicBezTo>
                  <a:pt x="479" y="0"/>
                  <a:pt x="479" y="0"/>
                  <a:pt x="479" y="0"/>
                </a:cubicBezTo>
                <a:cubicBezTo>
                  <a:pt x="217" y="0"/>
                  <a:pt x="0" y="217"/>
                  <a:pt x="0" y="478"/>
                </a:cubicBezTo>
                <a:cubicBezTo>
                  <a:pt x="0" y="1083"/>
                  <a:pt x="0" y="1083"/>
                  <a:pt x="0" y="1083"/>
                </a:cubicBezTo>
                <a:cubicBezTo>
                  <a:pt x="0" y="1147"/>
                  <a:pt x="55" y="1192"/>
                  <a:pt x="118" y="1192"/>
                </a:cubicBezTo>
                <a:cubicBezTo>
                  <a:pt x="163" y="1192"/>
                  <a:pt x="163" y="1192"/>
                  <a:pt x="163" y="1192"/>
                </a:cubicBezTo>
                <a:cubicBezTo>
                  <a:pt x="163" y="1599"/>
                  <a:pt x="163" y="1599"/>
                  <a:pt x="163" y="1599"/>
                </a:cubicBezTo>
                <a:cubicBezTo>
                  <a:pt x="163" y="1662"/>
                  <a:pt x="208" y="1716"/>
                  <a:pt x="272" y="1716"/>
                </a:cubicBezTo>
                <a:cubicBezTo>
                  <a:pt x="742" y="1716"/>
                  <a:pt x="742" y="1716"/>
                  <a:pt x="742" y="1716"/>
                </a:cubicBezTo>
                <a:cubicBezTo>
                  <a:pt x="805" y="1716"/>
                  <a:pt x="859" y="1662"/>
                  <a:pt x="859" y="1599"/>
                </a:cubicBezTo>
                <a:cubicBezTo>
                  <a:pt x="859" y="1192"/>
                  <a:pt x="859" y="1192"/>
                  <a:pt x="859" y="1192"/>
                </a:cubicBezTo>
                <a:cubicBezTo>
                  <a:pt x="895" y="1192"/>
                  <a:pt x="895" y="1192"/>
                  <a:pt x="895" y="1192"/>
                </a:cubicBezTo>
                <a:cubicBezTo>
                  <a:pt x="959" y="1192"/>
                  <a:pt x="1013" y="1137"/>
                  <a:pt x="1013" y="1074"/>
                </a:cubicBezTo>
                <a:cubicBezTo>
                  <a:pt x="1013" y="478"/>
                  <a:pt x="1013" y="478"/>
                  <a:pt x="1013" y="478"/>
                </a:cubicBezTo>
                <a:cubicBezTo>
                  <a:pt x="1013" y="217"/>
                  <a:pt x="805" y="0"/>
                  <a:pt x="54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8">
            <a:extLst>
              <a:ext uri="{FF2B5EF4-FFF2-40B4-BE49-F238E27FC236}">
                <a16:creationId xmlns:a16="http://schemas.microsoft.com/office/drawing/2014/main" id="{9EE096F7-730C-974D-870C-4D6D60CD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9429" y="6227401"/>
            <a:ext cx="467250" cy="590602"/>
          </a:xfrm>
          <a:custGeom>
            <a:avLst/>
            <a:gdLst>
              <a:gd name="T0" fmla="*/ 271 w 552"/>
              <a:gd name="T1" fmla="*/ 696 h 697"/>
              <a:gd name="T2" fmla="*/ 271 w 552"/>
              <a:gd name="T3" fmla="*/ 696 h 697"/>
              <a:gd name="T4" fmla="*/ 271 w 552"/>
              <a:gd name="T5" fmla="*/ 696 h 697"/>
              <a:gd name="T6" fmla="*/ 551 w 552"/>
              <a:gd name="T7" fmla="*/ 425 h 697"/>
              <a:gd name="T8" fmla="*/ 551 w 552"/>
              <a:gd name="T9" fmla="*/ 280 h 697"/>
              <a:gd name="T10" fmla="*/ 271 w 552"/>
              <a:gd name="T11" fmla="*/ 0 h 697"/>
              <a:gd name="T12" fmla="*/ 271 w 552"/>
              <a:gd name="T13" fmla="*/ 0 h 697"/>
              <a:gd name="T14" fmla="*/ 0 w 552"/>
              <a:gd name="T15" fmla="*/ 280 h 697"/>
              <a:gd name="T16" fmla="*/ 0 w 552"/>
              <a:gd name="T17" fmla="*/ 425 h 697"/>
              <a:gd name="T18" fmla="*/ 271 w 552"/>
              <a:gd name="T19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2" h="697">
                <a:moveTo>
                  <a:pt x="271" y="696"/>
                </a:moveTo>
                <a:lnTo>
                  <a:pt x="271" y="696"/>
                </a:lnTo>
                <a:lnTo>
                  <a:pt x="271" y="696"/>
                </a:lnTo>
                <a:cubicBezTo>
                  <a:pt x="424" y="696"/>
                  <a:pt x="551" y="570"/>
                  <a:pt x="551" y="425"/>
                </a:cubicBezTo>
                <a:cubicBezTo>
                  <a:pt x="551" y="280"/>
                  <a:pt x="551" y="280"/>
                  <a:pt x="551" y="280"/>
                </a:cubicBezTo>
                <a:cubicBezTo>
                  <a:pt x="551" y="127"/>
                  <a:pt x="424" y="0"/>
                  <a:pt x="271" y="0"/>
                </a:cubicBezTo>
                <a:lnTo>
                  <a:pt x="271" y="0"/>
                </a:lnTo>
                <a:cubicBezTo>
                  <a:pt x="117" y="0"/>
                  <a:pt x="0" y="127"/>
                  <a:pt x="0" y="280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570"/>
                  <a:pt x="117" y="696"/>
                  <a:pt x="271" y="6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9">
            <a:extLst>
              <a:ext uri="{FF2B5EF4-FFF2-40B4-BE49-F238E27FC236}">
                <a16:creationId xmlns:a16="http://schemas.microsoft.com/office/drawing/2014/main" id="{66E64E09-EE12-214F-BC32-F35FE848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468" y="9714943"/>
            <a:ext cx="751335" cy="661625"/>
          </a:xfrm>
          <a:custGeom>
            <a:avLst/>
            <a:gdLst>
              <a:gd name="T0" fmla="*/ 696 w 887"/>
              <a:gd name="T1" fmla="*/ 778 h 779"/>
              <a:gd name="T2" fmla="*/ 696 w 887"/>
              <a:gd name="T3" fmla="*/ 778 h 779"/>
              <a:gd name="T4" fmla="*/ 181 w 887"/>
              <a:gd name="T5" fmla="*/ 778 h 779"/>
              <a:gd name="T6" fmla="*/ 0 w 887"/>
              <a:gd name="T7" fmla="*/ 588 h 779"/>
              <a:gd name="T8" fmla="*/ 0 w 887"/>
              <a:gd name="T9" fmla="*/ 181 h 779"/>
              <a:gd name="T10" fmla="*/ 181 w 887"/>
              <a:gd name="T11" fmla="*/ 0 h 779"/>
              <a:gd name="T12" fmla="*/ 696 w 887"/>
              <a:gd name="T13" fmla="*/ 0 h 779"/>
              <a:gd name="T14" fmla="*/ 886 w 887"/>
              <a:gd name="T15" fmla="*/ 181 h 779"/>
              <a:gd name="T16" fmla="*/ 886 w 887"/>
              <a:gd name="T17" fmla="*/ 588 h 779"/>
              <a:gd name="T18" fmla="*/ 696 w 887"/>
              <a:gd name="T19" fmla="*/ 778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7" h="779">
                <a:moveTo>
                  <a:pt x="696" y="778"/>
                </a:moveTo>
                <a:lnTo>
                  <a:pt x="696" y="778"/>
                </a:lnTo>
                <a:cubicBezTo>
                  <a:pt x="181" y="778"/>
                  <a:pt x="181" y="778"/>
                  <a:pt x="181" y="778"/>
                </a:cubicBezTo>
                <a:cubicBezTo>
                  <a:pt x="82" y="778"/>
                  <a:pt x="0" y="696"/>
                  <a:pt x="0" y="588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82"/>
                  <a:pt x="82" y="0"/>
                  <a:pt x="181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805" y="0"/>
                  <a:pt x="886" y="82"/>
                  <a:pt x="886" y="181"/>
                </a:cubicBezTo>
                <a:cubicBezTo>
                  <a:pt x="886" y="588"/>
                  <a:pt x="886" y="588"/>
                  <a:pt x="886" y="588"/>
                </a:cubicBezTo>
                <a:cubicBezTo>
                  <a:pt x="886" y="696"/>
                  <a:pt x="805" y="778"/>
                  <a:pt x="696" y="7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0">
            <a:extLst>
              <a:ext uri="{FF2B5EF4-FFF2-40B4-BE49-F238E27FC236}">
                <a16:creationId xmlns:a16="http://schemas.microsoft.com/office/drawing/2014/main" id="{23B421CF-699D-814C-98F6-D03A73EAD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5265" y="9277599"/>
            <a:ext cx="751337" cy="1095229"/>
          </a:xfrm>
          <a:custGeom>
            <a:avLst/>
            <a:gdLst>
              <a:gd name="T0" fmla="*/ 705 w 887"/>
              <a:gd name="T1" fmla="*/ 1293 h 1294"/>
              <a:gd name="T2" fmla="*/ 705 w 887"/>
              <a:gd name="T3" fmla="*/ 1293 h 1294"/>
              <a:gd name="T4" fmla="*/ 181 w 887"/>
              <a:gd name="T5" fmla="*/ 1293 h 1294"/>
              <a:gd name="T6" fmla="*/ 0 w 887"/>
              <a:gd name="T7" fmla="*/ 1103 h 1294"/>
              <a:gd name="T8" fmla="*/ 0 w 887"/>
              <a:gd name="T9" fmla="*/ 181 h 1294"/>
              <a:gd name="T10" fmla="*/ 181 w 887"/>
              <a:gd name="T11" fmla="*/ 0 h 1294"/>
              <a:gd name="T12" fmla="*/ 705 w 887"/>
              <a:gd name="T13" fmla="*/ 0 h 1294"/>
              <a:gd name="T14" fmla="*/ 886 w 887"/>
              <a:gd name="T15" fmla="*/ 181 h 1294"/>
              <a:gd name="T16" fmla="*/ 886 w 887"/>
              <a:gd name="T17" fmla="*/ 1103 h 1294"/>
              <a:gd name="T18" fmla="*/ 705 w 887"/>
              <a:gd name="T19" fmla="*/ 129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7" h="1294">
                <a:moveTo>
                  <a:pt x="705" y="1293"/>
                </a:moveTo>
                <a:lnTo>
                  <a:pt x="705" y="1293"/>
                </a:lnTo>
                <a:cubicBezTo>
                  <a:pt x="181" y="1293"/>
                  <a:pt x="181" y="1293"/>
                  <a:pt x="181" y="1293"/>
                </a:cubicBezTo>
                <a:cubicBezTo>
                  <a:pt x="81" y="1293"/>
                  <a:pt x="0" y="1211"/>
                  <a:pt x="0" y="1103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804" y="0"/>
                  <a:pt x="886" y="81"/>
                  <a:pt x="886" y="181"/>
                </a:cubicBezTo>
                <a:cubicBezTo>
                  <a:pt x="886" y="1103"/>
                  <a:pt x="886" y="1103"/>
                  <a:pt x="886" y="1103"/>
                </a:cubicBezTo>
                <a:cubicBezTo>
                  <a:pt x="886" y="1211"/>
                  <a:pt x="804" y="1293"/>
                  <a:pt x="705" y="12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1">
            <a:extLst>
              <a:ext uri="{FF2B5EF4-FFF2-40B4-BE49-F238E27FC236}">
                <a16:creationId xmlns:a16="http://schemas.microsoft.com/office/drawing/2014/main" id="{1FC95EF9-82F0-624F-BC70-89330461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7588" y="8993512"/>
            <a:ext cx="751335" cy="1379317"/>
          </a:xfrm>
          <a:custGeom>
            <a:avLst/>
            <a:gdLst>
              <a:gd name="T0" fmla="*/ 705 w 887"/>
              <a:gd name="T1" fmla="*/ 1627 h 1628"/>
              <a:gd name="T2" fmla="*/ 705 w 887"/>
              <a:gd name="T3" fmla="*/ 1627 h 1628"/>
              <a:gd name="T4" fmla="*/ 190 w 887"/>
              <a:gd name="T5" fmla="*/ 1627 h 1628"/>
              <a:gd name="T6" fmla="*/ 0 w 887"/>
              <a:gd name="T7" fmla="*/ 1437 h 1628"/>
              <a:gd name="T8" fmla="*/ 0 w 887"/>
              <a:gd name="T9" fmla="*/ 180 h 1628"/>
              <a:gd name="T10" fmla="*/ 190 w 887"/>
              <a:gd name="T11" fmla="*/ 0 h 1628"/>
              <a:gd name="T12" fmla="*/ 705 w 887"/>
              <a:gd name="T13" fmla="*/ 0 h 1628"/>
              <a:gd name="T14" fmla="*/ 886 w 887"/>
              <a:gd name="T15" fmla="*/ 180 h 1628"/>
              <a:gd name="T16" fmla="*/ 886 w 887"/>
              <a:gd name="T17" fmla="*/ 1437 h 1628"/>
              <a:gd name="T18" fmla="*/ 705 w 887"/>
              <a:gd name="T19" fmla="*/ 1627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7" h="1628">
                <a:moveTo>
                  <a:pt x="705" y="1627"/>
                </a:moveTo>
                <a:lnTo>
                  <a:pt x="705" y="1627"/>
                </a:lnTo>
                <a:cubicBezTo>
                  <a:pt x="190" y="1627"/>
                  <a:pt x="190" y="1627"/>
                  <a:pt x="190" y="1627"/>
                </a:cubicBezTo>
                <a:cubicBezTo>
                  <a:pt x="82" y="1627"/>
                  <a:pt x="0" y="1545"/>
                  <a:pt x="0" y="1437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81"/>
                  <a:pt x="82" y="0"/>
                  <a:pt x="190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805" y="0"/>
                  <a:pt x="886" y="81"/>
                  <a:pt x="886" y="180"/>
                </a:cubicBezTo>
                <a:cubicBezTo>
                  <a:pt x="886" y="1437"/>
                  <a:pt x="886" y="1437"/>
                  <a:pt x="886" y="1437"/>
                </a:cubicBezTo>
                <a:cubicBezTo>
                  <a:pt x="886" y="1545"/>
                  <a:pt x="805" y="1627"/>
                  <a:pt x="705" y="16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2">
            <a:extLst>
              <a:ext uri="{FF2B5EF4-FFF2-40B4-BE49-F238E27FC236}">
                <a16:creationId xmlns:a16="http://schemas.microsoft.com/office/drawing/2014/main" id="{F384283A-BB3C-B845-B805-C80FF630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3648" y="8511311"/>
            <a:ext cx="751335" cy="1861518"/>
          </a:xfrm>
          <a:custGeom>
            <a:avLst/>
            <a:gdLst>
              <a:gd name="T0" fmla="*/ 705 w 886"/>
              <a:gd name="T1" fmla="*/ 2197 h 2198"/>
              <a:gd name="T2" fmla="*/ 705 w 886"/>
              <a:gd name="T3" fmla="*/ 2197 h 2198"/>
              <a:gd name="T4" fmla="*/ 189 w 886"/>
              <a:gd name="T5" fmla="*/ 2197 h 2198"/>
              <a:gd name="T6" fmla="*/ 0 w 886"/>
              <a:gd name="T7" fmla="*/ 2007 h 2198"/>
              <a:gd name="T8" fmla="*/ 0 w 886"/>
              <a:gd name="T9" fmla="*/ 190 h 2198"/>
              <a:gd name="T10" fmla="*/ 189 w 886"/>
              <a:gd name="T11" fmla="*/ 0 h 2198"/>
              <a:gd name="T12" fmla="*/ 705 w 886"/>
              <a:gd name="T13" fmla="*/ 0 h 2198"/>
              <a:gd name="T14" fmla="*/ 885 w 886"/>
              <a:gd name="T15" fmla="*/ 190 h 2198"/>
              <a:gd name="T16" fmla="*/ 885 w 886"/>
              <a:gd name="T17" fmla="*/ 2007 h 2198"/>
              <a:gd name="T18" fmla="*/ 705 w 886"/>
              <a:gd name="T19" fmla="*/ 2197 h 2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6" h="2198">
                <a:moveTo>
                  <a:pt x="705" y="2197"/>
                </a:moveTo>
                <a:lnTo>
                  <a:pt x="705" y="2197"/>
                </a:lnTo>
                <a:cubicBezTo>
                  <a:pt x="189" y="2197"/>
                  <a:pt x="189" y="2197"/>
                  <a:pt x="189" y="2197"/>
                </a:cubicBezTo>
                <a:cubicBezTo>
                  <a:pt x="81" y="2197"/>
                  <a:pt x="0" y="2115"/>
                  <a:pt x="0" y="2007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1"/>
                  <a:pt x="81" y="0"/>
                  <a:pt x="189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804" y="0"/>
                  <a:pt x="885" y="81"/>
                  <a:pt x="885" y="190"/>
                </a:cubicBezTo>
                <a:cubicBezTo>
                  <a:pt x="885" y="2007"/>
                  <a:pt x="885" y="2007"/>
                  <a:pt x="885" y="2007"/>
                </a:cubicBezTo>
                <a:cubicBezTo>
                  <a:pt x="885" y="2115"/>
                  <a:pt x="804" y="2197"/>
                  <a:pt x="705" y="21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33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51E4DD7A-192D-3A40-8001-E58FFA9D93D7}"/>
              </a:ext>
            </a:extLst>
          </p:cNvPr>
          <p:cNvGrpSpPr/>
          <p:nvPr/>
        </p:nvGrpSpPr>
        <p:grpSpPr>
          <a:xfrm>
            <a:off x="2668308" y="540715"/>
            <a:ext cx="19041035" cy="2561450"/>
            <a:chOff x="2668308" y="861425"/>
            <a:chExt cx="19041035" cy="2561450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DD694DA6-936F-AE40-9067-ECA4FEEA5E45}"/>
                </a:ext>
              </a:extLst>
            </p:cNvPr>
            <p:cNvSpPr txBox="1"/>
            <p:nvPr/>
          </p:nvSpPr>
          <p:spPr>
            <a:xfrm>
              <a:off x="9008317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4C10B20C-5009-DA4A-B3C8-8094B4BDE1A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1" name="Freeform 270">
            <a:extLst>
              <a:ext uri="{FF2B5EF4-FFF2-40B4-BE49-F238E27FC236}">
                <a16:creationId xmlns:a16="http://schemas.microsoft.com/office/drawing/2014/main" id="{C0E86C7E-9470-8C40-90F0-741BF6516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163" y="9731874"/>
            <a:ext cx="1234303" cy="1228717"/>
          </a:xfrm>
          <a:custGeom>
            <a:avLst/>
            <a:gdLst>
              <a:gd name="T0" fmla="*/ 972 w 973"/>
              <a:gd name="T1" fmla="*/ 482 h 972"/>
              <a:gd name="T2" fmla="*/ 972 w 973"/>
              <a:gd name="T3" fmla="*/ 482 h 972"/>
              <a:gd name="T4" fmla="*/ 482 w 973"/>
              <a:gd name="T5" fmla="*/ 971 h 972"/>
              <a:gd name="T6" fmla="*/ 0 w 973"/>
              <a:gd name="T7" fmla="*/ 482 h 972"/>
              <a:gd name="T8" fmla="*/ 482 w 973"/>
              <a:gd name="T9" fmla="*/ 0 h 972"/>
              <a:gd name="T10" fmla="*/ 972 w 973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972">
                <a:moveTo>
                  <a:pt x="972" y="482"/>
                </a:moveTo>
                <a:lnTo>
                  <a:pt x="972" y="482"/>
                </a:lnTo>
                <a:cubicBezTo>
                  <a:pt x="972" y="750"/>
                  <a:pt x="750" y="971"/>
                  <a:pt x="482" y="971"/>
                </a:cubicBezTo>
                <a:cubicBezTo>
                  <a:pt x="214" y="971"/>
                  <a:pt x="0" y="750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72" y="214"/>
                  <a:pt x="972" y="4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71">
            <a:extLst>
              <a:ext uri="{FF2B5EF4-FFF2-40B4-BE49-F238E27FC236}">
                <a16:creationId xmlns:a16="http://schemas.microsoft.com/office/drawing/2014/main" id="{29B2C05C-AFEE-D644-95C2-39970D767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695" y="9731874"/>
            <a:ext cx="1234300" cy="1228717"/>
          </a:xfrm>
          <a:custGeom>
            <a:avLst/>
            <a:gdLst>
              <a:gd name="T0" fmla="*/ 972 w 973"/>
              <a:gd name="T1" fmla="*/ 482 h 972"/>
              <a:gd name="T2" fmla="*/ 972 w 973"/>
              <a:gd name="T3" fmla="*/ 482 h 972"/>
              <a:gd name="T4" fmla="*/ 490 w 973"/>
              <a:gd name="T5" fmla="*/ 971 h 972"/>
              <a:gd name="T6" fmla="*/ 0 w 973"/>
              <a:gd name="T7" fmla="*/ 482 h 972"/>
              <a:gd name="T8" fmla="*/ 490 w 973"/>
              <a:gd name="T9" fmla="*/ 0 h 972"/>
              <a:gd name="T10" fmla="*/ 972 w 973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972">
                <a:moveTo>
                  <a:pt x="972" y="482"/>
                </a:moveTo>
                <a:lnTo>
                  <a:pt x="972" y="482"/>
                </a:lnTo>
                <a:cubicBezTo>
                  <a:pt x="972" y="750"/>
                  <a:pt x="758" y="971"/>
                  <a:pt x="490" y="971"/>
                </a:cubicBezTo>
                <a:cubicBezTo>
                  <a:pt x="222" y="971"/>
                  <a:pt x="0" y="750"/>
                  <a:pt x="0" y="482"/>
                </a:cubicBezTo>
                <a:cubicBezTo>
                  <a:pt x="0" y="214"/>
                  <a:pt x="222" y="0"/>
                  <a:pt x="490" y="0"/>
                </a:cubicBezTo>
                <a:cubicBezTo>
                  <a:pt x="758" y="0"/>
                  <a:pt x="972" y="214"/>
                  <a:pt x="972" y="4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72">
            <a:extLst>
              <a:ext uri="{FF2B5EF4-FFF2-40B4-BE49-F238E27FC236}">
                <a16:creationId xmlns:a16="http://schemas.microsoft.com/office/drawing/2014/main" id="{EC0115C7-38C9-B84D-931C-5A68DFF26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2287" y="9731874"/>
            <a:ext cx="1228717" cy="1228717"/>
          </a:xfrm>
          <a:custGeom>
            <a:avLst/>
            <a:gdLst>
              <a:gd name="T0" fmla="*/ 971 w 972"/>
              <a:gd name="T1" fmla="*/ 482 h 972"/>
              <a:gd name="T2" fmla="*/ 971 w 972"/>
              <a:gd name="T3" fmla="*/ 482 h 972"/>
              <a:gd name="T4" fmla="*/ 481 w 972"/>
              <a:gd name="T5" fmla="*/ 971 h 972"/>
              <a:gd name="T6" fmla="*/ 0 w 972"/>
              <a:gd name="T7" fmla="*/ 482 h 972"/>
              <a:gd name="T8" fmla="*/ 481 w 972"/>
              <a:gd name="T9" fmla="*/ 0 h 972"/>
              <a:gd name="T10" fmla="*/ 971 w 972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971" y="482"/>
                </a:moveTo>
                <a:lnTo>
                  <a:pt x="971" y="482"/>
                </a:lnTo>
                <a:cubicBezTo>
                  <a:pt x="971" y="750"/>
                  <a:pt x="749" y="971"/>
                  <a:pt x="481" y="971"/>
                </a:cubicBezTo>
                <a:cubicBezTo>
                  <a:pt x="214" y="971"/>
                  <a:pt x="0" y="750"/>
                  <a:pt x="0" y="482"/>
                </a:cubicBezTo>
                <a:cubicBezTo>
                  <a:pt x="0" y="214"/>
                  <a:pt x="214" y="0"/>
                  <a:pt x="481" y="0"/>
                </a:cubicBezTo>
                <a:cubicBezTo>
                  <a:pt x="749" y="0"/>
                  <a:pt x="971" y="214"/>
                  <a:pt x="971" y="4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73">
            <a:extLst>
              <a:ext uri="{FF2B5EF4-FFF2-40B4-BE49-F238E27FC236}">
                <a16:creationId xmlns:a16="http://schemas.microsoft.com/office/drawing/2014/main" id="{E4CC2A5D-13CB-FA4C-B549-6451A3047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4773" y="9731874"/>
            <a:ext cx="1234300" cy="1228717"/>
          </a:xfrm>
          <a:custGeom>
            <a:avLst/>
            <a:gdLst>
              <a:gd name="T0" fmla="*/ 972 w 973"/>
              <a:gd name="T1" fmla="*/ 482 h 972"/>
              <a:gd name="T2" fmla="*/ 972 w 973"/>
              <a:gd name="T3" fmla="*/ 482 h 972"/>
              <a:gd name="T4" fmla="*/ 490 w 973"/>
              <a:gd name="T5" fmla="*/ 971 h 972"/>
              <a:gd name="T6" fmla="*/ 0 w 973"/>
              <a:gd name="T7" fmla="*/ 482 h 972"/>
              <a:gd name="T8" fmla="*/ 490 w 973"/>
              <a:gd name="T9" fmla="*/ 0 h 972"/>
              <a:gd name="T10" fmla="*/ 972 w 973"/>
              <a:gd name="T11" fmla="*/ 48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" h="972">
                <a:moveTo>
                  <a:pt x="972" y="482"/>
                </a:moveTo>
                <a:lnTo>
                  <a:pt x="972" y="482"/>
                </a:lnTo>
                <a:cubicBezTo>
                  <a:pt x="972" y="750"/>
                  <a:pt x="758" y="971"/>
                  <a:pt x="490" y="971"/>
                </a:cubicBezTo>
                <a:cubicBezTo>
                  <a:pt x="223" y="971"/>
                  <a:pt x="0" y="750"/>
                  <a:pt x="0" y="482"/>
                </a:cubicBezTo>
                <a:cubicBezTo>
                  <a:pt x="0" y="214"/>
                  <a:pt x="223" y="0"/>
                  <a:pt x="490" y="0"/>
                </a:cubicBezTo>
                <a:cubicBezTo>
                  <a:pt x="758" y="0"/>
                  <a:pt x="972" y="214"/>
                  <a:pt x="972" y="4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81">
            <a:extLst>
              <a:ext uri="{FF2B5EF4-FFF2-40B4-BE49-F238E27FC236}">
                <a16:creationId xmlns:a16="http://schemas.microsoft.com/office/drawing/2014/main" id="{944B8329-2F76-6D47-ABFE-ABC441481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3522" y="10357403"/>
            <a:ext cx="195476" cy="273670"/>
          </a:xfrm>
          <a:custGeom>
            <a:avLst/>
            <a:gdLst>
              <a:gd name="T0" fmla="*/ 153 w 154"/>
              <a:gd name="T1" fmla="*/ 214 h 215"/>
              <a:gd name="T2" fmla="*/ 153 w 154"/>
              <a:gd name="T3" fmla="*/ 214 h 215"/>
              <a:gd name="T4" fmla="*/ 0 w 154"/>
              <a:gd name="T5" fmla="*/ 214 h 215"/>
              <a:gd name="T6" fmla="*/ 0 w 154"/>
              <a:gd name="T7" fmla="*/ 30 h 215"/>
              <a:gd name="T8" fmla="*/ 30 w 154"/>
              <a:gd name="T9" fmla="*/ 0 h 215"/>
              <a:gd name="T10" fmla="*/ 122 w 154"/>
              <a:gd name="T11" fmla="*/ 0 h 215"/>
              <a:gd name="T12" fmla="*/ 153 w 154"/>
              <a:gd name="T13" fmla="*/ 30 h 215"/>
              <a:gd name="T14" fmla="*/ 153 w 154"/>
              <a:gd name="T15" fmla="*/ 214 h 215"/>
              <a:gd name="T16" fmla="*/ 30 w 154"/>
              <a:gd name="T17" fmla="*/ 184 h 215"/>
              <a:gd name="T18" fmla="*/ 30 w 154"/>
              <a:gd name="T19" fmla="*/ 184 h 215"/>
              <a:gd name="T20" fmla="*/ 122 w 154"/>
              <a:gd name="T21" fmla="*/ 184 h 215"/>
              <a:gd name="T22" fmla="*/ 122 w 154"/>
              <a:gd name="T23" fmla="*/ 30 h 215"/>
              <a:gd name="T24" fmla="*/ 122 w 154"/>
              <a:gd name="T25" fmla="*/ 30 h 215"/>
              <a:gd name="T26" fmla="*/ 30 w 154"/>
              <a:gd name="T27" fmla="*/ 30 h 215"/>
              <a:gd name="T28" fmla="*/ 30 w 154"/>
              <a:gd name="T29" fmla="*/ 30 h 215"/>
              <a:gd name="T30" fmla="*/ 30 w 154"/>
              <a:gd name="T31" fmla="*/ 18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15">
                <a:moveTo>
                  <a:pt x="153" y="214"/>
                </a:moveTo>
                <a:lnTo>
                  <a:pt x="153" y="214"/>
                </a:lnTo>
                <a:cubicBezTo>
                  <a:pt x="0" y="214"/>
                  <a:pt x="0" y="214"/>
                  <a:pt x="0" y="2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0"/>
                </a:cubicBezTo>
                <a:lnTo>
                  <a:pt x="153" y="214"/>
                </a:lnTo>
                <a:close/>
                <a:moveTo>
                  <a:pt x="30" y="184"/>
                </a:moveTo>
                <a:lnTo>
                  <a:pt x="30" y="184"/>
                </a:lnTo>
                <a:cubicBezTo>
                  <a:pt x="122" y="184"/>
                  <a:pt x="122" y="184"/>
                  <a:pt x="122" y="184"/>
                </a:cubicBezTo>
                <a:cubicBezTo>
                  <a:pt x="122" y="30"/>
                  <a:pt x="122" y="30"/>
                  <a:pt x="122" y="30"/>
                </a:cubicBezTo>
                <a:lnTo>
                  <a:pt x="122" y="30"/>
                </a:lnTo>
                <a:cubicBezTo>
                  <a:pt x="30" y="30"/>
                  <a:pt x="30" y="30"/>
                  <a:pt x="30" y="30"/>
                </a:cubicBezTo>
                <a:lnTo>
                  <a:pt x="30" y="30"/>
                </a:lnTo>
                <a:lnTo>
                  <a:pt x="30" y="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82">
            <a:extLst>
              <a:ext uri="{FF2B5EF4-FFF2-40B4-BE49-F238E27FC236}">
                <a16:creationId xmlns:a16="http://schemas.microsoft.com/office/drawing/2014/main" id="{E19489EB-B242-B040-A0DB-A586C32E1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383" y="10284799"/>
            <a:ext cx="575265" cy="357445"/>
          </a:xfrm>
          <a:custGeom>
            <a:avLst/>
            <a:gdLst>
              <a:gd name="T0" fmla="*/ 398 w 453"/>
              <a:gd name="T1" fmla="*/ 283 h 284"/>
              <a:gd name="T2" fmla="*/ 398 w 453"/>
              <a:gd name="T3" fmla="*/ 283 h 284"/>
              <a:gd name="T4" fmla="*/ 46 w 453"/>
              <a:gd name="T5" fmla="*/ 283 h 284"/>
              <a:gd name="T6" fmla="*/ 0 w 453"/>
              <a:gd name="T7" fmla="*/ 237 h 284"/>
              <a:gd name="T8" fmla="*/ 0 w 453"/>
              <a:gd name="T9" fmla="*/ 53 h 284"/>
              <a:gd name="T10" fmla="*/ 23 w 453"/>
              <a:gd name="T11" fmla="*/ 30 h 284"/>
              <a:gd name="T12" fmla="*/ 38 w 453"/>
              <a:gd name="T13" fmla="*/ 53 h 284"/>
              <a:gd name="T14" fmla="*/ 38 w 453"/>
              <a:gd name="T15" fmla="*/ 237 h 284"/>
              <a:gd name="T16" fmla="*/ 46 w 453"/>
              <a:gd name="T17" fmla="*/ 245 h 284"/>
              <a:gd name="T18" fmla="*/ 398 w 453"/>
              <a:gd name="T19" fmla="*/ 245 h 284"/>
              <a:gd name="T20" fmla="*/ 406 w 453"/>
              <a:gd name="T21" fmla="*/ 237 h 284"/>
              <a:gd name="T22" fmla="*/ 406 w 453"/>
              <a:gd name="T23" fmla="*/ 0 h 284"/>
              <a:gd name="T24" fmla="*/ 452 w 453"/>
              <a:gd name="T25" fmla="*/ 0 h 284"/>
              <a:gd name="T26" fmla="*/ 452 w 453"/>
              <a:gd name="T27" fmla="*/ 237 h 284"/>
              <a:gd name="T28" fmla="*/ 398 w 453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3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8" y="30"/>
                  <a:pt x="23" y="30"/>
                </a:cubicBezTo>
                <a:cubicBezTo>
                  <a:pt x="31" y="30"/>
                  <a:pt x="38" y="38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lnTo>
                  <a:pt x="46" y="245"/>
                </a:ln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37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52" y="237"/>
                  <a:pt x="452" y="237"/>
                  <a:pt x="452" y="237"/>
                </a:cubicBezTo>
                <a:cubicBezTo>
                  <a:pt x="452" y="260"/>
                  <a:pt x="429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83">
            <a:extLst>
              <a:ext uri="{FF2B5EF4-FFF2-40B4-BE49-F238E27FC236}">
                <a16:creationId xmlns:a16="http://schemas.microsoft.com/office/drawing/2014/main" id="{5572D0A9-021A-684D-A7AD-94CC3A6C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0119" y="10050226"/>
            <a:ext cx="653452" cy="262497"/>
          </a:xfrm>
          <a:custGeom>
            <a:avLst/>
            <a:gdLst>
              <a:gd name="T0" fmla="*/ 436 w 514"/>
              <a:gd name="T1" fmla="*/ 207 h 208"/>
              <a:gd name="T2" fmla="*/ 436 w 514"/>
              <a:gd name="T3" fmla="*/ 207 h 208"/>
              <a:gd name="T4" fmla="*/ 375 w 514"/>
              <a:gd name="T5" fmla="*/ 184 h 208"/>
              <a:gd name="T6" fmla="*/ 313 w 514"/>
              <a:gd name="T7" fmla="*/ 207 h 208"/>
              <a:gd name="T8" fmla="*/ 260 w 514"/>
              <a:gd name="T9" fmla="*/ 184 h 208"/>
              <a:gd name="T10" fmla="*/ 199 w 514"/>
              <a:gd name="T11" fmla="*/ 207 h 208"/>
              <a:gd name="T12" fmla="*/ 138 w 514"/>
              <a:gd name="T13" fmla="*/ 184 h 208"/>
              <a:gd name="T14" fmla="*/ 76 w 514"/>
              <a:gd name="T15" fmla="*/ 207 h 208"/>
              <a:gd name="T16" fmla="*/ 0 w 514"/>
              <a:gd name="T17" fmla="*/ 122 h 208"/>
              <a:gd name="T18" fmla="*/ 0 w 514"/>
              <a:gd name="T19" fmla="*/ 115 h 208"/>
              <a:gd name="T20" fmla="*/ 69 w 514"/>
              <a:gd name="T21" fmla="*/ 15 h 208"/>
              <a:gd name="T22" fmla="*/ 107 w 514"/>
              <a:gd name="T23" fmla="*/ 0 h 208"/>
              <a:gd name="T24" fmla="*/ 413 w 514"/>
              <a:gd name="T25" fmla="*/ 0 h 208"/>
              <a:gd name="T26" fmla="*/ 413 w 514"/>
              <a:gd name="T27" fmla="*/ 0 h 208"/>
              <a:gd name="T28" fmla="*/ 444 w 514"/>
              <a:gd name="T29" fmla="*/ 15 h 208"/>
              <a:gd name="T30" fmla="*/ 513 w 514"/>
              <a:gd name="T31" fmla="*/ 122 h 208"/>
              <a:gd name="T32" fmla="*/ 513 w 514"/>
              <a:gd name="T33" fmla="*/ 122 h 208"/>
              <a:gd name="T34" fmla="*/ 444 w 514"/>
              <a:gd name="T35" fmla="*/ 207 h 208"/>
              <a:gd name="T36" fmla="*/ 436 w 514"/>
              <a:gd name="T37" fmla="*/ 207 h 208"/>
              <a:gd name="T38" fmla="*/ 375 w 514"/>
              <a:gd name="T39" fmla="*/ 130 h 208"/>
              <a:gd name="T40" fmla="*/ 375 w 514"/>
              <a:gd name="T41" fmla="*/ 130 h 208"/>
              <a:gd name="T42" fmla="*/ 375 w 514"/>
              <a:gd name="T43" fmla="*/ 130 h 208"/>
              <a:gd name="T44" fmla="*/ 398 w 514"/>
              <a:gd name="T45" fmla="*/ 145 h 208"/>
              <a:gd name="T46" fmla="*/ 436 w 514"/>
              <a:gd name="T47" fmla="*/ 168 h 208"/>
              <a:gd name="T48" fmla="*/ 474 w 514"/>
              <a:gd name="T49" fmla="*/ 130 h 208"/>
              <a:gd name="T50" fmla="*/ 413 w 514"/>
              <a:gd name="T51" fmla="*/ 38 h 208"/>
              <a:gd name="T52" fmla="*/ 107 w 514"/>
              <a:gd name="T53" fmla="*/ 38 h 208"/>
              <a:gd name="T54" fmla="*/ 107 w 514"/>
              <a:gd name="T55" fmla="*/ 38 h 208"/>
              <a:gd name="T56" fmla="*/ 46 w 514"/>
              <a:gd name="T57" fmla="*/ 130 h 208"/>
              <a:gd name="T58" fmla="*/ 76 w 514"/>
              <a:gd name="T59" fmla="*/ 168 h 208"/>
              <a:gd name="T60" fmla="*/ 115 w 514"/>
              <a:gd name="T61" fmla="*/ 145 h 208"/>
              <a:gd name="T62" fmla="*/ 138 w 514"/>
              <a:gd name="T63" fmla="*/ 130 h 208"/>
              <a:gd name="T64" fmla="*/ 138 w 514"/>
              <a:gd name="T65" fmla="*/ 130 h 208"/>
              <a:gd name="T66" fmla="*/ 168 w 514"/>
              <a:gd name="T67" fmla="*/ 145 h 208"/>
              <a:gd name="T68" fmla="*/ 199 w 514"/>
              <a:gd name="T69" fmla="*/ 168 h 208"/>
              <a:gd name="T70" fmla="*/ 237 w 514"/>
              <a:gd name="T71" fmla="*/ 145 h 208"/>
              <a:gd name="T72" fmla="*/ 260 w 514"/>
              <a:gd name="T73" fmla="*/ 130 h 208"/>
              <a:gd name="T74" fmla="*/ 260 w 514"/>
              <a:gd name="T75" fmla="*/ 130 h 208"/>
              <a:gd name="T76" fmla="*/ 283 w 514"/>
              <a:gd name="T77" fmla="*/ 145 h 208"/>
              <a:gd name="T78" fmla="*/ 313 w 514"/>
              <a:gd name="T79" fmla="*/ 168 h 208"/>
              <a:gd name="T80" fmla="*/ 352 w 514"/>
              <a:gd name="T81" fmla="*/ 145 h 208"/>
              <a:gd name="T82" fmla="*/ 375 w 514"/>
              <a:gd name="T83" fmla="*/ 130 h 208"/>
              <a:gd name="T84" fmla="*/ 436 w 514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60" y="199"/>
                  <a:pt x="337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8"/>
                  <a:pt x="0" y="122"/>
                </a:cubicBezTo>
                <a:cubicBezTo>
                  <a:pt x="0" y="115"/>
                  <a:pt x="0" y="115"/>
                  <a:pt x="0" y="115"/>
                </a:cubicBezTo>
                <a:cubicBezTo>
                  <a:pt x="69" y="15"/>
                  <a:pt x="69" y="15"/>
                  <a:pt x="69" y="15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0"/>
                  <a:pt x="444" y="15"/>
                </a:cubicBezTo>
                <a:cubicBezTo>
                  <a:pt x="513" y="122"/>
                  <a:pt x="513" y="122"/>
                  <a:pt x="513" y="122"/>
                </a:cubicBezTo>
                <a:lnTo>
                  <a:pt x="513" y="122"/>
                </a:lnTo>
                <a:cubicBezTo>
                  <a:pt x="513" y="168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3" y="130"/>
                  <a:pt x="398" y="138"/>
                  <a:pt x="398" y="145"/>
                </a:cubicBezTo>
                <a:cubicBezTo>
                  <a:pt x="405" y="161"/>
                  <a:pt x="421" y="168"/>
                  <a:pt x="436" y="168"/>
                </a:cubicBezTo>
                <a:cubicBezTo>
                  <a:pt x="459" y="168"/>
                  <a:pt x="467" y="153"/>
                  <a:pt x="474" y="130"/>
                </a:cubicBezTo>
                <a:cubicBezTo>
                  <a:pt x="413" y="38"/>
                  <a:pt x="413" y="38"/>
                  <a:pt x="413" y="38"/>
                </a:cubicBezTo>
                <a:cubicBezTo>
                  <a:pt x="107" y="38"/>
                  <a:pt x="107" y="38"/>
                  <a:pt x="107" y="38"/>
                </a:cubicBezTo>
                <a:lnTo>
                  <a:pt x="107" y="38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45"/>
                  <a:pt x="61" y="161"/>
                  <a:pt x="76" y="168"/>
                </a:cubicBezTo>
                <a:cubicBezTo>
                  <a:pt x="99" y="168"/>
                  <a:pt x="115" y="161"/>
                  <a:pt x="115" y="145"/>
                </a:cubicBezTo>
                <a:cubicBezTo>
                  <a:pt x="122" y="130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0"/>
                  <a:pt x="168" y="145"/>
                </a:cubicBezTo>
                <a:cubicBezTo>
                  <a:pt x="168" y="153"/>
                  <a:pt x="183" y="168"/>
                  <a:pt x="199" y="168"/>
                </a:cubicBezTo>
                <a:cubicBezTo>
                  <a:pt x="214" y="168"/>
                  <a:pt x="229" y="153"/>
                  <a:pt x="237" y="145"/>
                </a:cubicBezTo>
                <a:cubicBezTo>
                  <a:pt x="237" y="130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0"/>
                  <a:pt x="283" y="145"/>
                </a:cubicBezTo>
                <a:cubicBezTo>
                  <a:pt x="291" y="153"/>
                  <a:pt x="298" y="168"/>
                  <a:pt x="313" y="168"/>
                </a:cubicBezTo>
                <a:cubicBezTo>
                  <a:pt x="329" y="168"/>
                  <a:pt x="344" y="153"/>
                  <a:pt x="352" y="145"/>
                </a:cubicBezTo>
                <a:cubicBezTo>
                  <a:pt x="360" y="130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84">
            <a:extLst>
              <a:ext uri="{FF2B5EF4-FFF2-40B4-BE49-F238E27FC236}">
                <a16:creationId xmlns:a16="http://schemas.microsoft.com/office/drawing/2014/main" id="{BF825484-9031-CA4D-A79B-CCD065FD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6274" y="10318309"/>
            <a:ext cx="167552" cy="39094"/>
          </a:xfrm>
          <a:custGeom>
            <a:avLst/>
            <a:gdLst>
              <a:gd name="T0" fmla="*/ 130 w 131"/>
              <a:gd name="T1" fmla="*/ 31 h 32"/>
              <a:gd name="T2" fmla="*/ 0 w 131"/>
              <a:gd name="T3" fmla="*/ 31 h 32"/>
              <a:gd name="T4" fmla="*/ 0 w 131"/>
              <a:gd name="T5" fmla="*/ 0 h 32"/>
              <a:gd name="T6" fmla="*/ 130 w 131"/>
              <a:gd name="T7" fmla="*/ 0 h 32"/>
              <a:gd name="T8" fmla="*/ 130 w 131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32">
                <a:moveTo>
                  <a:pt x="130" y="31"/>
                </a:moveTo>
                <a:lnTo>
                  <a:pt x="0" y="31"/>
                </a:lnTo>
                <a:lnTo>
                  <a:pt x="0" y="0"/>
                </a:lnTo>
                <a:lnTo>
                  <a:pt x="130" y="0"/>
                </a:lnTo>
                <a:lnTo>
                  <a:pt x="130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85">
            <a:extLst>
              <a:ext uri="{FF2B5EF4-FFF2-40B4-BE49-F238E27FC236}">
                <a16:creationId xmlns:a16="http://schemas.microsoft.com/office/drawing/2014/main" id="{E513D959-11FF-1343-A93B-7FD12129E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028" y="10212191"/>
            <a:ext cx="167552" cy="312764"/>
          </a:xfrm>
          <a:custGeom>
            <a:avLst/>
            <a:gdLst>
              <a:gd name="T0" fmla="*/ 54 w 131"/>
              <a:gd name="T1" fmla="*/ 0 h 246"/>
              <a:gd name="T2" fmla="*/ 54 w 131"/>
              <a:gd name="T3" fmla="*/ 0 h 246"/>
              <a:gd name="T4" fmla="*/ 0 w 131"/>
              <a:gd name="T5" fmla="*/ 0 h 246"/>
              <a:gd name="T6" fmla="*/ 0 w 131"/>
              <a:gd name="T7" fmla="*/ 31 h 246"/>
              <a:gd name="T8" fmla="*/ 39 w 131"/>
              <a:gd name="T9" fmla="*/ 31 h 246"/>
              <a:gd name="T10" fmla="*/ 54 w 131"/>
              <a:gd name="T11" fmla="*/ 31 h 246"/>
              <a:gd name="T12" fmla="*/ 100 w 131"/>
              <a:gd name="T13" fmla="*/ 92 h 246"/>
              <a:gd name="T14" fmla="*/ 100 w 131"/>
              <a:gd name="T15" fmla="*/ 215 h 246"/>
              <a:gd name="T16" fmla="*/ 23 w 131"/>
              <a:gd name="T17" fmla="*/ 215 h 246"/>
              <a:gd name="T18" fmla="*/ 23 w 131"/>
              <a:gd name="T19" fmla="*/ 230 h 246"/>
              <a:gd name="T20" fmla="*/ 16 w 131"/>
              <a:gd name="T21" fmla="*/ 245 h 246"/>
              <a:gd name="T22" fmla="*/ 100 w 131"/>
              <a:gd name="T23" fmla="*/ 245 h 246"/>
              <a:gd name="T24" fmla="*/ 130 w 131"/>
              <a:gd name="T25" fmla="*/ 215 h 246"/>
              <a:gd name="T26" fmla="*/ 130 w 131"/>
              <a:gd name="T27" fmla="*/ 84 h 246"/>
              <a:gd name="T28" fmla="*/ 130 w 131"/>
              <a:gd name="T29" fmla="*/ 77 h 246"/>
              <a:gd name="T30" fmla="*/ 69 w 131"/>
              <a:gd name="T31" fmla="*/ 0 h 246"/>
              <a:gd name="T32" fmla="*/ 54 w 131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1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46" y="31"/>
                  <a:pt x="46" y="31"/>
                  <a:pt x="54" y="31"/>
                </a:cubicBezTo>
                <a:cubicBezTo>
                  <a:pt x="100" y="92"/>
                  <a:pt x="100" y="92"/>
                  <a:pt x="100" y="92"/>
                </a:cubicBezTo>
                <a:cubicBezTo>
                  <a:pt x="100" y="215"/>
                  <a:pt x="100" y="215"/>
                  <a:pt x="100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23" y="222"/>
                  <a:pt x="23" y="230"/>
                </a:cubicBezTo>
                <a:cubicBezTo>
                  <a:pt x="23" y="230"/>
                  <a:pt x="23" y="237"/>
                  <a:pt x="16" y="245"/>
                </a:cubicBezTo>
                <a:cubicBezTo>
                  <a:pt x="100" y="245"/>
                  <a:pt x="100" y="245"/>
                  <a:pt x="100" y="245"/>
                </a:cubicBezTo>
                <a:cubicBezTo>
                  <a:pt x="115" y="245"/>
                  <a:pt x="130" y="230"/>
                  <a:pt x="130" y="215"/>
                </a:cubicBezTo>
                <a:cubicBezTo>
                  <a:pt x="130" y="84"/>
                  <a:pt x="130" y="84"/>
                  <a:pt x="130" y="84"/>
                </a:cubicBezTo>
                <a:lnTo>
                  <a:pt x="130" y="77"/>
                </a:lnTo>
                <a:cubicBezTo>
                  <a:pt x="69" y="0"/>
                  <a:pt x="69" y="0"/>
                  <a:pt x="69" y="0"/>
                </a:cubicBezTo>
                <a:cubicBezTo>
                  <a:pt x="62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86">
            <a:extLst>
              <a:ext uri="{FF2B5EF4-FFF2-40B4-BE49-F238E27FC236}">
                <a16:creationId xmlns:a16="http://schemas.microsoft.com/office/drawing/2014/main" id="{F99E0F3C-D09F-B949-8B02-82F4BF9DC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284" y="10474691"/>
            <a:ext cx="195479" cy="61434"/>
          </a:xfrm>
          <a:custGeom>
            <a:avLst/>
            <a:gdLst>
              <a:gd name="T0" fmla="*/ 145 w 154"/>
              <a:gd name="T1" fmla="*/ 0 h 47"/>
              <a:gd name="T2" fmla="*/ 145 w 154"/>
              <a:gd name="T3" fmla="*/ 0 h 47"/>
              <a:gd name="T4" fmla="*/ 0 w 154"/>
              <a:gd name="T5" fmla="*/ 0 h 47"/>
              <a:gd name="T6" fmla="*/ 7 w 154"/>
              <a:gd name="T7" fmla="*/ 23 h 47"/>
              <a:gd name="T8" fmla="*/ 0 w 154"/>
              <a:gd name="T9" fmla="*/ 46 h 47"/>
              <a:gd name="T10" fmla="*/ 153 w 154"/>
              <a:gd name="T11" fmla="*/ 46 h 47"/>
              <a:gd name="T12" fmla="*/ 145 w 154"/>
              <a:gd name="T13" fmla="*/ 23 h 47"/>
              <a:gd name="T14" fmla="*/ 145 w 154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7">
                <a:moveTo>
                  <a:pt x="145" y="0"/>
                </a:moveTo>
                <a:lnTo>
                  <a:pt x="145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7" y="15"/>
                  <a:pt x="7" y="23"/>
                </a:cubicBezTo>
                <a:cubicBezTo>
                  <a:pt x="7" y="30"/>
                  <a:pt x="0" y="38"/>
                  <a:pt x="0" y="46"/>
                </a:cubicBezTo>
                <a:cubicBezTo>
                  <a:pt x="153" y="46"/>
                  <a:pt x="153" y="46"/>
                  <a:pt x="153" y="46"/>
                </a:cubicBezTo>
                <a:cubicBezTo>
                  <a:pt x="145" y="38"/>
                  <a:pt x="145" y="30"/>
                  <a:pt x="145" y="23"/>
                </a:cubicBezTo>
                <a:cubicBezTo>
                  <a:pt x="145" y="15"/>
                  <a:pt x="145" y="8"/>
                  <a:pt x="14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87">
            <a:extLst>
              <a:ext uri="{FF2B5EF4-FFF2-40B4-BE49-F238E27FC236}">
                <a16:creationId xmlns:a16="http://schemas.microsoft.com/office/drawing/2014/main" id="{5DA78EA7-2607-8742-9A96-2390C3D6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1541" y="10117246"/>
            <a:ext cx="491487" cy="351858"/>
          </a:xfrm>
          <a:custGeom>
            <a:avLst/>
            <a:gdLst>
              <a:gd name="T0" fmla="*/ 374 w 390"/>
              <a:gd name="T1" fmla="*/ 268 h 276"/>
              <a:gd name="T2" fmla="*/ 374 w 390"/>
              <a:gd name="T3" fmla="*/ 268 h 276"/>
              <a:gd name="T4" fmla="*/ 389 w 390"/>
              <a:gd name="T5" fmla="*/ 268 h 276"/>
              <a:gd name="T6" fmla="*/ 389 w 390"/>
              <a:gd name="T7" fmla="*/ 107 h 276"/>
              <a:gd name="T8" fmla="*/ 389 w 390"/>
              <a:gd name="T9" fmla="*/ 76 h 276"/>
              <a:gd name="T10" fmla="*/ 389 w 390"/>
              <a:gd name="T11" fmla="*/ 38 h 276"/>
              <a:gd name="T12" fmla="*/ 351 w 390"/>
              <a:gd name="T13" fmla="*/ 0 h 276"/>
              <a:gd name="T14" fmla="*/ 23 w 390"/>
              <a:gd name="T15" fmla="*/ 0 h 276"/>
              <a:gd name="T16" fmla="*/ 0 w 390"/>
              <a:gd name="T17" fmla="*/ 15 h 276"/>
              <a:gd name="T18" fmla="*/ 23 w 390"/>
              <a:gd name="T19" fmla="*/ 38 h 276"/>
              <a:gd name="T20" fmla="*/ 351 w 390"/>
              <a:gd name="T21" fmla="*/ 38 h 276"/>
              <a:gd name="T22" fmla="*/ 351 w 390"/>
              <a:gd name="T23" fmla="*/ 275 h 276"/>
              <a:gd name="T24" fmla="*/ 374 w 390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0" h="276">
                <a:moveTo>
                  <a:pt x="374" y="268"/>
                </a:moveTo>
                <a:lnTo>
                  <a:pt x="374" y="268"/>
                </a:lnTo>
                <a:cubicBezTo>
                  <a:pt x="382" y="268"/>
                  <a:pt x="382" y="268"/>
                  <a:pt x="389" y="268"/>
                </a:cubicBezTo>
                <a:cubicBezTo>
                  <a:pt x="389" y="107"/>
                  <a:pt x="389" y="107"/>
                  <a:pt x="389" y="107"/>
                </a:cubicBezTo>
                <a:cubicBezTo>
                  <a:pt x="389" y="76"/>
                  <a:pt x="389" y="76"/>
                  <a:pt x="389" y="76"/>
                </a:cubicBezTo>
                <a:cubicBezTo>
                  <a:pt x="389" y="38"/>
                  <a:pt x="389" y="38"/>
                  <a:pt x="389" y="38"/>
                </a:cubicBezTo>
                <a:cubicBezTo>
                  <a:pt x="389" y="15"/>
                  <a:pt x="374" y="0"/>
                  <a:pt x="35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0" y="7"/>
                  <a:pt x="0" y="15"/>
                </a:cubicBezTo>
                <a:cubicBezTo>
                  <a:pt x="0" y="30"/>
                  <a:pt x="15" y="38"/>
                  <a:pt x="23" y="38"/>
                </a:cubicBezTo>
                <a:cubicBezTo>
                  <a:pt x="351" y="38"/>
                  <a:pt x="351" y="38"/>
                  <a:pt x="351" y="38"/>
                </a:cubicBezTo>
                <a:cubicBezTo>
                  <a:pt x="351" y="275"/>
                  <a:pt x="351" y="275"/>
                  <a:pt x="351" y="275"/>
                </a:cubicBezTo>
                <a:cubicBezTo>
                  <a:pt x="359" y="268"/>
                  <a:pt x="366" y="268"/>
                  <a:pt x="374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88">
            <a:extLst>
              <a:ext uri="{FF2B5EF4-FFF2-40B4-BE49-F238E27FC236}">
                <a16:creationId xmlns:a16="http://schemas.microsoft.com/office/drawing/2014/main" id="{5A3418CD-B720-4645-9963-92CCB5C6E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979" y="10301552"/>
            <a:ext cx="94945" cy="234573"/>
          </a:xfrm>
          <a:custGeom>
            <a:avLst/>
            <a:gdLst>
              <a:gd name="T0" fmla="*/ 75 w 76"/>
              <a:gd name="T1" fmla="*/ 138 h 185"/>
              <a:gd name="T2" fmla="*/ 75 w 76"/>
              <a:gd name="T3" fmla="*/ 138 h 185"/>
              <a:gd name="T4" fmla="*/ 38 w 76"/>
              <a:gd name="T5" fmla="*/ 138 h 185"/>
              <a:gd name="T6" fmla="*/ 38 w 76"/>
              <a:gd name="T7" fmla="*/ 0 h 185"/>
              <a:gd name="T8" fmla="*/ 0 w 76"/>
              <a:gd name="T9" fmla="*/ 0 h 185"/>
              <a:gd name="T10" fmla="*/ 0 w 76"/>
              <a:gd name="T11" fmla="*/ 146 h 185"/>
              <a:gd name="T12" fmla="*/ 8 w 76"/>
              <a:gd name="T13" fmla="*/ 168 h 185"/>
              <a:gd name="T14" fmla="*/ 38 w 76"/>
              <a:gd name="T15" fmla="*/ 184 h 185"/>
              <a:gd name="T16" fmla="*/ 38 w 76"/>
              <a:gd name="T17" fmla="*/ 184 h 185"/>
              <a:gd name="T18" fmla="*/ 75 w 76"/>
              <a:gd name="T19" fmla="*/ 184 h 185"/>
              <a:gd name="T20" fmla="*/ 69 w 76"/>
              <a:gd name="T21" fmla="*/ 161 h 185"/>
              <a:gd name="T22" fmla="*/ 75 w 76"/>
              <a:gd name="T23" fmla="*/ 13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185">
                <a:moveTo>
                  <a:pt x="75" y="138"/>
                </a:moveTo>
                <a:lnTo>
                  <a:pt x="75" y="138"/>
                </a:lnTo>
                <a:cubicBezTo>
                  <a:pt x="38" y="138"/>
                  <a:pt x="38" y="138"/>
                  <a:pt x="38" y="138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8" y="168"/>
                </a:cubicBezTo>
                <a:cubicBezTo>
                  <a:pt x="15" y="176"/>
                  <a:pt x="23" y="184"/>
                  <a:pt x="38" y="184"/>
                </a:cubicBezTo>
                <a:lnTo>
                  <a:pt x="38" y="184"/>
                </a:lnTo>
                <a:cubicBezTo>
                  <a:pt x="75" y="184"/>
                  <a:pt x="75" y="184"/>
                  <a:pt x="75" y="184"/>
                </a:cubicBezTo>
                <a:cubicBezTo>
                  <a:pt x="75" y="176"/>
                  <a:pt x="69" y="168"/>
                  <a:pt x="69" y="161"/>
                </a:cubicBezTo>
                <a:cubicBezTo>
                  <a:pt x="69" y="153"/>
                  <a:pt x="68" y="146"/>
                  <a:pt x="75" y="1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89">
            <a:extLst>
              <a:ext uri="{FF2B5EF4-FFF2-40B4-BE49-F238E27FC236}">
                <a16:creationId xmlns:a16="http://schemas.microsoft.com/office/drawing/2014/main" id="{553BD25F-E647-E24A-B5BF-3F520EAEA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253" y="10435594"/>
            <a:ext cx="134042" cy="134042"/>
          </a:xfrm>
          <a:custGeom>
            <a:avLst/>
            <a:gdLst>
              <a:gd name="T0" fmla="*/ 53 w 108"/>
              <a:gd name="T1" fmla="*/ 107 h 108"/>
              <a:gd name="T2" fmla="*/ 53 w 108"/>
              <a:gd name="T3" fmla="*/ 107 h 108"/>
              <a:gd name="T4" fmla="*/ 0 w 108"/>
              <a:gd name="T5" fmla="*/ 54 h 108"/>
              <a:gd name="T6" fmla="*/ 53 w 108"/>
              <a:gd name="T7" fmla="*/ 0 h 108"/>
              <a:gd name="T8" fmla="*/ 107 w 108"/>
              <a:gd name="T9" fmla="*/ 54 h 108"/>
              <a:gd name="T10" fmla="*/ 53 w 108"/>
              <a:gd name="T11" fmla="*/ 107 h 108"/>
              <a:gd name="T12" fmla="*/ 53 w 108"/>
              <a:gd name="T13" fmla="*/ 23 h 108"/>
              <a:gd name="T14" fmla="*/ 53 w 108"/>
              <a:gd name="T15" fmla="*/ 23 h 108"/>
              <a:gd name="T16" fmla="*/ 30 w 108"/>
              <a:gd name="T17" fmla="*/ 54 h 108"/>
              <a:gd name="T18" fmla="*/ 53 w 108"/>
              <a:gd name="T19" fmla="*/ 77 h 108"/>
              <a:gd name="T20" fmla="*/ 76 w 108"/>
              <a:gd name="T21" fmla="*/ 54 h 108"/>
              <a:gd name="T22" fmla="*/ 53 w 108"/>
              <a:gd name="T23" fmla="*/ 23 h 108"/>
              <a:gd name="T24" fmla="*/ 53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3" y="107"/>
                </a:moveTo>
                <a:lnTo>
                  <a:pt x="53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3" y="107"/>
                </a:cubicBezTo>
                <a:lnTo>
                  <a:pt x="53" y="23"/>
                </a:lnTo>
                <a:lnTo>
                  <a:pt x="53" y="23"/>
                </a:lnTo>
                <a:cubicBezTo>
                  <a:pt x="38" y="23"/>
                  <a:pt x="30" y="39"/>
                  <a:pt x="30" y="54"/>
                </a:cubicBezTo>
                <a:cubicBezTo>
                  <a:pt x="30" y="61"/>
                  <a:pt x="38" y="77"/>
                  <a:pt x="53" y="77"/>
                </a:cubicBezTo>
                <a:cubicBezTo>
                  <a:pt x="68" y="77"/>
                  <a:pt x="76" y="61"/>
                  <a:pt x="76" y="54"/>
                </a:cubicBezTo>
                <a:cubicBezTo>
                  <a:pt x="76" y="39"/>
                  <a:pt x="68" y="23"/>
                  <a:pt x="53" y="23"/>
                </a:cubicBezTo>
                <a:lnTo>
                  <a:pt x="53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90">
            <a:extLst>
              <a:ext uri="{FF2B5EF4-FFF2-40B4-BE49-F238E27FC236}">
                <a16:creationId xmlns:a16="http://schemas.microsoft.com/office/drawing/2014/main" id="{4CB5F615-844A-E249-A010-50EE44C1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9999" y="10435594"/>
            <a:ext cx="145212" cy="134042"/>
          </a:xfrm>
          <a:custGeom>
            <a:avLst/>
            <a:gdLst>
              <a:gd name="T0" fmla="*/ 52 w 114"/>
              <a:gd name="T1" fmla="*/ 107 h 108"/>
              <a:gd name="T2" fmla="*/ 52 w 114"/>
              <a:gd name="T3" fmla="*/ 107 h 108"/>
              <a:gd name="T4" fmla="*/ 0 w 114"/>
              <a:gd name="T5" fmla="*/ 54 h 108"/>
              <a:gd name="T6" fmla="*/ 52 w 114"/>
              <a:gd name="T7" fmla="*/ 0 h 108"/>
              <a:gd name="T8" fmla="*/ 113 w 114"/>
              <a:gd name="T9" fmla="*/ 54 h 108"/>
              <a:gd name="T10" fmla="*/ 52 w 114"/>
              <a:gd name="T11" fmla="*/ 107 h 108"/>
              <a:gd name="T12" fmla="*/ 52 w 114"/>
              <a:gd name="T13" fmla="*/ 23 h 108"/>
              <a:gd name="T14" fmla="*/ 52 w 114"/>
              <a:gd name="T15" fmla="*/ 23 h 108"/>
              <a:gd name="T16" fmla="*/ 29 w 114"/>
              <a:gd name="T17" fmla="*/ 54 h 108"/>
              <a:gd name="T18" fmla="*/ 52 w 114"/>
              <a:gd name="T19" fmla="*/ 77 h 108"/>
              <a:gd name="T20" fmla="*/ 83 w 114"/>
              <a:gd name="T21" fmla="*/ 54 h 108"/>
              <a:gd name="T22" fmla="*/ 52 w 114"/>
              <a:gd name="T23" fmla="*/ 23 h 108"/>
              <a:gd name="T24" fmla="*/ 52 w 114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08">
                <a:moveTo>
                  <a:pt x="52" y="107"/>
                </a:moveTo>
                <a:lnTo>
                  <a:pt x="52" y="107"/>
                </a:lnTo>
                <a:cubicBezTo>
                  <a:pt x="21" y="107"/>
                  <a:pt x="0" y="84"/>
                  <a:pt x="0" y="54"/>
                </a:cubicBezTo>
                <a:cubicBezTo>
                  <a:pt x="0" y="23"/>
                  <a:pt x="21" y="0"/>
                  <a:pt x="52" y="0"/>
                </a:cubicBezTo>
                <a:cubicBezTo>
                  <a:pt x="83" y="0"/>
                  <a:pt x="113" y="23"/>
                  <a:pt x="113" y="54"/>
                </a:cubicBezTo>
                <a:cubicBezTo>
                  <a:pt x="113" y="84"/>
                  <a:pt x="83" y="107"/>
                  <a:pt x="52" y="107"/>
                </a:cubicBezTo>
                <a:lnTo>
                  <a:pt x="52" y="23"/>
                </a:lnTo>
                <a:lnTo>
                  <a:pt x="52" y="23"/>
                </a:lnTo>
                <a:cubicBezTo>
                  <a:pt x="44" y="23"/>
                  <a:pt x="29" y="39"/>
                  <a:pt x="29" y="54"/>
                </a:cubicBezTo>
                <a:cubicBezTo>
                  <a:pt x="29" y="61"/>
                  <a:pt x="44" y="77"/>
                  <a:pt x="52" y="77"/>
                </a:cubicBezTo>
                <a:cubicBezTo>
                  <a:pt x="68" y="77"/>
                  <a:pt x="83" y="61"/>
                  <a:pt x="83" y="54"/>
                </a:cubicBezTo>
                <a:cubicBezTo>
                  <a:pt x="83" y="39"/>
                  <a:pt x="68" y="23"/>
                  <a:pt x="52" y="23"/>
                </a:cubicBezTo>
                <a:lnTo>
                  <a:pt x="52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91">
            <a:extLst>
              <a:ext uri="{FF2B5EF4-FFF2-40B4-BE49-F238E27FC236}">
                <a16:creationId xmlns:a16="http://schemas.microsoft.com/office/drawing/2014/main" id="{47995834-D59D-4842-8065-E5170D37B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3881" y="10206608"/>
            <a:ext cx="206650" cy="50264"/>
          </a:xfrm>
          <a:custGeom>
            <a:avLst/>
            <a:gdLst>
              <a:gd name="T0" fmla="*/ 137 w 161"/>
              <a:gd name="T1" fmla="*/ 39 h 40"/>
              <a:gd name="T2" fmla="*/ 137 w 161"/>
              <a:gd name="T3" fmla="*/ 39 h 40"/>
              <a:gd name="T4" fmla="*/ 16 w 161"/>
              <a:gd name="T5" fmla="*/ 39 h 40"/>
              <a:gd name="T6" fmla="*/ 0 w 161"/>
              <a:gd name="T7" fmla="*/ 16 h 40"/>
              <a:gd name="T8" fmla="*/ 16 w 161"/>
              <a:gd name="T9" fmla="*/ 0 h 40"/>
              <a:gd name="T10" fmla="*/ 137 w 161"/>
              <a:gd name="T11" fmla="*/ 0 h 40"/>
              <a:gd name="T12" fmla="*/ 160 w 161"/>
              <a:gd name="T13" fmla="*/ 16 h 40"/>
              <a:gd name="T14" fmla="*/ 137 w 161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40">
                <a:moveTo>
                  <a:pt x="137" y="39"/>
                </a:moveTo>
                <a:lnTo>
                  <a:pt x="137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53" y="0"/>
                  <a:pt x="160" y="8"/>
                  <a:pt x="160" y="16"/>
                </a:cubicBezTo>
                <a:cubicBezTo>
                  <a:pt x="160" y="31"/>
                  <a:pt x="153" y="39"/>
                  <a:pt x="137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92">
            <a:extLst>
              <a:ext uri="{FF2B5EF4-FFF2-40B4-BE49-F238E27FC236}">
                <a16:creationId xmlns:a16="http://schemas.microsoft.com/office/drawing/2014/main" id="{1DFD3E09-C3BC-6D44-8C64-64BDAFA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808" y="10284799"/>
            <a:ext cx="106115" cy="39094"/>
          </a:xfrm>
          <a:custGeom>
            <a:avLst/>
            <a:gdLst>
              <a:gd name="T0" fmla="*/ 69 w 84"/>
              <a:gd name="T1" fmla="*/ 30 h 31"/>
              <a:gd name="T2" fmla="*/ 69 w 84"/>
              <a:gd name="T3" fmla="*/ 30 h 31"/>
              <a:gd name="T4" fmla="*/ 16 w 84"/>
              <a:gd name="T5" fmla="*/ 30 h 31"/>
              <a:gd name="T6" fmla="*/ 0 w 84"/>
              <a:gd name="T7" fmla="*/ 15 h 31"/>
              <a:gd name="T8" fmla="*/ 16 w 84"/>
              <a:gd name="T9" fmla="*/ 0 h 31"/>
              <a:gd name="T10" fmla="*/ 69 w 84"/>
              <a:gd name="T11" fmla="*/ 0 h 31"/>
              <a:gd name="T12" fmla="*/ 83 w 84"/>
              <a:gd name="T13" fmla="*/ 15 h 31"/>
              <a:gd name="T14" fmla="*/ 69 w 84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" h="31">
                <a:moveTo>
                  <a:pt x="69" y="30"/>
                </a:moveTo>
                <a:lnTo>
                  <a:pt x="69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83" y="7"/>
                  <a:pt x="83" y="15"/>
                </a:cubicBezTo>
                <a:cubicBezTo>
                  <a:pt x="83" y="23"/>
                  <a:pt x="77" y="30"/>
                  <a:pt x="69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1F98CE26-A051-F94F-88A3-0D6ED4F23368}"/>
              </a:ext>
            </a:extLst>
          </p:cNvPr>
          <p:cNvGrpSpPr/>
          <p:nvPr/>
        </p:nvGrpSpPr>
        <p:grpSpPr>
          <a:xfrm>
            <a:off x="5785444" y="10135550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68" name="Freeform 290">
              <a:extLst>
                <a:ext uri="{FF2B5EF4-FFF2-40B4-BE49-F238E27FC236}">
                  <a16:creationId xmlns:a16="http://schemas.microsoft.com/office/drawing/2014/main" id="{6033A030-1C05-FE4C-8817-63EA45161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291">
              <a:extLst>
                <a:ext uri="{FF2B5EF4-FFF2-40B4-BE49-F238E27FC236}">
                  <a16:creationId xmlns:a16="http://schemas.microsoft.com/office/drawing/2014/main" id="{5FDC9B68-45B8-9A41-9300-821E087A5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292">
              <a:extLst>
                <a:ext uri="{FF2B5EF4-FFF2-40B4-BE49-F238E27FC236}">
                  <a16:creationId xmlns:a16="http://schemas.microsoft.com/office/drawing/2014/main" id="{79C59BD3-F9A8-444A-92CE-74A28743B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93">
              <a:extLst>
                <a:ext uri="{FF2B5EF4-FFF2-40B4-BE49-F238E27FC236}">
                  <a16:creationId xmlns:a16="http://schemas.microsoft.com/office/drawing/2014/main" id="{2D6ABEBF-A498-CC40-A137-586C5EEBE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94">
              <a:extLst>
                <a:ext uri="{FF2B5EF4-FFF2-40B4-BE49-F238E27FC236}">
                  <a16:creationId xmlns:a16="http://schemas.microsoft.com/office/drawing/2014/main" id="{BFF56EEB-B212-0D49-90F7-DC3C6E150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95">
              <a:extLst>
                <a:ext uri="{FF2B5EF4-FFF2-40B4-BE49-F238E27FC236}">
                  <a16:creationId xmlns:a16="http://schemas.microsoft.com/office/drawing/2014/main" id="{8635C614-E540-7D4C-8A5C-568E7E6B7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4215A97A-8A98-2944-BB9F-86EC965B9F6F}"/>
              </a:ext>
            </a:extLst>
          </p:cNvPr>
          <p:cNvGrpSpPr/>
          <p:nvPr/>
        </p:nvGrpSpPr>
        <p:grpSpPr>
          <a:xfrm>
            <a:off x="17983782" y="10079292"/>
            <a:ext cx="536281" cy="517127"/>
            <a:chOff x="10101161" y="9141982"/>
            <a:chExt cx="536281" cy="517127"/>
          </a:xfrm>
          <a:solidFill>
            <a:schemeClr val="bg2"/>
          </a:solidFill>
        </p:grpSpPr>
        <p:sp>
          <p:nvSpPr>
            <p:cNvPr id="75" name="Freeform 296">
              <a:extLst>
                <a:ext uri="{FF2B5EF4-FFF2-40B4-BE49-F238E27FC236}">
                  <a16:creationId xmlns:a16="http://schemas.microsoft.com/office/drawing/2014/main" id="{182BC285-E4F2-EA49-AFC5-69D0814D0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8585" y="9405332"/>
              <a:ext cx="134070" cy="124494"/>
            </a:xfrm>
            <a:custGeom>
              <a:avLst/>
              <a:gdLst>
                <a:gd name="T0" fmla="*/ 90 w 123"/>
                <a:gd name="T1" fmla="*/ 113 h 114"/>
                <a:gd name="T2" fmla="*/ 90 w 123"/>
                <a:gd name="T3" fmla="*/ 113 h 114"/>
                <a:gd name="T4" fmla="*/ 33 w 123"/>
                <a:gd name="T5" fmla="*/ 113 h 114"/>
                <a:gd name="T6" fmla="*/ 0 w 123"/>
                <a:gd name="T7" fmla="*/ 81 h 114"/>
                <a:gd name="T8" fmla="*/ 0 w 123"/>
                <a:gd name="T9" fmla="*/ 32 h 114"/>
                <a:gd name="T10" fmla="*/ 33 w 123"/>
                <a:gd name="T11" fmla="*/ 0 h 114"/>
                <a:gd name="T12" fmla="*/ 90 w 123"/>
                <a:gd name="T13" fmla="*/ 0 h 114"/>
                <a:gd name="T14" fmla="*/ 122 w 123"/>
                <a:gd name="T15" fmla="*/ 32 h 114"/>
                <a:gd name="T16" fmla="*/ 122 w 123"/>
                <a:gd name="T17" fmla="*/ 81 h 114"/>
                <a:gd name="T18" fmla="*/ 90 w 123"/>
                <a:gd name="T19" fmla="*/ 113 h 114"/>
                <a:gd name="T20" fmla="*/ 90 w 123"/>
                <a:gd name="T21" fmla="*/ 32 h 114"/>
                <a:gd name="T22" fmla="*/ 90 w 123"/>
                <a:gd name="T23" fmla="*/ 32 h 114"/>
                <a:gd name="T24" fmla="*/ 33 w 123"/>
                <a:gd name="T25" fmla="*/ 32 h 114"/>
                <a:gd name="T26" fmla="*/ 33 w 123"/>
                <a:gd name="T27" fmla="*/ 81 h 114"/>
                <a:gd name="T28" fmla="*/ 90 w 123"/>
                <a:gd name="T29" fmla="*/ 81 h 114"/>
                <a:gd name="T30" fmla="*/ 90 w 123"/>
                <a:gd name="T3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114">
                  <a:moveTo>
                    <a:pt x="90" y="113"/>
                  </a:moveTo>
                  <a:lnTo>
                    <a:pt x="90" y="113"/>
                  </a:lnTo>
                  <a:cubicBezTo>
                    <a:pt x="33" y="113"/>
                    <a:pt x="33" y="113"/>
                    <a:pt x="33" y="113"/>
                  </a:cubicBezTo>
                  <a:cubicBezTo>
                    <a:pt x="17" y="113"/>
                    <a:pt x="0" y="97"/>
                    <a:pt x="0" y="8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8"/>
                    <a:pt x="17" y="0"/>
                    <a:pt x="33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14" y="0"/>
                    <a:pt x="122" y="8"/>
                    <a:pt x="122" y="32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97"/>
                    <a:pt x="114" y="113"/>
                    <a:pt x="90" y="113"/>
                  </a:cubicBezTo>
                  <a:close/>
                  <a:moveTo>
                    <a:pt x="90" y="32"/>
                  </a:moveTo>
                  <a:lnTo>
                    <a:pt x="90" y="32"/>
                  </a:lnTo>
                  <a:cubicBezTo>
                    <a:pt x="33" y="32"/>
                    <a:pt x="33" y="32"/>
                    <a:pt x="33" y="3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90" y="81"/>
                    <a:pt x="90" y="81"/>
                    <a:pt x="90" y="81"/>
                  </a:cubicBezTo>
                  <a:lnTo>
                    <a:pt x="90" y="3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97">
              <a:extLst>
                <a:ext uri="{FF2B5EF4-FFF2-40B4-BE49-F238E27FC236}">
                  <a16:creationId xmlns:a16="http://schemas.microsoft.com/office/drawing/2014/main" id="{DD6E6E8B-3A26-6948-8C94-42CE5B1CE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1161" y="9237746"/>
              <a:ext cx="536281" cy="421363"/>
            </a:xfrm>
            <a:custGeom>
              <a:avLst/>
              <a:gdLst>
                <a:gd name="T0" fmla="*/ 414 w 496"/>
                <a:gd name="T1" fmla="*/ 389 h 390"/>
                <a:gd name="T2" fmla="*/ 414 w 496"/>
                <a:gd name="T3" fmla="*/ 389 h 390"/>
                <a:gd name="T4" fmla="*/ 81 w 496"/>
                <a:gd name="T5" fmla="*/ 389 h 390"/>
                <a:gd name="T6" fmla="*/ 0 w 496"/>
                <a:gd name="T7" fmla="*/ 308 h 390"/>
                <a:gd name="T8" fmla="*/ 0 w 496"/>
                <a:gd name="T9" fmla="*/ 0 h 390"/>
                <a:gd name="T10" fmla="*/ 49 w 496"/>
                <a:gd name="T11" fmla="*/ 0 h 390"/>
                <a:gd name="T12" fmla="*/ 49 w 496"/>
                <a:gd name="T13" fmla="*/ 308 h 390"/>
                <a:gd name="T14" fmla="*/ 81 w 496"/>
                <a:gd name="T15" fmla="*/ 340 h 390"/>
                <a:gd name="T16" fmla="*/ 414 w 496"/>
                <a:gd name="T17" fmla="*/ 340 h 390"/>
                <a:gd name="T18" fmla="*/ 455 w 496"/>
                <a:gd name="T19" fmla="*/ 308 h 390"/>
                <a:gd name="T20" fmla="*/ 455 w 496"/>
                <a:gd name="T21" fmla="*/ 105 h 390"/>
                <a:gd name="T22" fmla="*/ 414 w 496"/>
                <a:gd name="T23" fmla="*/ 73 h 390"/>
                <a:gd name="T24" fmla="*/ 81 w 496"/>
                <a:gd name="T25" fmla="*/ 73 h 390"/>
                <a:gd name="T26" fmla="*/ 81 w 496"/>
                <a:gd name="T27" fmla="*/ 32 h 390"/>
                <a:gd name="T28" fmla="*/ 414 w 496"/>
                <a:gd name="T29" fmla="*/ 32 h 390"/>
                <a:gd name="T30" fmla="*/ 495 w 496"/>
                <a:gd name="T31" fmla="*/ 105 h 390"/>
                <a:gd name="T32" fmla="*/ 495 w 496"/>
                <a:gd name="T33" fmla="*/ 308 h 390"/>
                <a:gd name="T34" fmla="*/ 414 w 496"/>
                <a:gd name="T35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90">
                  <a:moveTo>
                    <a:pt x="414" y="389"/>
                  </a:moveTo>
                  <a:lnTo>
                    <a:pt x="414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48"/>
                    <a:pt x="0" y="3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08"/>
                    <a:pt x="49" y="308"/>
                    <a:pt x="49" y="308"/>
                  </a:cubicBezTo>
                  <a:cubicBezTo>
                    <a:pt x="49" y="324"/>
                    <a:pt x="65" y="340"/>
                    <a:pt x="81" y="340"/>
                  </a:cubicBezTo>
                  <a:cubicBezTo>
                    <a:pt x="414" y="340"/>
                    <a:pt x="414" y="340"/>
                    <a:pt x="414" y="340"/>
                  </a:cubicBezTo>
                  <a:cubicBezTo>
                    <a:pt x="438" y="340"/>
                    <a:pt x="455" y="324"/>
                    <a:pt x="455" y="308"/>
                  </a:cubicBezTo>
                  <a:cubicBezTo>
                    <a:pt x="455" y="105"/>
                    <a:pt x="455" y="105"/>
                    <a:pt x="455" y="105"/>
                  </a:cubicBezTo>
                  <a:cubicBezTo>
                    <a:pt x="455" y="89"/>
                    <a:pt x="438" y="73"/>
                    <a:pt x="414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414" y="32"/>
                    <a:pt x="414" y="32"/>
                    <a:pt x="414" y="32"/>
                  </a:cubicBezTo>
                  <a:cubicBezTo>
                    <a:pt x="463" y="32"/>
                    <a:pt x="495" y="64"/>
                    <a:pt x="495" y="105"/>
                  </a:cubicBezTo>
                  <a:cubicBezTo>
                    <a:pt x="495" y="308"/>
                    <a:pt x="495" y="308"/>
                    <a:pt x="495" y="308"/>
                  </a:cubicBezTo>
                  <a:cubicBezTo>
                    <a:pt x="495" y="348"/>
                    <a:pt x="463" y="389"/>
                    <a:pt x="414" y="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98">
              <a:extLst>
                <a:ext uri="{FF2B5EF4-FFF2-40B4-BE49-F238E27FC236}">
                  <a16:creationId xmlns:a16="http://schemas.microsoft.com/office/drawing/2014/main" id="{36E943C3-F83B-4346-8FEC-4AD5520AE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1161" y="9141982"/>
              <a:ext cx="488399" cy="177163"/>
            </a:xfrm>
            <a:custGeom>
              <a:avLst/>
              <a:gdLst>
                <a:gd name="T0" fmla="*/ 90 w 448"/>
                <a:gd name="T1" fmla="*/ 163 h 164"/>
                <a:gd name="T2" fmla="*/ 90 w 448"/>
                <a:gd name="T3" fmla="*/ 163 h 164"/>
                <a:gd name="T4" fmla="*/ 9 w 448"/>
                <a:gd name="T5" fmla="*/ 74 h 164"/>
                <a:gd name="T6" fmla="*/ 90 w 448"/>
                <a:gd name="T7" fmla="*/ 0 h 164"/>
                <a:gd name="T8" fmla="*/ 382 w 448"/>
                <a:gd name="T9" fmla="*/ 0 h 164"/>
                <a:gd name="T10" fmla="*/ 447 w 448"/>
                <a:gd name="T11" fmla="*/ 65 h 164"/>
                <a:gd name="T12" fmla="*/ 447 w 448"/>
                <a:gd name="T13" fmla="*/ 82 h 164"/>
                <a:gd name="T14" fmla="*/ 430 w 448"/>
                <a:gd name="T15" fmla="*/ 106 h 164"/>
                <a:gd name="T16" fmla="*/ 430 w 448"/>
                <a:gd name="T17" fmla="*/ 106 h 164"/>
                <a:gd name="T18" fmla="*/ 406 w 448"/>
                <a:gd name="T19" fmla="*/ 82 h 164"/>
                <a:gd name="T20" fmla="*/ 406 w 448"/>
                <a:gd name="T21" fmla="*/ 65 h 164"/>
                <a:gd name="T22" fmla="*/ 382 w 448"/>
                <a:gd name="T23" fmla="*/ 41 h 164"/>
                <a:gd name="T24" fmla="*/ 90 w 448"/>
                <a:gd name="T25" fmla="*/ 41 h 164"/>
                <a:gd name="T26" fmla="*/ 49 w 448"/>
                <a:gd name="T27" fmla="*/ 74 h 164"/>
                <a:gd name="T28" fmla="*/ 90 w 448"/>
                <a:gd name="T29" fmla="*/ 122 h 164"/>
                <a:gd name="T30" fmla="*/ 90 w 448"/>
                <a:gd name="T31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64">
                  <a:moveTo>
                    <a:pt x="90" y="163"/>
                  </a:moveTo>
                  <a:lnTo>
                    <a:pt x="90" y="163"/>
                  </a:lnTo>
                  <a:cubicBezTo>
                    <a:pt x="41" y="163"/>
                    <a:pt x="0" y="122"/>
                    <a:pt x="9" y="74"/>
                  </a:cubicBezTo>
                  <a:cubicBezTo>
                    <a:pt x="9" y="25"/>
                    <a:pt x="49" y="0"/>
                    <a:pt x="90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414" y="0"/>
                    <a:pt x="447" y="33"/>
                    <a:pt x="447" y="65"/>
                  </a:cubicBezTo>
                  <a:cubicBezTo>
                    <a:pt x="447" y="82"/>
                    <a:pt x="447" y="82"/>
                    <a:pt x="447" y="82"/>
                  </a:cubicBezTo>
                  <a:cubicBezTo>
                    <a:pt x="447" y="90"/>
                    <a:pt x="438" y="106"/>
                    <a:pt x="430" y="106"/>
                  </a:cubicBezTo>
                  <a:lnTo>
                    <a:pt x="430" y="106"/>
                  </a:lnTo>
                  <a:cubicBezTo>
                    <a:pt x="414" y="106"/>
                    <a:pt x="406" y="90"/>
                    <a:pt x="406" y="82"/>
                  </a:cubicBezTo>
                  <a:cubicBezTo>
                    <a:pt x="406" y="65"/>
                    <a:pt x="406" y="65"/>
                    <a:pt x="406" y="65"/>
                  </a:cubicBezTo>
                  <a:cubicBezTo>
                    <a:pt x="406" y="49"/>
                    <a:pt x="398" y="41"/>
                    <a:pt x="382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65" y="41"/>
                    <a:pt x="49" y="57"/>
                    <a:pt x="49" y="74"/>
                  </a:cubicBezTo>
                  <a:cubicBezTo>
                    <a:pt x="41" y="98"/>
                    <a:pt x="65" y="122"/>
                    <a:pt x="90" y="122"/>
                  </a:cubicBezTo>
                  <a:lnTo>
                    <a:pt x="90" y="16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AD67FE06-6D38-3D49-83CE-7DDE01E3E59F}"/>
              </a:ext>
            </a:extLst>
          </p:cNvPr>
          <p:cNvGrpSpPr/>
          <p:nvPr/>
        </p:nvGrpSpPr>
        <p:grpSpPr>
          <a:xfrm>
            <a:off x="8237127" y="11248952"/>
            <a:ext cx="4005192" cy="1653964"/>
            <a:chOff x="4263265" y="1977645"/>
            <a:chExt cx="4236804" cy="1653964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BFE4C28D-DD00-F64B-A9A2-EF95D47075A1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0" name="Rectangle 40">
              <a:extLst>
                <a:ext uri="{FF2B5EF4-FFF2-40B4-BE49-F238E27FC236}">
                  <a16:creationId xmlns:a16="http://schemas.microsoft.com/office/drawing/2014/main" id="{7B981151-13E4-014A-BEE7-5AD0E799D6F0}"/>
                </a:ext>
              </a:extLst>
            </p:cNvPr>
            <p:cNvSpPr/>
            <p:nvPr/>
          </p:nvSpPr>
          <p:spPr>
            <a:xfrm>
              <a:off x="4263265" y="2431280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FBF289F1-4C6D-C84A-9E1F-B2F7B4B38399}"/>
              </a:ext>
            </a:extLst>
          </p:cNvPr>
          <p:cNvGrpSpPr/>
          <p:nvPr/>
        </p:nvGrpSpPr>
        <p:grpSpPr>
          <a:xfrm>
            <a:off x="12388588" y="11264754"/>
            <a:ext cx="4005192" cy="1680858"/>
            <a:chOff x="4263265" y="1977645"/>
            <a:chExt cx="4236804" cy="1680858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CC18AB6A-F563-5D45-B87D-CF00DE7BCF3C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6FDC7FC8-9B9D-6444-91B4-4DBE0C29644C}"/>
                </a:ext>
              </a:extLst>
            </p:cNvPr>
            <p:cNvSpPr/>
            <p:nvPr/>
          </p:nvSpPr>
          <p:spPr>
            <a:xfrm>
              <a:off x="4263265" y="2458174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62666F66-5E13-BF41-8895-61D6CC1CE73E}"/>
              </a:ext>
            </a:extLst>
          </p:cNvPr>
          <p:cNvGrpSpPr/>
          <p:nvPr/>
        </p:nvGrpSpPr>
        <p:grpSpPr>
          <a:xfrm>
            <a:off x="16297928" y="11265507"/>
            <a:ext cx="4005192" cy="1680858"/>
            <a:chOff x="4263265" y="2049834"/>
            <a:chExt cx="4236804" cy="168085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94010B47-4844-F644-AF76-44C73ED3EC59}"/>
                </a:ext>
              </a:extLst>
            </p:cNvPr>
            <p:cNvSpPr txBox="1"/>
            <p:nvPr/>
          </p:nvSpPr>
          <p:spPr>
            <a:xfrm flipH="1">
              <a:off x="5179663" y="204983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1BDA4386-6088-4744-91B2-3D31CA23C4AE}"/>
                </a:ext>
              </a:extLst>
            </p:cNvPr>
            <p:cNvSpPr/>
            <p:nvPr/>
          </p:nvSpPr>
          <p:spPr>
            <a:xfrm>
              <a:off x="4263265" y="2530363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EE23545C-DC1C-404E-BE74-44C9ECA24D84}"/>
              </a:ext>
            </a:extLst>
          </p:cNvPr>
          <p:cNvGrpSpPr/>
          <p:nvPr/>
        </p:nvGrpSpPr>
        <p:grpSpPr>
          <a:xfrm>
            <a:off x="4074531" y="11264754"/>
            <a:ext cx="4005192" cy="1608669"/>
            <a:chOff x="4263265" y="1977645"/>
            <a:chExt cx="4236804" cy="1608669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847B34F2-A7E7-8F41-8B4E-9A046E2AB8FD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9" name="Rectangle 40">
              <a:extLst>
                <a:ext uri="{FF2B5EF4-FFF2-40B4-BE49-F238E27FC236}">
                  <a16:creationId xmlns:a16="http://schemas.microsoft.com/office/drawing/2014/main" id="{0D2136D0-79FD-F04A-98C2-E3A12ABF9A7B}"/>
                </a:ext>
              </a:extLst>
            </p:cNvPr>
            <p:cNvSpPr/>
            <p:nvPr/>
          </p:nvSpPr>
          <p:spPr>
            <a:xfrm>
              <a:off x="4263265" y="2385985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6" name="Freeform 1">
            <a:extLst>
              <a:ext uri="{FF2B5EF4-FFF2-40B4-BE49-F238E27FC236}">
                <a16:creationId xmlns:a16="http://schemas.microsoft.com/office/drawing/2014/main" id="{69F9685D-0817-6248-BECA-DBFD5AF10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528" y="5568824"/>
            <a:ext cx="4233733" cy="3166832"/>
          </a:xfrm>
          <a:custGeom>
            <a:avLst/>
            <a:gdLst>
              <a:gd name="T0" fmla="*/ 2710 w 4410"/>
              <a:gd name="T1" fmla="*/ 0 h 3297"/>
              <a:gd name="T2" fmla="*/ 0 w 4410"/>
              <a:gd name="T3" fmla="*/ 768 h 3297"/>
              <a:gd name="T4" fmla="*/ 4409 w 4410"/>
              <a:gd name="T5" fmla="*/ 2004 h 3297"/>
              <a:gd name="T6" fmla="*/ 877 w 4410"/>
              <a:gd name="T7" fmla="*/ 3296 h 3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10" h="3297">
                <a:moveTo>
                  <a:pt x="2710" y="0"/>
                </a:moveTo>
                <a:lnTo>
                  <a:pt x="0" y="768"/>
                </a:lnTo>
                <a:lnTo>
                  <a:pt x="4409" y="2004"/>
                </a:lnTo>
                <a:lnTo>
                  <a:pt x="877" y="3296"/>
                </a:ln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Freeform 2">
            <a:extLst>
              <a:ext uri="{FF2B5EF4-FFF2-40B4-BE49-F238E27FC236}">
                <a16:creationId xmlns:a16="http://schemas.microsoft.com/office/drawing/2014/main" id="{B7E05A70-D167-C346-83F6-86D371C80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647" y="5344435"/>
            <a:ext cx="2019489" cy="453011"/>
          </a:xfrm>
          <a:custGeom>
            <a:avLst/>
            <a:gdLst>
              <a:gd name="T0" fmla="*/ 2104 w 2105"/>
              <a:gd name="T1" fmla="*/ 235 h 470"/>
              <a:gd name="T2" fmla="*/ 2104 w 2105"/>
              <a:gd name="T3" fmla="*/ 235 h 470"/>
              <a:gd name="T4" fmla="*/ 1047 w 2105"/>
              <a:gd name="T5" fmla="*/ 469 h 470"/>
              <a:gd name="T6" fmla="*/ 0 w 2105"/>
              <a:gd name="T7" fmla="*/ 235 h 470"/>
              <a:gd name="T8" fmla="*/ 1047 w 2105"/>
              <a:gd name="T9" fmla="*/ 0 h 470"/>
              <a:gd name="T10" fmla="*/ 2104 w 2105"/>
              <a:gd name="T11" fmla="*/ 235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5" h="470">
                <a:moveTo>
                  <a:pt x="2104" y="235"/>
                </a:moveTo>
                <a:lnTo>
                  <a:pt x="2104" y="235"/>
                </a:lnTo>
                <a:cubicBezTo>
                  <a:pt x="2104" y="370"/>
                  <a:pt x="1625" y="469"/>
                  <a:pt x="1047" y="469"/>
                </a:cubicBezTo>
                <a:cubicBezTo>
                  <a:pt x="470" y="469"/>
                  <a:pt x="0" y="370"/>
                  <a:pt x="0" y="235"/>
                </a:cubicBezTo>
                <a:cubicBezTo>
                  <a:pt x="0" y="108"/>
                  <a:pt x="470" y="0"/>
                  <a:pt x="1047" y="0"/>
                </a:cubicBezTo>
                <a:cubicBezTo>
                  <a:pt x="1625" y="0"/>
                  <a:pt x="2104" y="108"/>
                  <a:pt x="2104" y="2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3">
            <a:extLst>
              <a:ext uri="{FF2B5EF4-FFF2-40B4-BE49-F238E27FC236}">
                <a16:creationId xmlns:a16="http://schemas.microsoft.com/office/drawing/2014/main" id="{00A7919C-7AF0-2D49-AF5B-EE19BBD53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432" y="6081104"/>
            <a:ext cx="2023724" cy="453011"/>
          </a:xfrm>
          <a:custGeom>
            <a:avLst/>
            <a:gdLst>
              <a:gd name="T0" fmla="*/ 2105 w 2106"/>
              <a:gd name="T1" fmla="*/ 235 h 470"/>
              <a:gd name="T2" fmla="*/ 2105 w 2106"/>
              <a:gd name="T3" fmla="*/ 235 h 470"/>
              <a:gd name="T4" fmla="*/ 1057 w 2106"/>
              <a:gd name="T5" fmla="*/ 469 h 470"/>
              <a:gd name="T6" fmla="*/ 0 w 2106"/>
              <a:gd name="T7" fmla="*/ 235 h 470"/>
              <a:gd name="T8" fmla="*/ 1057 w 2106"/>
              <a:gd name="T9" fmla="*/ 0 h 470"/>
              <a:gd name="T10" fmla="*/ 2105 w 2106"/>
              <a:gd name="T11" fmla="*/ 235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6" h="470">
                <a:moveTo>
                  <a:pt x="2105" y="235"/>
                </a:moveTo>
                <a:lnTo>
                  <a:pt x="2105" y="235"/>
                </a:lnTo>
                <a:cubicBezTo>
                  <a:pt x="2105" y="361"/>
                  <a:pt x="1635" y="469"/>
                  <a:pt x="1057" y="469"/>
                </a:cubicBezTo>
                <a:cubicBezTo>
                  <a:pt x="470" y="469"/>
                  <a:pt x="0" y="361"/>
                  <a:pt x="0" y="235"/>
                </a:cubicBezTo>
                <a:cubicBezTo>
                  <a:pt x="0" y="99"/>
                  <a:pt x="470" y="0"/>
                  <a:pt x="1057" y="0"/>
                </a:cubicBezTo>
                <a:cubicBezTo>
                  <a:pt x="1635" y="0"/>
                  <a:pt x="2105" y="99"/>
                  <a:pt x="2105" y="2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4">
            <a:extLst>
              <a:ext uri="{FF2B5EF4-FFF2-40B4-BE49-F238E27FC236}">
                <a16:creationId xmlns:a16="http://schemas.microsoft.com/office/drawing/2014/main" id="{F1A9A491-6647-374B-887D-7F593AE1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7633" y="7270784"/>
            <a:ext cx="2023724" cy="453008"/>
          </a:xfrm>
          <a:custGeom>
            <a:avLst/>
            <a:gdLst>
              <a:gd name="T0" fmla="*/ 2106 w 2107"/>
              <a:gd name="T1" fmla="*/ 234 h 470"/>
              <a:gd name="T2" fmla="*/ 2106 w 2107"/>
              <a:gd name="T3" fmla="*/ 234 h 470"/>
              <a:gd name="T4" fmla="*/ 1049 w 2107"/>
              <a:gd name="T5" fmla="*/ 469 h 470"/>
              <a:gd name="T6" fmla="*/ 0 w 2107"/>
              <a:gd name="T7" fmla="*/ 234 h 470"/>
              <a:gd name="T8" fmla="*/ 1049 w 2107"/>
              <a:gd name="T9" fmla="*/ 0 h 470"/>
              <a:gd name="T10" fmla="*/ 2106 w 2107"/>
              <a:gd name="T11" fmla="*/ 23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7" h="470">
                <a:moveTo>
                  <a:pt x="2106" y="234"/>
                </a:moveTo>
                <a:lnTo>
                  <a:pt x="2106" y="234"/>
                </a:lnTo>
                <a:cubicBezTo>
                  <a:pt x="2106" y="361"/>
                  <a:pt x="1636" y="469"/>
                  <a:pt x="1049" y="469"/>
                </a:cubicBezTo>
                <a:cubicBezTo>
                  <a:pt x="470" y="469"/>
                  <a:pt x="0" y="361"/>
                  <a:pt x="0" y="234"/>
                </a:cubicBezTo>
                <a:cubicBezTo>
                  <a:pt x="0" y="99"/>
                  <a:pt x="470" y="0"/>
                  <a:pt x="1049" y="0"/>
                </a:cubicBezTo>
                <a:cubicBezTo>
                  <a:pt x="1636" y="0"/>
                  <a:pt x="2106" y="99"/>
                  <a:pt x="2106" y="2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5">
            <a:extLst>
              <a:ext uri="{FF2B5EF4-FFF2-40B4-BE49-F238E27FC236}">
                <a16:creationId xmlns:a16="http://schemas.microsoft.com/office/drawing/2014/main" id="{FE481FCA-8960-BE4B-9DC4-82446721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6414" y="8579006"/>
            <a:ext cx="2023724" cy="453011"/>
          </a:xfrm>
          <a:custGeom>
            <a:avLst/>
            <a:gdLst>
              <a:gd name="T0" fmla="*/ 2106 w 2107"/>
              <a:gd name="T1" fmla="*/ 235 h 471"/>
              <a:gd name="T2" fmla="*/ 2106 w 2107"/>
              <a:gd name="T3" fmla="*/ 235 h 471"/>
              <a:gd name="T4" fmla="*/ 1049 w 2107"/>
              <a:gd name="T5" fmla="*/ 470 h 471"/>
              <a:gd name="T6" fmla="*/ 0 w 2107"/>
              <a:gd name="T7" fmla="*/ 235 h 471"/>
              <a:gd name="T8" fmla="*/ 1049 w 2107"/>
              <a:gd name="T9" fmla="*/ 0 h 471"/>
              <a:gd name="T10" fmla="*/ 2106 w 2107"/>
              <a:gd name="T11" fmla="*/ 23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7" h="471">
                <a:moveTo>
                  <a:pt x="2106" y="235"/>
                </a:moveTo>
                <a:lnTo>
                  <a:pt x="2106" y="235"/>
                </a:lnTo>
                <a:cubicBezTo>
                  <a:pt x="2106" y="370"/>
                  <a:pt x="1636" y="470"/>
                  <a:pt x="1049" y="470"/>
                </a:cubicBezTo>
                <a:cubicBezTo>
                  <a:pt x="470" y="470"/>
                  <a:pt x="0" y="370"/>
                  <a:pt x="0" y="235"/>
                </a:cubicBezTo>
                <a:cubicBezTo>
                  <a:pt x="0" y="108"/>
                  <a:pt x="470" y="0"/>
                  <a:pt x="1049" y="0"/>
                </a:cubicBezTo>
                <a:cubicBezTo>
                  <a:pt x="1636" y="0"/>
                  <a:pt x="2106" y="108"/>
                  <a:pt x="2106" y="2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6">
            <a:extLst>
              <a:ext uri="{FF2B5EF4-FFF2-40B4-BE49-F238E27FC236}">
                <a16:creationId xmlns:a16="http://schemas.microsoft.com/office/drawing/2014/main" id="{A06C2C9A-E13E-E84D-AECA-82122ACDB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4602" y="4252132"/>
            <a:ext cx="774774" cy="1312457"/>
          </a:xfrm>
          <a:custGeom>
            <a:avLst/>
            <a:gdLst>
              <a:gd name="T0" fmla="*/ 425 w 806"/>
              <a:gd name="T1" fmla="*/ 0 h 1366"/>
              <a:gd name="T2" fmla="*/ 425 w 806"/>
              <a:gd name="T3" fmla="*/ 0 h 1366"/>
              <a:gd name="T4" fmla="*/ 380 w 806"/>
              <a:gd name="T5" fmla="*/ 0 h 1366"/>
              <a:gd name="T6" fmla="*/ 0 w 806"/>
              <a:gd name="T7" fmla="*/ 380 h 1366"/>
              <a:gd name="T8" fmla="*/ 0 w 806"/>
              <a:gd name="T9" fmla="*/ 859 h 1366"/>
              <a:gd name="T10" fmla="*/ 91 w 806"/>
              <a:gd name="T11" fmla="*/ 949 h 1366"/>
              <a:gd name="T12" fmla="*/ 127 w 806"/>
              <a:gd name="T13" fmla="*/ 949 h 1366"/>
              <a:gd name="T14" fmla="*/ 127 w 806"/>
              <a:gd name="T15" fmla="*/ 1274 h 1366"/>
              <a:gd name="T16" fmla="*/ 217 w 806"/>
              <a:gd name="T17" fmla="*/ 1365 h 1366"/>
              <a:gd name="T18" fmla="*/ 588 w 806"/>
              <a:gd name="T19" fmla="*/ 1365 h 1366"/>
              <a:gd name="T20" fmla="*/ 678 w 806"/>
              <a:gd name="T21" fmla="*/ 1274 h 1366"/>
              <a:gd name="T22" fmla="*/ 678 w 806"/>
              <a:gd name="T23" fmla="*/ 949 h 1366"/>
              <a:gd name="T24" fmla="*/ 714 w 806"/>
              <a:gd name="T25" fmla="*/ 949 h 1366"/>
              <a:gd name="T26" fmla="*/ 805 w 806"/>
              <a:gd name="T27" fmla="*/ 859 h 1366"/>
              <a:gd name="T28" fmla="*/ 805 w 806"/>
              <a:gd name="T29" fmla="*/ 380 h 1366"/>
              <a:gd name="T30" fmla="*/ 425 w 806"/>
              <a:gd name="T31" fmla="*/ 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6" h="1366">
                <a:moveTo>
                  <a:pt x="425" y="0"/>
                </a:moveTo>
                <a:lnTo>
                  <a:pt x="425" y="0"/>
                </a:lnTo>
                <a:cubicBezTo>
                  <a:pt x="380" y="0"/>
                  <a:pt x="380" y="0"/>
                  <a:pt x="380" y="0"/>
                </a:cubicBezTo>
                <a:cubicBezTo>
                  <a:pt x="172" y="0"/>
                  <a:pt x="0" y="172"/>
                  <a:pt x="0" y="38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913"/>
                  <a:pt x="46" y="949"/>
                  <a:pt x="91" y="949"/>
                </a:cubicBezTo>
                <a:cubicBezTo>
                  <a:pt x="127" y="949"/>
                  <a:pt x="127" y="949"/>
                  <a:pt x="127" y="949"/>
                </a:cubicBezTo>
                <a:cubicBezTo>
                  <a:pt x="127" y="1274"/>
                  <a:pt x="127" y="1274"/>
                  <a:pt x="127" y="1274"/>
                </a:cubicBezTo>
                <a:cubicBezTo>
                  <a:pt x="127" y="1329"/>
                  <a:pt x="163" y="1365"/>
                  <a:pt x="217" y="1365"/>
                </a:cubicBezTo>
                <a:cubicBezTo>
                  <a:pt x="588" y="1365"/>
                  <a:pt x="588" y="1365"/>
                  <a:pt x="588" y="1365"/>
                </a:cubicBezTo>
                <a:cubicBezTo>
                  <a:pt x="642" y="1365"/>
                  <a:pt x="678" y="1329"/>
                  <a:pt x="678" y="1274"/>
                </a:cubicBezTo>
                <a:cubicBezTo>
                  <a:pt x="678" y="949"/>
                  <a:pt x="678" y="949"/>
                  <a:pt x="678" y="949"/>
                </a:cubicBezTo>
                <a:cubicBezTo>
                  <a:pt x="714" y="949"/>
                  <a:pt x="714" y="949"/>
                  <a:pt x="714" y="949"/>
                </a:cubicBezTo>
                <a:cubicBezTo>
                  <a:pt x="759" y="949"/>
                  <a:pt x="805" y="913"/>
                  <a:pt x="805" y="859"/>
                </a:cubicBezTo>
                <a:cubicBezTo>
                  <a:pt x="805" y="380"/>
                  <a:pt x="805" y="380"/>
                  <a:pt x="805" y="380"/>
                </a:cubicBezTo>
                <a:cubicBezTo>
                  <a:pt x="805" y="172"/>
                  <a:pt x="633" y="0"/>
                  <a:pt x="42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7">
            <a:extLst>
              <a:ext uri="{FF2B5EF4-FFF2-40B4-BE49-F238E27FC236}">
                <a16:creationId xmlns:a16="http://schemas.microsoft.com/office/drawing/2014/main" id="{8BB238D3-F92D-2242-9F7E-7D37747AA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8186" y="3663644"/>
            <a:ext cx="427606" cy="529215"/>
          </a:xfrm>
          <a:custGeom>
            <a:avLst/>
            <a:gdLst>
              <a:gd name="T0" fmla="*/ 226 w 444"/>
              <a:gd name="T1" fmla="*/ 551 h 552"/>
              <a:gd name="T2" fmla="*/ 226 w 444"/>
              <a:gd name="T3" fmla="*/ 551 h 552"/>
              <a:gd name="T4" fmla="*/ 226 w 444"/>
              <a:gd name="T5" fmla="*/ 551 h 552"/>
              <a:gd name="T6" fmla="*/ 443 w 444"/>
              <a:gd name="T7" fmla="*/ 334 h 552"/>
              <a:gd name="T8" fmla="*/ 443 w 444"/>
              <a:gd name="T9" fmla="*/ 217 h 552"/>
              <a:gd name="T10" fmla="*/ 226 w 444"/>
              <a:gd name="T11" fmla="*/ 0 h 552"/>
              <a:gd name="T12" fmla="*/ 226 w 444"/>
              <a:gd name="T13" fmla="*/ 0 h 552"/>
              <a:gd name="T14" fmla="*/ 0 w 444"/>
              <a:gd name="T15" fmla="*/ 217 h 552"/>
              <a:gd name="T16" fmla="*/ 0 w 444"/>
              <a:gd name="T17" fmla="*/ 334 h 552"/>
              <a:gd name="T18" fmla="*/ 226 w 444"/>
              <a:gd name="T1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" h="552">
                <a:moveTo>
                  <a:pt x="226" y="551"/>
                </a:moveTo>
                <a:lnTo>
                  <a:pt x="226" y="551"/>
                </a:lnTo>
                <a:lnTo>
                  <a:pt x="226" y="551"/>
                </a:lnTo>
                <a:cubicBezTo>
                  <a:pt x="343" y="551"/>
                  <a:pt x="443" y="451"/>
                  <a:pt x="443" y="334"/>
                </a:cubicBezTo>
                <a:cubicBezTo>
                  <a:pt x="443" y="217"/>
                  <a:pt x="443" y="217"/>
                  <a:pt x="443" y="217"/>
                </a:cubicBezTo>
                <a:cubicBezTo>
                  <a:pt x="443" y="99"/>
                  <a:pt x="343" y="0"/>
                  <a:pt x="226" y="0"/>
                </a:cubicBezTo>
                <a:lnTo>
                  <a:pt x="226" y="0"/>
                </a:lnTo>
                <a:cubicBezTo>
                  <a:pt x="99" y="0"/>
                  <a:pt x="0" y="99"/>
                  <a:pt x="0" y="217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451"/>
                  <a:pt x="99" y="551"/>
                  <a:pt x="226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8">
            <a:extLst>
              <a:ext uri="{FF2B5EF4-FFF2-40B4-BE49-F238E27FC236}">
                <a16:creationId xmlns:a16="http://schemas.microsoft.com/office/drawing/2014/main" id="{065DF0BB-6E7C-E246-8EF0-063FD201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2390" y="4980334"/>
            <a:ext cx="783239" cy="1312457"/>
          </a:xfrm>
          <a:custGeom>
            <a:avLst/>
            <a:gdLst>
              <a:gd name="T0" fmla="*/ 434 w 815"/>
              <a:gd name="T1" fmla="*/ 0 h 1365"/>
              <a:gd name="T2" fmla="*/ 434 w 815"/>
              <a:gd name="T3" fmla="*/ 0 h 1365"/>
              <a:gd name="T4" fmla="*/ 380 w 815"/>
              <a:gd name="T5" fmla="*/ 0 h 1365"/>
              <a:gd name="T6" fmla="*/ 0 w 815"/>
              <a:gd name="T7" fmla="*/ 380 h 1365"/>
              <a:gd name="T8" fmla="*/ 0 w 815"/>
              <a:gd name="T9" fmla="*/ 868 h 1365"/>
              <a:gd name="T10" fmla="*/ 100 w 815"/>
              <a:gd name="T11" fmla="*/ 958 h 1365"/>
              <a:gd name="T12" fmla="*/ 127 w 815"/>
              <a:gd name="T13" fmla="*/ 958 h 1365"/>
              <a:gd name="T14" fmla="*/ 127 w 815"/>
              <a:gd name="T15" fmla="*/ 1274 h 1365"/>
              <a:gd name="T16" fmla="*/ 217 w 815"/>
              <a:gd name="T17" fmla="*/ 1364 h 1365"/>
              <a:gd name="T18" fmla="*/ 597 w 815"/>
              <a:gd name="T19" fmla="*/ 1364 h 1365"/>
              <a:gd name="T20" fmla="*/ 687 w 815"/>
              <a:gd name="T21" fmla="*/ 1274 h 1365"/>
              <a:gd name="T22" fmla="*/ 687 w 815"/>
              <a:gd name="T23" fmla="*/ 958 h 1365"/>
              <a:gd name="T24" fmla="*/ 714 w 815"/>
              <a:gd name="T25" fmla="*/ 958 h 1365"/>
              <a:gd name="T26" fmla="*/ 814 w 815"/>
              <a:gd name="T27" fmla="*/ 859 h 1365"/>
              <a:gd name="T28" fmla="*/ 814 w 815"/>
              <a:gd name="T29" fmla="*/ 380 h 1365"/>
              <a:gd name="T30" fmla="*/ 434 w 815"/>
              <a:gd name="T31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5" h="1365">
                <a:moveTo>
                  <a:pt x="434" y="0"/>
                </a:moveTo>
                <a:lnTo>
                  <a:pt x="434" y="0"/>
                </a:lnTo>
                <a:cubicBezTo>
                  <a:pt x="380" y="0"/>
                  <a:pt x="380" y="0"/>
                  <a:pt x="380" y="0"/>
                </a:cubicBezTo>
                <a:cubicBezTo>
                  <a:pt x="172" y="0"/>
                  <a:pt x="0" y="172"/>
                  <a:pt x="0" y="380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913"/>
                  <a:pt x="45" y="958"/>
                  <a:pt x="100" y="958"/>
                </a:cubicBezTo>
                <a:cubicBezTo>
                  <a:pt x="127" y="958"/>
                  <a:pt x="127" y="958"/>
                  <a:pt x="127" y="958"/>
                </a:cubicBezTo>
                <a:cubicBezTo>
                  <a:pt x="127" y="1274"/>
                  <a:pt x="127" y="1274"/>
                  <a:pt x="127" y="1274"/>
                </a:cubicBezTo>
                <a:cubicBezTo>
                  <a:pt x="127" y="1328"/>
                  <a:pt x="172" y="1364"/>
                  <a:pt x="217" y="1364"/>
                </a:cubicBezTo>
                <a:cubicBezTo>
                  <a:pt x="597" y="1364"/>
                  <a:pt x="597" y="1364"/>
                  <a:pt x="597" y="1364"/>
                </a:cubicBezTo>
                <a:cubicBezTo>
                  <a:pt x="642" y="1364"/>
                  <a:pt x="687" y="1328"/>
                  <a:pt x="687" y="1274"/>
                </a:cubicBezTo>
                <a:cubicBezTo>
                  <a:pt x="687" y="958"/>
                  <a:pt x="687" y="958"/>
                  <a:pt x="687" y="958"/>
                </a:cubicBezTo>
                <a:cubicBezTo>
                  <a:pt x="714" y="958"/>
                  <a:pt x="714" y="958"/>
                  <a:pt x="714" y="958"/>
                </a:cubicBezTo>
                <a:cubicBezTo>
                  <a:pt x="768" y="958"/>
                  <a:pt x="814" y="913"/>
                  <a:pt x="814" y="859"/>
                </a:cubicBezTo>
                <a:cubicBezTo>
                  <a:pt x="814" y="380"/>
                  <a:pt x="814" y="380"/>
                  <a:pt x="814" y="380"/>
                </a:cubicBezTo>
                <a:cubicBezTo>
                  <a:pt x="814" y="172"/>
                  <a:pt x="642" y="0"/>
                  <a:pt x="43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9">
            <a:extLst>
              <a:ext uri="{FF2B5EF4-FFF2-40B4-BE49-F238E27FC236}">
                <a16:creationId xmlns:a16="http://schemas.microsoft.com/office/drawing/2014/main" id="{D8D56772-47AF-CA48-B392-3BA5DDCF0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439" y="4391846"/>
            <a:ext cx="419141" cy="537683"/>
          </a:xfrm>
          <a:custGeom>
            <a:avLst/>
            <a:gdLst>
              <a:gd name="T0" fmla="*/ 217 w 435"/>
              <a:gd name="T1" fmla="*/ 560 h 561"/>
              <a:gd name="T2" fmla="*/ 217 w 435"/>
              <a:gd name="T3" fmla="*/ 560 h 561"/>
              <a:gd name="T4" fmla="*/ 217 w 435"/>
              <a:gd name="T5" fmla="*/ 560 h 561"/>
              <a:gd name="T6" fmla="*/ 434 w 435"/>
              <a:gd name="T7" fmla="*/ 334 h 561"/>
              <a:gd name="T8" fmla="*/ 434 w 435"/>
              <a:gd name="T9" fmla="*/ 226 h 561"/>
              <a:gd name="T10" fmla="*/ 217 w 435"/>
              <a:gd name="T11" fmla="*/ 0 h 561"/>
              <a:gd name="T12" fmla="*/ 217 w 435"/>
              <a:gd name="T13" fmla="*/ 0 h 561"/>
              <a:gd name="T14" fmla="*/ 0 w 435"/>
              <a:gd name="T15" fmla="*/ 226 h 561"/>
              <a:gd name="T16" fmla="*/ 0 w 435"/>
              <a:gd name="T17" fmla="*/ 334 h 561"/>
              <a:gd name="T18" fmla="*/ 217 w 435"/>
              <a:gd name="T19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561">
                <a:moveTo>
                  <a:pt x="217" y="560"/>
                </a:moveTo>
                <a:lnTo>
                  <a:pt x="217" y="560"/>
                </a:lnTo>
                <a:lnTo>
                  <a:pt x="217" y="560"/>
                </a:lnTo>
                <a:cubicBezTo>
                  <a:pt x="335" y="560"/>
                  <a:pt x="434" y="461"/>
                  <a:pt x="434" y="334"/>
                </a:cubicBezTo>
                <a:cubicBezTo>
                  <a:pt x="434" y="226"/>
                  <a:pt x="434" y="226"/>
                  <a:pt x="434" y="226"/>
                </a:cubicBezTo>
                <a:cubicBezTo>
                  <a:pt x="434" y="99"/>
                  <a:pt x="335" y="0"/>
                  <a:pt x="217" y="0"/>
                </a:cubicBezTo>
                <a:lnTo>
                  <a:pt x="217" y="0"/>
                </a:lnTo>
                <a:cubicBezTo>
                  <a:pt x="100" y="0"/>
                  <a:pt x="0" y="99"/>
                  <a:pt x="0" y="226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461"/>
                  <a:pt x="100" y="560"/>
                  <a:pt x="217" y="5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">
            <a:extLst>
              <a:ext uri="{FF2B5EF4-FFF2-40B4-BE49-F238E27FC236}">
                <a16:creationId xmlns:a16="http://schemas.microsoft.com/office/drawing/2014/main" id="{93EC4597-A172-BE49-AF48-8EDA91AFC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4590" y="6170014"/>
            <a:ext cx="774772" cy="1308222"/>
          </a:xfrm>
          <a:custGeom>
            <a:avLst/>
            <a:gdLst>
              <a:gd name="T0" fmla="*/ 425 w 805"/>
              <a:gd name="T1" fmla="*/ 0 h 1364"/>
              <a:gd name="T2" fmla="*/ 425 w 805"/>
              <a:gd name="T3" fmla="*/ 0 h 1364"/>
              <a:gd name="T4" fmla="*/ 379 w 805"/>
              <a:gd name="T5" fmla="*/ 0 h 1364"/>
              <a:gd name="T6" fmla="*/ 0 w 805"/>
              <a:gd name="T7" fmla="*/ 379 h 1364"/>
              <a:gd name="T8" fmla="*/ 0 w 805"/>
              <a:gd name="T9" fmla="*/ 866 h 1364"/>
              <a:gd name="T10" fmla="*/ 90 w 805"/>
              <a:gd name="T11" fmla="*/ 957 h 1364"/>
              <a:gd name="T12" fmla="*/ 126 w 805"/>
              <a:gd name="T13" fmla="*/ 957 h 1364"/>
              <a:gd name="T14" fmla="*/ 126 w 805"/>
              <a:gd name="T15" fmla="*/ 1282 h 1364"/>
              <a:gd name="T16" fmla="*/ 217 w 805"/>
              <a:gd name="T17" fmla="*/ 1363 h 1364"/>
              <a:gd name="T18" fmla="*/ 596 w 805"/>
              <a:gd name="T19" fmla="*/ 1363 h 1364"/>
              <a:gd name="T20" fmla="*/ 678 w 805"/>
              <a:gd name="T21" fmla="*/ 1282 h 1364"/>
              <a:gd name="T22" fmla="*/ 678 w 805"/>
              <a:gd name="T23" fmla="*/ 957 h 1364"/>
              <a:gd name="T24" fmla="*/ 714 w 805"/>
              <a:gd name="T25" fmla="*/ 957 h 1364"/>
              <a:gd name="T26" fmla="*/ 804 w 805"/>
              <a:gd name="T27" fmla="*/ 857 h 1364"/>
              <a:gd name="T28" fmla="*/ 804 w 805"/>
              <a:gd name="T29" fmla="*/ 379 h 1364"/>
              <a:gd name="T30" fmla="*/ 425 w 805"/>
              <a:gd name="T31" fmla="*/ 0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5" h="1364">
                <a:moveTo>
                  <a:pt x="425" y="0"/>
                </a:moveTo>
                <a:lnTo>
                  <a:pt x="425" y="0"/>
                </a:lnTo>
                <a:cubicBezTo>
                  <a:pt x="379" y="0"/>
                  <a:pt x="379" y="0"/>
                  <a:pt x="379" y="0"/>
                </a:cubicBezTo>
                <a:cubicBezTo>
                  <a:pt x="172" y="0"/>
                  <a:pt x="0" y="172"/>
                  <a:pt x="0" y="379"/>
                </a:cubicBezTo>
                <a:cubicBezTo>
                  <a:pt x="0" y="866"/>
                  <a:pt x="0" y="866"/>
                  <a:pt x="0" y="866"/>
                </a:cubicBezTo>
                <a:cubicBezTo>
                  <a:pt x="0" y="911"/>
                  <a:pt x="45" y="957"/>
                  <a:pt x="90" y="957"/>
                </a:cubicBezTo>
                <a:cubicBezTo>
                  <a:pt x="126" y="957"/>
                  <a:pt x="126" y="957"/>
                  <a:pt x="126" y="957"/>
                </a:cubicBezTo>
                <a:cubicBezTo>
                  <a:pt x="126" y="1282"/>
                  <a:pt x="126" y="1282"/>
                  <a:pt x="126" y="1282"/>
                </a:cubicBezTo>
                <a:cubicBezTo>
                  <a:pt x="126" y="1327"/>
                  <a:pt x="172" y="1363"/>
                  <a:pt x="217" y="1363"/>
                </a:cubicBezTo>
                <a:cubicBezTo>
                  <a:pt x="596" y="1363"/>
                  <a:pt x="596" y="1363"/>
                  <a:pt x="596" y="1363"/>
                </a:cubicBezTo>
                <a:cubicBezTo>
                  <a:pt x="641" y="1363"/>
                  <a:pt x="678" y="1327"/>
                  <a:pt x="678" y="1282"/>
                </a:cubicBezTo>
                <a:cubicBezTo>
                  <a:pt x="678" y="957"/>
                  <a:pt x="678" y="957"/>
                  <a:pt x="678" y="957"/>
                </a:cubicBezTo>
                <a:cubicBezTo>
                  <a:pt x="714" y="957"/>
                  <a:pt x="714" y="957"/>
                  <a:pt x="714" y="957"/>
                </a:cubicBezTo>
                <a:cubicBezTo>
                  <a:pt x="768" y="957"/>
                  <a:pt x="804" y="911"/>
                  <a:pt x="804" y="857"/>
                </a:cubicBezTo>
                <a:cubicBezTo>
                  <a:pt x="804" y="379"/>
                  <a:pt x="804" y="379"/>
                  <a:pt x="804" y="379"/>
                </a:cubicBezTo>
                <a:cubicBezTo>
                  <a:pt x="804" y="172"/>
                  <a:pt x="641" y="0"/>
                  <a:pt x="42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1">
            <a:extLst>
              <a:ext uri="{FF2B5EF4-FFF2-40B4-BE49-F238E27FC236}">
                <a16:creationId xmlns:a16="http://schemas.microsoft.com/office/drawing/2014/main" id="{FA124F97-EBC7-A740-85BA-A42E1A159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172" y="5585759"/>
            <a:ext cx="423373" cy="529215"/>
          </a:xfrm>
          <a:custGeom>
            <a:avLst/>
            <a:gdLst>
              <a:gd name="T0" fmla="*/ 226 w 443"/>
              <a:gd name="T1" fmla="*/ 551 h 552"/>
              <a:gd name="T2" fmla="*/ 226 w 443"/>
              <a:gd name="T3" fmla="*/ 551 h 552"/>
              <a:gd name="T4" fmla="*/ 226 w 443"/>
              <a:gd name="T5" fmla="*/ 551 h 552"/>
              <a:gd name="T6" fmla="*/ 442 w 443"/>
              <a:gd name="T7" fmla="*/ 325 h 552"/>
              <a:gd name="T8" fmla="*/ 442 w 443"/>
              <a:gd name="T9" fmla="*/ 216 h 552"/>
              <a:gd name="T10" fmla="*/ 226 w 443"/>
              <a:gd name="T11" fmla="*/ 0 h 552"/>
              <a:gd name="T12" fmla="*/ 226 w 443"/>
              <a:gd name="T13" fmla="*/ 0 h 552"/>
              <a:gd name="T14" fmla="*/ 0 w 443"/>
              <a:gd name="T15" fmla="*/ 216 h 552"/>
              <a:gd name="T16" fmla="*/ 0 w 443"/>
              <a:gd name="T17" fmla="*/ 325 h 552"/>
              <a:gd name="T18" fmla="*/ 226 w 443"/>
              <a:gd name="T1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3" h="552">
                <a:moveTo>
                  <a:pt x="226" y="551"/>
                </a:moveTo>
                <a:lnTo>
                  <a:pt x="226" y="551"/>
                </a:lnTo>
                <a:lnTo>
                  <a:pt x="226" y="551"/>
                </a:lnTo>
                <a:cubicBezTo>
                  <a:pt x="343" y="551"/>
                  <a:pt x="442" y="451"/>
                  <a:pt x="442" y="325"/>
                </a:cubicBezTo>
                <a:cubicBezTo>
                  <a:pt x="442" y="216"/>
                  <a:pt x="442" y="216"/>
                  <a:pt x="442" y="216"/>
                </a:cubicBezTo>
                <a:cubicBezTo>
                  <a:pt x="442" y="90"/>
                  <a:pt x="343" y="0"/>
                  <a:pt x="226" y="0"/>
                </a:cubicBezTo>
                <a:lnTo>
                  <a:pt x="226" y="0"/>
                </a:lnTo>
                <a:cubicBezTo>
                  <a:pt x="99" y="0"/>
                  <a:pt x="0" y="90"/>
                  <a:pt x="0" y="216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451"/>
                  <a:pt x="99" y="551"/>
                  <a:pt x="226" y="5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2">
            <a:extLst>
              <a:ext uri="{FF2B5EF4-FFF2-40B4-BE49-F238E27FC236}">
                <a16:creationId xmlns:a16="http://schemas.microsoft.com/office/drawing/2014/main" id="{E3219C2C-C86C-214C-A9B5-1EFDA894E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369" y="7486703"/>
            <a:ext cx="774774" cy="1312457"/>
          </a:xfrm>
          <a:custGeom>
            <a:avLst/>
            <a:gdLst>
              <a:gd name="T0" fmla="*/ 434 w 805"/>
              <a:gd name="T1" fmla="*/ 0 h 1366"/>
              <a:gd name="T2" fmla="*/ 434 w 805"/>
              <a:gd name="T3" fmla="*/ 0 h 1366"/>
              <a:gd name="T4" fmla="*/ 379 w 805"/>
              <a:gd name="T5" fmla="*/ 0 h 1366"/>
              <a:gd name="T6" fmla="*/ 0 w 805"/>
              <a:gd name="T7" fmla="*/ 380 h 1366"/>
              <a:gd name="T8" fmla="*/ 0 w 805"/>
              <a:gd name="T9" fmla="*/ 859 h 1366"/>
              <a:gd name="T10" fmla="*/ 90 w 805"/>
              <a:gd name="T11" fmla="*/ 949 h 1366"/>
              <a:gd name="T12" fmla="*/ 126 w 805"/>
              <a:gd name="T13" fmla="*/ 949 h 1366"/>
              <a:gd name="T14" fmla="*/ 126 w 805"/>
              <a:gd name="T15" fmla="*/ 1274 h 1366"/>
              <a:gd name="T16" fmla="*/ 217 w 805"/>
              <a:gd name="T17" fmla="*/ 1365 h 1366"/>
              <a:gd name="T18" fmla="*/ 596 w 805"/>
              <a:gd name="T19" fmla="*/ 1365 h 1366"/>
              <a:gd name="T20" fmla="*/ 687 w 805"/>
              <a:gd name="T21" fmla="*/ 1274 h 1366"/>
              <a:gd name="T22" fmla="*/ 687 w 805"/>
              <a:gd name="T23" fmla="*/ 949 h 1366"/>
              <a:gd name="T24" fmla="*/ 714 w 805"/>
              <a:gd name="T25" fmla="*/ 949 h 1366"/>
              <a:gd name="T26" fmla="*/ 804 w 805"/>
              <a:gd name="T27" fmla="*/ 859 h 1366"/>
              <a:gd name="T28" fmla="*/ 804 w 805"/>
              <a:gd name="T29" fmla="*/ 380 h 1366"/>
              <a:gd name="T30" fmla="*/ 434 w 805"/>
              <a:gd name="T31" fmla="*/ 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5" h="1366">
                <a:moveTo>
                  <a:pt x="434" y="0"/>
                </a:moveTo>
                <a:lnTo>
                  <a:pt x="434" y="0"/>
                </a:lnTo>
                <a:cubicBezTo>
                  <a:pt x="379" y="0"/>
                  <a:pt x="379" y="0"/>
                  <a:pt x="379" y="0"/>
                </a:cubicBezTo>
                <a:cubicBezTo>
                  <a:pt x="172" y="0"/>
                  <a:pt x="0" y="172"/>
                  <a:pt x="0" y="38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913"/>
                  <a:pt x="45" y="949"/>
                  <a:pt x="90" y="949"/>
                </a:cubicBezTo>
                <a:cubicBezTo>
                  <a:pt x="126" y="949"/>
                  <a:pt x="126" y="949"/>
                  <a:pt x="126" y="949"/>
                </a:cubicBezTo>
                <a:cubicBezTo>
                  <a:pt x="126" y="1274"/>
                  <a:pt x="126" y="1274"/>
                  <a:pt x="126" y="1274"/>
                </a:cubicBezTo>
                <a:cubicBezTo>
                  <a:pt x="126" y="1329"/>
                  <a:pt x="172" y="1365"/>
                  <a:pt x="217" y="1365"/>
                </a:cubicBezTo>
                <a:cubicBezTo>
                  <a:pt x="596" y="1365"/>
                  <a:pt x="596" y="1365"/>
                  <a:pt x="596" y="1365"/>
                </a:cubicBezTo>
                <a:cubicBezTo>
                  <a:pt x="641" y="1365"/>
                  <a:pt x="687" y="1329"/>
                  <a:pt x="687" y="1274"/>
                </a:cubicBezTo>
                <a:cubicBezTo>
                  <a:pt x="687" y="949"/>
                  <a:pt x="687" y="949"/>
                  <a:pt x="687" y="949"/>
                </a:cubicBezTo>
                <a:cubicBezTo>
                  <a:pt x="714" y="949"/>
                  <a:pt x="714" y="949"/>
                  <a:pt x="714" y="949"/>
                </a:cubicBezTo>
                <a:cubicBezTo>
                  <a:pt x="768" y="949"/>
                  <a:pt x="804" y="913"/>
                  <a:pt x="804" y="859"/>
                </a:cubicBezTo>
                <a:cubicBezTo>
                  <a:pt x="804" y="380"/>
                  <a:pt x="804" y="380"/>
                  <a:pt x="804" y="380"/>
                </a:cubicBezTo>
                <a:cubicBezTo>
                  <a:pt x="804" y="172"/>
                  <a:pt x="641" y="0"/>
                  <a:pt x="43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3">
            <a:extLst>
              <a:ext uri="{FF2B5EF4-FFF2-40B4-BE49-F238E27FC236}">
                <a16:creationId xmlns:a16="http://schemas.microsoft.com/office/drawing/2014/main" id="{F3E5DF17-27D8-BB47-9C1E-376A1F0D2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421" y="6898216"/>
            <a:ext cx="414906" cy="529215"/>
          </a:xfrm>
          <a:custGeom>
            <a:avLst/>
            <a:gdLst>
              <a:gd name="T0" fmla="*/ 217 w 434"/>
              <a:gd name="T1" fmla="*/ 551 h 552"/>
              <a:gd name="T2" fmla="*/ 217 w 434"/>
              <a:gd name="T3" fmla="*/ 551 h 552"/>
              <a:gd name="T4" fmla="*/ 217 w 434"/>
              <a:gd name="T5" fmla="*/ 551 h 552"/>
              <a:gd name="T6" fmla="*/ 433 w 434"/>
              <a:gd name="T7" fmla="*/ 334 h 552"/>
              <a:gd name="T8" fmla="*/ 433 w 434"/>
              <a:gd name="T9" fmla="*/ 217 h 552"/>
              <a:gd name="T10" fmla="*/ 217 w 434"/>
              <a:gd name="T11" fmla="*/ 0 h 552"/>
              <a:gd name="T12" fmla="*/ 217 w 434"/>
              <a:gd name="T13" fmla="*/ 0 h 552"/>
              <a:gd name="T14" fmla="*/ 0 w 434"/>
              <a:gd name="T15" fmla="*/ 217 h 552"/>
              <a:gd name="T16" fmla="*/ 0 w 434"/>
              <a:gd name="T17" fmla="*/ 334 h 552"/>
              <a:gd name="T18" fmla="*/ 217 w 434"/>
              <a:gd name="T1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4" h="552">
                <a:moveTo>
                  <a:pt x="217" y="551"/>
                </a:moveTo>
                <a:lnTo>
                  <a:pt x="217" y="551"/>
                </a:lnTo>
                <a:lnTo>
                  <a:pt x="217" y="551"/>
                </a:lnTo>
                <a:cubicBezTo>
                  <a:pt x="334" y="551"/>
                  <a:pt x="433" y="452"/>
                  <a:pt x="433" y="334"/>
                </a:cubicBezTo>
                <a:cubicBezTo>
                  <a:pt x="433" y="217"/>
                  <a:pt x="433" y="217"/>
                  <a:pt x="433" y="217"/>
                </a:cubicBezTo>
                <a:cubicBezTo>
                  <a:pt x="433" y="99"/>
                  <a:pt x="334" y="0"/>
                  <a:pt x="217" y="0"/>
                </a:cubicBezTo>
                <a:lnTo>
                  <a:pt x="217" y="0"/>
                </a:lnTo>
                <a:cubicBezTo>
                  <a:pt x="90" y="0"/>
                  <a:pt x="0" y="99"/>
                  <a:pt x="0" y="217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452"/>
                  <a:pt x="90" y="551"/>
                  <a:pt x="217" y="5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87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77">
            <a:extLst>
              <a:ext uri="{FF2B5EF4-FFF2-40B4-BE49-F238E27FC236}">
                <a16:creationId xmlns:a16="http://schemas.microsoft.com/office/drawing/2014/main" id="{05FC7856-90F8-FE40-BC3C-7BE693858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47351" y="2157129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Line 81">
            <a:extLst>
              <a:ext uri="{FF2B5EF4-FFF2-40B4-BE49-F238E27FC236}">
                <a16:creationId xmlns:a16="http://schemas.microsoft.com/office/drawing/2014/main" id="{42F84F78-711C-EC40-A816-3CEAF070E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47351" y="4515462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Line 85">
            <a:extLst>
              <a:ext uri="{FF2B5EF4-FFF2-40B4-BE49-F238E27FC236}">
                <a16:creationId xmlns:a16="http://schemas.microsoft.com/office/drawing/2014/main" id="{CD4A1F06-24D0-6847-BF28-639979A2D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04082" y="6873795"/>
            <a:ext cx="4228221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Line 89">
            <a:extLst>
              <a:ext uri="{FF2B5EF4-FFF2-40B4-BE49-F238E27FC236}">
                <a16:creationId xmlns:a16="http://schemas.microsoft.com/office/drawing/2014/main" id="{E37BBA6E-6D05-1D45-94F8-7C205DF1F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0768" y="9221599"/>
            <a:ext cx="5201535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Line 93">
            <a:extLst>
              <a:ext uri="{FF2B5EF4-FFF2-40B4-BE49-F238E27FC236}">
                <a16:creationId xmlns:a16="http://schemas.microsoft.com/office/drawing/2014/main" id="{C87E03AC-44C3-2447-A31C-0B2DD6E71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5987" y="11579932"/>
            <a:ext cx="6026316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Freeform 268">
            <a:extLst>
              <a:ext uri="{FF2B5EF4-FFF2-40B4-BE49-F238E27FC236}">
                <a16:creationId xmlns:a16="http://schemas.microsoft.com/office/drawing/2014/main" id="{E00A6469-FF03-3542-8CD9-4757F158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6239" y="1548200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68">
            <a:extLst>
              <a:ext uri="{FF2B5EF4-FFF2-40B4-BE49-F238E27FC236}">
                <a16:creationId xmlns:a16="http://schemas.microsoft.com/office/drawing/2014/main" id="{D6D668E3-6018-9F46-A7AA-0ED67DA26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025" y="3865382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68">
            <a:extLst>
              <a:ext uri="{FF2B5EF4-FFF2-40B4-BE49-F238E27FC236}">
                <a16:creationId xmlns:a16="http://schemas.microsoft.com/office/drawing/2014/main" id="{F3127F68-C98B-824F-9F3F-7A4480EF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0830" y="6231511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68">
            <a:extLst>
              <a:ext uri="{FF2B5EF4-FFF2-40B4-BE49-F238E27FC236}">
                <a16:creationId xmlns:a16="http://schemas.microsoft.com/office/drawing/2014/main" id="{59406189-544A-FF48-8A74-4E45FD7C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6239" y="8621690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68">
            <a:extLst>
              <a:ext uri="{FF2B5EF4-FFF2-40B4-BE49-F238E27FC236}">
                <a16:creationId xmlns:a16="http://schemas.microsoft.com/office/drawing/2014/main" id="{97E648E3-081E-9345-95C1-2FE7492E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093" y="10987474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79">
            <a:extLst>
              <a:ext uri="{FF2B5EF4-FFF2-40B4-BE49-F238E27FC236}">
                <a16:creationId xmlns:a16="http://schemas.microsoft.com/office/drawing/2014/main" id="{79D41951-E8CC-3D47-97A2-71469F353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021" y="2009733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82">
            <a:extLst>
              <a:ext uri="{FF2B5EF4-FFF2-40B4-BE49-F238E27FC236}">
                <a16:creationId xmlns:a16="http://schemas.microsoft.com/office/drawing/2014/main" id="{806BD046-6C94-D347-BDCF-61AAA7BC3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1012" y="4378594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83">
            <a:extLst>
              <a:ext uri="{FF2B5EF4-FFF2-40B4-BE49-F238E27FC236}">
                <a16:creationId xmlns:a16="http://schemas.microsoft.com/office/drawing/2014/main" id="{7E237CF4-DF80-0F41-9B19-04333EA6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021" y="4368066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87">
            <a:extLst>
              <a:ext uri="{FF2B5EF4-FFF2-40B4-BE49-F238E27FC236}">
                <a16:creationId xmlns:a16="http://schemas.microsoft.com/office/drawing/2014/main" id="{9CE6F258-9971-1241-9620-4CE37CB5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021" y="6715870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91">
            <a:extLst>
              <a:ext uri="{FF2B5EF4-FFF2-40B4-BE49-F238E27FC236}">
                <a16:creationId xmlns:a16="http://schemas.microsoft.com/office/drawing/2014/main" id="{B9E195AC-A821-984D-8E43-908A6FEE4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021" y="9074203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95">
            <a:extLst>
              <a:ext uri="{FF2B5EF4-FFF2-40B4-BE49-F238E27FC236}">
                <a16:creationId xmlns:a16="http://schemas.microsoft.com/office/drawing/2014/main" id="{BA12D358-5CDA-5E46-92DD-DB0129BB2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021" y="11427270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99">
            <a:extLst>
              <a:ext uri="{FF2B5EF4-FFF2-40B4-BE49-F238E27FC236}">
                <a16:creationId xmlns:a16="http://schemas.microsoft.com/office/drawing/2014/main" id="{364D6FDF-96A0-904D-B06A-5E0F320FC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0838" y="6600060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00">
            <a:extLst>
              <a:ext uri="{FF2B5EF4-FFF2-40B4-BE49-F238E27FC236}">
                <a16:creationId xmlns:a16="http://schemas.microsoft.com/office/drawing/2014/main" id="{D18E936E-C064-384E-A488-6195EECC2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7706" y="7026453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01">
            <a:extLst>
              <a:ext uri="{FF2B5EF4-FFF2-40B4-BE49-F238E27FC236}">
                <a16:creationId xmlns:a16="http://schemas.microsoft.com/office/drawing/2014/main" id="{EEC20131-9B0A-ED44-8910-ABC3067CA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8288" y="7026453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02">
            <a:extLst>
              <a:ext uri="{FF2B5EF4-FFF2-40B4-BE49-F238E27FC236}">
                <a16:creationId xmlns:a16="http://schemas.microsoft.com/office/drawing/2014/main" id="{5E1E6970-78BD-A44B-BF4A-FC30E2C50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8288" y="2167657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03">
            <a:extLst>
              <a:ext uri="{FF2B5EF4-FFF2-40B4-BE49-F238E27FC236}">
                <a16:creationId xmlns:a16="http://schemas.microsoft.com/office/drawing/2014/main" id="{52CB77CF-1280-1046-8C22-2A016E2B5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4516" y="1957092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04">
            <a:extLst>
              <a:ext uri="{FF2B5EF4-FFF2-40B4-BE49-F238E27FC236}">
                <a16:creationId xmlns:a16="http://schemas.microsoft.com/office/drawing/2014/main" id="{1FC2E1A5-167C-4547-8A20-2D23B0AA0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3988" y="1846543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05">
            <a:extLst>
              <a:ext uri="{FF2B5EF4-FFF2-40B4-BE49-F238E27FC236}">
                <a16:creationId xmlns:a16="http://schemas.microsoft.com/office/drawing/2014/main" id="{48F710C6-457E-F143-A9AF-B82777BB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3988" y="11311459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06">
            <a:extLst>
              <a:ext uri="{FF2B5EF4-FFF2-40B4-BE49-F238E27FC236}">
                <a16:creationId xmlns:a16="http://schemas.microsoft.com/office/drawing/2014/main" id="{24AB5B26-6ED6-D348-8550-3CCC26F6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3496" y="11221971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07">
            <a:extLst>
              <a:ext uri="{FF2B5EF4-FFF2-40B4-BE49-F238E27FC236}">
                <a16:creationId xmlns:a16="http://schemas.microsoft.com/office/drawing/2014/main" id="{CD356E68-4D8A-A54B-B9C7-B77EFA4F6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477" y="11221971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08">
            <a:extLst>
              <a:ext uri="{FF2B5EF4-FFF2-40B4-BE49-F238E27FC236}">
                <a16:creationId xmlns:a16="http://schemas.microsoft.com/office/drawing/2014/main" id="{616FD24F-8071-2D4B-86E4-44C0A383B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3517" y="11311459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09">
            <a:extLst>
              <a:ext uri="{FF2B5EF4-FFF2-40B4-BE49-F238E27FC236}">
                <a16:creationId xmlns:a16="http://schemas.microsoft.com/office/drawing/2014/main" id="{09CEFD5C-253D-7048-83D7-C16E1E65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4536" y="11221971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10">
            <a:extLst>
              <a:ext uri="{FF2B5EF4-FFF2-40B4-BE49-F238E27FC236}">
                <a16:creationId xmlns:a16="http://schemas.microsoft.com/office/drawing/2014/main" id="{C0265001-7DDE-F445-ACA7-0F2C958E9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4536" y="11311459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11">
            <a:extLst>
              <a:ext uri="{FF2B5EF4-FFF2-40B4-BE49-F238E27FC236}">
                <a16:creationId xmlns:a16="http://schemas.microsoft.com/office/drawing/2014/main" id="{A0C17FD6-EA10-F344-8A6E-98DDA417C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590" y="11564138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12">
            <a:extLst>
              <a:ext uri="{FF2B5EF4-FFF2-40B4-BE49-F238E27FC236}">
                <a16:creationId xmlns:a16="http://schemas.microsoft.com/office/drawing/2014/main" id="{BD1DA684-127D-2346-9E41-2406AAE5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4045" y="11574666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13">
            <a:extLst>
              <a:ext uri="{FF2B5EF4-FFF2-40B4-BE49-F238E27FC236}">
                <a16:creationId xmlns:a16="http://schemas.microsoft.com/office/drawing/2014/main" id="{A92B35DB-3956-864F-91E3-2EAB07A54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5102" y="9089994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14">
            <a:extLst>
              <a:ext uri="{FF2B5EF4-FFF2-40B4-BE49-F238E27FC236}">
                <a16:creationId xmlns:a16="http://schemas.microsoft.com/office/drawing/2014/main" id="{D2BEC285-4A7D-AD47-B7FF-6EC72E9A8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0913" y="9237390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15">
            <a:extLst>
              <a:ext uri="{FF2B5EF4-FFF2-40B4-BE49-F238E27FC236}">
                <a16:creationId xmlns:a16="http://schemas.microsoft.com/office/drawing/2014/main" id="{59FA5168-84AA-5246-AE8F-5D7CBCED3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7723" y="9074203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16">
            <a:extLst>
              <a:ext uri="{FF2B5EF4-FFF2-40B4-BE49-F238E27FC236}">
                <a16:creationId xmlns:a16="http://schemas.microsoft.com/office/drawing/2014/main" id="{43591DED-92AF-F846-8632-42DAB61CC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234" y="9026824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17">
            <a:extLst>
              <a:ext uri="{FF2B5EF4-FFF2-40B4-BE49-F238E27FC236}">
                <a16:creationId xmlns:a16="http://schemas.microsoft.com/office/drawing/2014/main" id="{8D04C110-DE60-024A-98BD-12C92D92E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234" y="9116316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18">
            <a:extLst>
              <a:ext uri="{FF2B5EF4-FFF2-40B4-BE49-F238E27FC236}">
                <a16:creationId xmlns:a16="http://schemas.microsoft.com/office/drawing/2014/main" id="{918010E5-3021-8146-B00A-0438BC4AD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234" y="9247918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19">
            <a:extLst>
              <a:ext uri="{FF2B5EF4-FFF2-40B4-BE49-F238E27FC236}">
                <a16:creationId xmlns:a16="http://schemas.microsoft.com/office/drawing/2014/main" id="{27A81D50-8F90-0D48-B309-C5A54ADE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234" y="9363729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20">
            <a:extLst>
              <a:ext uri="{FF2B5EF4-FFF2-40B4-BE49-F238E27FC236}">
                <a16:creationId xmlns:a16="http://schemas.microsoft.com/office/drawing/2014/main" id="{4E5C06D5-4F1F-2F4E-B3B4-A257F379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7669" y="8963655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2" name="Group 71">
            <a:extLst>
              <a:ext uri="{FF2B5EF4-FFF2-40B4-BE49-F238E27FC236}">
                <a16:creationId xmlns:a16="http://schemas.microsoft.com/office/drawing/2014/main" id="{79621112-80BC-2D41-BF1B-F1C2B9282160}"/>
              </a:ext>
            </a:extLst>
          </p:cNvPr>
          <p:cNvGrpSpPr/>
          <p:nvPr/>
        </p:nvGrpSpPr>
        <p:grpSpPr>
          <a:xfrm>
            <a:off x="1609912" y="9384786"/>
            <a:ext cx="8909115" cy="2500601"/>
            <a:chOff x="2232442" y="3643574"/>
            <a:chExt cx="8954788" cy="2500601"/>
          </a:xfrm>
        </p:grpSpPr>
        <p:sp>
          <p:nvSpPr>
            <p:cNvPr id="133" name="CuadroTexto 598">
              <a:extLst>
                <a:ext uri="{FF2B5EF4-FFF2-40B4-BE49-F238E27FC236}">
                  <a16:creationId xmlns:a16="http://schemas.microsoft.com/office/drawing/2014/main" id="{C315C1AC-8B45-C040-A465-C62337E5BE49}"/>
                </a:ext>
              </a:extLst>
            </p:cNvPr>
            <p:cNvSpPr txBox="1"/>
            <p:nvPr/>
          </p:nvSpPr>
          <p:spPr>
            <a:xfrm>
              <a:off x="2232442" y="3643574"/>
              <a:ext cx="639364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134" name="CuadroTexto 599">
              <a:extLst>
                <a:ext uri="{FF2B5EF4-FFF2-40B4-BE49-F238E27FC236}">
                  <a16:creationId xmlns:a16="http://schemas.microsoft.com/office/drawing/2014/main" id="{4855041B-16C6-CE44-A942-D44F2E181BA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224A9361-1BE3-0640-84B6-AA80B11C20AB}"/>
              </a:ext>
            </a:extLst>
          </p:cNvPr>
          <p:cNvGrpSpPr/>
          <p:nvPr/>
        </p:nvGrpSpPr>
        <p:grpSpPr>
          <a:xfrm>
            <a:off x="16244491" y="4195727"/>
            <a:ext cx="643990" cy="634450"/>
            <a:chOff x="15523655" y="10717162"/>
            <a:chExt cx="643990" cy="634450"/>
          </a:xfrm>
        </p:grpSpPr>
        <p:sp>
          <p:nvSpPr>
            <p:cNvPr id="136" name="Freeform 198">
              <a:extLst>
                <a:ext uri="{FF2B5EF4-FFF2-40B4-BE49-F238E27FC236}">
                  <a16:creationId xmlns:a16="http://schemas.microsoft.com/office/drawing/2014/main" id="{ACB7B417-BCEC-7A4A-9C33-5DCF3CD26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199">
              <a:extLst>
                <a:ext uri="{FF2B5EF4-FFF2-40B4-BE49-F238E27FC236}">
                  <a16:creationId xmlns:a16="http://schemas.microsoft.com/office/drawing/2014/main" id="{3890E8B8-63F3-D046-A77D-EF5EFE154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67B9C18-AF75-354B-9AD0-D37AB26D0AB4}"/>
              </a:ext>
            </a:extLst>
          </p:cNvPr>
          <p:cNvGrpSpPr/>
          <p:nvPr/>
        </p:nvGrpSpPr>
        <p:grpSpPr>
          <a:xfrm>
            <a:off x="18916107" y="1430561"/>
            <a:ext cx="4236804" cy="1514064"/>
            <a:chOff x="4247967" y="10620441"/>
            <a:chExt cx="4236804" cy="1514064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CA5AB874-017B-C740-9D4B-F8D9759BBC8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0" name="Rectangle 40">
              <a:extLst>
                <a:ext uri="{FF2B5EF4-FFF2-40B4-BE49-F238E27FC236}">
                  <a16:creationId xmlns:a16="http://schemas.microsoft.com/office/drawing/2014/main" id="{EF5A70AA-8371-3C49-9C62-C5226F31E0F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2A4F8CD5-F0D5-0A4B-81C2-D499F18DEE88}"/>
              </a:ext>
            </a:extLst>
          </p:cNvPr>
          <p:cNvGrpSpPr/>
          <p:nvPr/>
        </p:nvGrpSpPr>
        <p:grpSpPr>
          <a:xfrm>
            <a:off x="18900708" y="3704460"/>
            <a:ext cx="4236804" cy="1514064"/>
            <a:chOff x="4247967" y="10620441"/>
            <a:chExt cx="4236804" cy="1514064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AA0E59B9-2B99-2945-A2E7-CF5DFEF4283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3" name="Rectangle 40">
              <a:extLst>
                <a:ext uri="{FF2B5EF4-FFF2-40B4-BE49-F238E27FC236}">
                  <a16:creationId xmlns:a16="http://schemas.microsoft.com/office/drawing/2014/main" id="{6AC4D7CD-E475-CF4F-927E-024746E74FE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270BB7BC-B02D-8E4F-9519-3AD2C520A8B9}"/>
              </a:ext>
            </a:extLst>
          </p:cNvPr>
          <p:cNvGrpSpPr/>
          <p:nvPr/>
        </p:nvGrpSpPr>
        <p:grpSpPr>
          <a:xfrm>
            <a:off x="18901908" y="6055715"/>
            <a:ext cx="4236804" cy="1514064"/>
            <a:chOff x="4247967" y="10620441"/>
            <a:chExt cx="4236804" cy="1514064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3F7234D9-6BED-9E44-8817-547EBA37F5F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4C898904-2DF6-D541-B8FC-66AA7006049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20C456C6-4AE3-EC44-A867-7CD79AEE3FCB}"/>
              </a:ext>
            </a:extLst>
          </p:cNvPr>
          <p:cNvGrpSpPr/>
          <p:nvPr/>
        </p:nvGrpSpPr>
        <p:grpSpPr>
          <a:xfrm>
            <a:off x="18901908" y="8450707"/>
            <a:ext cx="4236804" cy="1514064"/>
            <a:chOff x="4247967" y="10620441"/>
            <a:chExt cx="4236804" cy="1514064"/>
          </a:xfrm>
        </p:grpSpPr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DDAE5129-0B1B-B14D-BDD8-AE12DBE375F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2ED9652E-FC97-1348-A5D1-8E1A41EFAD7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54B31BA6-0BED-F647-A41E-A8B377BF9F0C}"/>
              </a:ext>
            </a:extLst>
          </p:cNvPr>
          <p:cNvGrpSpPr/>
          <p:nvPr/>
        </p:nvGrpSpPr>
        <p:grpSpPr>
          <a:xfrm>
            <a:off x="18901908" y="10759220"/>
            <a:ext cx="4236804" cy="1514064"/>
            <a:chOff x="4247967" y="10620441"/>
            <a:chExt cx="4236804" cy="1514064"/>
          </a:xfrm>
        </p:grpSpPr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7B7AB128-B19B-084E-9720-81DCA0F392A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2" name="Rectangle 40">
              <a:extLst>
                <a:ext uri="{FF2B5EF4-FFF2-40B4-BE49-F238E27FC236}">
                  <a16:creationId xmlns:a16="http://schemas.microsoft.com/office/drawing/2014/main" id="{A448BB4F-2604-3745-9B02-ACEAD7A6B5C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3" name="Freeform 2">
            <a:extLst>
              <a:ext uri="{FF2B5EF4-FFF2-40B4-BE49-F238E27FC236}">
                <a16:creationId xmlns:a16="http://schemas.microsoft.com/office/drawing/2014/main" id="{C464A7EF-77B2-DC47-8E20-C74F00743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8017" y="2894139"/>
            <a:ext cx="297970" cy="292834"/>
          </a:xfrm>
          <a:custGeom>
            <a:avLst/>
            <a:gdLst>
              <a:gd name="T0" fmla="*/ 126 w 254"/>
              <a:gd name="T1" fmla="*/ 252 h 253"/>
              <a:gd name="T2" fmla="*/ 126 w 254"/>
              <a:gd name="T3" fmla="*/ 252 h 253"/>
              <a:gd name="T4" fmla="*/ 0 w 254"/>
              <a:gd name="T5" fmla="*/ 126 h 253"/>
              <a:gd name="T6" fmla="*/ 126 w 254"/>
              <a:gd name="T7" fmla="*/ 0 h 253"/>
              <a:gd name="T8" fmla="*/ 253 w 254"/>
              <a:gd name="T9" fmla="*/ 126 h 253"/>
              <a:gd name="T10" fmla="*/ 126 w 254"/>
              <a:gd name="T11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" h="253">
                <a:moveTo>
                  <a:pt x="126" y="252"/>
                </a:moveTo>
                <a:lnTo>
                  <a:pt x="126" y="252"/>
                </a:lnTo>
                <a:cubicBezTo>
                  <a:pt x="59" y="252"/>
                  <a:pt x="0" y="202"/>
                  <a:pt x="0" y="126"/>
                </a:cubicBezTo>
                <a:cubicBezTo>
                  <a:pt x="0" y="59"/>
                  <a:pt x="59" y="0"/>
                  <a:pt x="126" y="0"/>
                </a:cubicBezTo>
                <a:cubicBezTo>
                  <a:pt x="202" y="0"/>
                  <a:pt x="253" y="59"/>
                  <a:pt x="253" y="126"/>
                </a:cubicBezTo>
                <a:cubicBezTo>
                  <a:pt x="253" y="202"/>
                  <a:pt x="202" y="252"/>
                  <a:pt x="126" y="252"/>
                </a:cubicBez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5">
            <a:extLst>
              <a:ext uri="{FF2B5EF4-FFF2-40B4-BE49-F238E27FC236}">
                <a16:creationId xmlns:a16="http://schemas.microsoft.com/office/drawing/2014/main" id="{2BFB4608-CD9C-4242-95C2-ED96F27E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8017" y="5426887"/>
            <a:ext cx="297970" cy="292831"/>
          </a:xfrm>
          <a:custGeom>
            <a:avLst/>
            <a:gdLst>
              <a:gd name="T0" fmla="*/ 126 w 254"/>
              <a:gd name="T1" fmla="*/ 252 h 253"/>
              <a:gd name="T2" fmla="*/ 126 w 254"/>
              <a:gd name="T3" fmla="*/ 252 h 253"/>
              <a:gd name="T4" fmla="*/ 0 w 254"/>
              <a:gd name="T5" fmla="*/ 126 h 253"/>
              <a:gd name="T6" fmla="*/ 126 w 254"/>
              <a:gd name="T7" fmla="*/ 0 h 253"/>
              <a:gd name="T8" fmla="*/ 253 w 254"/>
              <a:gd name="T9" fmla="*/ 126 h 253"/>
              <a:gd name="T10" fmla="*/ 126 w 254"/>
              <a:gd name="T11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" h="253">
                <a:moveTo>
                  <a:pt x="126" y="252"/>
                </a:moveTo>
                <a:lnTo>
                  <a:pt x="126" y="252"/>
                </a:lnTo>
                <a:cubicBezTo>
                  <a:pt x="59" y="252"/>
                  <a:pt x="0" y="193"/>
                  <a:pt x="0" y="126"/>
                </a:cubicBezTo>
                <a:cubicBezTo>
                  <a:pt x="0" y="58"/>
                  <a:pt x="59" y="0"/>
                  <a:pt x="126" y="0"/>
                </a:cubicBezTo>
                <a:cubicBezTo>
                  <a:pt x="202" y="0"/>
                  <a:pt x="253" y="58"/>
                  <a:pt x="253" y="126"/>
                </a:cubicBezTo>
                <a:cubicBezTo>
                  <a:pt x="253" y="193"/>
                  <a:pt x="202" y="252"/>
                  <a:pt x="126" y="252"/>
                </a:cubicBez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8">
            <a:extLst>
              <a:ext uri="{FF2B5EF4-FFF2-40B4-BE49-F238E27FC236}">
                <a16:creationId xmlns:a16="http://schemas.microsoft.com/office/drawing/2014/main" id="{B3D3F6B3-CCC8-E249-B123-8739D2374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8017" y="7954496"/>
            <a:ext cx="297970" cy="292831"/>
          </a:xfrm>
          <a:custGeom>
            <a:avLst/>
            <a:gdLst>
              <a:gd name="T0" fmla="*/ 126 w 254"/>
              <a:gd name="T1" fmla="*/ 252 h 253"/>
              <a:gd name="T2" fmla="*/ 126 w 254"/>
              <a:gd name="T3" fmla="*/ 252 h 253"/>
              <a:gd name="T4" fmla="*/ 0 w 254"/>
              <a:gd name="T5" fmla="*/ 126 h 253"/>
              <a:gd name="T6" fmla="*/ 126 w 254"/>
              <a:gd name="T7" fmla="*/ 0 h 253"/>
              <a:gd name="T8" fmla="*/ 253 w 254"/>
              <a:gd name="T9" fmla="*/ 126 h 253"/>
              <a:gd name="T10" fmla="*/ 126 w 254"/>
              <a:gd name="T11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" h="253">
                <a:moveTo>
                  <a:pt x="126" y="252"/>
                </a:moveTo>
                <a:lnTo>
                  <a:pt x="126" y="252"/>
                </a:lnTo>
                <a:cubicBezTo>
                  <a:pt x="59" y="252"/>
                  <a:pt x="0" y="193"/>
                  <a:pt x="0" y="126"/>
                </a:cubicBezTo>
                <a:cubicBezTo>
                  <a:pt x="0" y="59"/>
                  <a:pt x="59" y="0"/>
                  <a:pt x="126" y="0"/>
                </a:cubicBezTo>
                <a:cubicBezTo>
                  <a:pt x="202" y="0"/>
                  <a:pt x="253" y="59"/>
                  <a:pt x="253" y="126"/>
                </a:cubicBezTo>
                <a:cubicBezTo>
                  <a:pt x="253" y="193"/>
                  <a:pt x="202" y="252"/>
                  <a:pt x="126" y="252"/>
                </a:cubicBez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1">
            <a:extLst>
              <a:ext uri="{FF2B5EF4-FFF2-40B4-BE49-F238E27FC236}">
                <a16:creationId xmlns:a16="http://schemas.microsoft.com/office/drawing/2014/main" id="{02ECB708-FECC-CA4A-ACA0-3B4076D1C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8017" y="10482104"/>
            <a:ext cx="297970" cy="292831"/>
          </a:xfrm>
          <a:custGeom>
            <a:avLst/>
            <a:gdLst>
              <a:gd name="T0" fmla="*/ 126 w 254"/>
              <a:gd name="T1" fmla="*/ 252 h 253"/>
              <a:gd name="T2" fmla="*/ 126 w 254"/>
              <a:gd name="T3" fmla="*/ 252 h 253"/>
              <a:gd name="T4" fmla="*/ 0 w 254"/>
              <a:gd name="T5" fmla="*/ 126 h 253"/>
              <a:gd name="T6" fmla="*/ 126 w 254"/>
              <a:gd name="T7" fmla="*/ 0 h 253"/>
              <a:gd name="T8" fmla="*/ 253 w 254"/>
              <a:gd name="T9" fmla="*/ 126 h 253"/>
              <a:gd name="T10" fmla="*/ 126 w 254"/>
              <a:gd name="T11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" h="253">
                <a:moveTo>
                  <a:pt x="126" y="252"/>
                </a:moveTo>
                <a:lnTo>
                  <a:pt x="126" y="252"/>
                </a:lnTo>
                <a:cubicBezTo>
                  <a:pt x="59" y="252"/>
                  <a:pt x="0" y="193"/>
                  <a:pt x="0" y="126"/>
                </a:cubicBezTo>
                <a:cubicBezTo>
                  <a:pt x="0" y="59"/>
                  <a:pt x="59" y="0"/>
                  <a:pt x="126" y="0"/>
                </a:cubicBezTo>
                <a:cubicBezTo>
                  <a:pt x="202" y="0"/>
                  <a:pt x="253" y="59"/>
                  <a:pt x="253" y="126"/>
                </a:cubicBezTo>
                <a:cubicBezTo>
                  <a:pt x="253" y="193"/>
                  <a:pt x="202" y="252"/>
                  <a:pt x="126" y="252"/>
                </a:cubicBez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90">
            <a:extLst>
              <a:ext uri="{FF2B5EF4-FFF2-40B4-BE49-F238E27FC236}">
                <a16:creationId xmlns:a16="http://schemas.microsoft.com/office/drawing/2014/main" id="{E94802E0-6837-AF44-B461-75DBE8472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888" y="1137143"/>
            <a:ext cx="5902893" cy="11199567"/>
          </a:xfrm>
          <a:custGeom>
            <a:avLst/>
            <a:gdLst>
              <a:gd name="T0" fmla="*/ 5067 w 5068"/>
              <a:gd name="T1" fmla="*/ 2551 h 9614"/>
              <a:gd name="T2" fmla="*/ 5067 w 5068"/>
              <a:gd name="T3" fmla="*/ 2551 h 9614"/>
              <a:gd name="T4" fmla="*/ 2584 w 5068"/>
              <a:gd name="T5" fmla="*/ 25 h 9614"/>
              <a:gd name="T6" fmla="*/ 8 w 5068"/>
              <a:gd name="T7" fmla="*/ 2568 h 9614"/>
              <a:gd name="T8" fmla="*/ 193 w 5068"/>
              <a:gd name="T9" fmla="*/ 3510 h 9614"/>
              <a:gd name="T10" fmla="*/ 193 w 5068"/>
              <a:gd name="T11" fmla="*/ 3510 h 9614"/>
              <a:gd name="T12" fmla="*/ 2306 w 5068"/>
              <a:gd name="T13" fmla="*/ 9394 h 9614"/>
              <a:gd name="T14" fmla="*/ 2760 w 5068"/>
              <a:gd name="T15" fmla="*/ 9394 h 9614"/>
              <a:gd name="T16" fmla="*/ 4881 w 5068"/>
              <a:gd name="T17" fmla="*/ 3510 h 9614"/>
              <a:gd name="T18" fmla="*/ 4873 w 5068"/>
              <a:gd name="T19" fmla="*/ 3510 h 9614"/>
              <a:gd name="T20" fmla="*/ 5067 w 5068"/>
              <a:gd name="T21" fmla="*/ 2551 h 9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68" h="9614">
                <a:moveTo>
                  <a:pt x="5067" y="2551"/>
                </a:moveTo>
                <a:lnTo>
                  <a:pt x="5067" y="2551"/>
                </a:lnTo>
                <a:cubicBezTo>
                  <a:pt x="5067" y="1170"/>
                  <a:pt x="3955" y="50"/>
                  <a:pt x="2584" y="25"/>
                </a:cubicBezTo>
                <a:cubicBezTo>
                  <a:pt x="1170" y="0"/>
                  <a:pt x="0" y="1153"/>
                  <a:pt x="8" y="2568"/>
                </a:cubicBezTo>
                <a:cubicBezTo>
                  <a:pt x="8" y="2904"/>
                  <a:pt x="75" y="3216"/>
                  <a:pt x="193" y="3510"/>
                </a:cubicBezTo>
                <a:lnTo>
                  <a:pt x="193" y="3510"/>
                </a:lnTo>
                <a:cubicBezTo>
                  <a:pt x="2306" y="9394"/>
                  <a:pt x="2306" y="9394"/>
                  <a:pt x="2306" y="9394"/>
                </a:cubicBezTo>
                <a:cubicBezTo>
                  <a:pt x="2382" y="9613"/>
                  <a:pt x="2685" y="9613"/>
                  <a:pt x="2760" y="9394"/>
                </a:cubicBezTo>
                <a:cubicBezTo>
                  <a:pt x="4881" y="3510"/>
                  <a:pt x="4881" y="3510"/>
                  <a:pt x="4881" y="3510"/>
                </a:cubicBezTo>
                <a:cubicBezTo>
                  <a:pt x="4873" y="3510"/>
                  <a:pt x="4873" y="3510"/>
                  <a:pt x="4873" y="3510"/>
                </a:cubicBezTo>
                <a:cubicBezTo>
                  <a:pt x="4999" y="3216"/>
                  <a:pt x="5067" y="2887"/>
                  <a:pt x="5067" y="2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91">
            <a:extLst>
              <a:ext uri="{FF2B5EF4-FFF2-40B4-BE49-F238E27FC236}">
                <a16:creationId xmlns:a16="http://schemas.microsoft.com/office/drawing/2014/main" id="{1D8EB619-FFDA-1C43-8794-08A091C0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861" y="2236550"/>
            <a:ext cx="3971221" cy="3960949"/>
          </a:xfrm>
          <a:custGeom>
            <a:avLst/>
            <a:gdLst>
              <a:gd name="T0" fmla="*/ 3409 w 3410"/>
              <a:gd name="T1" fmla="*/ 1700 h 3402"/>
              <a:gd name="T2" fmla="*/ 3409 w 3410"/>
              <a:gd name="T3" fmla="*/ 1700 h 3402"/>
              <a:gd name="T4" fmla="*/ 1701 w 3410"/>
              <a:gd name="T5" fmla="*/ 3401 h 3402"/>
              <a:gd name="T6" fmla="*/ 0 w 3410"/>
              <a:gd name="T7" fmla="*/ 1700 h 3402"/>
              <a:gd name="T8" fmla="*/ 1701 w 3410"/>
              <a:gd name="T9" fmla="*/ 0 h 3402"/>
              <a:gd name="T10" fmla="*/ 3409 w 3410"/>
              <a:gd name="T11" fmla="*/ 1700 h 3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10" h="3402">
                <a:moveTo>
                  <a:pt x="3409" y="1700"/>
                </a:moveTo>
                <a:lnTo>
                  <a:pt x="3409" y="1700"/>
                </a:lnTo>
                <a:cubicBezTo>
                  <a:pt x="3409" y="2643"/>
                  <a:pt x="2642" y="3401"/>
                  <a:pt x="1701" y="3401"/>
                </a:cubicBezTo>
                <a:cubicBezTo>
                  <a:pt x="766" y="3401"/>
                  <a:pt x="0" y="2643"/>
                  <a:pt x="0" y="1700"/>
                </a:cubicBezTo>
                <a:cubicBezTo>
                  <a:pt x="0" y="757"/>
                  <a:pt x="766" y="0"/>
                  <a:pt x="1701" y="0"/>
                </a:cubicBezTo>
                <a:cubicBezTo>
                  <a:pt x="2642" y="0"/>
                  <a:pt x="3409" y="757"/>
                  <a:pt x="3409" y="17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92">
            <a:extLst>
              <a:ext uri="{FF2B5EF4-FFF2-40B4-BE49-F238E27FC236}">
                <a16:creationId xmlns:a16="http://schemas.microsoft.com/office/drawing/2014/main" id="{375A9EE2-DC9A-1E4C-9E10-77810E757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7765" y="2719467"/>
            <a:ext cx="1361414" cy="1715897"/>
          </a:xfrm>
          <a:custGeom>
            <a:avLst/>
            <a:gdLst>
              <a:gd name="T0" fmla="*/ 581 w 1170"/>
              <a:gd name="T1" fmla="*/ 1474 h 1475"/>
              <a:gd name="T2" fmla="*/ 0 w 1170"/>
              <a:gd name="T3" fmla="*/ 884 h 1475"/>
              <a:gd name="T4" fmla="*/ 0 w 1170"/>
              <a:gd name="T5" fmla="*/ 581 h 1475"/>
              <a:gd name="T6" fmla="*/ 581 w 1170"/>
              <a:gd name="T7" fmla="*/ 0 h 1475"/>
              <a:gd name="T8" fmla="*/ 581 w 1170"/>
              <a:gd name="T9" fmla="*/ 0 h 1475"/>
              <a:gd name="T10" fmla="*/ 1169 w 1170"/>
              <a:gd name="T11" fmla="*/ 581 h 1475"/>
              <a:gd name="T12" fmla="*/ 1169 w 1170"/>
              <a:gd name="T13" fmla="*/ 884 h 1475"/>
              <a:gd name="T14" fmla="*/ 581 w 1170"/>
              <a:gd name="T15" fmla="*/ 1474 h 1475"/>
              <a:gd name="T16" fmla="*/ 581 w 1170"/>
              <a:gd name="T17" fmla="*/ 1474 h 1475"/>
              <a:gd name="T18" fmla="*/ 581 w 1170"/>
              <a:gd name="T19" fmla="*/ 1474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0" h="1475">
                <a:moveTo>
                  <a:pt x="581" y="1474"/>
                </a:moveTo>
                <a:cubicBezTo>
                  <a:pt x="261" y="1474"/>
                  <a:pt x="0" y="1213"/>
                  <a:pt x="0" y="884"/>
                </a:cubicBezTo>
                <a:cubicBezTo>
                  <a:pt x="0" y="884"/>
                  <a:pt x="0" y="884"/>
                  <a:pt x="0" y="581"/>
                </a:cubicBezTo>
                <a:cubicBezTo>
                  <a:pt x="0" y="261"/>
                  <a:pt x="261" y="0"/>
                  <a:pt x="581" y="0"/>
                </a:cubicBezTo>
                <a:lnTo>
                  <a:pt x="581" y="0"/>
                </a:lnTo>
                <a:cubicBezTo>
                  <a:pt x="908" y="0"/>
                  <a:pt x="1169" y="261"/>
                  <a:pt x="1169" y="581"/>
                </a:cubicBezTo>
                <a:cubicBezTo>
                  <a:pt x="1169" y="581"/>
                  <a:pt x="1169" y="581"/>
                  <a:pt x="1169" y="884"/>
                </a:cubicBezTo>
                <a:cubicBezTo>
                  <a:pt x="1169" y="1213"/>
                  <a:pt x="908" y="1474"/>
                  <a:pt x="581" y="1474"/>
                </a:cubicBezTo>
                <a:lnTo>
                  <a:pt x="581" y="1474"/>
                </a:lnTo>
                <a:lnTo>
                  <a:pt x="581" y="147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4718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Line 1">
            <a:extLst>
              <a:ext uri="{FF2B5EF4-FFF2-40B4-BE49-F238E27FC236}">
                <a16:creationId xmlns:a16="http://schemas.microsoft.com/office/drawing/2014/main" id="{86FD8B1D-F57B-994A-AED4-B6AA55E84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482" y="10689256"/>
            <a:ext cx="16362456" cy="4824"/>
          </a:xfrm>
          <a:prstGeom prst="line">
            <a:avLst/>
          </a:prstGeom>
          <a:noFill/>
          <a:ln w="226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4F9A4FA7-1B0A-FC47-BC0D-C6F933000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530" y="7798925"/>
            <a:ext cx="1018128" cy="1732270"/>
          </a:xfrm>
          <a:custGeom>
            <a:avLst/>
            <a:gdLst>
              <a:gd name="T0" fmla="*/ 497 w 932"/>
              <a:gd name="T1" fmla="*/ 0 h 1582"/>
              <a:gd name="T2" fmla="*/ 497 w 932"/>
              <a:gd name="T3" fmla="*/ 0 h 1582"/>
              <a:gd name="T4" fmla="*/ 434 w 932"/>
              <a:gd name="T5" fmla="*/ 0 h 1582"/>
              <a:gd name="T6" fmla="*/ 0 w 932"/>
              <a:gd name="T7" fmla="*/ 434 h 1582"/>
              <a:gd name="T8" fmla="*/ 0 w 932"/>
              <a:gd name="T9" fmla="*/ 994 h 1582"/>
              <a:gd name="T10" fmla="*/ 109 w 932"/>
              <a:gd name="T11" fmla="*/ 1103 h 1582"/>
              <a:gd name="T12" fmla="*/ 145 w 932"/>
              <a:gd name="T13" fmla="*/ 1103 h 1582"/>
              <a:gd name="T14" fmla="*/ 145 w 932"/>
              <a:gd name="T15" fmla="*/ 1473 h 1582"/>
              <a:gd name="T16" fmla="*/ 244 w 932"/>
              <a:gd name="T17" fmla="*/ 1581 h 1582"/>
              <a:gd name="T18" fmla="*/ 687 w 932"/>
              <a:gd name="T19" fmla="*/ 1581 h 1582"/>
              <a:gd name="T20" fmla="*/ 786 w 932"/>
              <a:gd name="T21" fmla="*/ 1473 h 1582"/>
              <a:gd name="T22" fmla="*/ 786 w 932"/>
              <a:gd name="T23" fmla="*/ 1103 h 1582"/>
              <a:gd name="T24" fmla="*/ 822 w 932"/>
              <a:gd name="T25" fmla="*/ 1103 h 1582"/>
              <a:gd name="T26" fmla="*/ 931 w 932"/>
              <a:gd name="T27" fmla="*/ 985 h 1582"/>
              <a:gd name="T28" fmla="*/ 931 w 932"/>
              <a:gd name="T29" fmla="*/ 434 h 1582"/>
              <a:gd name="T30" fmla="*/ 497 w 932"/>
              <a:gd name="T31" fmla="*/ 0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32" h="1582">
                <a:moveTo>
                  <a:pt x="497" y="0"/>
                </a:moveTo>
                <a:lnTo>
                  <a:pt x="497" y="0"/>
                </a:lnTo>
                <a:cubicBezTo>
                  <a:pt x="434" y="0"/>
                  <a:pt x="434" y="0"/>
                  <a:pt x="434" y="0"/>
                </a:cubicBezTo>
                <a:cubicBezTo>
                  <a:pt x="199" y="0"/>
                  <a:pt x="0" y="190"/>
                  <a:pt x="0" y="434"/>
                </a:cubicBezTo>
                <a:cubicBezTo>
                  <a:pt x="0" y="994"/>
                  <a:pt x="0" y="994"/>
                  <a:pt x="0" y="994"/>
                </a:cubicBezTo>
                <a:cubicBezTo>
                  <a:pt x="0" y="1058"/>
                  <a:pt x="45" y="1103"/>
                  <a:pt x="109" y="1103"/>
                </a:cubicBezTo>
                <a:cubicBezTo>
                  <a:pt x="145" y="1103"/>
                  <a:pt x="145" y="1103"/>
                  <a:pt x="145" y="1103"/>
                </a:cubicBezTo>
                <a:cubicBezTo>
                  <a:pt x="145" y="1473"/>
                  <a:pt x="145" y="1473"/>
                  <a:pt x="145" y="1473"/>
                </a:cubicBezTo>
                <a:cubicBezTo>
                  <a:pt x="145" y="1536"/>
                  <a:pt x="190" y="1581"/>
                  <a:pt x="244" y="1581"/>
                </a:cubicBezTo>
                <a:cubicBezTo>
                  <a:pt x="687" y="1581"/>
                  <a:pt x="687" y="1581"/>
                  <a:pt x="687" y="1581"/>
                </a:cubicBezTo>
                <a:cubicBezTo>
                  <a:pt x="741" y="1581"/>
                  <a:pt x="786" y="1536"/>
                  <a:pt x="786" y="1473"/>
                </a:cubicBezTo>
                <a:cubicBezTo>
                  <a:pt x="786" y="1103"/>
                  <a:pt x="786" y="1103"/>
                  <a:pt x="786" y="1103"/>
                </a:cubicBezTo>
                <a:cubicBezTo>
                  <a:pt x="822" y="1103"/>
                  <a:pt x="822" y="1103"/>
                  <a:pt x="822" y="1103"/>
                </a:cubicBezTo>
                <a:cubicBezTo>
                  <a:pt x="885" y="1103"/>
                  <a:pt x="931" y="1048"/>
                  <a:pt x="931" y="985"/>
                </a:cubicBezTo>
                <a:cubicBezTo>
                  <a:pt x="931" y="434"/>
                  <a:pt x="931" y="434"/>
                  <a:pt x="931" y="434"/>
                </a:cubicBezTo>
                <a:cubicBezTo>
                  <a:pt x="931" y="190"/>
                  <a:pt x="732" y="0"/>
                  <a:pt x="49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8">
            <a:extLst>
              <a:ext uri="{FF2B5EF4-FFF2-40B4-BE49-F238E27FC236}">
                <a16:creationId xmlns:a16="http://schemas.microsoft.com/office/drawing/2014/main" id="{92833C76-8D06-A74D-9411-356B35877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316" y="7022059"/>
            <a:ext cx="564557" cy="704488"/>
          </a:xfrm>
          <a:custGeom>
            <a:avLst/>
            <a:gdLst>
              <a:gd name="T0" fmla="*/ 253 w 516"/>
              <a:gd name="T1" fmla="*/ 641 h 642"/>
              <a:gd name="T2" fmla="*/ 253 w 516"/>
              <a:gd name="T3" fmla="*/ 641 h 642"/>
              <a:gd name="T4" fmla="*/ 253 w 516"/>
              <a:gd name="T5" fmla="*/ 641 h 642"/>
              <a:gd name="T6" fmla="*/ 515 w 516"/>
              <a:gd name="T7" fmla="*/ 388 h 642"/>
              <a:gd name="T8" fmla="*/ 515 w 516"/>
              <a:gd name="T9" fmla="*/ 253 h 642"/>
              <a:gd name="T10" fmla="*/ 253 w 516"/>
              <a:gd name="T11" fmla="*/ 0 h 642"/>
              <a:gd name="T12" fmla="*/ 253 w 516"/>
              <a:gd name="T13" fmla="*/ 0 h 642"/>
              <a:gd name="T14" fmla="*/ 0 w 516"/>
              <a:gd name="T15" fmla="*/ 253 h 642"/>
              <a:gd name="T16" fmla="*/ 0 w 516"/>
              <a:gd name="T17" fmla="*/ 388 h 642"/>
              <a:gd name="T18" fmla="*/ 253 w 516"/>
              <a:gd name="T19" fmla="*/ 641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" h="642">
                <a:moveTo>
                  <a:pt x="253" y="641"/>
                </a:moveTo>
                <a:lnTo>
                  <a:pt x="253" y="641"/>
                </a:lnTo>
                <a:lnTo>
                  <a:pt x="253" y="641"/>
                </a:lnTo>
                <a:cubicBezTo>
                  <a:pt x="397" y="641"/>
                  <a:pt x="515" y="523"/>
                  <a:pt x="515" y="388"/>
                </a:cubicBezTo>
                <a:cubicBezTo>
                  <a:pt x="515" y="253"/>
                  <a:pt x="515" y="253"/>
                  <a:pt x="515" y="253"/>
                </a:cubicBezTo>
                <a:cubicBezTo>
                  <a:pt x="515" y="117"/>
                  <a:pt x="397" y="0"/>
                  <a:pt x="253" y="0"/>
                </a:cubicBezTo>
                <a:lnTo>
                  <a:pt x="253" y="0"/>
                </a:lnTo>
                <a:cubicBezTo>
                  <a:pt x="117" y="0"/>
                  <a:pt x="0" y="117"/>
                  <a:pt x="0" y="253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523"/>
                  <a:pt x="117" y="641"/>
                  <a:pt x="253" y="6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9">
            <a:extLst>
              <a:ext uri="{FF2B5EF4-FFF2-40B4-BE49-F238E27FC236}">
                <a16:creationId xmlns:a16="http://schemas.microsoft.com/office/drawing/2014/main" id="{90A190F4-FD70-844E-933A-F3C84744B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544" y="7393603"/>
            <a:ext cx="1259391" cy="2137591"/>
          </a:xfrm>
          <a:custGeom>
            <a:avLst/>
            <a:gdLst>
              <a:gd name="T0" fmla="*/ 606 w 1149"/>
              <a:gd name="T1" fmla="*/ 0 h 1952"/>
              <a:gd name="T2" fmla="*/ 606 w 1149"/>
              <a:gd name="T3" fmla="*/ 0 h 1952"/>
              <a:gd name="T4" fmla="*/ 543 w 1149"/>
              <a:gd name="T5" fmla="*/ 0 h 1952"/>
              <a:gd name="T6" fmla="*/ 0 w 1149"/>
              <a:gd name="T7" fmla="*/ 533 h 1952"/>
              <a:gd name="T8" fmla="*/ 0 w 1149"/>
              <a:gd name="T9" fmla="*/ 1229 h 1952"/>
              <a:gd name="T10" fmla="*/ 127 w 1149"/>
              <a:gd name="T11" fmla="*/ 1355 h 1952"/>
              <a:gd name="T12" fmla="*/ 181 w 1149"/>
              <a:gd name="T13" fmla="*/ 1355 h 1952"/>
              <a:gd name="T14" fmla="*/ 181 w 1149"/>
              <a:gd name="T15" fmla="*/ 1825 h 1952"/>
              <a:gd name="T16" fmla="*/ 308 w 1149"/>
              <a:gd name="T17" fmla="*/ 1951 h 1952"/>
              <a:gd name="T18" fmla="*/ 841 w 1149"/>
              <a:gd name="T19" fmla="*/ 1951 h 1952"/>
              <a:gd name="T20" fmla="*/ 967 w 1149"/>
              <a:gd name="T21" fmla="*/ 1825 h 1952"/>
              <a:gd name="T22" fmla="*/ 967 w 1149"/>
              <a:gd name="T23" fmla="*/ 1355 h 1952"/>
              <a:gd name="T24" fmla="*/ 1012 w 1149"/>
              <a:gd name="T25" fmla="*/ 1355 h 1952"/>
              <a:gd name="T26" fmla="*/ 1148 w 1149"/>
              <a:gd name="T27" fmla="*/ 1220 h 1952"/>
              <a:gd name="T28" fmla="*/ 1148 w 1149"/>
              <a:gd name="T29" fmla="*/ 533 h 1952"/>
              <a:gd name="T30" fmla="*/ 606 w 1149"/>
              <a:gd name="T31" fmla="*/ 0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49" h="1952">
                <a:moveTo>
                  <a:pt x="606" y="0"/>
                </a:moveTo>
                <a:lnTo>
                  <a:pt x="606" y="0"/>
                </a:lnTo>
                <a:cubicBezTo>
                  <a:pt x="543" y="0"/>
                  <a:pt x="543" y="0"/>
                  <a:pt x="543" y="0"/>
                </a:cubicBezTo>
                <a:cubicBezTo>
                  <a:pt x="244" y="0"/>
                  <a:pt x="0" y="235"/>
                  <a:pt x="0" y="533"/>
                </a:cubicBezTo>
                <a:cubicBezTo>
                  <a:pt x="0" y="1229"/>
                  <a:pt x="0" y="1229"/>
                  <a:pt x="0" y="1229"/>
                </a:cubicBezTo>
                <a:cubicBezTo>
                  <a:pt x="0" y="1301"/>
                  <a:pt x="55" y="1355"/>
                  <a:pt x="127" y="1355"/>
                </a:cubicBezTo>
                <a:cubicBezTo>
                  <a:pt x="181" y="1355"/>
                  <a:pt x="181" y="1355"/>
                  <a:pt x="181" y="1355"/>
                </a:cubicBezTo>
                <a:cubicBezTo>
                  <a:pt x="181" y="1825"/>
                  <a:pt x="181" y="1825"/>
                  <a:pt x="181" y="1825"/>
                </a:cubicBezTo>
                <a:cubicBezTo>
                  <a:pt x="181" y="1888"/>
                  <a:pt x="235" y="1951"/>
                  <a:pt x="308" y="1951"/>
                </a:cubicBezTo>
                <a:cubicBezTo>
                  <a:pt x="841" y="1951"/>
                  <a:pt x="841" y="1951"/>
                  <a:pt x="841" y="1951"/>
                </a:cubicBezTo>
                <a:cubicBezTo>
                  <a:pt x="913" y="1951"/>
                  <a:pt x="967" y="1888"/>
                  <a:pt x="967" y="1825"/>
                </a:cubicBezTo>
                <a:cubicBezTo>
                  <a:pt x="967" y="1355"/>
                  <a:pt x="967" y="1355"/>
                  <a:pt x="967" y="1355"/>
                </a:cubicBezTo>
                <a:cubicBezTo>
                  <a:pt x="1012" y="1355"/>
                  <a:pt x="1012" y="1355"/>
                  <a:pt x="1012" y="1355"/>
                </a:cubicBezTo>
                <a:cubicBezTo>
                  <a:pt x="1085" y="1355"/>
                  <a:pt x="1148" y="1301"/>
                  <a:pt x="1148" y="1220"/>
                </a:cubicBezTo>
                <a:cubicBezTo>
                  <a:pt x="1148" y="533"/>
                  <a:pt x="1148" y="533"/>
                  <a:pt x="1148" y="533"/>
                </a:cubicBezTo>
                <a:cubicBezTo>
                  <a:pt x="1148" y="235"/>
                  <a:pt x="904" y="0"/>
                  <a:pt x="6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0">
            <a:extLst>
              <a:ext uri="{FF2B5EF4-FFF2-40B4-BE49-F238E27FC236}">
                <a16:creationId xmlns:a16="http://schemas.microsoft.com/office/drawing/2014/main" id="{15D7AF91-C986-D24B-BB51-27A168C23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232" y="6438201"/>
            <a:ext cx="685187" cy="858896"/>
          </a:xfrm>
          <a:custGeom>
            <a:avLst/>
            <a:gdLst>
              <a:gd name="T0" fmla="*/ 308 w 625"/>
              <a:gd name="T1" fmla="*/ 786 h 787"/>
              <a:gd name="T2" fmla="*/ 308 w 625"/>
              <a:gd name="T3" fmla="*/ 786 h 787"/>
              <a:gd name="T4" fmla="*/ 308 w 625"/>
              <a:gd name="T5" fmla="*/ 786 h 787"/>
              <a:gd name="T6" fmla="*/ 624 w 625"/>
              <a:gd name="T7" fmla="*/ 478 h 787"/>
              <a:gd name="T8" fmla="*/ 624 w 625"/>
              <a:gd name="T9" fmla="*/ 317 h 787"/>
              <a:gd name="T10" fmla="*/ 308 w 625"/>
              <a:gd name="T11" fmla="*/ 0 h 787"/>
              <a:gd name="T12" fmla="*/ 308 w 625"/>
              <a:gd name="T13" fmla="*/ 0 h 787"/>
              <a:gd name="T14" fmla="*/ 0 w 625"/>
              <a:gd name="T15" fmla="*/ 317 h 787"/>
              <a:gd name="T16" fmla="*/ 0 w 625"/>
              <a:gd name="T17" fmla="*/ 478 h 787"/>
              <a:gd name="T18" fmla="*/ 308 w 625"/>
              <a:gd name="T19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5" h="787">
                <a:moveTo>
                  <a:pt x="308" y="786"/>
                </a:moveTo>
                <a:lnTo>
                  <a:pt x="308" y="786"/>
                </a:lnTo>
                <a:lnTo>
                  <a:pt x="308" y="786"/>
                </a:lnTo>
                <a:cubicBezTo>
                  <a:pt x="488" y="786"/>
                  <a:pt x="624" y="650"/>
                  <a:pt x="624" y="478"/>
                </a:cubicBezTo>
                <a:cubicBezTo>
                  <a:pt x="624" y="317"/>
                  <a:pt x="624" y="317"/>
                  <a:pt x="624" y="317"/>
                </a:cubicBezTo>
                <a:cubicBezTo>
                  <a:pt x="624" y="136"/>
                  <a:pt x="488" y="0"/>
                  <a:pt x="308" y="0"/>
                </a:cubicBezTo>
                <a:lnTo>
                  <a:pt x="308" y="0"/>
                </a:lnTo>
                <a:cubicBezTo>
                  <a:pt x="136" y="0"/>
                  <a:pt x="0" y="136"/>
                  <a:pt x="0" y="317"/>
                </a:cubicBezTo>
                <a:cubicBezTo>
                  <a:pt x="0" y="478"/>
                  <a:pt x="0" y="478"/>
                  <a:pt x="0" y="478"/>
                </a:cubicBezTo>
                <a:cubicBezTo>
                  <a:pt x="0" y="650"/>
                  <a:pt x="136" y="786"/>
                  <a:pt x="308" y="7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4BE2BBE-8875-0E46-9D54-D9109938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2557" y="6988281"/>
            <a:ext cx="1491004" cy="2542913"/>
          </a:xfrm>
          <a:custGeom>
            <a:avLst/>
            <a:gdLst>
              <a:gd name="T0" fmla="*/ 722 w 1364"/>
              <a:gd name="T1" fmla="*/ 0 h 2323"/>
              <a:gd name="T2" fmla="*/ 722 w 1364"/>
              <a:gd name="T3" fmla="*/ 0 h 2323"/>
              <a:gd name="T4" fmla="*/ 640 w 1364"/>
              <a:gd name="T5" fmla="*/ 0 h 2323"/>
              <a:gd name="T6" fmla="*/ 0 w 1364"/>
              <a:gd name="T7" fmla="*/ 642 h 2323"/>
              <a:gd name="T8" fmla="*/ 0 w 1364"/>
              <a:gd name="T9" fmla="*/ 1464 h 2323"/>
              <a:gd name="T10" fmla="*/ 153 w 1364"/>
              <a:gd name="T11" fmla="*/ 1618 h 2323"/>
              <a:gd name="T12" fmla="*/ 208 w 1364"/>
              <a:gd name="T13" fmla="*/ 1618 h 2323"/>
              <a:gd name="T14" fmla="*/ 208 w 1364"/>
              <a:gd name="T15" fmla="*/ 2169 h 2323"/>
              <a:gd name="T16" fmla="*/ 361 w 1364"/>
              <a:gd name="T17" fmla="*/ 2322 h 2323"/>
              <a:gd name="T18" fmla="*/ 1002 w 1364"/>
              <a:gd name="T19" fmla="*/ 2322 h 2323"/>
              <a:gd name="T20" fmla="*/ 1156 w 1364"/>
              <a:gd name="T21" fmla="*/ 2169 h 2323"/>
              <a:gd name="T22" fmla="*/ 1156 w 1364"/>
              <a:gd name="T23" fmla="*/ 1618 h 2323"/>
              <a:gd name="T24" fmla="*/ 1201 w 1364"/>
              <a:gd name="T25" fmla="*/ 1618 h 2323"/>
              <a:gd name="T26" fmla="*/ 1363 w 1364"/>
              <a:gd name="T27" fmla="*/ 1455 h 2323"/>
              <a:gd name="T28" fmla="*/ 1363 w 1364"/>
              <a:gd name="T29" fmla="*/ 642 h 2323"/>
              <a:gd name="T30" fmla="*/ 722 w 1364"/>
              <a:gd name="T31" fmla="*/ 0 h 2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4" h="2323">
                <a:moveTo>
                  <a:pt x="722" y="0"/>
                </a:moveTo>
                <a:lnTo>
                  <a:pt x="722" y="0"/>
                </a:lnTo>
                <a:cubicBezTo>
                  <a:pt x="640" y="0"/>
                  <a:pt x="640" y="0"/>
                  <a:pt x="640" y="0"/>
                </a:cubicBezTo>
                <a:cubicBezTo>
                  <a:pt x="289" y="0"/>
                  <a:pt x="0" y="290"/>
                  <a:pt x="0" y="642"/>
                </a:cubicBezTo>
                <a:cubicBezTo>
                  <a:pt x="0" y="1464"/>
                  <a:pt x="0" y="1464"/>
                  <a:pt x="0" y="1464"/>
                </a:cubicBezTo>
                <a:cubicBezTo>
                  <a:pt x="0" y="1546"/>
                  <a:pt x="72" y="1618"/>
                  <a:pt x="153" y="1618"/>
                </a:cubicBezTo>
                <a:cubicBezTo>
                  <a:pt x="208" y="1618"/>
                  <a:pt x="208" y="1618"/>
                  <a:pt x="208" y="1618"/>
                </a:cubicBezTo>
                <a:cubicBezTo>
                  <a:pt x="208" y="2169"/>
                  <a:pt x="208" y="2169"/>
                  <a:pt x="208" y="2169"/>
                </a:cubicBezTo>
                <a:cubicBezTo>
                  <a:pt x="208" y="2250"/>
                  <a:pt x="280" y="2322"/>
                  <a:pt x="361" y="2322"/>
                </a:cubicBezTo>
                <a:cubicBezTo>
                  <a:pt x="1002" y="2322"/>
                  <a:pt x="1002" y="2322"/>
                  <a:pt x="1002" y="2322"/>
                </a:cubicBezTo>
                <a:cubicBezTo>
                  <a:pt x="1083" y="2322"/>
                  <a:pt x="1156" y="2250"/>
                  <a:pt x="1156" y="2169"/>
                </a:cubicBezTo>
                <a:cubicBezTo>
                  <a:pt x="1156" y="1618"/>
                  <a:pt x="1156" y="1618"/>
                  <a:pt x="1156" y="1618"/>
                </a:cubicBezTo>
                <a:cubicBezTo>
                  <a:pt x="1201" y="1618"/>
                  <a:pt x="1201" y="1618"/>
                  <a:pt x="1201" y="1618"/>
                </a:cubicBezTo>
                <a:cubicBezTo>
                  <a:pt x="1291" y="1618"/>
                  <a:pt x="1363" y="1546"/>
                  <a:pt x="1363" y="1455"/>
                </a:cubicBezTo>
                <a:cubicBezTo>
                  <a:pt x="1363" y="642"/>
                  <a:pt x="1363" y="642"/>
                  <a:pt x="1363" y="642"/>
                </a:cubicBezTo>
                <a:cubicBezTo>
                  <a:pt x="1363" y="290"/>
                  <a:pt x="1074" y="0"/>
                  <a:pt x="72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2">
            <a:extLst>
              <a:ext uri="{FF2B5EF4-FFF2-40B4-BE49-F238E27FC236}">
                <a16:creationId xmlns:a16="http://schemas.microsoft.com/office/drawing/2014/main" id="{120102DC-9F5A-784E-A13C-AB58185B7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5499" y="5854347"/>
            <a:ext cx="820294" cy="1027779"/>
          </a:xfrm>
          <a:custGeom>
            <a:avLst/>
            <a:gdLst>
              <a:gd name="T0" fmla="*/ 379 w 750"/>
              <a:gd name="T1" fmla="*/ 939 h 940"/>
              <a:gd name="T2" fmla="*/ 379 w 750"/>
              <a:gd name="T3" fmla="*/ 939 h 940"/>
              <a:gd name="T4" fmla="*/ 379 w 750"/>
              <a:gd name="T5" fmla="*/ 939 h 940"/>
              <a:gd name="T6" fmla="*/ 749 w 750"/>
              <a:gd name="T7" fmla="*/ 570 h 940"/>
              <a:gd name="T8" fmla="*/ 749 w 750"/>
              <a:gd name="T9" fmla="*/ 371 h 940"/>
              <a:gd name="T10" fmla="*/ 379 w 750"/>
              <a:gd name="T11" fmla="*/ 0 h 940"/>
              <a:gd name="T12" fmla="*/ 379 w 750"/>
              <a:gd name="T13" fmla="*/ 0 h 940"/>
              <a:gd name="T14" fmla="*/ 0 w 750"/>
              <a:gd name="T15" fmla="*/ 371 h 940"/>
              <a:gd name="T16" fmla="*/ 0 w 750"/>
              <a:gd name="T17" fmla="*/ 570 h 940"/>
              <a:gd name="T18" fmla="*/ 379 w 750"/>
              <a:gd name="T1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0" h="940">
                <a:moveTo>
                  <a:pt x="379" y="939"/>
                </a:moveTo>
                <a:lnTo>
                  <a:pt x="379" y="939"/>
                </a:lnTo>
                <a:lnTo>
                  <a:pt x="379" y="939"/>
                </a:lnTo>
                <a:cubicBezTo>
                  <a:pt x="577" y="939"/>
                  <a:pt x="749" y="768"/>
                  <a:pt x="749" y="570"/>
                </a:cubicBezTo>
                <a:cubicBezTo>
                  <a:pt x="749" y="371"/>
                  <a:pt x="749" y="371"/>
                  <a:pt x="749" y="371"/>
                </a:cubicBezTo>
                <a:cubicBezTo>
                  <a:pt x="749" y="163"/>
                  <a:pt x="577" y="0"/>
                  <a:pt x="379" y="0"/>
                </a:cubicBezTo>
                <a:lnTo>
                  <a:pt x="379" y="0"/>
                </a:lnTo>
                <a:cubicBezTo>
                  <a:pt x="172" y="0"/>
                  <a:pt x="0" y="163"/>
                  <a:pt x="0" y="371"/>
                </a:cubicBezTo>
                <a:cubicBezTo>
                  <a:pt x="0" y="570"/>
                  <a:pt x="0" y="570"/>
                  <a:pt x="0" y="570"/>
                </a:cubicBezTo>
                <a:cubicBezTo>
                  <a:pt x="0" y="768"/>
                  <a:pt x="172" y="939"/>
                  <a:pt x="379" y="9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BF0544FD-D467-4C4A-A694-2E7FFD49A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793" y="6496105"/>
            <a:ext cx="1790173" cy="3035090"/>
          </a:xfrm>
          <a:custGeom>
            <a:avLst/>
            <a:gdLst>
              <a:gd name="T0" fmla="*/ 867 w 1637"/>
              <a:gd name="T1" fmla="*/ 0 h 2774"/>
              <a:gd name="T2" fmla="*/ 867 w 1637"/>
              <a:gd name="T3" fmla="*/ 0 h 2774"/>
              <a:gd name="T4" fmla="*/ 768 w 1637"/>
              <a:gd name="T5" fmla="*/ 0 h 2774"/>
              <a:gd name="T6" fmla="*/ 0 w 1637"/>
              <a:gd name="T7" fmla="*/ 767 h 2774"/>
              <a:gd name="T8" fmla="*/ 0 w 1637"/>
              <a:gd name="T9" fmla="*/ 1744 h 2774"/>
              <a:gd name="T10" fmla="*/ 190 w 1637"/>
              <a:gd name="T11" fmla="*/ 1933 h 2774"/>
              <a:gd name="T12" fmla="*/ 253 w 1637"/>
              <a:gd name="T13" fmla="*/ 1933 h 2774"/>
              <a:gd name="T14" fmla="*/ 253 w 1637"/>
              <a:gd name="T15" fmla="*/ 2593 h 2774"/>
              <a:gd name="T16" fmla="*/ 434 w 1637"/>
              <a:gd name="T17" fmla="*/ 2773 h 2774"/>
              <a:gd name="T18" fmla="*/ 1202 w 1637"/>
              <a:gd name="T19" fmla="*/ 2773 h 2774"/>
              <a:gd name="T20" fmla="*/ 1383 w 1637"/>
              <a:gd name="T21" fmla="*/ 2593 h 2774"/>
              <a:gd name="T22" fmla="*/ 1383 w 1637"/>
              <a:gd name="T23" fmla="*/ 1933 h 2774"/>
              <a:gd name="T24" fmla="*/ 1437 w 1637"/>
              <a:gd name="T25" fmla="*/ 1933 h 2774"/>
              <a:gd name="T26" fmla="*/ 1636 w 1637"/>
              <a:gd name="T27" fmla="*/ 1734 h 2774"/>
              <a:gd name="T28" fmla="*/ 1636 w 1637"/>
              <a:gd name="T29" fmla="*/ 767 h 2774"/>
              <a:gd name="T30" fmla="*/ 867 w 1637"/>
              <a:gd name="T31" fmla="*/ 0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7" h="2774">
                <a:moveTo>
                  <a:pt x="867" y="0"/>
                </a:moveTo>
                <a:lnTo>
                  <a:pt x="867" y="0"/>
                </a:lnTo>
                <a:cubicBezTo>
                  <a:pt x="768" y="0"/>
                  <a:pt x="768" y="0"/>
                  <a:pt x="768" y="0"/>
                </a:cubicBezTo>
                <a:cubicBezTo>
                  <a:pt x="344" y="0"/>
                  <a:pt x="0" y="343"/>
                  <a:pt x="0" y="767"/>
                </a:cubicBezTo>
                <a:cubicBezTo>
                  <a:pt x="0" y="1744"/>
                  <a:pt x="0" y="1744"/>
                  <a:pt x="0" y="1744"/>
                </a:cubicBezTo>
                <a:cubicBezTo>
                  <a:pt x="0" y="1852"/>
                  <a:pt x="82" y="1933"/>
                  <a:pt x="190" y="1933"/>
                </a:cubicBezTo>
                <a:cubicBezTo>
                  <a:pt x="253" y="1933"/>
                  <a:pt x="253" y="1933"/>
                  <a:pt x="253" y="1933"/>
                </a:cubicBezTo>
                <a:cubicBezTo>
                  <a:pt x="253" y="2593"/>
                  <a:pt x="253" y="2593"/>
                  <a:pt x="253" y="2593"/>
                </a:cubicBezTo>
                <a:cubicBezTo>
                  <a:pt x="253" y="2692"/>
                  <a:pt x="335" y="2773"/>
                  <a:pt x="434" y="2773"/>
                </a:cubicBezTo>
                <a:cubicBezTo>
                  <a:pt x="1202" y="2773"/>
                  <a:pt x="1202" y="2773"/>
                  <a:pt x="1202" y="2773"/>
                </a:cubicBezTo>
                <a:cubicBezTo>
                  <a:pt x="1301" y="2773"/>
                  <a:pt x="1383" y="2692"/>
                  <a:pt x="1383" y="2593"/>
                </a:cubicBezTo>
                <a:cubicBezTo>
                  <a:pt x="1383" y="1933"/>
                  <a:pt x="1383" y="1933"/>
                  <a:pt x="1383" y="1933"/>
                </a:cubicBezTo>
                <a:cubicBezTo>
                  <a:pt x="1437" y="1933"/>
                  <a:pt x="1437" y="1933"/>
                  <a:pt x="1437" y="1933"/>
                </a:cubicBezTo>
                <a:cubicBezTo>
                  <a:pt x="1545" y="1933"/>
                  <a:pt x="1636" y="1843"/>
                  <a:pt x="1636" y="1734"/>
                </a:cubicBezTo>
                <a:cubicBezTo>
                  <a:pt x="1636" y="767"/>
                  <a:pt x="1636" y="767"/>
                  <a:pt x="1636" y="767"/>
                </a:cubicBezTo>
                <a:cubicBezTo>
                  <a:pt x="1636" y="343"/>
                  <a:pt x="1292" y="0"/>
                  <a:pt x="86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4">
            <a:extLst>
              <a:ext uri="{FF2B5EF4-FFF2-40B4-BE49-F238E27FC236}">
                <a16:creationId xmlns:a16="http://schemas.microsoft.com/office/drawing/2014/main" id="{57107E23-BFE0-AA4C-9170-7CE6239C8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0114" y="5145032"/>
            <a:ext cx="979529" cy="1225616"/>
          </a:xfrm>
          <a:custGeom>
            <a:avLst/>
            <a:gdLst>
              <a:gd name="T0" fmla="*/ 451 w 895"/>
              <a:gd name="T1" fmla="*/ 1120 h 1121"/>
              <a:gd name="T2" fmla="*/ 451 w 895"/>
              <a:gd name="T3" fmla="*/ 1120 h 1121"/>
              <a:gd name="T4" fmla="*/ 451 w 895"/>
              <a:gd name="T5" fmla="*/ 1120 h 1121"/>
              <a:gd name="T6" fmla="*/ 894 w 895"/>
              <a:gd name="T7" fmla="*/ 668 h 1121"/>
              <a:gd name="T8" fmla="*/ 894 w 895"/>
              <a:gd name="T9" fmla="*/ 442 h 1121"/>
              <a:gd name="T10" fmla="*/ 451 w 895"/>
              <a:gd name="T11" fmla="*/ 0 h 1121"/>
              <a:gd name="T12" fmla="*/ 451 w 895"/>
              <a:gd name="T13" fmla="*/ 0 h 1121"/>
              <a:gd name="T14" fmla="*/ 0 w 895"/>
              <a:gd name="T15" fmla="*/ 442 h 1121"/>
              <a:gd name="T16" fmla="*/ 0 w 895"/>
              <a:gd name="T17" fmla="*/ 668 h 1121"/>
              <a:gd name="T18" fmla="*/ 451 w 895"/>
              <a:gd name="T19" fmla="*/ 112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" h="1121">
                <a:moveTo>
                  <a:pt x="451" y="1120"/>
                </a:moveTo>
                <a:lnTo>
                  <a:pt x="451" y="1120"/>
                </a:lnTo>
                <a:lnTo>
                  <a:pt x="451" y="1120"/>
                </a:lnTo>
                <a:cubicBezTo>
                  <a:pt x="695" y="1120"/>
                  <a:pt x="894" y="921"/>
                  <a:pt x="894" y="668"/>
                </a:cubicBezTo>
                <a:cubicBezTo>
                  <a:pt x="894" y="442"/>
                  <a:pt x="894" y="442"/>
                  <a:pt x="894" y="442"/>
                </a:cubicBezTo>
                <a:cubicBezTo>
                  <a:pt x="894" y="199"/>
                  <a:pt x="695" y="0"/>
                  <a:pt x="451" y="0"/>
                </a:cubicBezTo>
                <a:lnTo>
                  <a:pt x="451" y="0"/>
                </a:lnTo>
                <a:cubicBezTo>
                  <a:pt x="198" y="0"/>
                  <a:pt x="0" y="199"/>
                  <a:pt x="0" y="442"/>
                </a:cubicBezTo>
                <a:cubicBezTo>
                  <a:pt x="0" y="668"/>
                  <a:pt x="0" y="668"/>
                  <a:pt x="0" y="668"/>
                </a:cubicBezTo>
                <a:cubicBezTo>
                  <a:pt x="0" y="921"/>
                  <a:pt x="198" y="1120"/>
                  <a:pt x="451" y="11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5">
            <a:extLst>
              <a:ext uri="{FF2B5EF4-FFF2-40B4-BE49-F238E27FC236}">
                <a16:creationId xmlns:a16="http://schemas.microsoft.com/office/drawing/2014/main" id="{4F23CC8B-3CEF-7846-9596-42C8F07A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8429" y="5835046"/>
            <a:ext cx="2176190" cy="3696149"/>
          </a:xfrm>
          <a:custGeom>
            <a:avLst/>
            <a:gdLst>
              <a:gd name="T0" fmla="*/ 1048 w 1989"/>
              <a:gd name="T1" fmla="*/ 0 h 3379"/>
              <a:gd name="T2" fmla="*/ 1048 w 1989"/>
              <a:gd name="T3" fmla="*/ 0 h 3379"/>
              <a:gd name="T4" fmla="*/ 931 w 1989"/>
              <a:gd name="T5" fmla="*/ 0 h 3379"/>
              <a:gd name="T6" fmla="*/ 0 w 1989"/>
              <a:gd name="T7" fmla="*/ 940 h 3379"/>
              <a:gd name="T8" fmla="*/ 0 w 1989"/>
              <a:gd name="T9" fmla="*/ 2132 h 3379"/>
              <a:gd name="T10" fmla="*/ 217 w 1989"/>
              <a:gd name="T11" fmla="*/ 2357 h 3379"/>
              <a:gd name="T12" fmla="*/ 308 w 1989"/>
              <a:gd name="T13" fmla="*/ 2357 h 3379"/>
              <a:gd name="T14" fmla="*/ 308 w 1989"/>
              <a:gd name="T15" fmla="*/ 3153 h 3379"/>
              <a:gd name="T16" fmla="*/ 524 w 1989"/>
              <a:gd name="T17" fmla="*/ 3378 h 3379"/>
              <a:gd name="T18" fmla="*/ 1455 w 1989"/>
              <a:gd name="T19" fmla="*/ 3378 h 3379"/>
              <a:gd name="T20" fmla="*/ 1672 w 1989"/>
              <a:gd name="T21" fmla="*/ 3153 h 3379"/>
              <a:gd name="T22" fmla="*/ 1672 w 1989"/>
              <a:gd name="T23" fmla="*/ 2357 h 3379"/>
              <a:gd name="T24" fmla="*/ 1744 w 1989"/>
              <a:gd name="T25" fmla="*/ 2357 h 3379"/>
              <a:gd name="T26" fmla="*/ 1988 w 1989"/>
              <a:gd name="T27" fmla="*/ 2113 h 3379"/>
              <a:gd name="T28" fmla="*/ 1988 w 1989"/>
              <a:gd name="T29" fmla="*/ 940 h 3379"/>
              <a:gd name="T30" fmla="*/ 1048 w 1989"/>
              <a:gd name="T31" fmla="*/ 0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9" h="3379">
                <a:moveTo>
                  <a:pt x="1048" y="0"/>
                </a:moveTo>
                <a:lnTo>
                  <a:pt x="1048" y="0"/>
                </a:lnTo>
                <a:cubicBezTo>
                  <a:pt x="931" y="0"/>
                  <a:pt x="931" y="0"/>
                  <a:pt x="931" y="0"/>
                </a:cubicBezTo>
                <a:cubicBezTo>
                  <a:pt x="416" y="0"/>
                  <a:pt x="0" y="416"/>
                  <a:pt x="0" y="940"/>
                </a:cubicBezTo>
                <a:cubicBezTo>
                  <a:pt x="0" y="2132"/>
                  <a:pt x="0" y="2132"/>
                  <a:pt x="0" y="2132"/>
                </a:cubicBezTo>
                <a:cubicBezTo>
                  <a:pt x="0" y="2258"/>
                  <a:pt x="100" y="2357"/>
                  <a:pt x="217" y="2357"/>
                </a:cubicBezTo>
                <a:cubicBezTo>
                  <a:pt x="308" y="2357"/>
                  <a:pt x="308" y="2357"/>
                  <a:pt x="308" y="2357"/>
                </a:cubicBezTo>
                <a:cubicBezTo>
                  <a:pt x="308" y="3153"/>
                  <a:pt x="308" y="3153"/>
                  <a:pt x="308" y="3153"/>
                </a:cubicBezTo>
                <a:cubicBezTo>
                  <a:pt x="308" y="3279"/>
                  <a:pt x="407" y="3378"/>
                  <a:pt x="524" y="3378"/>
                </a:cubicBezTo>
                <a:cubicBezTo>
                  <a:pt x="1455" y="3378"/>
                  <a:pt x="1455" y="3378"/>
                  <a:pt x="1455" y="3378"/>
                </a:cubicBezTo>
                <a:cubicBezTo>
                  <a:pt x="1582" y="3378"/>
                  <a:pt x="1672" y="3279"/>
                  <a:pt x="1672" y="3153"/>
                </a:cubicBezTo>
                <a:cubicBezTo>
                  <a:pt x="1672" y="2357"/>
                  <a:pt x="1672" y="2357"/>
                  <a:pt x="1672" y="2357"/>
                </a:cubicBezTo>
                <a:cubicBezTo>
                  <a:pt x="1744" y="2357"/>
                  <a:pt x="1744" y="2357"/>
                  <a:pt x="1744" y="2357"/>
                </a:cubicBezTo>
                <a:cubicBezTo>
                  <a:pt x="1880" y="2357"/>
                  <a:pt x="1988" y="2249"/>
                  <a:pt x="1988" y="2113"/>
                </a:cubicBezTo>
                <a:cubicBezTo>
                  <a:pt x="1988" y="940"/>
                  <a:pt x="1988" y="940"/>
                  <a:pt x="1988" y="940"/>
                </a:cubicBezTo>
                <a:cubicBezTo>
                  <a:pt x="1988" y="416"/>
                  <a:pt x="1563" y="0"/>
                  <a:pt x="104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6">
            <a:extLst>
              <a:ext uri="{FF2B5EF4-FFF2-40B4-BE49-F238E27FC236}">
                <a16:creationId xmlns:a16="http://schemas.microsoft.com/office/drawing/2014/main" id="{0410DAF9-6F60-A748-9805-7394CDE67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5429" y="4184807"/>
            <a:ext cx="1187014" cy="1495830"/>
          </a:xfrm>
          <a:custGeom>
            <a:avLst/>
            <a:gdLst>
              <a:gd name="T0" fmla="*/ 542 w 1085"/>
              <a:gd name="T1" fmla="*/ 1365 h 1366"/>
              <a:gd name="T2" fmla="*/ 542 w 1085"/>
              <a:gd name="T3" fmla="*/ 1365 h 1366"/>
              <a:gd name="T4" fmla="*/ 542 w 1085"/>
              <a:gd name="T5" fmla="*/ 1365 h 1366"/>
              <a:gd name="T6" fmla="*/ 1084 w 1085"/>
              <a:gd name="T7" fmla="*/ 823 h 1366"/>
              <a:gd name="T8" fmla="*/ 1084 w 1085"/>
              <a:gd name="T9" fmla="*/ 542 h 1366"/>
              <a:gd name="T10" fmla="*/ 542 w 1085"/>
              <a:gd name="T11" fmla="*/ 0 h 1366"/>
              <a:gd name="T12" fmla="*/ 542 w 1085"/>
              <a:gd name="T13" fmla="*/ 0 h 1366"/>
              <a:gd name="T14" fmla="*/ 0 w 1085"/>
              <a:gd name="T15" fmla="*/ 542 h 1366"/>
              <a:gd name="T16" fmla="*/ 0 w 1085"/>
              <a:gd name="T17" fmla="*/ 823 h 1366"/>
              <a:gd name="T18" fmla="*/ 542 w 1085"/>
              <a:gd name="T19" fmla="*/ 1365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5" h="1366">
                <a:moveTo>
                  <a:pt x="542" y="1365"/>
                </a:moveTo>
                <a:lnTo>
                  <a:pt x="542" y="1365"/>
                </a:lnTo>
                <a:lnTo>
                  <a:pt x="542" y="1365"/>
                </a:lnTo>
                <a:cubicBezTo>
                  <a:pt x="840" y="1365"/>
                  <a:pt x="1084" y="1121"/>
                  <a:pt x="1084" y="823"/>
                </a:cubicBezTo>
                <a:cubicBezTo>
                  <a:pt x="1084" y="542"/>
                  <a:pt x="1084" y="542"/>
                  <a:pt x="1084" y="542"/>
                </a:cubicBezTo>
                <a:cubicBezTo>
                  <a:pt x="1084" y="244"/>
                  <a:pt x="840" y="0"/>
                  <a:pt x="542" y="0"/>
                </a:cubicBezTo>
                <a:lnTo>
                  <a:pt x="542" y="0"/>
                </a:lnTo>
                <a:cubicBezTo>
                  <a:pt x="235" y="0"/>
                  <a:pt x="0" y="244"/>
                  <a:pt x="0" y="542"/>
                </a:cubicBezTo>
                <a:cubicBezTo>
                  <a:pt x="0" y="823"/>
                  <a:pt x="0" y="823"/>
                  <a:pt x="0" y="823"/>
                </a:cubicBezTo>
                <a:cubicBezTo>
                  <a:pt x="0" y="1121"/>
                  <a:pt x="235" y="1365"/>
                  <a:pt x="542" y="13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7">
            <a:extLst>
              <a:ext uri="{FF2B5EF4-FFF2-40B4-BE49-F238E27FC236}">
                <a16:creationId xmlns:a16="http://schemas.microsoft.com/office/drawing/2014/main" id="{53F4B3CE-1992-3242-8E2A-85F6560FA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693" y="10033021"/>
            <a:ext cx="1413803" cy="1259391"/>
          </a:xfrm>
          <a:custGeom>
            <a:avLst/>
            <a:gdLst>
              <a:gd name="T0" fmla="*/ 877 w 1293"/>
              <a:gd name="T1" fmla="*/ 0 h 1149"/>
              <a:gd name="T2" fmla="*/ 877 w 1293"/>
              <a:gd name="T3" fmla="*/ 0 h 1149"/>
              <a:gd name="T4" fmla="*/ 416 w 1293"/>
              <a:gd name="T5" fmla="*/ 0 h 1149"/>
              <a:gd name="T6" fmla="*/ 262 w 1293"/>
              <a:gd name="T7" fmla="*/ 91 h 1149"/>
              <a:gd name="T8" fmla="*/ 36 w 1293"/>
              <a:gd name="T9" fmla="*/ 488 h 1149"/>
              <a:gd name="T10" fmla="*/ 36 w 1293"/>
              <a:gd name="T11" fmla="*/ 660 h 1149"/>
              <a:gd name="T12" fmla="*/ 262 w 1293"/>
              <a:gd name="T13" fmla="*/ 1057 h 1149"/>
              <a:gd name="T14" fmla="*/ 416 w 1293"/>
              <a:gd name="T15" fmla="*/ 1148 h 1149"/>
              <a:gd name="T16" fmla="*/ 877 w 1293"/>
              <a:gd name="T17" fmla="*/ 1148 h 1149"/>
              <a:gd name="T18" fmla="*/ 1030 w 1293"/>
              <a:gd name="T19" fmla="*/ 1057 h 1149"/>
              <a:gd name="T20" fmla="*/ 1256 w 1293"/>
              <a:gd name="T21" fmla="*/ 660 h 1149"/>
              <a:gd name="T22" fmla="*/ 1256 w 1293"/>
              <a:gd name="T23" fmla="*/ 488 h 1149"/>
              <a:gd name="T24" fmla="*/ 1030 w 1293"/>
              <a:gd name="T25" fmla="*/ 91 h 1149"/>
              <a:gd name="T26" fmla="*/ 877 w 1293"/>
              <a:gd name="T27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3" h="1149">
                <a:moveTo>
                  <a:pt x="877" y="0"/>
                </a:moveTo>
                <a:lnTo>
                  <a:pt x="877" y="0"/>
                </a:lnTo>
                <a:cubicBezTo>
                  <a:pt x="416" y="0"/>
                  <a:pt x="416" y="0"/>
                  <a:pt x="416" y="0"/>
                </a:cubicBezTo>
                <a:cubicBezTo>
                  <a:pt x="353" y="0"/>
                  <a:pt x="298" y="36"/>
                  <a:pt x="262" y="91"/>
                </a:cubicBezTo>
                <a:cubicBezTo>
                  <a:pt x="36" y="488"/>
                  <a:pt x="36" y="488"/>
                  <a:pt x="36" y="488"/>
                </a:cubicBezTo>
                <a:cubicBezTo>
                  <a:pt x="0" y="542"/>
                  <a:pt x="0" y="606"/>
                  <a:pt x="36" y="660"/>
                </a:cubicBezTo>
                <a:cubicBezTo>
                  <a:pt x="262" y="1057"/>
                  <a:pt x="262" y="1057"/>
                  <a:pt x="262" y="1057"/>
                </a:cubicBezTo>
                <a:cubicBezTo>
                  <a:pt x="298" y="1112"/>
                  <a:pt x="353" y="1148"/>
                  <a:pt x="416" y="1148"/>
                </a:cubicBezTo>
                <a:cubicBezTo>
                  <a:pt x="877" y="1148"/>
                  <a:pt x="877" y="1148"/>
                  <a:pt x="877" y="1148"/>
                </a:cubicBezTo>
                <a:cubicBezTo>
                  <a:pt x="940" y="1148"/>
                  <a:pt x="994" y="1112"/>
                  <a:pt x="1030" y="1057"/>
                </a:cubicBezTo>
                <a:cubicBezTo>
                  <a:pt x="1256" y="660"/>
                  <a:pt x="1256" y="660"/>
                  <a:pt x="1256" y="660"/>
                </a:cubicBezTo>
                <a:cubicBezTo>
                  <a:pt x="1292" y="606"/>
                  <a:pt x="1292" y="542"/>
                  <a:pt x="1256" y="488"/>
                </a:cubicBezTo>
                <a:cubicBezTo>
                  <a:pt x="1030" y="91"/>
                  <a:pt x="1030" y="91"/>
                  <a:pt x="1030" y="91"/>
                </a:cubicBezTo>
                <a:cubicBezTo>
                  <a:pt x="994" y="36"/>
                  <a:pt x="940" y="0"/>
                  <a:pt x="87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8">
            <a:extLst>
              <a:ext uri="{FF2B5EF4-FFF2-40B4-BE49-F238E27FC236}">
                <a16:creationId xmlns:a16="http://schemas.microsoft.com/office/drawing/2014/main" id="{AC2296A5-4B9C-E84F-AAC2-9BBA07152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513" y="10033021"/>
            <a:ext cx="1413803" cy="1259391"/>
          </a:xfrm>
          <a:custGeom>
            <a:avLst/>
            <a:gdLst>
              <a:gd name="T0" fmla="*/ 876 w 1293"/>
              <a:gd name="T1" fmla="*/ 0 h 1149"/>
              <a:gd name="T2" fmla="*/ 876 w 1293"/>
              <a:gd name="T3" fmla="*/ 0 h 1149"/>
              <a:gd name="T4" fmla="*/ 416 w 1293"/>
              <a:gd name="T5" fmla="*/ 0 h 1149"/>
              <a:gd name="T6" fmla="*/ 262 w 1293"/>
              <a:gd name="T7" fmla="*/ 91 h 1149"/>
              <a:gd name="T8" fmla="*/ 36 w 1293"/>
              <a:gd name="T9" fmla="*/ 488 h 1149"/>
              <a:gd name="T10" fmla="*/ 36 w 1293"/>
              <a:gd name="T11" fmla="*/ 660 h 1149"/>
              <a:gd name="T12" fmla="*/ 262 w 1293"/>
              <a:gd name="T13" fmla="*/ 1057 h 1149"/>
              <a:gd name="T14" fmla="*/ 416 w 1293"/>
              <a:gd name="T15" fmla="*/ 1148 h 1149"/>
              <a:gd name="T16" fmla="*/ 876 w 1293"/>
              <a:gd name="T17" fmla="*/ 1148 h 1149"/>
              <a:gd name="T18" fmla="*/ 1030 w 1293"/>
              <a:gd name="T19" fmla="*/ 1057 h 1149"/>
              <a:gd name="T20" fmla="*/ 1256 w 1293"/>
              <a:gd name="T21" fmla="*/ 660 h 1149"/>
              <a:gd name="T22" fmla="*/ 1256 w 1293"/>
              <a:gd name="T23" fmla="*/ 488 h 1149"/>
              <a:gd name="T24" fmla="*/ 1030 w 1293"/>
              <a:gd name="T25" fmla="*/ 91 h 1149"/>
              <a:gd name="T26" fmla="*/ 876 w 1293"/>
              <a:gd name="T27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3" h="1149">
                <a:moveTo>
                  <a:pt x="876" y="0"/>
                </a:moveTo>
                <a:lnTo>
                  <a:pt x="876" y="0"/>
                </a:lnTo>
                <a:cubicBezTo>
                  <a:pt x="416" y="0"/>
                  <a:pt x="416" y="0"/>
                  <a:pt x="416" y="0"/>
                </a:cubicBezTo>
                <a:cubicBezTo>
                  <a:pt x="353" y="0"/>
                  <a:pt x="298" y="36"/>
                  <a:pt x="262" y="91"/>
                </a:cubicBezTo>
                <a:cubicBezTo>
                  <a:pt x="36" y="488"/>
                  <a:pt x="36" y="488"/>
                  <a:pt x="36" y="488"/>
                </a:cubicBezTo>
                <a:cubicBezTo>
                  <a:pt x="0" y="542"/>
                  <a:pt x="0" y="606"/>
                  <a:pt x="36" y="660"/>
                </a:cubicBezTo>
                <a:cubicBezTo>
                  <a:pt x="262" y="1057"/>
                  <a:pt x="262" y="1057"/>
                  <a:pt x="262" y="1057"/>
                </a:cubicBezTo>
                <a:cubicBezTo>
                  <a:pt x="298" y="1112"/>
                  <a:pt x="353" y="1148"/>
                  <a:pt x="416" y="1148"/>
                </a:cubicBezTo>
                <a:cubicBezTo>
                  <a:pt x="876" y="1148"/>
                  <a:pt x="876" y="1148"/>
                  <a:pt x="876" y="1148"/>
                </a:cubicBezTo>
                <a:cubicBezTo>
                  <a:pt x="940" y="1148"/>
                  <a:pt x="994" y="1112"/>
                  <a:pt x="1030" y="1057"/>
                </a:cubicBezTo>
                <a:cubicBezTo>
                  <a:pt x="1256" y="660"/>
                  <a:pt x="1256" y="660"/>
                  <a:pt x="1256" y="660"/>
                </a:cubicBezTo>
                <a:cubicBezTo>
                  <a:pt x="1292" y="606"/>
                  <a:pt x="1292" y="542"/>
                  <a:pt x="1256" y="488"/>
                </a:cubicBezTo>
                <a:cubicBezTo>
                  <a:pt x="1030" y="91"/>
                  <a:pt x="1030" y="91"/>
                  <a:pt x="1030" y="91"/>
                </a:cubicBezTo>
                <a:cubicBezTo>
                  <a:pt x="994" y="36"/>
                  <a:pt x="940" y="0"/>
                  <a:pt x="87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9">
            <a:extLst>
              <a:ext uri="{FF2B5EF4-FFF2-40B4-BE49-F238E27FC236}">
                <a16:creationId xmlns:a16="http://schemas.microsoft.com/office/drawing/2014/main" id="{24831A18-76C4-004F-88F0-874A8D24B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159" y="10033021"/>
            <a:ext cx="1413799" cy="1259391"/>
          </a:xfrm>
          <a:custGeom>
            <a:avLst/>
            <a:gdLst>
              <a:gd name="T0" fmla="*/ 875 w 1292"/>
              <a:gd name="T1" fmla="*/ 0 h 1149"/>
              <a:gd name="T2" fmla="*/ 875 w 1292"/>
              <a:gd name="T3" fmla="*/ 0 h 1149"/>
              <a:gd name="T4" fmla="*/ 416 w 1292"/>
              <a:gd name="T5" fmla="*/ 0 h 1149"/>
              <a:gd name="T6" fmla="*/ 262 w 1292"/>
              <a:gd name="T7" fmla="*/ 91 h 1149"/>
              <a:gd name="T8" fmla="*/ 36 w 1292"/>
              <a:gd name="T9" fmla="*/ 488 h 1149"/>
              <a:gd name="T10" fmla="*/ 36 w 1292"/>
              <a:gd name="T11" fmla="*/ 660 h 1149"/>
              <a:gd name="T12" fmla="*/ 262 w 1292"/>
              <a:gd name="T13" fmla="*/ 1057 h 1149"/>
              <a:gd name="T14" fmla="*/ 416 w 1292"/>
              <a:gd name="T15" fmla="*/ 1148 h 1149"/>
              <a:gd name="T16" fmla="*/ 875 w 1292"/>
              <a:gd name="T17" fmla="*/ 1148 h 1149"/>
              <a:gd name="T18" fmla="*/ 1029 w 1292"/>
              <a:gd name="T19" fmla="*/ 1057 h 1149"/>
              <a:gd name="T20" fmla="*/ 1255 w 1292"/>
              <a:gd name="T21" fmla="*/ 660 h 1149"/>
              <a:gd name="T22" fmla="*/ 1255 w 1292"/>
              <a:gd name="T23" fmla="*/ 488 h 1149"/>
              <a:gd name="T24" fmla="*/ 1029 w 1292"/>
              <a:gd name="T25" fmla="*/ 91 h 1149"/>
              <a:gd name="T26" fmla="*/ 875 w 1292"/>
              <a:gd name="T27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2" h="1149">
                <a:moveTo>
                  <a:pt x="875" y="0"/>
                </a:moveTo>
                <a:lnTo>
                  <a:pt x="875" y="0"/>
                </a:lnTo>
                <a:cubicBezTo>
                  <a:pt x="416" y="0"/>
                  <a:pt x="416" y="0"/>
                  <a:pt x="416" y="0"/>
                </a:cubicBezTo>
                <a:cubicBezTo>
                  <a:pt x="352" y="0"/>
                  <a:pt x="298" y="36"/>
                  <a:pt x="262" y="91"/>
                </a:cubicBezTo>
                <a:cubicBezTo>
                  <a:pt x="36" y="488"/>
                  <a:pt x="36" y="488"/>
                  <a:pt x="36" y="488"/>
                </a:cubicBezTo>
                <a:cubicBezTo>
                  <a:pt x="0" y="542"/>
                  <a:pt x="0" y="606"/>
                  <a:pt x="36" y="660"/>
                </a:cubicBezTo>
                <a:cubicBezTo>
                  <a:pt x="262" y="1057"/>
                  <a:pt x="262" y="1057"/>
                  <a:pt x="262" y="1057"/>
                </a:cubicBezTo>
                <a:cubicBezTo>
                  <a:pt x="298" y="1112"/>
                  <a:pt x="352" y="1148"/>
                  <a:pt x="416" y="1148"/>
                </a:cubicBezTo>
                <a:cubicBezTo>
                  <a:pt x="875" y="1148"/>
                  <a:pt x="875" y="1148"/>
                  <a:pt x="875" y="1148"/>
                </a:cubicBezTo>
                <a:cubicBezTo>
                  <a:pt x="939" y="1148"/>
                  <a:pt x="993" y="1112"/>
                  <a:pt x="1029" y="1057"/>
                </a:cubicBezTo>
                <a:cubicBezTo>
                  <a:pt x="1255" y="660"/>
                  <a:pt x="1255" y="660"/>
                  <a:pt x="1255" y="660"/>
                </a:cubicBezTo>
                <a:cubicBezTo>
                  <a:pt x="1291" y="606"/>
                  <a:pt x="1291" y="542"/>
                  <a:pt x="1255" y="488"/>
                </a:cubicBezTo>
                <a:cubicBezTo>
                  <a:pt x="1029" y="91"/>
                  <a:pt x="1029" y="91"/>
                  <a:pt x="1029" y="91"/>
                </a:cubicBezTo>
                <a:cubicBezTo>
                  <a:pt x="993" y="36"/>
                  <a:pt x="939" y="0"/>
                  <a:pt x="87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0">
            <a:extLst>
              <a:ext uri="{FF2B5EF4-FFF2-40B4-BE49-F238E27FC236}">
                <a16:creationId xmlns:a16="http://schemas.microsoft.com/office/drawing/2014/main" id="{EA376CE2-4C1E-0845-B6D6-8E0BF3FD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979" y="10033021"/>
            <a:ext cx="1413799" cy="1259391"/>
          </a:xfrm>
          <a:custGeom>
            <a:avLst/>
            <a:gdLst>
              <a:gd name="T0" fmla="*/ 876 w 1293"/>
              <a:gd name="T1" fmla="*/ 0 h 1149"/>
              <a:gd name="T2" fmla="*/ 876 w 1293"/>
              <a:gd name="T3" fmla="*/ 0 h 1149"/>
              <a:gd name="T4" fmla="*/ 416 w 1293"/>
              <a:gd name="T5" fmla="*/ 0 h 1149"/>
              <a:gd name="T6" fmla="*/ 262 w 1293"/>
              <a:gd name="T7" fmla="*/ 91 h 1149"/>
              <a:gd name="T8" fmla="*/ 36 w 1293"/>
              <a:gd name="T9" fmla="*/ 488 h 1149"/>
              <a:gd name="T10" fmla="*/ 36 w 1293"/>
              <a:gd name="T11" fmla="*/ 660 h 1149"/>
              <a:gd name="T12" fmla="*/ 262 w 1293"/>
              <a:gd name="T13" fmla="*/ 1057 h 1149"/>
              <a:gd name="T14" fmla="*/ 416 w 1293"/>
              <a:gd name="T15" fmla="*/ 1148 h 1149"/>
              <a:gd name="T16" fmla="*/ 876 w 1293"/>
              <a:gd name="T17" fmla="*/ 1148 h 1149"/>
              <a:gd name="T18" fmla="*/ 1030 w 1293"/>
              <a:gd name="T19" fmla="*/ 1057 h 1149"/>
              <a:gd name="T20" fmla="*/ 1256 w 1293"/>
              <a:gd name="T21" fmla="*/ 660 h 1149"/>
              <a:gd name="T22" fmla="*/ 1256 w 1293"/>
              <a:gd name="T23" fmla="*/ 488 h 1149"/>
              <a:gd name="T24" fmla="*/ 1030 w 1293"/>
              <a:gd name="T25" fmla="*/ 91 h 1149"/>
              <a:gd name="T26" fmla="*/ 876 w 1293"/>
              <a:gd name="T27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3" h="1149">
                <a:moveTo>
                  <a:pt x="876" y="0"/>
                </a:moveTo>
                <a:lnTo>
                  <a:pt x="876" y="0"/>
                </a:lnTo>
                <a:cubicBezTo>
                  <a:pt x="416" y="0"/>
                  <a:pt x="416" y="0"/>
                  <a:pt x="416" y="0"/>
                </a:cubicBezTo>
                <a:cubicBezTo>
                  <a:pt x="352" y="0"/>
                  <a:pt x="298" y="36"/>
                  <a:pt x="262" y="91"/>
                </a:cubicBezTo>
                <a:cubicBezTo>
                  <a:pt x="36" y="488"/>
                  <a:pt x="36" y="488"/>
                  <a:pt x="36" y="488"/>
                </a:cubicBezTo>
                <a:cubicBezTo>
                  <a:pt x="0" y="542"/>
                  <a:pt x="0" y="606"/>
                  <a:pt x="36" y="660"/>
                </a:cubicBezTo>
                <a:cubicBezTo>
                  <a:pt x="262" y="1057"/>
                  <a:pt x="262" y="1057"/>
                  <a:pt x="262" y="1057"/>
                </a:cubicBezTo>
                <a:cubicBezTo>
                  <a:pt x="298" y="1112"/>
                  <a:pt x="352" y="1148"/>
                  <a:pt x="416" y="1148"/>
                </a:cubicBezTo>
                <a:cubicBezTo>
                  <a:pt x="876" y="1148"/>
                  <a:pt x="876" y="1148"/>
                  <a:pt x="876" y="1148"/>
                </a:cubicBezTo>
                <a:cubicBezTo>
                  <a:pt x="939" y="1148"/>
                  <a:pt x="994" y="1112"/>
                  <a:pt x="1030" y="1057"/>
                </a:cubicBezTo>
                <a:cubicBezTo>
                  <a:pt x="1256" y="660"/>
                  <a:pt x="1256" y="660"/>
                  <a:pt x="1256" y="660"/>
                </a:cubicBezTo>
                <a:cubicBezTo>
                  <a:pt x="1292" y="606"/>
                  <a:pt x="1292" y="542"/>
                  <a:pt x="1256" y="488"/>
                </a:cubicBezTo>
                <a:cubicBezTo>
                  <a:pt x="1030" y="91"/>
                  <a:pt x="1030" y="91"/>
                  <a:pt x="1030" y="91"/>
                </a:cubicBezTo>
                <a:cubicBezTo>
                  <a:pt x="994" y="36"/>
                  <a:pt x="939" y="0"/>
                  <a:pt x="87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1">
            <a:extLst>
              <a:ext uri="{FF2B5EF4-FFF2-40B4-BE49-F238E27FC236}">
                <a16:creationId xmlns:a16="http://schemas.microsoft.com/office/drawing/2014/main" id="{921DA82A-71CE-0846-93AA-9AFFDF87F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799" y="10033021"/>
            <a:ext cx="1413799" cy="1259391"/>
          </a:xfrm>
          <a:custGeom>
            <a:avLst/>
            <a:gdLst>
              <a:gd name="T0" fmla="*/ 876 w 1293"/>
              <a:gd name="T1" fmla="*/ 0 h 1149"/>
              <a:gd name="T2" fmla="*/ 876 w 1293"/>
              <a:gd name="T3" fmla="*/ 0 h 1149"/>
              <a:gd name="T4" fmla="*/ 415 w 1293"/>
              <a:gd name="T5" fmla="*/ 0 h 1149"/>
              <a:gd name="T6" fmla="*/ 262 w 1293"/>
              <a:gd name="T7" fmla="*/ 91 h 1149"/>
              <a:gd name="T8" fmla="*/ 36 w 1293"/>
              <a:gd name="T9" fmla="*/ 488 h 1149"/>
              <a:gd name="T10" fmla="*/ 36 w 1293"/>
              <a:gd name="T11" fmla="*/ 660 h 1149"/>
              <a:gd name="T12" fmla="*/ 262 w 1293"/>
              <a:gd name="T13" fmla="*/ 1057 h 1149"/>
              <a:gd name="T14" fmla="*/ 415 w 1293"/>
              <a:gd name="T15" fmla="*/ 1148 h 1149"/>
              <a:gd name="T16" fmla="*/ 876 w 1293"/>
              <a:gd name="T17" fmla="*/ 1148 h 1149"/>
              <a:gd name="T18" fmla="*/ 1030 w 1293"/>
              <a:gd name="T19" fmla="*/ 1057 h 1149"/>
              <a:gd name="T20" fmla="*/ 1256 w 1293"/>
              <a:gd name="T21" fmla="*/ 660 h 1149"/>
              <a:gd name="T22" fmla="*/ 1256 w 1293"/>
              <a:gd name="T23" fmla="*/ 488 h 1149"/>
              <a:gd name="T24" fmla="*/ 1030 w 1293"/>
              <a:gd name="T25" fmla="*/ 91 h 1149"/>
              <a:gd name="T26" fmla="*/ 876 w 1293"/>
              <a:gd name="T27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3" h="1149">
                <a:moveTo>
                  <a:pt x="876" y="0"/>
                </a:moveTo>
                <a:lnTo>
                  <a:pt x="876" y="0"/>
                </a:lnTo>
                <a:cubicBezTo>
                  <a:pt x="415" y="0"/>
                  <a:pt x="415" y="0"/>
                  <a:pt x="415" y="0"/>
                </a:cubicBezTo>
                <a:cubicBezTo>
                  <a:pt x="352" y="0"/>
                  <a:pt x="298" y="36"/>
                  <a:pt x="262" y="91"/>
                </a:cubicBezTo>
                <a:cubicBezTo>
                  <a:pt x="36" y="488"/>
                  <a:pt x="36" y="488"/>
                  <a:pt x="36" y="488"/>
                </a:cubicBezTo>
                <a:cubicBezTo>
                  <a:pt x="0" y="542"/>
                  <a:pt x="0" y="606"/>
                  <a:pt x="36" y="660"/>
                </a:cubicBezTo>
                <a:cubicBezTo>
                  <a:pt x="262" y="1057"/>
                  <a:pt x="262" y="1057"/>
                  <a:pt x="262" y="1057"/>
                </a:cubicBezTo>
                <a:cubicBezTo>
                  <a:pt x="298" y="1112"/>
                  <a:pt x="352" y="1148"/>
                  <a:pt x="415" y="1148"/>
                </a:cubicBezTo>
                <a:cubicBezTo>
                  <a:pt x="876" y="1148"/>
                  <a:pt x="876" y="1148"/>
                  <a:pt x="876" y="1148"/>
                </a:cubicBezTo>
                <a:cubicBezTo>
                  <a:pt x="939" y="1148"/>
                  <a:pt x="1003" y="1112"/>
                  <a:pt x="1030" y="1057"/>
                </a:cubicBezTo>
                <a:cubicBezTo>
                  <a:pt x="1256" y="660"/>
                  <a:pt x="1256" y="660"/>
                  <a:pt x="1256" y="660"/>
                </a:cubicBezTo>
                <a:cubicBezTo>
                  <a:pt x="1292" y="606"/>
                  <a:pt x="1292" y="542"/>
                  <a:pt x="1256" y="488"/>
                </a:cubicBezTo>
                <a:cubicBezTo>
                  <a:pt x="1030" y="91"/>
                  <a:pt x="1030" y="91"/>
                  <a:pt x="1030" y="91"/>
                </a:cubicBezTo>
                <a:cubicBezTo>
                  <a:pt x="1003" y="36"/>
                  <a:pt x="939" y="0"/>
                  <a:pt x="8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29">
            <a:extLst>
              <a:ext uri="{FF2B5EF4-FFF2-40B4-BE49-F238E27FC236}">
                <a16:creationId xmlns:a16="http://schemas.microsoft.com/office/drawing/2014/main" id="{22F23CE4-FDF9-114E-B646-8D6B7E2B7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834" y="10370789"/>
            <a:ext cx="593508" cy="583855"/>
          </a:xfrm>
          <a:custGeom>
            <a:avLst/>
            <a:gdLst>
              <a:gd name="T0" fmla="*/ 272 w 544"/>
              <a:gd name="T1" fmla="*/ 534 h 535"/>
              <a:gd name="T2" fmla="*/ 272 w 544"/>
              <a:gd name="T3" fmla="*/ 534 h 535"/>
              <a:gd name="T4" fmla="*/ 190 w 544"/>
              <a:gd name="T5" fmla="*/ 497 h 535"/>
              <a:gd name="T6" fmla="*/ 46 w 544"/>
              <a:gd name="T7" fmla="*/ 353 h 535"/>
              <a:gd name="T8" fmla="*/ 46 w 544"/>
              <a:gd name="T9" fmla="*/ 199 h 535"/>
              <a:gd name="T10" fmla="*/ 227 w 544"/>
              <a:gd name="T11" fmla="*/ 10 h 535"/>
              <a:gd name="T12" fmla="*/ 245 w 544"/>
              <a:gd name="T13" fmla="*/ 0 h 535"/>
              <a:gd name="T14" fmla="*/ 489 w 544"/>
              <a:gd name="T15" fmla="*/ 0 h 535"/>
              <a:gd name="T16" fmla="*/ 543 w 544"/>
              <a:gd name="T17" fmla="*/ 46 h 535"/>
              <a:gd name="T18" fmla="*/ 543 w 544"/>
              <a:gd name="T19" fmla="*/ 289 h 535"/>
              <a:gd name="T20" fmla="*/ 534 w 544"/>
              <a:gd name="T21" fmla="*/ 308 h 535"/>
              <a:gd name="T22" fmla="*/ 344 w 544"/>
              <a:gd name="T23" fmla="*/ 497 h 535"/>
              <a:gd name="T24" fmla="*/ 272 w 544"/>
              <a:gd name="T25" fmla="*/ 534 h 535"/>
              <a:gd name="T26" fmla="*/ 263 w 544"/>
              <a:gd name="T27" fmla="*/ 55 h 535"/>
              <a:gd name="T28" fmla="*/ 263 w 544"/>
              <a:gd name="T29" fmla="*/ 55 h 535"/>
              <a:gd name="T30" fmla="*/ 82 w 544"/>
              <a:gd name="T31" fmla="*/ 235 h 535"/>
              <a:gd name="T32" fmla="*/ 82 w 544"/>
              <a:gd name="T33" fmla="*/ 308 h 535"/>
              <a:gd name="T34" fmla="*/ 236 w 544"/>
              <a:gd name="T35" fmla="*/ 461 h 535"/>
              <a:gd name="T36" fmla="*/ 308 w 544"/>
              <a:gd name="T37" fmla="*/ 461 h 535"/>
              <a:gd name="T38" fmla="*/ 489 w 544"/>
              <a:gd name="T39" fmla="*/ 281 h 535"/>
              <a:gd name="T40" fmla="*/ 489 w 544"/>
              <a:gd name="T41" fmla="*/ 55 h 535"/>
              <a:gd name="T42" fmla="*/ 263 w 544"/>
              <a:gd name="T43" fmla="*/ 5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4" h="535">
                <a:moveTo>
                  <a:pt x="272" y="534"/>
                </a:moveTo>
                <a:lnTo>
                  <a:pt x="272" y="534"/>
                </a:lnTo>
                <a:cubicBezTo>
                  <a:pt x="245" y="534"/>
                  <a:pt x="217" y="516"/>
                  <a:pt x="190" y="497"/>
                </a:cubicBezTo>
                <a:cubicBezTo>
                  <a:pt x="46" y="353"/>
                  <a:pt x="46" y="353"/>
                  <a:pt x="46" y="353"/>
                </a:cubicBezTo>
                <a:cubicBezTo>
                  <a:pt x="0" y="308"/>
                  <a:pt x="0" y="235"/>
                  <a:pt x="46" y="199"/>
                </a:cubicBezTo>
                <a:cubicBezTo>
                  <a:pt x="227" y="10"/>
                  <a:pt x="227" y="10"/>
                  <a:pt x="227" y="10"/>
                </a:cubicBezTo>
                <a:cubicBezTo>
                  <a:pt x="236" y="0"/>
                  <a:pt x="245" y="0"/>
                  <a:pt x="245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516" y="0"/>
                  <a:pt x="543" y="19"/>
                  <a:pt x="543" y="46"/>
                </a:cubicBezTo>
                <a:cubicBezTo>
                  <a:pt x="543" y="289"/>
                  <a:pt x="543" y="289"/>
                  <a:pt x="543" y="289"/>
                </a:cubicBezTo>
                <a:cubicBezTo>
                  <a:pt x="543" y="299"/>
                  <a:pt x="543" y="299"/>
                  <a:pt x="534" y="308"/>
                </a:cubicBezTo>
                <a:cubicBezTo>
                  <a:pt x="344" y="497"/>
                  <a:pt x="344" y="497"/>
                  <a:pt x="344" y="497"/>
                </a:cubicBezTo>
                <a:cubicBezTo>
                  <a:pt x="326" y="516"/>
                  <a:pt x="299" y="534"/>
                  <a:pt x="272" y="534"/>
                </a:cubicBezTo>
                <a:close/>
                <a:moveTo>
                  <a:pt x="263" y="55"/>
                </a:moveTo>
                <a:lnTo>
                  <a:pt x="263" y="55"/>
                </a:lnTo>
                <a:cubicBezTo>
                  <a:pt x="82" y="235"/>
                  <a:pt x="82" y="235"/>
                  <a:pt x="82" y="235"/>
                </a:cubicBezTo>
                <a:cubicBezTo>
                  <a:pt x="55" y="253"/>
                  <a:pt x="64" y="289"/>
                  <a:pt x="82" y="308"/>
                </a:cubicBezTo>
                <a:cubicBezTo>
                  <a:pt x="236" y="461"/>
                  <a:pt x="236" y="461"/>
                  <a:pt x="236" y="461"/>
                </a:cubicBezTo>
                <a:cubicBezTo>
                  <a:pt x="253" y="479"/>
                  <a:pt x="290" y="479"/>
                  <a:pt x="308" y="461"/>
                </a:cubicBezTo>
                <a:cubicBezTo>
                  <a:pt x="489" y="281"/>
                  <a:pt x="489" y="281"/>
                  <a:pt x="489" y="281"/>
                </a:cubicBezTo>
                <a:cubicBezTo>
                  <a:pt x="489" y="55"/>
                  <a:pt x="489" y="55"/>
                  <a:pt x="489" y="55"/>
                </a:cubicBezTo>
                <a:lnTo>
                  <a:pt x="263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30">
            <a:extLst>
              <a:ext uri="{FF2B5EF4-FFF2-40B4-BE49-F238E27FC236}">
                <a16:creationId xmlns:a16="http://schemas.microsoft.com/office/drawing/2014/main" id="{A45E7E5C-1822-734A-8C80-5F77C06F4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205" y="10491419"/>
            <a:ext cx="101332" cy="101332"/>
          </a:xfrm>
          <a:custGeom>
            <a:avLst/>
            <a:gdLst>
              <a:gd name="T0" fmla="*/ 72 w 91"/>
              <a:gd name="T1" fmla="*/ 72 h 91"/>
              <a:gd name="T2" fmla="*/ 72 w 91"/>
              <a:gd name="T3" fmla="*/ 72 h 91"/>
              <a:gd name="T4" fmla="*/ 18 w 91"/>
              <a:gd name="T5" fmla="*/ 72 h 91"/>
              <a:gd name="T6" fmla="*/ 18 w 91"/>
              <a:gd name="T7" fmla="*/ 18 h 91"/>
              <a:gd name="T8" fmla="*/ 72 w 91"/>
              <a:gd name="T9" fmla="*/ 18 h 91"/>
              <a:gd name="T10" fmla="*/ 72 w 91"/>
              <a:gd name="T11" fmla="*/ 7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72" y="72"/>
                </a:moveTo>
                <a:lnTo>
                  <a:pt x="72" y="72"/>
                </a:lnTo>
                <a:cubicBezTo>
                  <a:pt x="54" y="90"/>
                  <a:pt x="27" y="90"/>
                  <a:pt x="18" y="72"/>
                </a:cubicBezTo>
                <a:cubicBezTo>
                  <a:pt x="0" y="63"/>
                  <a:pt x="0" y="36"/>
                  <a:pt x="18" y="18"/>
                </a:cubicBezTo>
                <a:cubicBezTo>
                  <a:pt x="27" y="0"/>
                  <a:pt x="54" y="0"/>
                  <a:pt x="72" y="18"/>
                </a:cubicBezTo>
                <a:cubicBezTo>
                  <a:pt x="90" y="36"/>
                  <a:pt x="90" y="63"/>
                  <a:pt x="72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31">
            <a:extLst>
              <a:ext uri="{FF2B5EF4-FFF2-40B4-BE49-F238E27FC236}">
                <a16:creationId xmlns:a16="http://schemas.microsoft.com/office/drawing/2014/main" id="{07624E77-76C3-3440-8995-913C13097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8651" y="10380440"/>
            <a:ext cx="622457" cy="386021"/>
          </a:xfrm>
          <a:custGeom>
            <a:avLst/>
            <a:gdLst>
              <a:gd name="T0" fmla="*/ 461 w 571"/>
              <a:gd name="T1" fmla="*/ 352 h 353"/>
              <a:gd name="T2" fmla="*/ 461 w 571"/>
              <a:gd name="T3" fmla="*/ 352 h 353"/>
              <a:gd name="T4" fmla="*/ 217 w 571"/>
              <a:gd name="T5" fmla="*/ 352 h 353"/>
              <a:gd name="T6" fmla="*/ 163 w 571"/>
              <a:gd name="T7" fmla="*/ 298 h 353"/>
              <a:gd name="T8" fmla="*/ 91 w 571"/>
              <a:gd name="T9" fmla="*/ 54 h 353"/>
              <a:gd name="T10" fmla="*/ 27 w 571"/>
              <a:gd name="T11" fmla="*/ 54 h 353"/>
              <a:gd name="T12" fmla="*/ 0 w 571"/>
              <a:gd name="T13" fmla="*/ 26 h 353"/>
              <a:gd name="T14" fmla="*/ 27 w 571"/>
              <a:gd name="T15" fmla="*/ 0 h 353"/>
              <a:gd name="T16" fmla="*/ 109 w 571"/>
              <a:gd name="T17" fmla="*/ 0 h 353"/>
              <a:gd name="T18" fmla="*/ 136 w 571"/>
              <a:gd name="T19" fmla="*/ 18 h 353"/>
              <a:gd name="T20" fmla="*/ 217 w 571"/>
              <a:gd name="T21" fmla="*/ 289 h 353"/>
              <a:gd name="T22" fmla="*/ 217 w 571"/>
              <a:gd name="T23" fmla="*/ 298 h 353"/>
              <a:gd name="T24" fmla="*/ 461 w 571"/>
              <a:gd name="T25" fmla="*/ 298 h 353"/>
              <a:gd name="T26" fmla="*/ 461 w 571"/>
              <a:gd name="T27" fmla="*/ 289 h 353"/>
              <a:gd name="T28" fmla="*/ 506 w 571"/>
              <a:gd name="T29" fmla="*/ 135 h 353"/>
              <a:gd name="T30" fmla="*/ 298 w 571"/>
              <a:gd name="T31" fmla="*/ 135 h 353"/>
              <a:gd name="T32" fmla="*/ 271 w 571"/>
              <a:gd name="T33" fmla="*/ 108 h 353"/>
              <a:gd name="T34" fmla="*/ 298 w 571"/>
              <a:gd name="T35" fmla="*/ 81 h 353"/>
              <a:gd name="T36" fmla="*/ 542 w 571"/>
              <a:gd name="T37" fmla="*/ 81 h 353"/>
              <a:gd name="T38" fmla="*/ 561 w 571"/>
              <a:gd name="T39" fmla="*/ 90 h 353"/>
              <a:gd name="T40" fmla="*/ 570 w 571"/>
              <a:gd name="T41" fmla="*/ 117 h 353"/>
              <a:gd name="T42" fmla="*/ 515 w 571"/>
              <a:gd name="T43" fmla="*/ 298 h 353"/>
              <a:gd name="T44" fmla="*/ 461 w 571"/>
              <a:gd name="T45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1" h="353">
                <a:moveTo>
                  <a:pt x="461" y="352"/>
                </a:moveTo>
                <a:lnTo>
                  <a:pt x="461" y="352"/>
                </a:lnTo>
                <a:cubicBezTo>
                  <a:pt x="217" y="352"/>
                  <a:pt x="217" y="352"/>
                  <a:pt x="217" y="352"/>
                </a:cubicBezTo>
                <a:cubicBezTo>
                  <a:pt x="190" y="352"/>
                  <a:pt x="163" y="325"/>
                  <a:pt x="163" y="298"/>
                </a:cubicBezTo>
                <a:cubicBezTo>
                  <a:pt x="91" y="54"/>
                  <a:pt x="91" y="54"/>
                  <a:pt x="91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36"/>
                  <a:pt x="0" y="26"/>
                </a:cubicBezTo>
                <a:cubicBezTo>
                  <a:pt x="0" y="9"/>
                  <a:pt x="18" y="0"/>
                  <a:pt x="2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289"/>
                  <a:pt x="217" y="289"/>
                  <a:pt x="217" y="298"/>
                </a:cubicBezTo>
                <a:cubicBezTo>
                  <a:pt x="461" y="298"/>
                  <a:pt x="461" y="298"/>
                  <a:pt x="461" y="298"/>
                </a:cubicBezTo>
                <a:cubicBezTo>
                  <a:pt x="461" y="289"/>
                  <a:pt x="461" y="289"/>
                  <a:pt x="461" y="289"/>
                </a:cubicBezTo>
                <a:cubicBezTo>
                  <a:pt x="506" y="135"/>
                  <a:pt x="506" y="135"/>
                  <a:pt x="506" y="135"/>
                </a:cubicBezTo>
                <a:cubicBezTo>
                  <a:pt x="298" y="135"/>
                  <a:pt x="298" y="135"/>
                  <a:pt x="298" y="135"/>
                </a:cubicBezTo>
                <a:cubicBezTo>
                  <a:pt x="280" y="135"/>
                  <a:pt x="271" y="117"/>
                  <a:pt x="271" y="108"/>
                </a:cubicBezTo>
                <a:cubicBezTo>
                  <a:pt x="271" y="90"/>
                  <a:pt x="280" y="81"/>
                  <a:pt x="298" y="81"/>
                </a:cubicBezTo>
                <a:cubicBezTo>
                  <a:pt x="542" y="81"/>
                  <a:pt x="542" y="81"/>
                  <a:pt x="542" y="81"/>
                </a:cubicBezTo>
                <a:cubicBezTo>
                  <a:pt x="551" y="81"/>
                  <a:pt x="561" y="81"/>
                  <a:pt x="561" y="90"/>
                </a:cubicBezTo>
                <a:cubicBezTo>
                  <a:pt x="570" y="99"/>
                  <a:pt x="570" y="108"/>
                  <a:pt x="570" y="117"/>
                </a:cubicBezTo>
                <a:cubicBezTo>
                  <a:pt x="515" y="298"/>
                  <a:pt x="515" y="298"/>
                  <a:pt x="515" y="298"/>
                </a:cubicBezTo>
                <a:cubicBezTo>
                  <a:pt x="515" y="325"/>
                  <a:pt x="488" y="352"/>
                  <a:pt x="461" y="3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32">
            <a:extLst>
              <a:ext uri="{FF2B5EF4-FFF2-40B4-BE49-F238E27FC236}">
                <a16:creationId xmlns:a16="http://schemas.microsoft.com/office/drawing/2014/main" id="{0ECCA6A8-A873-9E4A-9DB5-FFA6FDB0E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8232" y="10824364"/>
            <a:ext cx="120633" cy="110979"/>
          </a:xfrm>
          <a:custGeom>
            <a:avLst/>
            <a:gdLst>
              <a:gd name="T0" fmla="*/ 0 w 109"/>
              <a:gd name="T1" fmla="*/ 54 h 101"/>
              <a:gd name="T2" fmla="*/ 0 w 109"/>
              <a:gd name="T3" fmla="*/ 54 h 101"/>
              <a:gd name="T4" fmla="*/ 54 w 109"/>
              <a:gd name="T5" fmla="*/ 0 h 101"/>
              <a:gd name="T6" fmla="*/ 108 w 109"/>
              <a:gd name="T7" fmla="*/ 54 h 101"/>
              <a:gd name="T8" fmla="*/ 54 w 109"/>
              <a:gd name="T9" fmla="*/ 100 h 101"/>
              <a:gd name="T10" fmla="*/ 0 w 109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01">
                <a:moveTo>
                  <a:pt x="0" y="54"/>
                </a:moveTo>
                <a:lnTo>
                  <a:pt x="0" y="54"/>
                </a:ln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108" y="18"/>
                  <a:pt x="108" y="54"/>
                </a:cubicBezTo>
                <a:cubicBezTo>
                  <a:pt x="108" y="81"/>
                  <a:pt x="81" y="100"/>
                  <a:pt x="54" y="100"/>
                </a:cubicBezTo>
                <a:cubicBezTo>
                  <a:pt x="27" y="100"/>
                  <a:pt x="0" y="81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33">
            <a:extLst>
              <a:ext uri="{FF2B5EF4-FFF2-40B4-BE49-F238E27FC236}">
                <a16:creationId xmlns:a16="http://schemas.microsoft.com/office/drawing/2014/main" id="{1BBB604E-49B3-FC42-879A-E5AA55984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1526" y="10824364"/>
            <a:ext cx="120630" cy="110979"/>
          </a:xfrm>
          <a:custGeom>
            <a:avLst/>
            <a:gdLst>
              <a:gd name="T0" fmla="*/ 0 w 109"/>
              <a:gd name="T1" fmla="*/ 54 h 101"/>
              <a:gd name="T2" fmla="*/ 0 w 109"/>
              <a:gd name="T3" fmla="*/ 54 h 101"/>
              <a:gd name="T4" fmla="*/ 54 w 109"/>
              <a:gd name="T5" fmla="*/ 0 h 101"/>
              <a:gd name="T6" fmla="*/ 108 w 109"/>
              <a:gd name="T7" fmla="*/ 54 h 101"/>
              <a:gd name="T8" fmla="*/ 54 w 109"/>
              <a:gd name="T9" fmla="*/ 100 h 101"/>
              <a:gd name="T10" fmla="*/ 0 w 109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01">
                <a:moveTo>
                  <a:pt x="0" y="54"/>
                </a:moveTo>
                <a:lnTo>
                  <a:pt x="0" y="54"/>
                </a:ln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108" y="18"/>
                  <a:pt x="108" y="54"/>
                </a:cubicBezTo>
                <a:cubicBezTo>
                  <a:pt x="108" y="81"/>
                  <a:pt x="81" y="100"/>
                  <a:pt x="54" y="100"/>
                </a:cubicBezTo>
                <a:cubicBezTo>
                  <a:pt x="27" y="100"/>
                  <a:pt x="0" y="81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34">
            <a:extLst>
              <a:ext uri="{FF2B5EF4-FFF2-40B4-BE49-F238E27FC236}">
                <a16:creationId xmlns:a16="http://schemas.microsoft.com/office/drawing/2014/main" id="{B58B3254-8235-C047-BCDF-1AA8E5E78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4101" y="10390090"/>
            <a:ext cx="743090" cy="545253"/>
          </a:xfrm>
          <a:custGeom>
            <a:avLst/>
            <a:gdLst>
              <a:gd name="T0" fmla="*/ 577 w 678"/>
              <a:gd name="T1" fmla="*/ 497 h 498"/>
              <a:gd name="T2" fmla="*/ 577 w 678"/>
              <a:gd name="T3" fmla="*/ 497 h 498"/>
              <a:gd name="T4" fmla="*/ 100 w 678"/>
              <a:gd name="T5" fmla="*/ 497 h 498"/>
              <a:gd name="T6" fmla="*/ 0 w 678"/>
              <a:gd name="T7" fmla="*/ 388 h 498"/>
              <a:gd name="T8" fmla="*/ 0 w 678"/>
              <a:gd name="T9" fmla="*/ 99 h 498"/>
              <a:gd name="T10" fmla="*/ 100 w 678"/>
              <a:gd name="T11" fmla="*/ 0 h 498"/>
              <a:gd name="T12" fmla="*/ 577 w 678"/>
              <a:gd name="T13" fmla="*/ 0 h 498"/>
              <a:gd name="T14" fmla="*/ 677 w 678"/>
              <a:gd name="T15" fmla="*/ 99 h 498"/>
              <a:gd name="T16" fmla="*/ 677 w 678"/>
              <a:gd name="T17" fmla="*/ 388 h 498"/>
              <a:gd name="T18" fmla="*/ 577 w 678"/>
              <a:gd name="T19" fmla="*/ 497 h 498"/>
              <a:gd name="T20" fmla="*/ 100 w 678"/>
              <a:gd name="T21" fmla="*/ 54 h 498"/>
              <a:gd name="T22" fmla="*/ 100 w 678"/>
              <a:gd name="T23" fmla="*/ 54 h 498"/>
              <a:gd name="T24" fmla="*/ 54 w 678"/>
              <a:gd name="T25" fmla="*/ 99 h 498"/>
              <a:gd name="T26" fmla="*/ 54 w 678"/>
              <a:gd name="T27" fmla="*/ 388 h 498"/>
              <a:gd name="T28" fmla="*/ 100 w 678"/>
              <a:gd name="T29" fmla="*/ 442 h 498"/>
              <a:gd name="T30" fmla="*/ 577 w 678"/>
              <a:gd name="T31" fmla="*/ 442 h 498"/>
              <a:gd name="T32" fmla="*/ 623 w 678"/>
              <a:gd name="T33" fmla="*/ 388 h 498"/>
              <a:gd name="T34" fmla="*/ 623 w 678"/>
              <a:gd name="T35" fmla="*/ 99 h 498"/>
              <a:gd name="T36" fmla="*/ 577 w 678"/>
              <a:gd name="T37" fmla="*/ 54 h 498"/>
              <a:gd name="T38" fmla="*/ 100 w 678"/>
              <a:gd name="T39" fmla="*/ 54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8" h="498">
                <a:moveTo>
                  <a:pt x="577" y="497"/>
                </a:moveTo>
                <a:lnTo>
                  <a:pt x="577" y="497"/>
                </a:lnTo>
                <a:cubicBezTo>
                  <a:pt x="100" y="497"/>
                  <a:pt x="100" y="497"/>
                  <a:pt x="100" y="497"/>
                </a:cubicBezTo>
                <a:cubicBezTo>
                  <a:pt x="45" y="497"/>
                  <a:pt x="0" y="451"/>
                  <a:pt x="0" y="38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100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632" y="0"/>
                  <a:pt x="677" y="45"/>
                  <a:pt x="677" y="99"/>
                </a:cubicBezTo>
                <a:cubicBezTo>
                  <a:pt x="677" y="388"/>
                  <a:pt x="677" y="388"/>
                  <a:pt x="677" y="388"/>
                </a:cubicBezTo>
                <a:cubicBezTo>
                  <a:pt x="677" y="451"/>
                  <a:pt x="632" y="497"/>
                  <a:pt x="577" y="497"/>
                </a:cubicBezTo>
                <a:close/>
                <a:moveTo>
                  <a:pt x="100" y="54"/>
                </a:moveTo>
                <a:lnTo>
                  <a:pt x="100" y="54"/>
                </a:lnTo>
                <a:cubicBezTo>
                  <a:pt x="72" y="54"/>
                  <a:pt x="54" y="72"/>
                  <a:pt x="54" y="99"/>
                </a:cubicBezTo>
                <a:cubicBezTo>
                  <a:pt x="54" y="388"/>
                  <a:pt x="54" y="388"/>
                  <a:pt x="54" y="388"/>
                </a:cubicBezTo>
                <a:cubicBezTo>
                  <a:pt x="54" y="415"/>
                  <a:pt x="72" y="442"/>
                  <a:pt x="100" y="442"/>
                </a:cubicBezTo>
                <a:cubicBezTo>
                  <a:pt x="577" y="442"/>
                  <a:pt x="577" y="442"/>
                  <a:pt x="577" y="442"/>
                </a:cubicBezTo>
                <a:cubicBezTo>
                  <a:pt x="605" y="442"/>
                  <a:pt x="623" y="415"/>
                  <a:pt x="623" y="388"/>
                </a:cubicBezTo>
                <a:cubicBezTo>
                  <a:pt x="623" y="99"/>
                  <a:pt x="623" y="99"/>
                  <a:pt x="623" y="99"/>
                </a:cubicBezTo>
                <a:cubicBezTo>
                  <a:pt x="623" y="72"/>
                  <a:pt x="605" y="54"/>
                  <a:pt x="577" y="54"/>
                </a:cubicBezTo>
                <a:lnTo>
                  <a:pt x="10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35">
            <a:extLst>
              <a:ext uri="{FF2B5EF4-FFF2-40B4-BE49-F238E27FC236}">
                <a16:creationId xmlns:a16="http://schemas.microsoft.com/office/drawing/2014/main" id="{59B398B1-427E-F543-AF23-55D173C7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616" y="10549322"/>
            <a:ext cx="168886" cy="217138"/>
          </a:xfrm>
          <a:custGeom>
            <a:avLst/>
            <a:gdLst>
              <a:gd name="T0" fmla="*/ 82 w 155"/>
              <a:gd name="T1" fmla="*/ 199 h 200"/>
              <a:gd name="T2" fmla="*/ 82 w 155"/>
              <a:gd name="T3" fmla="*/ 199 h 200"/>
              <a:gd name="T4" fmla="*/ 36 w 155"/>
              <a:gd name="T5" fmla="*/ 199 h 200"/>
              <a:gd name="T6" fmla="*/ 9 w 155"/>
              <a:gd name="T7" fmla="*/ 181 h 200"/>
              <a:gd name="T8" fmla="*/ 9 w 155"/>
              <a:gd name="T9" fmla="*/ 181 h 200"/>
              <a:gd name="T10" fmla="*/ 36 w 155"/>
              <a:gd name="T11" fmla="*/ 163 h 200"/>
              <a:gd name="T12" fmla="*/ 91 w 155"/>
              <a:gd name="T13" fmla="*/ 163 h 200"/>
              <a:gd name="T14" fmla="*/ 109 w 155"/>
              <a:gd name="T15" fmla="*/ 145 h 200"/>
              <a:gd name="T16" fmla="*/ 91 w 155"/>
              <a:gd name="T17" fmla="*/ 118 h 200"/>
              <a:gd name="T18" fmla="*/ 72 w 155"/>
              <a:gd name="T19" fmla="*/ 118 h 200"/>
              <a:gd name="T20" fmla="*/ 9 w 155"/>
              <a:gd name="T21" fmla="*/ 63 h 200"/>
              <a:gd name="T22" fmla="*/ 72 w 155"/>
              <a:gd name="T23" fmla="*/ 0 h 200"/>
              <a:gd name="T24" fmla="*/ 127 w 155"/>
              <a:gd name="T25" fmla="*/ 0 h 200"/>
              <a:gd name="T26" fmla="*/ 145 w 155"/>
              <a:gd name="T27" fmla="*/ 18 h 200"/>
              <a:gd name="T28" fmla="*/ 145 w 155"/>
              <a:gd name="T29" fmla="*/ 18 h 200"/>
              <a:gd name="T30" fmla="*/ 127 w 155"/>
              <a:gd name="T31" fmla="*/ 36 h 200"/>
              <a:gd name="T32" fmla="*/ 72 w 155"/>
              <a:gd name="T33" fmla="*/ 36 h 200"/>
              <a:gd name="T34" fmla="*/ 46 w 155"/>
              <a:gd name="T35" fmla="*/ 63 h 200"/>
              <a:gd name="T36" fmla="*/ 72 w 155"/>
              <a:gd name="T37" fmla="*/ 81 h 200"/>
              <a:gd name="T38" fmla="*/ 91 w 155"/>
              <a:gd name="T39" fmla="*/ 81 h 200"/>
              <a:gd name="T40" fmla="*/ 145 w 155"/>
              <a:gd name="T41" fmla="*/ 145 h 200"/>
              <a:gd name="T42" fmla="*/ 82 w 155"/>
              <a:gd name="T43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200">
                <a:moveTo>
                  <a:pt x="82" y="199"/>
                </a:moveTo>
                <a:lnTo>
                  <a:pt x="82" y="199"/>
                </a:lnTo>
                <a:cubicBezTo>
                  <a:pt x="36" y="199"/>
                  <a:pt x="36" y="199"/>
                  <a:pt x="36" y="199"/>
                </a:cubicBezTo>
                <a:cubicBezTo>
                  <a:pt x="18" y="199"/>
                  <a:pt x="9" y="190"/>
                  <a:pt x="9" y="181"/>
                </a:cubicBezTo>
                <a:lnTo>
                  <a:pt x="9" y="181"/>
                </a:lnTo>
                <a:cubicBezTo>
                  <a:pt x="9" y="172"/>
                  <a:pt x="18" y="163"/>
                  <a:pt x="36" y="163"/>
                </a:cubicBezTo>
                <a:cubicBezTo>
                  <a:pt x="91" y="163"/>
                  <a:pt x="91" y="163"/>
                  <a:pt x="91" y="163"/>
                </a:cubicBezTo>
                <a:cubicBezTo>
                  <a:pt x="100" y="163"/>
                  <a:pt x="109" y="154"/>
                  <a:pt x="109" y="145"/>
                </a:cubicBezTo>
                <a:cubicBezTo>
                  <a:pt x="109" y="126"/>
                  <a:pt x="100" y="118"/>
                  <a:pt x="91" y="118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36" y="118"/>
                  <a:pt x="9" y="100"/>
                  <a:pt x="9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9"/>
                  <a:pt x="145" y="18"/>
                </a:cubicBezTo>
                <a:lnTo>
                  <a:pt x="145" y="18"/>
                </a:lnTo>
                <a:cubicBezTo>
                  <a:pt x="145" y="27"/>
                  <a:pt x="136" y="36"/>
                  <a:pt x="127" y="36"/>
                </a:cubicBezTo>
                <a:cubicBezTo>
                  <a:pt x="72" y="36"/>
                  <a:pt x="72" y="36"/>
                  <a:pt x="72" y="36"/>
                </a:cubicBezTo>
                <a:cubicBezTo>
                  <a:pt x="54" y="36"/>
                  <a:pt x="46" y="45"/>
                  <a:pt x="46" y="63"/>
                </a:cubicBezTo>
                <a:cubicBezTo>
                  <a:pt x="46" y="72"/>
                  <a:pt x="54" y="81"/>
                  <a:pt x="72" y="81"/>
                </a:cubicBezTo>
                <a:cubicBezTo>
                  <a:pt x="91" y="81"/>
                  <a:pt x="91" y="81"/>
                  <a:pt x="91" y="81"/>
                </a:cubicBezTo>
                <a:cubicBezTo>
                  <a:pt x="127" y="81"/>
                  <a:pt x="154" y="109"/>
                  <a:pt x="145" y="145"/>
                </a:cubicBezTo>
                <a:cubicBezTo>
                  <a:pt x="145" y="181"/>
                  <a:pt x="118" y="199"/>
                  <a:pt x="82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36">
            <a:extLst>
              <a:ext uri="{FF2B5EF4-FFF2-40B4-BE49-F238E27FC236}">
                <a16:creationId xmlns:a16="http://schemas.microsoft.com/office/drawing/2014/main" id="{B702D70C-B77E-0F49-B82E-3CB8FC8D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1519" y="10510720"/>
            <a:ext cx="53079" cy="57903"/>
          </a:xfrm>
          <a:custGeom>
            <a:avLst/>
            <a:gdLst>
              <a:gd name="T0" fmla="*/ 46 w 47"/>
              <a:gd name="T1" fmla="*/ 54 h 55"/>
              <a:gd name="T2" fmla="*/ 0 w 47"/>
              <a:gd name="T3" fmla="*/ 54 h 55"/>
              <a:gd name="T4" fmla="*/ 0 w 47"/>
              <a:gd name="T5" fmla="*/ 0 h 55"/>
              <a:gd name="T6" fmla="*/ 46 w 47"/>
              <a:gd name="T7" fmla="*/ 0 h 55"/>
              <a:gd name="T8" fmla="*/ 46 w 4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5">
                <a:moveTo>
                  <a:pt x="46" y="54"/>
                </a:moveTo>
                <a:lnTo>
                  <a:pt x="0" y="54"/>
                </a:lnTo>
                <a:lnTo>
                  <a:pt x="0" y="0"/>
                </a:lnTo>
                <a:lnTo>
                  <a:pt x="46" y="0"/>
                </a:lnTo>
                <a:lnTo>
                  <a:pt x="46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37">
            <a:extLst>
              <a:ext uri="{FF2B5EF4-FFF2-40B4-BE49-F238E27FC236}">
                <a16:creationId xmlns:a16="http://schemas.microsoft.com/office/drawing/2014/main" id="{CA98168B-7BEC-834A-BC84-00D85B99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1519" y="10747159"/>
            <a:ext cx="53079" cy="57903"/>
          </a:xfrm>
          <a:custGeom>
            <a:avLst/>
            <a:gdLst>
              <a:gd name="T0" fmla="*/ 46 w 47"/>
              <a:gd name="T1" fmla="*/ 54 h 55"/>
              <a:gd name="T2" fmla="*/ 0 w 47"/>
              <a:gd name="T3" fmla="*/ 54 h 55"/>
              <a:gd name="T4" fmla="*/ 0 w 47"/>
              <a:gd name="T5" fmla="*/ 0 h 55"/>
              <a:gd name="T6" fmla="*/ 46 w 47"/>
              <a:gd name="T7" fmla="*/ 0 h 55"/>
              <a:gd name="T8" fmla="*/ 46 w 4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5">
                <a:moveTo>
                  <a:pt x="46" y="54"/>
                </a:moveTo>
                <a:lnTo>
                  <a:pt x="0" y="54"/>
                </a:lnTo>
                <a:lnTo>
                  <a:pt x="0" y="0"/>
                </a:lnTo>
                <a:lnTo>
                  <a:pt x="46" y="0"/>
                </a:lnTo>
                <a:lnTo>
                  <a:pt x="46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38">
            <a:extLst>
              <a:ext uri="{FF2B5EF4-FFF2-40B4-BE49-F238E27FC236}">
                <a16:creationId xmlns:a16="http://schemas.microsoft.com/office/drawing/2014/main" id="{20498F81-F340-B04C-8C13-82CFB95D6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959" y="10472118"/>
            <a:ext cx="82028" cy="72380"/>
          </a:xfrm>
          <a:custGeom>
            <a:avLst/>
            <a:gdLst>
              <a:gd name="T0" fmla="*/ 36 w 74"/>
              <a:gd name="T1" fmla="*/ 9 h 64"/>
              <a:gd name="T2" fmla="*/ 36 w 74"/>
              <a:gd name="T3" fmla="*/ 9 h 64"/>
              <a:gd name="T4" fmla="*/ 9 w 74"/>
              <a:gd name="T5" fmla="*/ 27 h 64"/>
              <a:gd name="T6" fmla="*/ 9 w 74"/>
              <a:gd name="T7" fmla="*/ 54 h 64"/>
              <a:gd name="T8" fmla="*/ 9 w 74"/>
              <a:gd name="T9" fmla="*/ 54 h 64"/>
              <a:gd name="T10" fmla="*/ 36 w 74"/>
              <a:gd name="T11" fmla="*/ 54 h 64"/>
              <a:gd name="T12" fmla="*/ 64 w 74"/>
              <a:gd name="T13" fmla="*/ 36 h 64"/>
              <a:gd name="T14" fmla="*/ 64 w 74"/>
              <a:gd name="T15" fmla="*/ 9 h 64"/>
              <a:gd name="T16" fmla="*/ 64 w 74"/>
              <a:gd name="T17" fmla="*/ 9 h 64"/>
              <a:gd name="T18" fmla="*/ 36 w 74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5"/>
                  <a:pt x="9" y="54"/>
                </a:cubicBezTo>
                <a:lnTo>
                  <a:pt x="9" y="54"/>
                </a:lnTo>
                <a:cubicBezTo>
                  <a:pt x="9" y="63"/>
                  <a:pt x="28" y="63"/>
                  <a:pt x="36" y="54"/>
                </a:cubicBezTo>
                <a:cubicBezTo>
                  <a:pt x="64" y="36"/>
                  <a:pt x="64" y="36"/>
                  <a:pt x="64" y="36"/>
                </a:cubicBezTo>
                <a:cubicBezTo>
                  <a:pt x="73" y="36"/>
                  <a:pt x="73" y="18"/>
                  <a:pt x="64" y="9"/>
                </a:cubicBezTo>
                <a:lnTo>
                  <a:pt x="64" y="9"/>
                </a:lnTo>
                <a:cubicBezTo>
                  <a:pt x="64" y="0"/>
                  <a:pt x="45" y="0"/>
                  <a:pt x="3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39">
            <a:extLst>
              <a:ext uri="{FF2B5EF4-FFF2-40B4-BE49-F238E27FC236}">
                <a16:creationId xmlns:a16="http://schemas.microsoft.com/office/drawing/2014/main" id="{C2AD274F-FDAC-3748-B90B-7C6327E2C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782" y="10776111"/>
            <a:ext cx="82028" cy="72377"/>
          </a:xfrm>
          <a:custGeom>
            <a:avLst/>
            <a:gdLst>
              <a:gd name="T0" fmla="*/ 37 w 74"/>
              <a:gd name="T1" fmla="*/ 0 h 64"/>
              <a:gd name="T2" fmla="*/ 37 w 74"/>
              <a:gd name="T3" fmla="*/ 0 h 64"/>
              <a:gd name="T4" fmla="*/ 10 w 74"/>
              <a:gd name="T5" fmla="*/ 18 h 64"/>
              <a:gd name="T6" fmla="*/ 0 w 74"/>
              <a:gd name="T7" fmla="*/ 54 h 64"/>
              <a:gd name="T8" fmla="*/ 0 w 74"/>
              <a:gd name="T9" fmla="*/ 54 h 64"/>
              <a:gd name="T10" fmla="*/ 28 w 74"/>
              <a:gd name="T11" fmla="*/ 54 h 64"/>
              <a:gd name="T12" fmla="*/ 55 w 74"/>
              <a:gd name="T13" fmla="*/ 36 h 64"/>
              <a:gd name="T14" fmla="*/ 64 w 74"/>
              <a:gd name="T15" fmla="*/ 9 h 64"/>
              <a:gd name="T16" fmla="*/ 64 w 74"/>
              <a:gd name="T17" fmla="*/ 9 h 64"/>
              <a:gd name="T18" fmla="*/ 37 w 74"/>
              <a:gd name="T1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64">
                <a:moveTo>
                  <a:pt x="37" y="0"/>
                </a:moveTo>
                <a:lnTo>
                  <a:pt x="37" y="0"/>
                </a:lnTo>
                <a:cubicBezTo>
                  <a:pt x="10" y="18"/>
                  <a:pt x="10" y="18"/>
                  <a:pt x="10" y="18"/>
                </a:cubicBezTo>
                <a:cubicBezTo>
                  <a:pt x="0" y="27"/>
                  <a:pt x="0" y="45"/>
                  <a:pt x="0" y="54"/>
                </a:cubicBezTo>
                <a:lnTo>
                  <a:pt x="0" y="54"/>
                </a:lnTo>
                <a:cubicBezTo>
                  <a:pt x="10" y="63"/>
                  <a:pt x="19" y="63"/>
                  <a:pt x="28" y="54"/>
                </a:cubicBezTo>
                <a:cubicBezTo>
                  <a:pt x="55" y="36"/>
                  <a:pt x="55" y="36"/>
                  <a:pt x="55" y="36"/>
                </a:cubicBezTo>
                <a:cubicBezTo>
                  <a:pt x="64" y="27"/>
                  <a:pt x="73" y="18"/>
                  <a:pt x="64" y="9"/>
                </a:cubicBezTo>
                <a:lnTo>
                  <a:pt x="64" y="9"/>
                </a:lnTo>
                <a:cubicBezTo>
                  <a:pt x="55" y="0"/>
                  <a:pt x="46" y="0"/>
                  <a:pt x="3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40">
            <a:extLst>
              <a:ext uri="{FF2B5EF4-FFF2-40B4-BE49-F238E27FC236}">
                <a16:creationId xmlns:a16="http://schemas.microsoft.com/office/drawing/2014/main" id="{93A2E2D7-175B-9940-8E3F-25ECFB9D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8170" y="10669955"/>
            <a:ext cx="168886" cy="159232"/>
          </a:xfrm>
          <a:custGeom>
            <a:avLst/>
            <a:gdLst>
              <a:gd name="T0" fmla="*/ 117 w 154"/>
              <a:gd name="T1" fmla="*/ 144 h 145"/>
              <a:gd name="T2" fmla="*/ 117 w 154"/>
              <a:gd name="T3" fmla="*/ 144 h 145"/>
              <a:gd name="T4" fmla="*/ 45 w 154"/>
              <a:gd name="T5" fmla="*/ 144 h 145"/>
              <a:gd name="T6" fmla="*/ 0 w 154"/>
              <a:gd name="T7" fmla="*/ 108 h 145"/>
              <a:gd name="T8" fmla="*/ 0 w 154"/>
              <a:gd name="T9" fmla="*/ 36 h 145"/>
              <a:gd name="T10" fmla="*/ 45 w 154"/>
              <a:gd name="T11" fmla="*/ 0 h 145"/>
              <a:gd name="T12" fmla="*/ 117 w 154"/>
              <a:gd name="T13" fmla="*/ 0 h 145"/>
              <a:gd name="T14" fmla="*/ 153 w 154"/>
              <a:gd name="T15" fmla="*/ 36 h 145"/>
              <a:gd name="T16" fmla="*/ 153 w 154"/>
              <a:gd name="T17" fmla="*/ 108 h 145"/>
              <a:gd name="T18" fmla="*/ 117 w 154"/>
              <a:gd name="T19" fmla="*/ 144 h 145"/>
              <a:gd name="T20" fmla="*/ 117 w 154"/>
              <a:gd name="T21" fmla="*/ 36 h 145"/>
              <a:gd name="T22" fmla="*/ 117 w 154"/>
              <a:gd name="T23" fmla="*/ 36 h 145"/>
              <a:gd name="T24" fmla="*/ 45 w 154"/>
              <a:gd name="T25" fmla="*/ 36 h 145"/>
              <a:gd name="T26" fmla="*/ 45 w 154"/>
              <a:gd name="T27" fmla="*/ 108 h 145"/>
              <a:gd name="T28" fmla="*/ 117 w 154"/>
              <a:gd name="T29" fmla="*/ 108 h 145"/>
              <a:gd name="T30" fmla="*/ 117 w 154"/>
              <a:gd name="T31" fmla="*/ 3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45">
                <a:moveTo>
                  <a:pt x="117" y="144"/>
                </a:moveTo>
                <a:lnTo>
                  <a:pt x="117" y="144"/>
                </a:lnTo>
                <a:cubicBezTo>
                  <a:pt x="45" y="144"/>
                  <a:pt x="45" y="144"/>
                  <a:pt x="45" y="144"/>
                </a:cubicBezTo>
                <a:cubicBezTo>
                  <a:pt x="18" y="144"/>
                  <a:pt x="0" y="126"/>
                  <a:pt x="0" y="10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8" y="0"/>
                  <a:pt x="45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53" y="17"/>
                  <a:pt x="153" y="36"/>
                </a:cubicBezTo>
                <a:cubicBezTo>
                  <a:pt x="153" y="108"/>
                  <a:pt x="153" y="108"/>
                  <a:pt x="153" y="108"/>
                </a:cubicBezTo>
                <a:cubicBezTo>
                  <a:pt x="153" y="126"/>
                  <a:pt x="135" y="144"/>
                  <a:pt x="117" y="144"/>
                </a:cubicBezTo>
                <a:close/>
                <a:moveTo>
                  <a:pt x="117" y="36"/>
                </a:moveTo>
                <a:lnTo>
                  <a:pt x="117" y="36"/>
                </a:lnTo>
                <a:cubicBezTo>
                  <a:pt x="45" y="36"/>
                  <a:pt x="45" y="36"/>
                  <a:pt x="45" y="36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117" y="108"/>
                  <a:pt x="117" y="108"/>
                  <a:pt x="117" y="108"/>
                </a:cubicBezTo>
                <a:lnTo>
                  <a:pt x="117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41">
            <a:extLst>
              <a:ext uri="{FF2B5EF4-FFF2-40B4-BE49-F238E27FC236}">
                <a16:creationId xmlns:a16="http://schemas.microsoft.com/office/drawing/2014/main" id="{3BC56440-B124-584B-9C8D-B1685AC7F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1519" y="10452817"/>
            <a:ext cx="685187" cy="535605"/>
          </a:xfrm>
          <a:custGeom>
            <a:avLst/>
            <a:gdLst>
              <a:gd name="T0" fmla="*/ 524 w 624"/>
              <a:gd name="T1" fmla="*/ 488 h 489"/>
              <a:gd name="T2" fmla="*/ 524 w 624"/>
              <a:gd name="T3" fmla="*/ 488 h 489"/>
              <a:gd name="T4" fmla="*/ 108 w 624"/>
              <a:gd name="T5" fmla="*/ 488 h 489"/>
              <a:gd name="T6" fmla="*/ 0 w 624"/>
              <a:gd name="T7" fmla="*/ 388 h 489"/>
              <a:gd name="T8" fmla="*/ 0 w 624"/>
              <a:gd name="T9" fmla="*/ 0 h 489"/>
              <a:gd name="T10" fmla="*/ 54 w 624"/>
              <a:gd name="T11" fmla="*/ 0 h 489"/>
              <a:gd name="T12" fmla="*/ 54 w 624"/>
              <a:gd name="T13" fmla="*/ 388 h 489"/>
              <a:gd name="T14" fmla="*/ 108 w 624"/>
              <a:gd name="T15" fmla="*/ 433 h 489"/>
              <a:gd name="T16" fmla="*/ 524 w 624"/>
              <a:gd name="T17" fmla="*/ 433 h 489"/>
              <a:gd name="T18" fmla="*/ 569 w 624"/>
              <a:gd name="T19" fmla="*/ 388 h 489"/>
              <a:gd name="T20" fmla="*/ 569 w 624"/>
              <a:gd name="T21" fmla="*/ 144 h 489"/>
              <a:gd name="T22" fmla="*/ 524 w 624"/>
              <a:gd name="T23" fmla="*/ 99 h 489"/>
              <a:gd name="T24" fmla="*/ 108 w 624"/>
              <a:gd name="T25" fmla="*/ 99 h 489"/>
              <a:gd name="T26" fmla="*/ 108 w 624"/>
              <a:gd name="T27" fmla="*/ 45 h 489"/>
              <a:gd name="T28" fmla="*/ 524 w 624"/>
              <a:gd name="T29" fmla="*/ 45 h 489"/>
              <a:gd name="T30" fmla="*/ 623 w 624"/>
              <a:gd name="T31" fmla="*/ 144 h 489"/>
              <a:gd name="T32" fmla="*/ 623 w 624"/>
              <a:gd name="T33" fmla="*/ 388 h 489"/>
              <a:gd name="T34" fmla="*/ 524 w 624"/>
              <a:gd name="T35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4" h="489">
                <a:moveTo>
                  <a:pt x="524" y="488"/>
                </a:moveTo>
                <a:lnTo>
                  <a:pt x="524" y="488"/>
                </a:lnTo>
                <a:cubicBezTo>
                  <a:pt x="108" y="488"/>
                  <a:pt x="108" y="488"/>
                  <a:pt x="108" y="488"/>
                </a:cubicBezTo>
                <a:cubicBezTo>
                  <a:pt x="45" y="488"/>
                  <a:pt x="0" y="443"/>
                  <a:pt x="0" y="388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88"/>
                  <a:pt x="54" y="388"/>
                  <a:pt x="54" y="388"/>
                </a:cubicBezTo>
                <a:cubicBezTo>
                  <a:pt x="54" y="415"/>
                  <a:pt x="81" y="433"/>
                  <a:pt x="108" y="433"/>
                </a:cubicBezTo>
                <a:cubicBezTo>
                  <a:pt x="524" y="433"/>
                  <a:pt x="524" y="433"/>
                  <a:pt x="524" y="433"/>
                </a:cubicBezTo>
                <a:cubicBezTo>
                  <a:pt x="551" y="433"/>
                  <a:pt x="569" y="415"/>
                  <a:pt x="569" y="388"/>
                </a:cubicBezTo>
                <a:cubicBezTo>
                  <a:pt x="569" y="144"/>
                  <a:pt x="569" y="144"/>
                  <a:pt x="569" y="144"/>
                </a:cubicBezTo>
                <a:cubicBezTo>
                  <a:pt x="569" y="117"/>
                  <a:pt x="551" y="99"/>
                  <a:pt x="524" y="99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524" y="45"/>
                  <a:pt x="524" y="45"/>
                  <a:pt x="524" y="45"/>
                </a:cubicBezTo>
                <a:cubicBezTo>
                  <a:pt x="578" y="45"/>
                  <a:pt x="623" y="90"/>
                  <a:pt x="623" y="144"/>
                </a:cubicBezTo>
                <a:cubicBezTo>
                  <a:pt x="623" y="388"/>
                  <a:pt x="623" y="388"/>
                  <a:pt x="623" y="388"/>
                </a:cubicBezTo>
                <a:cubicBezTo>
                  <a:pt x="623" y="443"/>
                  <a:pt x="578" y="488"/>
                  <a:pt x="524" y="4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42">
            <a:extLst>
              <a:ext uri="{FF2B5EF4-FFF2-40B4-BE49-F238E27FC236}">
                <a16:creationId xmlns:a16="http://schemas.microsoft.com/office/drawing/2014/main" id="{92851934-5B41-C549-A4DB-F77787590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1519" y="10332187"/>
            <a:ext cx="612806" cy="226786"/>
          </a:xfrm>
          <a:custGeom>
            <a:avLst/>
            <a:gdLst>
              <a:gd name="T0" fmla="*/ 108 w 561"/>
              <a:gd name="T1" fmla="*/ 208 h 209"/>
              <a:gd name="T2" fmla="*/ 108 w 561"/>
              <a:gd name="T3" fmla="*/ 208 h 209"/>
              <a:gd name="T4" fmla="*/ 9 w 561"/>
              <a:gd name="T5" fmla="*/ 91 h 209"/>
              <a:gd name="T6" fmla="*/ 108 w 561"/>
              <a:gd name="T7" fmla="*/ 0 h 209"/>
              <a:gd name="T8" fmla="*/ 479 w 561"/>
              <a:gd name="T9" fmla="*/ 0 h 209"/>
              <a:gd name="T10" fmla="*/ 560 w 561"/>
              <a:gd name="T11" fmla="*/ 82 h 209"/>
              <a:gd name="T12" fmla="*/ 560 w 561"/>
              <a:gd name="T13" fmla="*/ 100 h 209"/>
              <a:gd name="T14" fmla="*/ 533 w 561"/>
              <a:gd name="T15" fmla="*/ 127 h 209"/>
              <a:gd name="T16" fmla="*/ 533 w 561"/>
              <a:gd name="T17" fmla="*/ 127 h 209"/>
              <a:gd name="T18" fmla="*/ 506 w 561"/>
              <a:gd name="T19" fmla="*/ 100 h 209"/>
              <a:gd name="T20" fmla="*/ 506 w 561"/>
              <a:gd name="T21" fmla="*/ 82 h 209"/>
              <a:gd name="T22" fmla="*/ 479 w 561"/>
              <a:gd name="T23" fmla="*/ 55 h 209"/>
              <a:gd name="T24" fmla="*/ 108 w 561"/>
              <a:gd name="T25" fmla="*/ 55 h 209"/>
              <a:gd name="T26" fmla="*/ 63 w 561"/>
              <a:gd name="T27" fmla="*/ 91 h 209"/>
              <a:gd name="T28" fmla="*/ 108 w 561"/>
              <a:gd name="T29" fmla="*/ 154 h 209"/>
              <a:gd name="T30" fmla="*/ 108 w 561"/>
              <a:gd name="T31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1" h="209">
                <a:moveTo>
                  <a:pt x="108" y="208"/>
                </a:moveTo>
                <a:lnTo>
                  <a:pt x="108" y="208"/>
                </a:lnTo>
                <a:cubicBezTo>
                  <a:pt x="45" y="208"/>
                  <a:pt x="0" y="154"/>
                  <a:pt x="9" y="91"/>
                </a:cubicBezTo>
                <a:cubicBezTo>
                  <a:pt x="9" y="36"/>
                  <a:pt x="54" y="0"/>
                  <a:pt x="108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24" y="0"/>
                  <a:pt x="560" y="36"/>
                  <a:pt x="560" y="82"/>
                </a:cubicBezTo>
                <a:cubicBezTo>
                  <a:pt x="560" y="100"/>
                  <a:pt x="560" y="100"/>
                  <a:pt x="560" y="100"/>
                </a:cubicBezTo>
                <a:cubicBezTo>
                  <a:pt x="560" y="118"/>
                  <a:pt x="551" y="127"/>
                  <a:pt x="533" y="127"/>
                </a:cubicBezTo>
                <a:lnTo>
                  <a:pt x="533" y="127"/>
                </a:lnTo>
                <a:cubicBezTo>
                  <a:pt x="524" y="127"/>
                  <a:pt x="506" y="118"/>
                  <a:pt x="506" y="100"/>
                </a:cubicBezTo>
                <a:cubicBezTo>
                  <a:pt x="506" y="82"/>
                  <a:pt x="506" y="82"/>
                  <a:pt x="506" y="82"/>
                </a:cubicBezTo>
                <a:cubicBezTo>
                  <a:pt x="506" y="72"/>
                  <a:pt x="497" y="55"/>
                  <a:pt x="479" y="55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81" y="55"/>
                  <a:pt x="63" y="72"/>
                  <a:pt x="63" y="91"/>
                </a:cubicBezTo>
                <a:cubicBezTo>
                  <a:pt x="54" y="127"/>
                  <a:pt x="81" y="154"/>
                  <a:pt x="108" y="154"/>
                </a:cubicBezTo>
                <a:lnTo>
                  <a:pt x="108" y="2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43">
            <a:extLst>
              <a:ext uri="{FF2B5EF4-FFF2-40B4-BE49-F238E27FC236}">
                <a16:creationId xmlns:a16="http://schemas.microsoft.com/office/drawing/2014/main" id="{C910F7C7-440A-2A49-9457-3277B4B7A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412" y="10380440"/>
            <a:ext cx="685187" cy="651408"/>
          </a:xfrm>
          <a:custGeom>
            <a:avLst/>
            <a:gdLst>
              <a:gd name="T0" fmla="*/ 533 w 624"/>
              <a:gd name="T1" fmla="*/ 596 h 597"/>
              <a:gd name="T2" fmla="*/ 533 w 624"/>
              <a:gd name="T3" fmla="*/ 596 h 597"/>
              <a:gd name="T4" fmla="*/ 90 w 624"/>
              <a:gd name="T5" fmla="*/ 596 h 597"/>
              <a:gd name="T6" fmla="*/ 0 w 624"/>
              <a:gd name="T7" fmla="*/ 506 h 597"/>
              <a:gd name="T8" fmla="*/ 0 w 624"/>
              <a:gd name="T9" fmla="*/ 81 h 597"/>
              <a:gd name="T10" fmla="*/ 90 w 624"/>
              <a:gd name="T11" fmla="*/ 0 h 597"/>
              <a:gd name="T12" fmla="*/ 126 w 624"/>
              <a:gd name="T13" fmla="*/ 0 h 597"/>
              <a:gd name="T14" fmla="*/ 126 w 624"/>
              <a:gd name="T15" fmla="*/ 54 h 597"/>
              <a:gd name="T16" fmla="*/ 90 w 624"/>
              <a:gd name="T17" fmla="*/ 54 h 597"/>
              <a:gd name="T18" fmla="*/ 54 w 624"/>
              <a:gd name="T19" fmla="*/ 81 h 597"/>
              <a:gd name="T20" fmla="*/ 54 w 624"/>
              <a:gd name="T21" fmla="*/ 506 h 597"/>
              <a:gd name="T22" fmla="*/ 90 w 624"/>
              <a:gd name="T23" fmla="*/ 542 h 597"/>
              <a:gd name="T24" fmla="*/ 533 w 624"/>
              <a:gd name="T25" fmla="*/ 542 h 597"/>
              <a:gd name="T26" fmla="*/ 569 w 624"/>
              <a:gd name="T27" fmla="*/ 506 h 597"/>
              <a:gd name="T28" fmla="*/ 569 w 624"/>
              <a:gd name="T29" fmla="*/ 81 h 597"/>
              <a:gd name="T30" fmla="*/ 533 w 624"/>
              <a:gd name="T31" fmla="*/ 54 h 597"/>
              <a:gd name="T32" fmla="*/ 487 w 624"/>
              <a:gd name="T33" fmla="*/ 54 h 597"/>
              <a:gd name="T34" fmla="*/ 487 w 624"/>
              <a:gd name="T35" fmla="*/ 0 h 597"/>
              <a:gd name="T36" fmla="*/ 533 w 624"/>
              <a:gd name="T37" fmla="*/ 0 h 597"/>
              <a:gd name="T38" fmla="*/ 623 w 624"/>
              <a:gd name="T39" fmla="*/ 81 h 597"/>
              <a:gd name="T40" fmla="*/ 623 w 624"/>
              <a:gd name="T41" fmla="*/ 506 h 597"/>
              <a:gd name="T42" fmla="*/ 533 w 624"/>
              <a:gd name="T43" fmla="*/ 596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4" h="597">
                <a:moveTo>
                  <a:pt x="533" y="596"/>
                </a:moveTo>
                <a:lnTo>
                  <a:pt x="533" y="596"/>
                </a:lnTo>
                <a:cubicBezTo>
                  <a:pt x="90" y="596"/>
                  <a:pt x="90" y="596"/>
                  <a:pt x="90" y="596"/>
                </a:cubicBezTo>
                <a:cubicBezTo>
                  <a:pt x="36" y="596"/>
                  <a:pt x="0" y="551"/>
                  <a:pt x="0" y="506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90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90" y="54"/>
                  <a:pt x="90" y="54"/>
                  <a:pt x="90" y="54"/>
                </a:cubicBezTo>
                <a:cubicBezTo>
                  <a:pt x="72" y="54"/>
                  <a:pt x="54" y="63"/>
                  <a:pt x="54" y="81"/>
                </a:cubicBezTo>
                <a:cubicBezTo>
                  <a:pt x="54" y="506"/>
                  <a:pt x="54" y="506"/>
                  <a:pt x="54" y="506"/>
                </a:cubicBezTo>
                <a:cubicBezTo>
                  <a:pt x="54" y="524"/>
                  <a:pt x="72" y="542"/>
                  <a:pt x="90" y="542"/>
                </a:cubicBezTo>
                <a:cubicBezTo>
                  <a:pt x="533" y="542"/>
                  <a:pt x="533" y="542"/>
                  <a:pt x="533" y="542"/>
                </a:cubicBezTo>
                <a:cubicBezTo>
                  <a:pt x="551" y="542"/>
                  <a:pt x="569" y="524"/>
                  <a:pt x="569" y="506"/>
                </a:cubicBezTo>
                <a:cubicBezTo>
                  <a:pt x="569" y="81"/>
                  <a:pt x="569" y="81"/>
                  <a:pt x="569" y="81"/>
                </a:cubicBezTo>
                <a:cubicBezTo>
                  <a:pt x="569" y="63"/>
                  <a:pt x="551" y="54"/>
                  <a:pt x="533" y="54"/>
                </a:cubicBezTo>
                <a:cubicBezTo>
                  <a:pt x="487" y="54"/>
                  <a:pt x="487" y="54"/>
                  <a:pt x="487" y="54"/>
                </a:cubicBezTo>
                <a:cubicBezTo>
                  <a:pt x="487" y="0"/>
                  <a:pt x="487" y="0"/>
                  <a:pt x="48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7" y="0"/>
                  <a:pt x="623" y="36"/>
                  <a:pt x="623" y="81"/>
                </a:cubicBezTo>
                <a:cubicBezTo>
                  <a:pt x="623" y="506"/>
                  <a:pt x="623" y="506"/>
                  <a:pt x="623" y="506"/>
                </a:cubicBezTo>
                <a:cubicBezTo>
                  <a:pt x="623" y="551"/>
                  <a:pt x="587" y="596"/>
                  <a:pt x="533" y="5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44">
            <a:extLst>
              <a:ext uri="{FF2B5EF4-FFF2-40B4-BE49-F238E27FC236}">
                <a16:creationId xmlns:a16="http://schemas.microsoft.com/office/drawing/2014/main" id="{88A34312-2958-504A-9F10-3AC8AA5A0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250" y="10293585"/>
            <a:ext cx="289516" cy="57903"/>
          </a:xfrm>
          <a:custGeom>
            <a:avLst/>
            <a:gdLst>
              <a:gd name="T0" fmla="*/ 262 w 263"/>
              <a:gd name="T1" fmla="*/ 54 h 55"/>
              <a:gd name="T2" fmla="*/ 0 w 263"/>
              <a:gd name="T3" fmla="*/ 54 h 55"/>
              <a:gd name="T4" fmla="*/ 0 w 263"/>
              <a:gd name="T5" fmla="*/ 0 h 55"/>
              <a:gd name="T6" fmla="*/ 262 w 263"/>
              <a:gd name="T7" fmla="*/ 0 h 55"/>
              <a:gd name="T8" fmla="*/ 262 w 263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55">
                <a:moveTo>
                  <a:pt x="262" y="54"/>
                </a:moveTo>
                <a:lnTo>
                  <a:pt x="0" y="54"/>
                </a:lnTo>
                <a:lnTo>
                  <a:pt x="0" y="0"/>
                </a:lnTo>
                <a:lnTo>
                  <a:pt x="262" y="0"/>
                </a:lnTo>
                <a:lnTo>
                  <a:pt x="262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45">
            <a:extLst>
              <a:ext uri="{FF2B5EF4-FFF2-40B4-BE49-F238E27FC236}">
                <a16:creationId xmlns:a16="http://schemas.microsoft.com/office/drawing/2014/main" id="{FAFE156D-A4AC-0B4B-BDE4-DD00DB44D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83" y="10283935"/>
            <a:ext cx="197837" cy="159232"/>
          </a:xfrm>
          <a:custGeom>
            <a:avLst/>
            <a:gdLst>
              <a:gd name="T0" fmla="*/ 36 w 182"/>
              <a:gd name="T1" fmla="*/ 136 h 146"/>
              <a:gd name="T2" fmla="*/ 36 w 182"/>
              <a:gd name="T3" fmla="*/ 136 h 146"/>
              <a:gd name="T4" fmla="*/ 0 w 182"/>
              <a:gd name="T5" fmla="*/ 100 h 146"/>
              <a:gd name="T6" fmla="*/ 81 w 182"/>
              <a:gd name="T7" fmla="*/ 9 h 146"/>
              <a:gd name="T8" fmla="*/ 108 w 182"/>
              <a:gd name="T9" fmla="*/ 9 h 146"/>
              <a:gd name="T10" fmla="*/ 127 w 182"/>
              <a:gd name="T11" fmla="*/ 18 h 146"/>
              <a:gd name="T12" fmla="*/ 172 w 182"/>
              <a:gd name="T13" fmla="*/ 109 h 146"/>
              <a:gd name="T14" fmla="*/ 154 w 182"/>
              <a:gd name="T15" fmla="*/ 145 h 146"/>
              <a:gd name="T16" fmla="*/ 154 w 182"/>
              <a:gd name="T17" fmla="*/ 145 h 146"/>
              <a:gd name="T18" fmla="*/ 118 w 182"/>
              <a:gd name="T19" fmla="*/ 127 h 146"/>
              <a:gd name="T20" fmla="*/ 99 w 182"/>
              <a:gd name="T21" fmla="*/ 81 h 146"/>
              <a:gd name="T22" fmla="*/ 36 w 182"/>
              <a:gd name="T23" fmla="*/ 136 h 146"/>
              <a:gd name="T24" fmla="*/ 118 w 182"/>
              <a:gd name="T25" fmla="*/ 54 h 146"/>
              <a:gd name="T26" fmla="*/ 118 w 182"/>
              <a:gd name="T27" fmla="*/ 5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46">
                <a:moveTo>
                  <a:pt x="36" y="136"/>
                </a:moveTo>
                <a:lnTo>
                  <a:pt x="36" y="136"/>
                </a:lnTo>
                <a:cubicBezTo>
                  <a:pt x="0" y="100"/>
                  <a:pt x="0" y="100"/>
                  <a:pt x="0" y="100"/>
                </a:cubicBezTo>
                <a:cubicBezTo>
                  <a:pt x="81" y="9"/>
                  <a:pt x="81" y="9"/>
                  <a:pt x="81" y="9"/>
                </a:cubicBezTo>
                <a:cubicBezTo>
                  <a:pt x="90" y="9"/>
                  <a:pt x="99" y="0"/>
                  <a:pt x="108" y="9"/>
                </a:cubicBezTo>
                <a:cubicBezTo>
                  <a:pt x="118" y="9"/>
                  <a:pt x="127" y="9"/>
                  <a:pt x="127" y="18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81" y="117"/>
                  <a:pt x="172" y="136"/>
                  <a:pt x="154" y="145"/>
                </a:cubicBezTo>
                <a:lnTo>
                  <a:pt x="154" y="145"/>
                </a:lnTo>
                <a:cubicBezTo>
                  <a:pt x="144" y="145"/>
                  <a:pt x="127" y="145"/>
                  <a:pt x="118" y="127"/>
                </a:cubicBezTo>
                <a:cubicBezTo>
                  <a:pt x="99" y="81"/>
                  <a:pt x="99" y="81"/>
                  <a:pt x="99" y="81"/>
                </a:cubicBezTo>
                <a:lnTo>
                  <a:pt x="36" y="136"/>
                </a:lnTo>
                <a:close/>
                <a:moveTo>
                  <a:pt x="118" y="54"/>
                </a:moveTo>
                <a:lnTo>
                  <a:pt x="118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46">
            <a:extLst>
              <a:ext uri="{FF2B5EF4-FFF2-40B4-BE49-F238E27FC236}">
                <a16:creationId xmlns:a16="http://schemas.microsoft.com/office/drawing/2014/main" id="{9B8D8CE2-D722-3F43-9365-2A73F105A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579" y="10380440"/>
            <a:ext cx="270215" cy="188184"/>
          </a:xfrm>
          <a:custGeom>
            <a:avLst/>
            <a:gdLst>
              <a:gd name="T0" fmla="*/ 99 w 245"/>
              <a:gd name="T1" fmla="*/ 171 h 172"/>
              <a:gd name="T2" fmla="*/ 99 w 245"/>
              <a:gd name="T3" fmla="*/ 171 h 172"/>
              <a:gd name="T4" fmla="*/ 99 w 245"/>
              <a:gd name="T5" fmla="*/ 171 h 172"/>
              <a:gd name="T6" fmla="*/ 72 w 245"/>
              <a:gd name="T7" fmla="*/ 153 h 172"/>
              <a:gd name="T8" fmla="*/ 0 w 245"/>
              <a:gd name="T9" fmla="*/ 72 h 172"/>
              <a:gd name="T10" fmla="*/ 72 w 245"/>
              <a:gd name="T11" fmla="*/ 9 h 172"/>
              <a:gd name="T12" fmla="*/ 108 w 245"/>
              <a:gd name="T13" fmla="*/ 45 h 172"/>
              <a:gd name="T14" fmla="*/ 72 w 245"/>
              <a:gd name="T15" fmla="*/ 81 h 172"/>
              <a:gd name="T16" fmla="*/ 99 w 245"/>
              <a:gd name="T17" fmla="*/ 108 h 172"/>
              <a:gd name="T18" fmla="*/ 199 w 245"/>
              <a:gd name="T19" fmla="*/ 9 h 172"/>
              <a:gd name="T20" fmla="*/ 235 w 245"/>
              <a:gd name="T21" fmla="*/ 9 h 172"/>
              <a:gd name="T22" fmla="*/ 235 w 245"/>
              <a:gd name="T23" fmla="*/ 9 h 172"/>
              <a:gd name="T24" fmla="*/ 235 w 245"/>
              <a:gd name="T25" fmla="*/ 45 h 172"/>
              <a:gd name="T26" fmla="*/ 135 w 245"/>
              <a:gd name="T27" fmla="*/ 153 h 172"/>
              <a:gd name="T28" fmla="*/ 99 w 245"/>
              <a:gd name="T2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72">
                <a:moveTo>
                  <a:pt x="99" y="171"/>
                </a:moveTo>
                <a:lnTo>
                  <a:pt x="99" y="171"/>
                </a:lnTo>
                <a:lnTo>
                  <a:pt x="99" y="171"/>
                </a:lnTo>
                <a:cubicBezTo>
                  <a:pt x="90" y="171"/>
                  <a:pt x="72" y="162"/>
                  <a:pt x="72" y="153"/>
                </a:cubicBezTo>
                <a:cubicBezTo>
                  <a:pt x="0" y="72"/>
                  <a:pt x="0" y="72"/>
                  <a:pt x="0" y="72"/>
                </a:cubicBezTo>
                <a:cubicBezTo>
                  <a:pt x="72" y="9"/>
                  <a:pt x="72" y="9"/>
                  <a:pt x="72" y="9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72" y="81"/>
                  <a:pt x="72" y="81"/>
                  <a:pt x="72" y="81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199" y="9"/>
                  <a:pt x="199" y="9"/>
                  <a:pt x="199" y="9"/>
                </a:cubicBezTo>
                <a:cubicBezTo>
                  <a:pt x="207" y="0"/>
                  <a:pt x="226" y="0"/>
                  <a:pt x="235" y="9"/>
                </a:cubicBezTo>
                <a:lnTo>
                  <a:pt x="235" y="9"/>
                </a:lnTo>
                <a:cubicBezTo>
                  <a:pt x="244" y="18"/>
                  <a:pt x="244" y="36"/>
                  <a:pt x="235" y="45"/>
                </a:cubicBezTo>
                <a:cubicBezTo>
                  <a:pt x="135" y="153"/>
                  <a:pt x="135" y="153"/>
                  <a:pt x="135" y="153"/>
                </a:cubicBezTo>
                <a:cubicBezTo>
                  <a:pt x="126" y="162"/>
                  <a:pt x="117" y="171"/>
                  <a:pt x="99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47">
            <a:extLst>
              <a:ext uri="{FF2B5EF4-FFF2-40B4-BE49-F238E27FC236}">
                <a16:creationId xmlns:a16="http://schemas.microsoft.com/office/drawing/2014/main" id="{2E99B6B9-F3B5-6045-8001-61F5D566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395" y="10283935"/>
            <a:ext cx="197834" cy="159232"/>
          </a:xfrm>
          <a:custGeom>
            <a:avLst/>
            <a:gdLst>
              <a:gd name="T0" fmla="*/ 145 w 182"/>
              <a:gd name="T1" fmla="*/ 136 h 146"/>
              <a:gd name="T2" fmla="*/ 145 w 182"/>
              <a:gd name="T3" fmla="*/ 136 h 146"/>
              <a:gd name="T4" fmla="*/ 181 w 182"/>
              <a:gd name="T5" fmla="*/ 100 h 146"/>
              <a:gd name="T6" fmla="*/ 99 w 182"/>
              <a:gd name="T7" fmla="*/ 9 h 146"/>
              <a:gd name="T8" fmla="*/ 72 w 182"/>
              <a:gd name="T9" fmla="*/ 9 h 146"/>
              <a:gd name="T10" fmla="*/ 45 w 182"/>
              <a:gd name="T11" fmla="*/ 18 h 146"/>
              <a:gd name="T12" fmla="*/ 9 w 182"/>
              <a:gd name="T13" fmla="*/ 109 h 146"/>
              <a:gd name="T14" fmla="*/ 18 w 182"/>
              <a:gd name="T15" fmla="*/ 145 h 146"/>
              <a:gd name="T16" fmla="*/ 18 w 182"/>
              <a:gd name="T17" fmla="*/ 145 h 146"/>
              <a:gd name="T18" fmla="*/ 54 w 182"/>
              <a:gd name="T19" fmla="*/ 127 h 146"/>
              <a:gd name="T20" fmla="*/ 81 w 182"/>
              <a:gd name="T21" fmla="*/ 81 h 146"/>
              <a:gd name="T22" fmla="*/ 145 w 182"/>
              <a:gd name="T23" fmla="*/ 136 h 146"/>
              <a:gd name="T24" fmla="*/ 54 w 182"/>
              <a:gd name="T25" fmla="*/ 54 h 146"/>
              <a:gd name="T26" fmla="*/ 54 w 182"/>
              <a:gd name="T27" fmla="*/ 5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46">
                <a:moveTo>
                  <a:pt x="145" y="136"/>
                </a:moveTo>
                <a:lnTo>
                  <a:pt x="145" y="136"/>
                </a:lnTo>
                <a:cubicBezTo>
                  <a:pt x="181" y="100"/>
                  <a:pt x="181" y="100"/>
                  <a:pt x="181" y="100"/>
                </a:cubicBezTo>
                <a:cubicBezTo>
                  <a:pt x="99" y="9"/>
                  <a:pt x="99" y="9"/>
                  <a:pt x="99" y="9"/>
                </a:cubicBezTo>
                <a:cubicBezTo>
                  <a:pt x="90" y="9"/>
                  <a:pt x="81" y="0"/>
                  <a:pt x="72" y="9"/>
                </a:cubicBezTo>
                <a:cubicBezTo>
                  <a:pt x="63" y="9"/>
                  <a:pt x="54" y="9"/>
                  <a:pt x="45" y="18"/>
                </a:cubicBezTo>
                <a:cubicBezTo>
                  <a:pt x="9" y="109"/>
                  <a:pt x="9" y="109"/>
                  <a:pt x="9" y="109"/>
                </a:cubicBezTo>
                <a:cubicBezTo>
                  <a:pt x="0" y="117"/>
                  <a:pt x="9" y="136"/>
                  <a:pt x="18" y="145"/>
                </a:cubicBezTo>
                <a:lnTo>
                  <a:pt x="18" y="145"/>
                </a:lnTo>
                <a:cubicBezTo>
                  <a:pt x="36" y="145"/>
                  <a:pt x="54" y="145"/>
                  <a:pt x="54" y="127"/>
                </a:cubicBezTo>
                <a:cubicBezTo>
                  <a:pt x="81" y="81"/>
                  <a:pt x="81" y="81"/>
                  <a:pt x="81" y="81"/>
                </a:cubicBezTo>
                <a:lnTo>
                  <a:pt x="145" y="136"/>
                </a:lnTo>
                <a:close/>
                <a:moveTo>
                  <a:pt x="54" y="54"/>
                </a:move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48">
            <a:extLst>
              <a:ext uri="{FF2B5EF4-FFF2-40B4-BE49-F238E27FC236}">
                <a16:creationId xmlns:a16="http://schemas.microsoft.com/office/drawing/2014/main" id="{CA300095-3050-DD46-8F04-6F58EF3BE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045" y="10380440"/>
            <a:ext cx="270215" cy="188184"/>
          </a:xfrm>
          <a:custGeom>
            <a:avLst/>
            <a:gdLst>
              <a:gd name="T0" fmla="*/ 136 w 245"/>
              <a:gd name="T1" fmla="*/ 171 h 172"/>
              <a:gd name="T2" fmla="*/ 136 w 245"/>
              <a:gd name="T3" fmla="*/ 171 h 172"/>
              <a:gd name="T4" fmla="*/ 145 w 245"/>
              <a:gd name="T5" fmla="*/ 171 h 172"/>
              <a:gd name="T6" fmla="*/ 172 w 245"/>
              <a:gd name="T7" fmla="*/ 153 h 172"/>
              <a:gd name="T8" fmla="*/ 244 w 245"/>
              <a:gd name="T9" fmla="*/ 72 h 172"/>
              <a:gd name="T10" fmla="*/ 172 w 245"/>
              <a:gd name="T11" fmla="*/ 9 h 172"/>
              <a:gd name="T12" fmla="*/ 136 w 245"/>
              <a:gd name="T13" fmla="*/ 45 h 172"/>
              <a:gd name="T14" fmla="*/ 163 w 245"/>
              <a:gd name="T15" fmla="*/ 81 h 172"/>
              <a:gd name="T16" fmla="*/ 136 w 245"/>
              <a:gd name="T17" fmla="*/ 108 h 172"/>
              <a:gd name="T18" fmla="*/ 45 w 245"/>
              <a:gd name="T19" fmla="*/ 9 h 172"/>
              <a:gd name="T20" fmla="*/ 9 w 245"/>
              <a:gd name="T21" fmla="*/ 9 h 172"/>
              <a:gd name="T22" fmla="*/ 9 w 245"/>
              <a:gd name="T23" fmla="*/ 9 h 172"/>
              <a:gd name="T24" fmla="*/ 9 w 245"/>
              <a:gd name="T25" fmla="*/ 45 h 172"/>
              <a:gd name="T26" fmla="*/ 108 w 245"/>
              <a:gd name="T27" fmla="*/ 153 h 172"/>
              <a:gd name="T28" fmla="*/ 136 w 245"/>
              <a:gd name="T2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72">
                <a:moveTo>
                  <a:pt x="136" y="171"/>
                </a:moveTo>
                <a:lnTo>
                  <a:pt x="136" y="171"/>
                </a:lnTo>
                <a:cubicBezTo>
                  <a:pt x="145" y="171"/>
                  <a:pt x="145" y="171"/>
                  <a:pt x="145" y="171"/>
                </a:cubicBezTo>
                <a:cubicBezTo>
                  <a:pt x="154" y="171"/>
                  <a:pt x="163" y="162"/>
                  <a:pt x="172" y="153"/>
                </a:cubicBezTo>
                <a:cubicBezTo>
                  <a:pt x="244" y="72"/>
                  <a:pt x="244" y="72"/>
                  <a:pt x="244" y="72"/>
                </a:cubicBezTo>
                <a:cubicBezTo>
                  <a:pt x="172" y="9"/>
                  <a:pt x="172" y="9"/>
                  <a:pt x="172" y="9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6"/>
                  <a:pt x="9" y="45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17" y="162"/>
                  <a:pt x="126" y="171"/>
                  <a:pt x="136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49">
            <a:extLst>
              <a:ext uri="{FF2B5EF4-FFF2-40B4-BE49-F238E27FC236}">
                <a16:creationId xmlns:a16="http://schemas.microsoft.com/office/drawing/2014/main" id="{1A0C354A-63F5-2F44-95F7-2223B788A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035" y="10645827"/>
            <a:ext cx="149585" cy="53079"/>
          </a:xfrm>
          <a:custGeom>
            <a:avLst/>
            <a:gdLst>
              <a:gd name="T0" fmla="*/ 0 w 137"/>
              <a:gd name="T1" fmla="*/ 19 h 47"/>
              <a:gd name="T2" fmla="*/ 0 w 137"/>
              <a:gd name="T3" fmla="*/ 19 h 47"/>
              <a:gd name="T4" fmla="*/ 0 w 137"/>
              <a:gd name="T5" fmla="*/ 19 h 47"/>
              <a:gd name="T6" fmla="*/ 27 w 137"/>
              <a:gd name="T7" fmla="*/ 0 h 47"/>
              <a:gd name="T8" fmla="*/ 109 w 137"/>
              <a:gd name="T9" fmla="*/ 0 h 47"/>
              <a:gd name="T10" fmla="*/ 136 w 137"/>
              <a:gd name="T11" fmla="*/ 19 h 47"/>
              <a:gd name="T12" fmla="*/ 136 w 137"/>
              <a:gd name="T13" fmla="*/ 19 h 47"/>
              <a:gd name="T14" fmla="*/ 109 w 137"/>
              <a:gd name="T15" fmla="*/ 46 h 47"/>
              <a:gd name="T16" fmla="*/ 27 w 137"/>
              <a:gd name="T17" fmla="*/ 46 h 47"/>
              <a:gd name="T18" fmla="*/ 0 w 137"/>
              <a:gd name="T19" fmla="*/ 1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47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10"/>
                  <a:pt x="9" y="0"/>
                  <a:pt x="2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36" y="10"/>
                  <a:pt x="136" y="19"/>
                </a:cubicBezTo>
                <a:lnTo>
                  <a:pt x="136" y="19"/>
                </a:lnTo>
                <a:cubicBezTo>
                  <a:pt x="136" y="36"/>
                  <a:pt x="127" y="46"/>
                  <a:pt x="109" y="46"/>
                </a:cubicBez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6"/>
                  <a:pt x="0" y="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50">
            <a:extLst>
              <a:ext uri="{FF2B5EF4-FFF2-40B4-BE49-F238E27FC236}">
                <a16:creationId xmlns:a16="http://schemas.microsoft.com/office/drawing/2014/main" id="{CE168804-5E90-BD4B-8176-813B7A77C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229" y="10660305"/>
            <a:ext cx="48253" cy="347419"/>
          </a:xfrm>
          <a:custGeom>
            <a:avLst/>
            <a:gdLst>
              <a:gd name="T0" fmla="*/ 45 w 46"/>
              <a:gd name="T1" fmla="*/ 316 h 317"/>
              <a:gd name="T2" fmla="*/ 45 w 46"/>
              <a:gd name="T3" fmla="*/ 316 h 317"/>
              <a:gd name="T4" fmla="*/ 0 w 46"/>
              <a:gd name="T5" fmla="*/ 316 h 317"/>
              <a:gd name="T6" fmla="*/ 0 w 46"/>
              <a:gd name="T7" fmla="*/ 26 h 317"/>
              <a:gd name="T8" fmla="*/ 27 w 46"/>
              <a:gd name="T9" fmla="*/ 0 h 317"/>
              <a:gd name="T10" fmla="*/ 27 w 46"/>
              <a:gd name="T11" fmla="*/ 0 h 317"/>
              <a:gd name="T12" fmla="*/ 45 w 46"/>
              <a:gd name="T13" fmla="*/ 26 h 317"/>
              <a:gd name="T14" fmla="*/ 45 w 46"/>
              <a:gd name="T15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17">
                <a:moveTo>
                  <a:pt x="45" y="316"/>
                </a:moveTo>
                <a:lnTo>
                  <a:pt x="45" y="316"/>
                </a:lnTo>
                <a:cubicBezTo>
                  <a:pt x="0" y="316"/>
                  <a:pt x="0" y="316"/>
                  <a:pt x="0" y="31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26"/>
                </a:cubicBezTo>
                <a:lnTo>
                  <a:pt x="45" y="3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4" name="Grupo 383">
            <a:extLst>
              <a:ext uri="{FF2B5EF4-FFF2-40B4-BE49-F238E27FC236}">
                <a16:creationId xmlns:a16="http://schemas.microsoft.com/office/drawing/2014/main" id="{30F783A1-F5B1-2645-B35A-BED9A5E07B80}"/>
              </a:ext>
            </a:extLst>
          </p:cNvPr>
          <p:cNvGrpSpPr/>
          <p:nvPr/>
        </p:nvGrpSpPr>
        <p:grpSpPr>
          <a:xfrm>
            <a:off x="2668308" y="845515"/>
            <a:ext cx="19041035" cy="2561450"/>
            <a:chOff x="2668308" y="861425"/>
            <a:chExt cx="19041035" cy="2561450"/>
          </a:xfrm>
        </p:grpSpPr>
        <p:sp>
          <p:nvSpPr>
            <p:cNvPr id="385" name="CuadroTexto 384">
              <a:extLst>
                <a:ext uri="{FF2B5EF4-FFF2-40B4-BE49-F238E27FC236}">
                  <a16:creationId xmlns:a16="http://schemas.microsoft.com/office/drawing/2014/main" id="{FD6BB1DC-217D-F340-A0C9-A20DBCEFD388}"/>
                </a:ext>
              </a:extLst>
            </p:cNvPr>
            <p:cNvSpPr txBox="1"/>
            <p:nvPr/>
          </p:nvSpPr>
          <p:spPr>
            <a:xfrm>
              <a:off x="9008317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386" name="CuadroTexto 385">
              <a:extLst>
                <a:ext uri="{FF2B5EF4-FFF2-40B4-BE49-F238E27FC236}">
                  <a16:creationId xmlns:a16="http://schemas.microsoft.com/office/drawing/2014/main" id="{CD3BE2E9-A814-6D46-BB2F-24301137278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87" name="Grupo 386">
            <a:extLst>
              <a:ext uri="{FF2B5EF4-FFF2-40B4-BE49-F238E27FC236}">
                <a16:creationId xmlns:a16="http://schemas.microsoft.com/office/drawing/2014/main" id="{C3CC1E67-4F8C-0848-BF0F-8EA36CEE3CE7}"/>
              </a:ext>
            </a:extLst>
          </p:cNvPr>
          <p:cNvGrpSpPr/>
          <p:nvPr/>
        </p:nvGrpSpPr>
        <p:grpSpPr>
          <a:xfrm>
            <a:off x="2156998" y="11491261"/>
            <a:ext cx="4005192" cy="1608669"/>
            <a:chOff x="4263265" y="1977645"/>
            <a:chExt cx="4236804" cy="1608669"/>
          </a:xfrm>
        </p:grpSpPr>
        <p:sp>
          <p:nvSpPr>
            <p:cNvPr id="388" name="CuadroTexto 395">
              <a:extLst>
                <a:ext uri="{FF2B5EF4-FFF2-40B4-BE49-F238E27FC236}">
                  <a16:creationId xmlns:a16="http://schemas.microsoft.com/office/drawing/2014/main" id="{642FA015-801E-D14C-A818-209CD4AD5AF9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89" name="Rectangle 40">
              <a:extLst>
                <a:ext uri="{FF2B5EF4-FFF2-40B4-BE49-F238E27FC236}">
                  <a16:creationId xmlns:a16="http://schemas.microsoft.com/office/drawing/2014/main" id="{382845DF-5E76-4044-BBA8-7A1F74A06388}"/>
                </a:ext>
              </a:extLst>
            </p:cNvPr>
            <p:cNvSpPr/>
            <p:nvPr/>
          </p:nvSpPr>
          <p:spPr>
            <a:xfrm>
              <a:off x="4263265" y="2385985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0" name="Grupo 389">
            <a:extLst>
              <a:ext uri="{FF2B5EF4-FFF2-40B4-BE49-F238E27FC236}">
                <a16:creationId xmlns:a16="http://schemas.microsoft.com/office/drawing/2014/main" id="{722A2C27-A6EF-8040-8817-0CE21F02ED24}"/>
              </a:ext>
            </a:extLst>
          </p:cNvPr>
          <p:cNvGrpSpPr/>
          <p:nvPr/>
        </p:nvGrpSpPr>
        <p:grpSpPr>
          <a:xfrm>
            <a:off x="6251229" y="11485154"/>
            <a:ext cx="4005192" cy="1608669"/>
            <a:chOff x="4263265" y="1977645"/>
            <a:chExt cx="4236804" cy="1608669"/>
          </a:xfrm>
        </p:grpSpPr>
        <p:sp>
          <p:nvSpPr>
            <p:cNvPr id="391" name="CuadroTexto 395">
              <a:extLst>
                <a:ext uri="{FF2B5EF4-FFF2-40B4-BE49-F238E27FC236}">
                  <a16:creationId xmlns:a16="http://schemas.microsoft.com/office/drawing/2014/main" id="{EC327500-9D49-894D-B95E-6C2EC16B533F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92" name="Rectangle 40">
              <a:extLst>
                <a:ext uri="{FF2B5EF4-FFF2-40B4-BE49-F238E27FC236}">
                  <a16:creationId xmlns:a16="http://schemas.microsoft.com/office/drawing/2014/main" id="{309A386D-4C1C-1241-936E-70F16C909C41}"/>
                </a:ext>
              </a:extLst>
            </p:cNvPr>
            <p:cNvSpPr/>
            <p:nvPr/>
          </p:nvSpPr>
          <p:spPr>
            <a:xfrm>
              <a:off x="4263265" y="2385985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3" name="Grupo 392">
            <a:extLst>
              <a:ext uri="{FF2B5EF4-FFF2-40B4-BE49-F238E27FC236}">
                <a16:creationId xmlns:a16="http://schemas.microsoft.com/office/drawing/2014/main" id="{0F04B722-2A10-3D44-89FE-162C892782A5}"/>
              </a:ext>
            </a:extLst>
          </p:cNvPr>
          <p:cNvGrpSpPr/>
          <p:nvPr/>
        </p:nvGrpSpPr>
        <p:grpSpPr>
          <a:xfrm>
            <a:off x="10372002" y="11483637"/>
            <a:ext cx="4005192" cy="1608669"/>
            <a:chOff x="4263265" y="1977645"/>
            <a:chExt cx="4236804" cy="1608669"/>
          </a:xfrm>
        </p:grpSpPr>
        <p:sp>
          <p:nvSpPr>
            <p:cNvPr id="394" name="CuadroTexto 395">
              <a:extLst>
                <a:ext uri="{FF2B5EF4-FFF2-40B4-BE49-F238E27FC236}">
                  <a16:creationId xmlns:a16="http://schemas.microsoft.com/office/drawing/2014/main" id="{A04199CD-C97F-C145-9AAC-FD0F843E7CBC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95" name="Rectangle 40">
              <a:extLst>
                <a:ext uri="{FF2B5EF4-FFF2-40B4-BE49-F238E27FC236}">
                  <a16:creationId xmlns:a16="http://schemas.microsoft.com/office/drawing/2014/main" id="{2D200C44-1EBD-4242-A7B6-03CDA8C63B4E}"/>
                </a:ext>
              </a:extLst>
            </p:cNvPr>
            <p:cNvSpPr/>
            <p:nvPr/>
          </p:nvSpPr>
          <p:spPr>
            <a:xfrm>
              <a:off x="4263265" y="2385985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6" name="Grupo 395">
            <a:extLst>
              <a:ext uri="{FF2B5EF4-FFF2-40B4-BE49-F238E27FC236}">
                <a16:creationId xmlns:a16="http://schemas.microsoft.com/office/drawing/2014/main" id="{4460E81B-7327-0840-95A7-0DDF5B3492DC}"/>
              </a:ext>
            </a:extLst>
          </p:cNvPr>
          <p:cNvGrpSpPr/>
          <p:nvPr/>
        </p:nvGrpSpPr>
        <p:grpSpPr>
          <a:xfrm>
            <a:off x="14492775" y="11493566"/>
            <a:ext cx="4005192" cy="1608669"/>
            <a:chOff x="4263265" y="1977645"/>
            <a:chExt cx="4236804" cy="1608669"/>
          </a:xfrm>
        </p:grpSpPr>
        <p:sp>
          <p:nvSpPr>
            <p:cNvPr id="397" name="CuadroTexto 395">
              <a:extLst>
                <a:ext uri="{FF2B5EF4-FFF2-40B4-BE49-F238E27FC236}">
                  <a16:creationId xmlns:a16="http://schemas.microsoft.com/office/drawing/2014/main" id="{4C7BF361-BAE9-B845-9E3D-30F09F078C4B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8" name="Rectangle 40">
              <a:extLst>
                <a:ext uri="{FF2B5EF4-FFF2-40B4-BE49-F238E27FC236}">
                  <a16:creationId xmlns:a16="http://schemas.microsoft.com/office/drawing/2014/main" id="{F3F79AF6-EA47-C641-AF5E-4EDAAD54F1CF}"/>
                </a:ext>
              </a:extLst>
            </p:cNvPr>
            <p:cNvSpPr/>
            <p:nvPr/>
          </p:nvSpPr>
          <p:spPr>
            <a:xfrm>
              <a:off x="4263265" y="2385985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9" name="Grupo 398">
            <a:extLst>
              <a:ext uri="{FF2B5EF4-FFF2-40B4-BE49-F238E27FC236}">
                <a16:creationId xmlns:a16="http://schemas.microsoft.com/office/drawing/2014/main" id="{2A1EE707-BC9C-AF4A-A2D6-A5BA96B8109E}"/>
              </a:ext>
            </a:extLst>
          </p:cNvPr>
          <p:cNvGrpSpPr/>
          <p:nvPr/>
        </p:nvGrpSpPr>
        <p:grpSpPr>
          <a:xfrm>
            <a:off x="18529102" y="11490220"/>
            <a:ext cx="4005192" cy="1608669"/>
            <a:chOff x="4263265" y="1977645"/>
            <a:chExt cx="4236804" cy="1608669"/>
          </a:xfrm>
        </p:grpSpPr>
        <p:sp>
          <p:nvSpPr>
            <p:cNvPr id="400" name="CuadroTexto 395">
              <a:extLst>
                <a:ext uri="{FF2B5EF4-FFF2-40B4-BE49-F238E27FC236}">
                  <a16:creationId xmlns:a16="http://schemas.microsoft.com/office/drawing/2014/main" id="{043C9407-32D3-2449-A07B-23382CDFF58D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01" name="Rectangle 40">
              <a:extLst>
                <a:ext uri="{FF2B5EF4-FFF2-40B4-BE49-F238E27FC236}">
                  <a16:creationId xmlns:a16="http://schemas.microsoft.com/office/drawing/2014/main" id="{F3AE8AB9-B289-8745-A7AE-CA42DE8CE056}"/>
                </a:ext>
              </a:extLst>
            </p:cNvPr>
            <p:cNvSpPr/>
            <p:nvPr/>
          </p:nvSpPr>
          <p:spPr>
            <a:xfrm>
              <a:off x="4263265" y="2385985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6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o 117">
            <a:extLst>
              <a:ext uri="{FF2B5EF4-FFF2-40B4-BE49-F238E27FC236}">
                <a16:creationId xmlns:a16="http://schemas.microsoft.com/office/drawing/2014/main" id="{1A7BDC29-D194-AC48-BF6F-2DDB50ABAB08}"/>
              </a:ext>
            </a:extLst>
          </p:cNvPr>
          <p:cNvGrpSpPr/>
          <p:nvPr/>
        </p:nvGrpSpPr>
        <p:grpSpPr>
          <a:xfrm>
            <a:off x="2668308" y="685643"/>
            <a:ext cx="19041035" cy="2561450"/>
            <a:chOff x="2668308" y="861425"/>
            <a:chExt cx="19041035" cy="2561450"/>
          </a:xfrm>
        </p:grpSpPr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02A7CD3D-B9EC-8F47-A64B-900D1C343E8D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A43AF90A-7AAD-A246-9017-679FAD5F3D9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8" name="Line 114">
            <a:extLst>
              <a:ext uri="{FF2B5EF4-FFF2-40B4-BE49-F238E27FC236}">
                <a16:creationId xmlns:a16="http://schemas.microsoft.com/office/drawing/2014/main" id="{0355FF90-C419-B949-BD57-C72307FC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60311" y="6709836"/>
            <a:ext cx="3579211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115">
            <a:extLst>
              <a:ext uri="{FF2B5EF4-FFF2-40B4-BE49-F238E27FC236}">
                <a16:creationId xmlns:a16="http://schemas.microsoft.com/office/drawing/2014/main" id="{5CCC5BA0-D33A-824B-AC3F-E65DB9E8D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8177" y="6640111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3 h 116"/>
              <a:gd name="T6" fmla="*/ 53 w 116"/>
              <a:gd name="T7" fmla="*/ 0 h 116"/>
              <a:gd name="T8" fmla="*/ 0 w 116"/>
              <a:gd name="T9" fmla="*/ 53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Line 116">
            <a:extLst>
              <a:ext uri="{FF2B5EF4-FFF2-40B4-BE49-F238E27FC236}">
                <a16:creationId xmlns:a16="http://schemas.microsoft.com/office/drawing/2014/main" id="{5EBC8A26-44C3-5E4D-A9F7-9544D4930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60311" y="9109532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Freeform 117">
            <a:extLst>
              <a:ext uri="{FF2B5EF4-FFF2-40B4-BE49-F238E27FC236}">
                <a16:creationId xmlns:a16="http://schemas.microsoft.com/office/drawing/2014/main" id="{A028AE5E-24DC-894C-B644-31849E78F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8177" y="9033998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4 h 116"/>
              <a:gd name="T6" fmla="*/ 53 w 116"/>
              <a:gd name="T7" fmla="*/ 0 h 116"/>
              <a:gd name="T8" fmla="*/ 0 w 116"/>
              <a:gd name="T9" fmla="*/ 54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Line 120">
            <a:extLst>
              <a:ext uri="{FF2B5EF4-FFF2-40B4-BE49-F238E27FC236}">
                <a16:creationId xmlns:a16="http://schemas.microsoft.com/office/drawing/2014/main" id="{EE62ADD9-5931-F446-9447-322B787375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0813" y="6709836"/>
            <a:ext cx="3590832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Freeform 121">
            <a:extLst>
              <a:ext uri="{FF2B5EF4-FFF2-40B4-BE49-F238E27FC236}">
                <a16:creationId xmlns:a16="http://schemas.microsoft.com/office/drawing/2014/main" id="{F657B166-4BFF-AB45-A3E4-1B22B4AF8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897" y="6640111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3 h 116"/>
              <a:gd name="T6" fmla="*/ 53 w 116"/>
              <a:gd name="T7" fmla="*/ 115 h 116"/>
              <a:gd name="T8" fmla="*/ 115 w 116"/>
              <a:gd name="T9" fmla="*/ 53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Line 122">
            <a:extLst>
              <a:ext uri="{FF2B5EF4-FFF2-40B4-BE49-F238E27FC236}">
                <a16:creationId xmlns:a16="http://schemas.microsoft.com/office/drawing/2014/main" id="{6ED8B207-81C0-FD4B-A772-301DAADF47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0813" y="9109532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123">
            <a:extLst>
              <a:ext uri="{FF2B5EF4-FFF2-40B4-BE49-F238E27FC236}">
                <a16:creationId xmlns:a16="http://schemas.microsoft.com/office/drawing/2014/main" id="{DE77DAF7-51EF-9C41-AA48-4248E6AD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897" y="9033998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4 h 116"/>
              <a:gd name="T6" fmla="*/ 53 w 116"/>
              <a:gd name="T7" fmla="*/ 115 h 116"/>
              <a:gd name="T8" fmla="*/ 115 w 116"/>
              <a:gd name="T9" fmla="*/ 54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82">
            <a:extLst>
              <a:ext uri="{FF2B5EF4-FFF2-40B4-BE49-F238E27FC236}">
                <a16:creationId xmlns:a16="http://schemas.microsoft.com/office/drawing/2014/main" id="{40F3F8AD-EC26-5848-89C1-CAD230C5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411" y="6064879"/>
            <a:ext cx="1284098" cy="1284102"/>
          </a:xfrm>
          <a:custGeom>
            <a:avLst/>
            <a:gdLst>
              <a:gd name="T0" fmla="*/ 865 w 973"/>
              <a:gd name="T1" fmla="*/ 972 h 973"/>
              <a:gd name="T2" fmla="*/ 865 w 973"/>
              <a:gd name="T3" fmla="*/ 972 h 973"/>
              <a:gd name="T4" fmla="*/ 115 w 973"/>
              <a:gd name="T5" fmla="*/ 972 h 973"/>
              <a:gd name="T6" fmla="*/ 0 w 973"/>
              <a:gd name="T7" fmla="*/ 857 h 973"/>
              <a:gd name="T8" fmla="*/ 0 w 973"/>
              <a:gd name="T9" fmla="*/ 115 h 973"/>
              <a:gd name="T10" fmla="*/ 115 w 973"/>
              <a:gd name="T11" fmla="*/ 0 h 973"/>
              <a:gd name="T12" fmla="*/ 865 w 973"/>
              <a:gd name="T13" fmla="*/ 0 h 973"/>
              <a:gd name="T14" fmla="*/ 972 w 973"/>
              <a:gd name="T15" fmla="*/ 115 h 973"/>
              <a:gd name="T16" fmla="*/ 972 w 973"/>
              <a:gd name="T17" fmla="*/ 857 h 973"/>
              <a:gd name="T18" fmla="*/ 865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65" y="972"/>
                </a:moveTo>
                <a:lnTo>
                  <a:pt x="865" y="972"/>
                </a:lnTo>
                <a:cubicBezTo>
                  <a:pt x="115" y="972"/>
                  <a:pt x="115" y="972"/>
                  <a:pt x="115" y="972"/>
                </a:cubicBezTo>
                <a:cubicBezTo>
                  <a:pt x="54" y="972"/>
                  <a:pt x="0" y="926"/>
                  <a:pt x="0" y="85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46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46"/>
                  <a:pt x="972" y="115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26"/>
                  <a:pt x="926" y="972"/>
                  <a:pt x="865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83">
            <a:extLst>
              <a:ext uri="{FF2B5EF4-FFF2-40B4-BE49-F238E27FC236}">
                <a16:creationId xmlns:a16="http://schemas.microsoft.com/office/drawing/2014/main" id="{D095836E-10C7-C042-A612-FE278DCA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411" y="8470387"/>
            <a:ext cx="1284098" cy="1278290"/>
          </a:xfrm>
          <a:custGeom>
            <a:avLst/>
            <a:gdLst>
              <a:gd name="T0" fmla="*/ 865 w 973"/>
              <a:gd name="T1" fmla="*/ 971 h 972"/>
              <a:gd name="T2" fmla="*/ 865 w 973"/>
              <a:gd name="T3" fmla="*/ 971 h 972"/>
              <a:gd name="T4" fmla="*/ 115 w 973"/>
              <a:gd name="T5" fmla="*/ 971 h 972"/>
              <a:gd name="T6" fmla="*/ 0 w 973"/>
              <a:gd name="T7" fmla="*/ 857 h 972"/>
              <a:gd name="T8" fmla="*/ 0 w 973"/>
              <a:gd name="T9" fmla="*/ 107 h 972"/>
              <a:gd name="T10" fmla="*/ 115 w 973"/>
              <a:gd name="T11" fmla="*/ 0 h 972"/>
              <a:gd name="T12" fmla="*/ 865 w 973"/>
              <a:gd name="T13" fmla="*/ 0 h 972"/>
              <a:gd name="T14" fmla="*/ 972 w 973"/>
              <a:gd name="T15" fmla="*/ 107 h 972"/>
              <a:gd name="T16" fmla="*/ 972 w 973"/>
              <a:gd name="T17" fmla="*/ 857 h 972"/>
              <a:gd name="T18" fmla="*/ 865 w 973"/>
              <a:gd name="T19" fmla="*/ 97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2">
                <a:moveTo>
                  <a:pt x="865" y="971"/>
                </a:moveTo>
                <a:lnTo>
                  <a:pt x="865" y="971"/>
                </a:lnTo>
                <a:cubicBezTo>
                  <a:pt x="115" y="971"/>
                  <a:pt x="115" y="971"/>
                  <a:pt x="115" y="971"/>
                </a:cubicBezTo>
                <a:cubicBezTo>
                  <a:pt x="54" y="971"/>
                  <a:pt x="0" y="925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25"/>
                  <a:pt x="926" y="971"/>
                  <a:pt x="865" y="9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85">
            <a:extLst>
              <a:ext uri="{FF2B5EF4-FFF2-40B4-BE49-F238E27FC236}">
                <a16:creationId xmlns:a16="http://schemas.microsoft.com/office/drawing/2014/main" id="{D84CA4AF-0BB6-F34D-8558-E5CADDC0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443" y="6064879"/>
            <a:ext cx="1278290" cy="1284102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57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57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5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46"/>
                  <a:pt x="971" y="115"/>
                </a:cubicBezTo>
                <a:cubicBezTo>
                  <a:pt x="971" y="857"/>
                  <a:pt x="971" y="857"/>
                  <a:pt x="971" y="857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86">
            <a:extLst>
              <a:ext uri="{FF2B5EF4-FFF2-40B4-BE49-F238E27FC236}">
                <a16:creationId xmlns:a16="http://schemas.microsoft.com/office/drawing/2014/main" id="{83996427-94C8-124A-A4D5-89401FDED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443" y="8470387"/>
            <a:ext cx="1278290" cy="1278290"/>
          </a:xfrm>
          <a:custGeom>
            <a:avLst/>
            <a:gdLst>
              <a:gd name="T0" fmla="*/ 857 w 972"/>
              <a:gd name="T1" fmla="*/ 971 h 972"/>
              <a:gd name="T2" fmla="*/ 857 w 972"/>
              <a:gd name="T3" fmla="*/ 971 h 972"/>
              <a:gd name="T4" fmla="*/ 107 w 972"/>
              <a:gd name="T5" fmla="*/ 971 h 972"/>
              <a:gd name="T6" fmla="*/ 0 w 972"/>
              <a:gd name="T7" fmla="*/ 857 h 972"/>
              <a:gd name="T8" fmla="*/ 0 w 972"/>
              <a:gd name="T9" fmla="*/ 107 h 972"/>
              <a:gd name="T10" fmla="*/ 107 w 972"/>
              <a:gd name="T11" fmla="*/ 0 h 972"/>
              <a:gd name="T12" fmla="*/ 857 w 972"/>
              <a:gd name="T13" fmla="*/ 0 h 972"/>
              <a:gd name="T14" fmla="*/ 971 w 972"/>
              <a:gd name="T15" fmla="*/ 107 h 972"/>
              <a:gd name="T16" fmla="*/ 971 w 972"/>
              <a:gd name="T17" fmla="*/ 857 h 972"/>
              <a:gd name="T18" fmla="*/ 857 w 972"/>
              <a:gd name="T19" fmla="*/ 97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2">
                <a:moveTo>
                  <a:pt x="857" y="971"/>
                </a:moveTo>
                <a:lnTo>
                  <a:pt x="857" y="971"/>
                </a:lnTo>
                <a:cubicBezTo>
                  <a:pt x="107" y="971"/>
                  <a:pt x="107" y="971"/>
                  <a:pt x="107" y="971"/>
                </a:cubicBezTo>
                <a:cubicBezTo>
                  <a:pt x="46" y="971"/>
                  <a:pt x="0" y="925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46"/>
                  <a:pt x="971" y="107"/>
                </a:cubicBezTo>
                <a:cubicBezTo>
                  <a:pt x="971" y="857"/>
                  <a:pt x="971" y="857"/>
                  <a:pt x="971" y="857"/>
                </a:cubicBezTo>
                <a:cubicBezTo>
                  <a:pt x="971" y="925"/>
                  <a:pt x="918" y="971"/>
                  <a:pt x="857" y="9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88">
            <a:extLst>
              <a:ext uri="{FF2B5EF4-FFF2-40B4-BE49-F238E27FC236}">
                <a16:creationId xmlns:a16="http://schemas.microsoft.com/office/drawing/2014/main" id="{FCD585D3-3005-6748-9009-69F0652A3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969" y="6721456"/>
            <a:ext cx="203362" cy="296329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1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1 h 223"/>
              <a:gd name="T14" fmla="*/ 153 w 154"/>
              <a:gd name="T15" fmla="*/ 222 h 223"/>
              <a:gd name="T16" fmla="*/ 30 w 154"/>
              <a:gd name="T17" fmla="*/ 191 h 223"/>
              <a:gd name="T18" fmla="*/ 30 w 154"/>
              <a:gd name="T19" fmla="*/ 191 h 223"/>
              <a:gd name="T20" fmla="*/ 122 w 154"/>
              <a:gd name="T21" fmla="*/ 191 h 223"/>
              <a:gd name="T22" fmla="*/ 122 w 154"/>
              <a:gd name="T23" fmla="*/ 31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1 h 223"/>
              <a:gd name="T30" fmla="*/ 30 w 154"/>
              <a:gd name="T31" fmla="*/ 19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1"/>
                </a:cubicBezTo>
                <a:lnTo>
                  <a:pt x="153" y="222"/>
                </a:lnTo>
                <a:close/>
                <a:moveTo>
                  <a:pt x="30" y="191"/>
                </a:moveTo>
                <a:lnTo>
                  <a:pt x="30" y="191"/>
                </a:lnTo>
                <a:cubicBezTo>
                  <a:pt x="122" y="191"/>
                  <a:pt x="122" y="191"/>
                  <a:pt x="122" y="191"/>
                </a:cubicBezTo>
                <a:cubicBezTo>
                  <a:pt x="122" y="31"/>
                  <a:pt x="122" y="31"/>
                  <a:pt x="122" y="31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1"/>
                </a:lnTo>
                <a:lnTo>
                  <a:pt x="30" y="1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89">
            <a:extLst>
              <a:ext uri="{FF2B5EF4-FFF2-40B4-BE49-F238E27FC236}">
                <a16:creationId xmlns:a16="http://schemas.microsoft.com/office/drawing/2014/main" id="{819E0A8B-C559-914C-8924-25E8BADFC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844" y="6640111"/>
            <a:ext cx="598474" cy="371866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8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45 h 284"/>
              <a:gd name="T18" fmla="*/ 398 w 452"/>
              <a:gd name="T19" fmla="*/ 245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6"/>
                  <a:pt x="8" y="38"/>
                  <a:pt x="23" y="38"/>
                </a:cubicBezTo>
                <a:cubicBezTo>
                  <a:pt x="31" y="38"/>
                  <a:pt x="38" y="46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cubicBezTo>
                  <a:pt x="38" y="245"/>
                  <a:pt x="46" y="245"/>
                  <a:pt x="46" y="245"/>
                </a:cubicBez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45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90">
            <a:extLst>
              <a:ext uri="{FF2B5EF4-FFF2-40B4-BE49-F238E27FC236}">
                <a16:creationId xmlns:a16="http://schemas.microsoft.com/office/drawing/2014/main" id="{77D3C3BA-EE5E-624D-B393-3725FCB79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553" y="6396074"/>
            <a:ext cx="674007" cy="273087"/>
          </a:xfrm>
          <a:custGeom>
            <a:avLst/>
            <a:gdLst>
              <a:gd name="T0" fmla="*/ 436 w 513"/>
              <a:gd name="T1" fmla="*/ 207 h 208"/>
              <a:gd name="T2" fmla="*/ 436 w 513"/>
              <a:gd name="T3" fmla="*/ 207 h 208"/>
              <a:gd name="T4" fmla="*/ 375 w 513"/>
              <a:gd name="T5" fmla="*/ 184 h 208"/>
              <a:gd name="T6" fmla="*/ 313 w 513"/>
              <a:gd name="T7" fmla="*/ 207 h 208"/>
              <a:gd name="T8" fmla="*/ 260 w 513"/>
              <a:gd name="T9" fmla="*/ 184 h 208"/>
              <a:gd name="T10" fmla="*/ 199 w 513"/>
              <a:gd name="T11" fmla="*/ 207 h 208"/>
              <a:gd name="T12" fmla="*/ 138 w 513"/>
              <a:gd name="T13" fmla="*/ 184 h 208"/>
              <a:gd name="T14" fmla="*/ 76 w 513"/>
              <a:gd name="T15" fmla="*/ 207 h 208"/>
              <a:gd name="T16" fmla="*/ 0 w 513"/>
              <a:gd name="T17" fmla="*/ 123 h 208"/>
              <a:gd name="T18" fmla="*/ 0 w 513"/>
              <a:gd name="T19" fmla="*/ 123 h 208"/>
              <a:gd name="T20" fmla="*/ 69 w 513"/>
              <a:gd name="T21" fmla="*/ 16 h 208"/>
              <a:gd name="T22" fmla="*/ 107 w 513"/>
              <a:gd name="T23" fmla="*/ 0 h 208"/>
              <a:gd name="T24" fmla="*/ 413 w 513"/>
              <a:gd name="T25" fmla="*/ 0 h 208"/>
              <a:gd name="T26" fmla="*/ 413 w 513"/>
              <a:gd name="T27" fmla="*/ 0 h 208"/>
              <a:gd name="T28" fmla="*/ 444 w 513"/>
              <a:gd name="T29" fmla="*/ 16 h 208"/>
              <a:gd name="T30" fmla="*/ 512 w 513"/>
              <a:gd name="T31" fmla="*/ 123 h 208"/>
              <a:gd name="T32" fmla="*/ 512 w 513"/>
              <a:gd name="T33" fmla="*/ 130 h 208"/>
              <a:gd name="T34" fmla="*/ 444 w 513"/>
              <a:gd name="T35" fmla="*/ 207 h 208"/>
              <a:gd name="T36" fmla="*/ 436 w 513"/>
              <a:gd name="T37" fmla="*/ 207 h 208"/>
              <a:gd name="T38" fmla="*/ 375 w 513"/>
              <a:gd name="T39" fmla="*/ 130 h 208"/>
              <a:gd name="T40" fmla="*/ 375 w 513"/>
              <a:gd name="T41" fmla="*/ 130 h 208"/>
              <a:gd name="T42" fmla="*/ 375 w 513"/>
              <a:gd name="T43" fmla="*/ 130 h 208"/>
              <a:gd name="T44" fmla="*/ 398 w 513"/>
              <a:gd name="T45" fmla="*/ 146 h 208"/>
              <a:gd name="T46" fmla="*/ 436 w 513"/>
              <a:gd name="T47" fmla="*/ 169 h 208"/>
              <a:gd name="T48" fmla="*/ 474 w 513"/>
              <a:gd name="T49" fmla="*/ 130 h 208"/>
              <a:gd name="T50" fmla="*/ 413 w 513"/>
              <a:gd name="T51" fmla="*/ 39 h 208"/>
              <a:gd name="T52" fmla="*/ 107 w 513"/>
              <a:gd name="T53" fmla="*/ 39 h 208"/>
              <a:gd name="T54" fmla="*/ 107 w 513"/>
              <a:gd name="T55" fmla="*/ 39 h 208"/>
              <a:gd name="T56" fmla="*/ 46 w 513"/>
              <a:gd name="T57" fmla="*/ 130 h 208"/>
              <a:gd name="T58" fmla="*/ 76 w 513"/>
              <a:gd name="T59" fmla="*/ 169 h 208"/>
              <a:gd name="T60" fmla="*/ 115 w 513"/>
              <a:gd name="T61" fmla="*/ 146 h 208"/>
              <a:gd name="T62" fmla="*/ 138 w 513"/>
              <a:gd name="T63" fmla="*/ 130 h 208"/>
              <a:gd name="T64" fmla="*/ 138 w 513"/>
              <a:gd name="T65" fmla="*/ 130 h 208"/>
              <a:gd name="T66" fmla="*/ 168 w 513"/>
              <a:gd name="T67" fmla="*/ 146 h 208"/>
              <a:gd name="T68" fmla="*/ 199 w 513"/>
              <a:gd name="T69" fmla="*/ 169 h 208"/>
              <a:gd name="T70" fmla="*/ 237 w 513"/>
              <a:gd name="T71" fmla="*/ 146 h 208"/>
              <a:gd name="T72" fmla="*/ 260 w 513"/>
              <a:gd name="T73" fmla="*/ 130 h 208"/>
              <a:gd name="T74" fmla="*/ 260 w 513"/>
              <a:gd name="T75" fmla="*/ 130 h 208"/>
              <a:gd name="T76" fmla="*/ 283 w 513"/>
              <a:gd name="T77" fmla="*/ 146 h 208"/>
              <a:gd name="T78" fmla="*/ 313 w 513"/>
              <a:gd name="T79" fmla="*/ 169 h 208"/>
              <a:gd name="T80" fmla="*/ 352 w 513"/>
              <a:gd name="T81" fmla="*/ 146 h 208"/>
              <a:gd name="T82" fmla="*/ 375 w 513"/>
              <a:gd name="T83" fmla="*/ 130 h 208"/>
              <a:gd name="T84" fmla="*/ 436 w 513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59" y="199"/>
                  <a:pt x="336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9"/>
                  <a:pt x="0" y="123"/>
                </a:cubicBezTo>
                <a:lnTo>
                  <a:pt x="0" y="123"/>
                </a:lnTo>
                <a:cubicBezTo>
                  <a:pt x="69" y="16"/>
                  <a:pt x="69" y="16"/>
                  <a:pt x="69" y="16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16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2" y="169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2" y="130"/>
                  <a:pt x="398" y="138"/>
                  <a:pt x="398" y="146"/>
                </a:cubicBezTo>
                <a:cubicBezTo>
                  <a:pt x="405" y="161"/>
                  <a:pt x="421" y="169"/>
                  <a:pt x="436" y="169"/>
                </a:cubicBezTo>
                <a:cubicBezTo>
                  <a:pt x="459" y="169"/>
                  <a:pt x="466" y="153"/>
                  <a:pt x="474" y="130"/>
                </a:cubicBezTo>
                <a:cubicBezTo>
                  <a:pt x="413" y="39"/>
                  <a:pt x="413" y="39"/>
                  <a:pt x="413" y="39"/>
                </a:cubicBezTo>
                <a:cubicBezTo>
                  <a:pt x="107" y="39"/>
                  <a:pt x="107" y="39"/>
                  <a:pt x="107" y="39"/>
                </a:cubicBezTo>
                <a:lnTo>
                  <a:pt x="107" y="39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69"/>
                  <a:pt x="107" y="161"/>
                  <a:pt x="115" y="146"/>
                </a:cubicBezTo>
                <a:cubicBezTo>
                  <a:pt x="122" y="138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91">
            <a:extLst>
              <a:ext uri="{FF2B5EF4-FFF2-40B4-BE49-F238E27FC236}">
                <a16:creationId xmlns:a16="http://schemas.microsoft.com/office/drawing/2014/main" id="{0DCB53BA-C33B-DE4A-9352-3682C573F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627" y="9086290"/>
            <a:ext cx="185933" cy="40675"/>
          </a:xfrm>
          <a:custGeom>
            <a:avLst/>
            <a:gdLst>
              <a:gd name="T0" fmla="*/ 138 w 139"/>
              <a:gd name="T1" fmla="*/ 31 h 32"/>
              <a:gd name="T2" fmla="*/ 0 w 139"/>
              <a:gd name="T3" fmla="*/ 31 h 32"/>
              <a:gd name="T4" fmla="*/ 0 w 139"/>
              <a:gd name="T5" fmla="*/ 0 h 32"/>
              <a:gd name="T6" fmla="*/ 138 w 139"/>
              <a:gd name="T7" fmla="*/ 0 h 32"/>
              <a:gd name="T8" fmla="*/ 138 w 139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2">
                <a:moveTo>
                  <a:pt x="138" y="31"/>
                </a:moveTo>
                <a:lnTo>
                  <a:pt x="0" y="31"/>
                </a:lnTo>
                <a:lnTo>
                  <a:pt x="0" y="0"/>
                </a:lnTo>
                <a:lnTo>
                  <a:pt x="138" y="0"/>
                </a:lnTo>
                <a:lnTo>
                  <a:pt x="138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92">
            <a:extLst>
              <a:ext uri="{FF2B5EF4-FFF2-40B4-BE49-F238E27FC236}">
                <a16:creationId xmlns:a16="http://schemas.microsoft.com/office/drawing/2014/main" id="{034DBAEA-6358-9047-940D-150959613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056" y="8975894"/>
            <a:ext cx="185933" cy="325383"/>
          </a:xfrm>
          <a:custGeom>
            <a:avLst/>
            <a:gdLst>
              <a:gd name="T0" fmla="*/ 54 w 139"/>
              <a:gd name="T1" fmla="*/ 0 h 246"/>
              <a:gd name="T2" fmla="*/ 54 w 139"/>
              <a:gd name="T3" fmla="*/ 0 h 246"/>
              <a:gd name="T4" fmla="*/ 0 w 139"/>
              <a:gd name="T5" fmla="*/ 0 h 246"/>
              <a:gd name="T6" fmla="*/ 0 w 139"/>
              <a:gd name="T7" fmla="*/ 31 h 246"/>
              <a:gd name="T8" fmla="*/ 46 w 139"/>
              <a:gd name="T9" fmla="*/ 31 h 246"/>
              <a:gd name="T10" fmla="*/ 54 w 139"/>
              <a:gd name="T11" fmla="*/ 38 h 246"/>
              <a:gd name="T12" fmla="*/ 107 w 139"/>
              <a:gd name="T13" fmla="*/ 92 h 246"/>
              <a:gd name="T14" fmla="*/ 107 w 139"/>
              <a:gd name="T15" fmla="*/ 215 h 246"/>
              <a:gd name="T16" fmla="*/ 23 w 139"/>
              <a:gd name="T17" fmla="*/ 215 h 246"/>
              <a:gd name="T18" fmla="*/ 31 w 139"/>
              <a:gd name="T19" fmla="*/ 230 h 246"/>
              <a:gd name="T20" fmla="*/ 23 w 139"/>
              <a:gd name="T21" fmla="*/ 245 h 246"/>
              <a:gd name="T22" fmla="*/ 107 w 139"/>
              <a:gd name="T23" fmla="*/ 245 h 246"/>
              <a:gd name="T24" fmla="*/ 138 w 139"/>
              <a:gd name="T25" fmla="*/ 215 h 246"/>
              <a:gd name="T26" fmla="*/ 138 w 139"/>
              <a:gd name="T27" fmla="*/ 84 h 246"/>
              <a:gd name="T28" fmla="*/ 130 w 139"/>
              <a:gd name="T29" fmla="*/ 77 h 246"/>
              <a:gd name="T30" fmla="*/ 69 w 139"/>
              <a:gd name="T31" fmla="*/ 8 h 246"/>
              <a:gd name="T32" fmla="*/ 54 w 139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15"/>
                  <a:pt x="107" y="215"/>
                  <a:pt x="107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31" y="222"/>
                  <a:pt x="31" y="230"/>
                </a:cubicBezTo>
                <a:cubicBezTo>
                  <a:pt x="31" y="237"/>
                  <a:pt x="23" y="237"/>
                  <a:pt x="23" y="245"/>
                </a:cubicBezTo>
                <a:cubicBezTo>
                  <a:pt x="107" y="245"/>
                  <a:pt x="107" y="245"/>
                  <a:pt x="107" y="245"/>
                </a:cubicBezTo>
                <a:cubicBezTo>
                  <a:pt x="123" y="245"/>
                  <a:pt x="138" y="230"/>
                  <a:pt x="138" y="215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8" y="84"/>
                  <a:pt x="138" y="84"/>
                  <a:pt x="130" y="77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93">
            <a:extLst>
              <a:ext uri="{FF2B5EF4-FFF2-40B4-BE49-F238E27FC236}">
                <a16:creationId xmlns:a16="http://schemas.microsoft.com/office/drawing/2014/main" id="{4D74E4F0-DEE8-AD40-A97E-DCF05592D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590" y="9260602"/>
            <a:ext cx="203362" cy="52295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7"/>
                  <a:pt x="8" y="15"/>
                </a:cubicBezTo>
                <a:cubicBezTo>
                  <a:pt x="8" y="22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2"/>
                  <a:pt x="146" y="15"/>
                </a:cubicBezTo>
                <a:cubicBezTo>
                  <a:pt x="146" y="7"/>
                  <a:pt x="146" y="0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94">
            <a:extLst>
              <a:ext uri="{FF2B5EF4-FFF2-40B4-BE49-F238E27FC236}">
                <a16:creationId xmlns:a16="http://schemas.microsoft.com/office/drawing/2014/main" id="{DDEDC2AE-B044-C446-ACA2-763F1361F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553" y="8877116"/>
            <a:ext cx="505504" cy="366057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68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38 h 276"/>
              <a:gd name="T20" fmla="*/ 344 w 383"/>
              <a:gd name="T21" fmla="*/ 38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68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0"/>
                  <a:pt x="7" y="38"/>
                  <a:pt x="2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68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95">
            <a:extLst>
              <a:ext uri="{FF2B5EF4-FFF2-40B4-BE49-F238E27FC236}">
                <a16:creationId xmlns:a16="http://schemas.microsoft.com/office/drawing/2014/main" id="{6BF51793-3EDB-6540-B3CE-50B9B5A2C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465" y="9068861"/>
            <a:ext cx="98779" cy="244037"/>
          </a:xfrm>
          <a:custGeom>
            <a:avLst/>
            <a:gdLst>
              <a:gd name="T0" fmla="*/ 69 w 77"/>
              <a:gd name="T1" fmla="*/ 146 h 185"/>
              <a:gd name="T2" fmla="*/ 69 w 77"/>
              <a:gd name="T3" fmla="*/ 146 h 185"/>
              <a:gd name="T4" fmla="*/ 38 w 77"/>
              <a:gd name="T5" fmla="*/ 146 h 185"/>
              <a:gd name="T6" fmla="*/ 38 w 77"/>
              <a:gd name="T7" fmla="*/ 0 h 185"/>
              <a:gd name="T8" fmla="*/ 0 w 77"/>
              <a:gd name="T9" fmla="*/ 0 h 185"/>
              <a:gd name="T10" fmla="*/ 0 w 77"/>
              <a:gd name="T11" fmla="*/ 146 h 185"/>
              <a:gd name="T12" fmla="*/ 7 w 77"/>
              <a:gd name="T13" fmla="*/ 168 h 185"/>
              <a:gd name="T14" fmla="*/ 30 w 77"/>
              <a:gd name="T15" fmla="*/ 184 h 185"/>
              <a:gd name="T16" fmla="*/ 30 w 77"/>
              <a:gd name="T17" fmla="*/ 184 h 185"/>
              <a:gd name="T18" fmla="*/ 76 w 77"/>
              <a:gd name="T19" fmla="*/ 184 h 185"/>
              <a:gd name="T20" fmla="*/ 69 w 77"/>
              <a:gd name="T21" fmla="*/ 161 h 185"/>
              <a:gd name="T22" fmla="*/ 69 w 77"/>
              <a:gd name="T23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85">
                <a:moveTo>
                  <a:pt x="69" y="146"/>
                </a:moveTo>
                <a:lnTo>
                  <a:pt x="69" y="146"/>
                </a:lnTo>
                <a:cubicBezTo>
                  <a:pt x="38" y="146"/>
                  <a:pt x="38" y="146"/>
                  <a:pt x="38" y="146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7" y="168"/>
                </a:cubicBezTo>
                <a:cubicBezTo>
                  <a:pt x="7" y="176"/>
                  <a:pt x="23" y="184"/>
                  <a:pt x="30" y="184"/>
                </a:cubicBezTo>
                <a:lnTo>
                  <a:pt x="30" y="184"/>
                </a:lnTo>
                <a:cubicBezTo>
                  <a:pt x="76" y="184"/>
                  <a:pt x="76" y="184"/>
                  <a:pt x="76" y="184"/>
                </a:cubicBezTo>
                <a:cubicBezTo>
                  <a:pt x="69" y="176"/>
                  <a:pt x="69" y="168"/>
                  <a:pt x="69" y="161"/>
                </a:cubicBezTo>
                <a:cubicBezTo>
                  <a:pt x="69" y="153"/>
                  <a:pt x="69" y="146"/>
                  <a:pt x="69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96">
            <a:extLst>
              <a:ext uri="{FF2B5EF4-FFF2-40B4-BE49-F238E27FC236}">
                <a16:creationId xmlns:a16="http://schemas.microsoft.com/office/drawing/2014/main" id="{19B14175-BC2D-4A41-A2EC-66515E72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90" y="9208311"/>
            <a:ext cx="151071" cy="139450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4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9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97">
            <a:extLst>
              <a:ext uri="{FF2B5EF4-FFF2-40B4-BE49-F238E27FC236}">
                <a16:creationId xmlns:a16="http://schemas.microsoft.com/office/drawing/2014/main" id="{53484032-ED88-874A-8485-01E1917EF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190" y="9208311"/>
            <a:ext cx="139450" cy="139450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98">
            <a:extLst>
              <a:ext uri="{FF2B5EF4-FFF2-40B4-BE49-F238E27FC236}">
                <a16:creationId xmlns:a16="http://schemas.microsoft.com/office/drawing/2014/main" id="{A93C8708-D658-1448-9E97-3A7016310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73" y="8964274"/>
            <a:ext cx="214983" cy="52292"/>
          </a:xfrm>
          <a:custGeom>
            <a:avLst/>
            <a:gdLst>
              <a:gd name="T0" fmla="*/ 146 w 162"/>
              <a:gd name="T1" fmla="*/ 39 h 40"/>
              <a:gd name="T2" fmla="*/ 146 w 162"/>
              <a:gd name="T3" fmla="*/ 39 h 40"/>
              <a:gd name="T4" fmla="*/ 23 w 162"/>
              <a:gd name="T5" fmla="*/ 39 h 40"/>
              <a:gd name="T6" fmla="*/ 0 w 162"/>
              <a:gd name="T7" fmla="*/ 23 h 40"/>
              <a:gd name="T8" fmla="*/ 23 w 162"/>
              <a:gd name="T9" fmla="*/ 0 h 40"/>
              <a:gd name="T10" fmla="*/ 146 w 162"/>
              <a:gd name="T11" fmla="*/ 0 h 40"/>
              <a:gd name="T12" fmla="*/ 161 w 162"/>
              <a:gd name="T13" fmla="*/ 23 h 40"/>
              <a:gd name="T14" fmla="*/ 146 w 162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40">
                <a:moveTo>
                  <a:pt x="146" y="39"/>
                </a:moveTo>
                <a:lnTo>
                  <a:pt x="146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23"/>
                </a:cubicBezTo>
                <a:cubicBezTo>
                  <a:pt x="161" y="31"/>
                  <a:pt x="153" y="39"/>
                  <a:pt x="146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99">
            <a:extLst>
              <a:ext uri="{FF2B5EF4-FFF2-40B4-BE49-F238E27FC236}">
                <a16:creationId xmlns:a16="http://schemas.microsoft.com/office/drawing/2014/main" id="{36985F47-0261-1D43-A62E-88B698DB3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844" y="9045619"/>
            <a:ext cx="104587" cy="40671"/>
          </a:xfrm>
          <a:custGeom>
            <a:avLst/>
            <a:gdLst>
              <a:gd name="T0" fmla="*/ 61 w 78"/>
              <a:gd name="T1" fmla="*/ 30 h 31"/>
              <a:gd name="T2" fmla="*/ 61 w 78"/>
              <a:gd name="T3" fmla="*/ 30 h 31"/>
              <a:gd name="T4" fmla="*/ 15 w 78"/>
              <a:gd name="T5" fmla="*/ 30 h 31"/>
              <a:gd name="T6" fmla="*/ 0 w 78"/>
              <a:gd name="T7" fmla="*/ 15 h 31"/>
              <a:gd name="T8" fmla="*/ 15 w 78"/>
              <a:gd name="T9" fmla="*/ 0 h 31"/>
              <a:gd name="T10" fmla="*/ 61 w 78"/>
              <a:gd name="T11" fmla="*/ 0 h 31"/>
              <a:gd name="T12" fmla="*/ 77 w 78"/>
              <a:gd name="T13" fmla="*/ 15 h 31"/>
              <a:gd name="T14" fmla="*/ 61 w 78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1">
                <a:moveTo>
                  <a:pt x="61" y="30"/>
                </a:moveTo>
                <a:lnTo>
                  <a:pt x="61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7" y="8"/>
                  <a:pt x="77" y="15"/>
                </a:cubicBezTo>
                <a:cubicBezTo>
                  <a:pt x="77" y="23"/>
                  <a:pt x="69" y="30"/>
                  <a:pt x="61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303">
            <a:extLst>
              <a:ext uri="{FF2B5EF4-FFF2-40B4-BE49-F238E27FC236}">
                <a16:creationId xmlns:a16="http://schemas.microsoft.com/office/drawing/2014/main" id="{7886FA4E-8699-534A-8640-8FAF708C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3158" y="6587815"/>
            <a:ext cx="220795" cy="244037"/>
          </a:xfrm>
          <a:custGeom>
            <a:avLst/>
            <a:gdLst>
              <a:gd name="T0" fmla="*/ 8 w 169"/>
              <a:gd name="T1" fmla="*/ 176 h 184"/>
              <a:gd name="T2" fmla="*/ 8 w 169"/>
              <a:gd name="T3" fmla="*/ 176 h 184"/>
              <a:gd name="T4" fmla="*/ 8 w 169"/>
              <a:gd name="T5" fmla="*/ 176 h 184"/>
              <a:gd name="T6" fmla="*/ 8 w 169"/>
              <a:gd name="T7" fmla="*/ 153 h 184"/>
              <a:gd name="T8" fmla="*/ 138 w 169"/>
              <a:gd name="T9" fmla="*/ 7 h 184"/>
              <a:gd name="T10" fmla="*/ 161 w 169"/>
              <a:gd name="T11" fmla="*/ 0 h 184"/>
              <a:gd name="T12" fmla="*/ 161 w 169"/>
              <a:gd name="T13" fmla="*/ 23 h 184"/>
              <a:gd name="T14" fmla="*/ 31 w 169"/>
              <a:gd name="T15" fmla="*/ 176 h 184"/>
              <a:gd name="T16" fmla="*/ 8 w 169"/>
              <a:gd name="T17" fmla="*/ 1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4">
                <a:moveTo>
                  <a:pt x="8" y="176"/>
                </a:moveTo>
                <a:lnTo>
                  <a:pt x="8" y="176"/>
                </a:lnTo>
                <a:lnTo>
                  <a:pt x="8" y="176"/>
                </a:lnTo>
                <a:cubicBezTo>
                  <a:pt x="0" y="168"/>
                  <a:pt x="0" y="160"/>
                  <a:pt x="8" y="153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0"/>
                </a:cubicBezTo>
                <a:cubicBezTo>
                  <a:pt x="168" y="7"/>
                  <a:pt x="168" y="15"/>
                  <a:pt x="161" y="23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23" y="183"/>
                  <a:pt x="15" y="183"/>
                  <a:pt x="8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304">
            <a:extLst>
              <a:ext uri="{FF2B5EF4-FFF2-40B4-BE49-F238E27FC236}">
                <a16:creationId xmlns:a16="http://schemas.microsoft.com/office/drawing/2014/main" id="{722F9D8D-5570-214D-8BDB-09A427B4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3554" y="6721456"/>
            <a:ext cx="139450" cy="133638"/>
          </a:xfrm>
          <a:custGeom>
            <a:avLst/>
            <a:gdLst>
              <a:gd name="T0" fmla="*/ 54 w 108"/>
              <a:gd name="T1" fmla="*/ 100 h 101"/>
              <a:gd name="T2" fmla="*/ 54 w 108"/>
              <a:gd name="T3" fmla="*/ 100 h 101"/>
              <a:gd name="T4" fmla="*/ 0 w 108"/>
              <a:gd name="T5" fmla="*/ 54 h 101"/>
              <a:gd name="T6" fmla="*/ 54 w 108"/>
              <a:gd name="T7" fmla="*/ 0 h 101"/>
              <a:gd name="T8" fmla="*/ 107 w 108"/>
              <a:gd name="T9" fmla="*/ 54 h 101"/>
              <a:gd name="T10" fmla="*/ 54 w 108"/>
              <a:gd name="T11" fmla="*/ 100 h 101"/>
              <a:gd name="T12" fmla="*/ 54 w 108"/>
              <a:gd name="T13" fmla="*/ 31 h 101"/>
              <a:gd name="T14" fmla="*/ 54 w 108"/>
              <a:gd name="T15" fmla="*/ 31 h 101"/>
              <a:gd name="T16" fmla="*/ 31 w 108"/>
              <a:gd name="T17" fmla="*/ 54 h 101"/>
              <a:gd name="T18" fmla="*/ 54 w 108"/>
              <a:gd name="T19" fmla="*/ 69 h 101"/>
              <a:gd name="T20" fmla="*/ 77 w 108"/>
              <a:gd name="T21" fmla="*/ 54 h 101"/>
              <a:gd name="T22" fmla="*/ 54 w 108"/>
              <a:gd name="T23" fmla="*/ 31 h 101"/>
              <a:gd name="T24" fmla="*/ 54 w 108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8"/>
                  <a:pt x="31" y="54"/>
                </a:cubicBezTo>
                <a:cubicBezTo>
                  <a:pt x="31" y="61"/>
                  <a:pt x="46" y="69"/>
                  <a:pt x="54" y="69"/>
                </a:cubicBezTo>
                <a:cubicBezTo>
                  <a:pt x="61" y="69"/>
                  <a:pt x="77" y="61"/>
                  <a:pt x="77" y="54"/>
                </a:cubicBezTo>
                <a:cubicBezTo>
                  <a:pt x="77" y="38"/>
                  <a:pt x="61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305">
            <a:extLst>
              <a:ext uri="{FF2B5EF4-FFF2-40B4-BE49-F238E27FC236}">
                <a16:creationId xmlns:a16="http://schemas.microsoft.com/office/drawing/2014/main" id="{25109FE7-30ED-0941-A48C-BA188FF47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2484" y="6558765"/>
            <a:ext cx="133641" cy="139450"/>
          </a:xfrm>
          <a:custGeom>
            <a:avLst/>
            <a:gdLst>
              <a:gd name="T0" fmla="*/ 54 w 101"/>
              <a:gd name="T1" fmla="*/ 107 h 108"/>
              <a:gd name="T2" fmla="*/ 54 w 101"/>
              <a:gd name="T3" fmla="*/ 107 h 108"/>
              <a:gd name="T4" fmla="*/ 0 w 101"/>
              <a:gd name="T5" fmla="*/ 53 h 108"/>
              <a:gd name="T6" fmla="*/ 54 w 101"/>
              <a:gd name="T7" fmla="*/ 0 h 108"/>
              <a:gd name="T8" fmla="*/ 100 w 101"/>
              <a:gd name="T9" fmla="*/ 53 h 108"/>
              <a:gd name="T10" fmla="*/ 54 w 101"/>
              <a:gd name="T11" fmla="*/ 107 h 108"/>
              <a:gd name="T12" fmla="*/ 54 w 101"/>
              <a:gd name="T13" fmla="*/ 30 h 108"/>
              <a:gd name="T14" fmla="*/ 54 w 101"/>
              <a:gd name="T15" fmla="*/ 30 h 108"/>
              <a:gd name="T16" fmla="*/ 31 w 101"/>
              <a:gd name="T17" fmla="*/ 53 h 108"/>
              <a:gd name="T18" fmla="*/ 54 w 101"/>
              <a:gd name="T19" fmla="*/ 76 h 108"/>
              <a:gd name="T20" fmla="*/ 69 w 101"/>
              <a:gd name="T21" fmla="*/ 53 h 108"/>
              <a:gd name="T22" fmla="*/ 54 w 101"/>
              <a:gd name="T23" fmla="*/ 30 h 108"/>
              <a:gd name="T24" fmla="*/ 54 w 101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77" y="0"/>
                  <a:pt x="100" y="23"/>
                  <a:pt x="100" y="53"/>
                </a:cubicBezTo>
                <a:cubicBezTo>
                  <a:pt x="100" y="84"/>
                  <a:pt x="77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39" y="30"/>
                  <a:pt x="31" y="38"/>
                  <a:pt x="31" y="53"/>
                </a:cubicBezTo>
                <a:cubicBezTo>
                  <a:pt x="31" y="61"/>
                  <a:pt x="39" y="76"/>
                  <a:pt x="54" y="76"/>
                </a:cubicBezTo>
                <a:cubicBezTo>
                  <a:pt x="62" y="76"/>
                  <a:pt x="69" y="61"/>
                  <a:pt x="69" y="53"/>
                </a:cubicBezTo>
                <a:cubicBezTo>
                  <a:pt x="69" y="38"/>
                  <a:pt x="62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306">
            <a:extLst>
              <a:ext uri="{FF2B5EF4-FFF2-40B4-BE49-F238E27FC236}">
                <a16:creationId xmlns:a16="http://schemas.microsoft.com/office/drawing/2014/main" id="{71F39B79-C45E-8B44-9EAA-68A4CD59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330" y="6529711"/>
            <a:ext cx="29050" cy="40675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307">
            <a:extLst>
              <a:ext uri="{FF2B5EF4-FFF2-40B4-BE49-F238E27FC236}">
                <a16:creationId xmlns:a16="http://schemas.microsoft.com/office/drawing/2014/main" id="{209F5704-9BB0-334D-8237-4E8FB29BF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330" y="6611057"/>
            <a:ext cx="29050" cy="69725"/>
          </a:xfrm>
          <a:custGeom>
            <a:avLst/>
            <a:gdLst>
              <a:gd name="T0" fmla="*/ 23 w 24"/>
              <a:gd name="T1" fmla="*/ 54 h 55"/>
              <a:gd name="T2" fmla="*/ 0 w 24"/>
              <a:gd name="T3" fmla="*/ 54 h 55"/>
              <a:gd name="T4" fmla="*/ 0 w 24"/>
              <a:gd name="T5" fmla="*/ 0 h 55"/>
              <a:gd name="T6" fmla="*/ 23 w 24"/>
              <a:gd name="T7" fmla="*/ 0 h 55"/>
              <a:gd name="T8" fmla="*/ 23 w 2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5">
                <a:moveTo>
                  <a:pt x="23" y="54"/>
                </a:moveTo>
                <a:lnTo>
                  <a:pt x="0" y="54"/>
                </a:lnTo>
                <a:lnTo>
                  <a:pt x="0" y="0"/>
                </a:lnTo>
                <a:lnTo>
                  <a:pt x="23" y="0"/>
                </a:lnTo>
                <a:lnTo>
                  <a:pt x="23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308">
            <a:extLst>
              <a:ext uri="{FF2B5EF4-FFF2-40B4-BE49-F238E27FC236}">
                <a16:creationId xmlns:a16="http://schemas.microsoft.com/office/drawing/2014/main" id="{8B56D2E4-F1A7-554A-A849-5ED24F470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330" y="6727265"/>
            <a:ext cx="29050" cy="69725"/>
          </a:xfrm>
          <a:custGeom>
            <a:avLst/>
            <a:gdLst>
              <a:gd name="T0" fmla="*/ 23 w 24"/>
              <a:gd name="T1" fmla="*/ 53 h 54"/>
              <a:gd name="T2" fmla="*/ 0 w 24"/>
              <a:gd name="T3" fmla="*/ 53 h 54"/>
              <a:gd name="T4" fmla="*/ 0 w 24"/>
              <a:gd name="T5" fmla="*/ 0 h 54"/>
              <a:gd name="T6" fmla="*/ 23 w 24"/>
              <a:gd name="T7" fmla="*/ 0 h 54"/>
              <a:gd name="T8" fmla="*/ 23 w 24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4">
                <a:moveTo>
                  <a:pt x="23" y="53"/>
                </a:moveTo>
                <a:lnTo>
                  <a:pt x="0" y="53"/>
                </a:lnTo>
                <a:lnTo>
                  <a:pt x="0" y="0"/>
                </a:lnTo>
                <a:lnTo>
                  <a:pt x="23" y="0"/>
                </a:lnTo>
                <a:lnTo>
                  <a:pt x="23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309">
            <a:extLst>
              <a:ext uri="{FF2B5EF4-FFF2-40B4-BE49-F238E27FC236}">
                <a16:creationId xmlns:a16="http://schemas.microsoft.com/office/drawing/2014/main" id="{E018EC9E-BDEB-8242-A777-5BEF86FE8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330" y="6837664"/>
            <a:ext cx="29050" cy="52292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310">
            <a:extLst>
              <a:ext uri="{FF2B5EF4-FFF2-40B4-BE49-F238E27FC236}">
                <a16:creationId xmlns:a16="http://schemas.microsoft.com/office/drawing/2014/main" id="{C2C7810A-26F0-2B4D-AE0D-26DD59CD0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3584" y="6454178"/>
            <a:ext cx="679819" cy="493883"/>
          </a:xfrm>
          <a:custGeom>
            <a:avLst/>
            <a:gdLst>
              <a:gd name="T0" fmla="*/ 451 w 514"/>
              <a:gd name="T1" fmla="*/ 375 h 376"/>
              <a:gd name="T2" fmla="*/ 451 w 514"/>
              <a:gd name="T3" fmla="*/ 375 h 376"/>
              <a:gd name="T4" fmla="*/ 23 w 514"/>
              <a:gd name="T5" fmla="*/ 375 h 376"/>
              <a:gd name="T6" fmla="*/ 0 w 514"/>
              <a:gd name="T7" fmla="*/ 352 h 376"/>
              <a:gd name="T8" fmla="*/ 0 w 514"/>
              <a:gd name="T9" fmla="*/ 276 h 376"/>
              <a:gd name="T10" fmla="*/ 15 w 514"/>
              <a:gd name="T11" fmla="*/ 253 h 376"/>
              <a:gd name="T12" fmla="*/ 77 w 514"/>
              <a:gd name="T13" fmla="*/ 191 h 376"/>
              <a:gd name="T14" fmla="*/ 15 w 514"/>
              <a:gd name="T15" fmla="*/ 123 h 376"/>
              <a:gd name="T16" fmla="*/ 0 w 514"/>
              <a:gd name="T17" fmla="*/ 107 h 376"/>
              <a:gd name="T18" fmla="*/ 0 w 514"/>
              <a:gd name="T19" fmla="*/ 23 h 376"/>
              <a:gd name="T20" fmla="*/ 23 w 514"/>
              <a:gd name="T21" fmla="*/ 0 h 376"/>
              <a:gd name="T22" fmla="*/ 451 w 514"/>
              <a:gd name="T23" fmla="*/ 0 h 376"/>
              <a:gd name="T24" fmla="*/ 513 w 514"/>
              <a:gd name="T25" fmla="*/ 61 h 376"/>
              <a:gd name="T26" fmla="*/ 513 w 514"/>
              <a:gd name="T27" fmla="*/ 314 h 376"/>
              <a:gd name="T28" fmla="*/ 451 w 514"/>
              <a:gd name="T29" fmla="*/ 375 h 376"/>
              <a:gd name="T30" fmla="*/ 38 w 514"/>
              <a:gd name="T31" fmla="*/ 337 h 376"/>
              <a:gd name="T32" fmla="*/ 38 w 514"/>
              <a:gd name="T33" fmla="*/ 337 h 376"/>
              <a:gd name="T34" fmla="*/ 451 w 514"/>
              <a:gd name="T35" fmla="*/ 337 h 376"/>
              <a:gd name="T36" fmla="*/ 467 w 514"/>
              <a:gd name="T37" fmla="*/ 314 h 376"/>
              <a:gd name="T38" fmla="*/ 467 w 514"/>
              <a:gd name="T39" fmla="*/ 61 h 376"/>
              <a:gd name="T40" fmla="*/ 451 w 514"/>
              <a:gd name="T41" fmla="*/ 38 h 376"/>
              <a:gd name="T42" fmla="*/ 38 w 514"/>
              <a:gd name="T43" fmla="*/ 38 h 376"/>
              <a:gd name="T44" fmla="*/ 38 w 514"/>
              <a:gd name="T45" fmla="*/ 92 h 376"/>
              <a:gd name="T46" fmla="*/ 115 w 514"/>
              <a:gd name="T47" fmla="*/ 191 h 376"/>
              <a:gd name="T48" fmla="*/ 38 w 514"/>
              <a:gd name="T49" fmla="*/ 291 h 376"/>
              <a:gd name="T50" fmla="*/ 451 w 514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8" y="375"/>
                  <a:pt x="0" y="367"/>
                  <a:pt x="0" y="352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60"/>
                  <a:pt x="8" y="253"/>
                  <a:pt x="15" y="253"/>
                </a:cubicBezTo>
                <a:cubicBezTo>
                  <a:pt x="54" y="245"/>
                  <a:pt x="77" y="222"/>
                  <a:pt x="77" y="191"/>
                </a:cubicBezTo>
                <a:cubicBezTo>
                  <a:pt x="77" y="153"/>
                  <a:pt x="54" y="130"/>
                  <a:pt x="15" y="123"/>
                </a:cubicBezTo>
                <a:cubicBezTo>
                  <a:pt x="8" y="123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23"/>
                  <a:pt x="513" y="61"/>
                </a:cubicBezTo>
                <a:cubicBezTo>
                  <a:pt x="513" y="314"/>
                  <a:pt x="513" y="314"/>
                  <a:pt x="513" y="314"/>
                </a:cubicBezTo>
                <a:cubicBezTo>
                  <a:pt x="513" y="352"/>
                  <a:pt x="482" y="375"/>
                  <a:pt x="451" y="375"/>
                </a:cubicBezTo>
                <a:lnTo>
                  <a:pt x="38" y="337"/>
                </a:lnTo>
                <a:lnTo>
                  <a:pt x="38" y="337"/>
                </a:lnTo>
                <a:cubicBezTo>
                  <a:pt x="451" y="337"/>
                  <a:pt x="451" y="337"/>
                  <a:pt x="451" y="337"/>
                </a:cubicBezTo>
                <a:cubicBezTo>
                  <a:pt x="459" y="337"/>
                  <a:pt x="467" y="329"/>
                  <a:pt x="467" y="314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46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0"/>
                  <a:pt x="115" y="138"/>
                  <a:pt x="115" y="191"/>
                </a:cubicBezTo>
                <a:cubicBezTo>
                  <a:pt x="115" y="237"/>
                  <a:pt x="84" y="276"/>
                  <a:pt x="38" y="291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316">
            <a:extLst>
              <a:ext uri="{FF2B5EF4-FFF2-40B4-BE49-F238E27FC236}">
                <a16:creationId xmlns:a16="http://schemas.microsoft.com/office/drawing/2014/main" id="{BC607465-FF21-2C45-BB90-F39BA3057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2088" y="8795770"/>
            <a:ext cx="174312" cy="185933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9 h 139"/>
              <a:gd name="T14" fmla="*/ 130 w 131"/>
              <a:gd name="T15" fmla="*/ 138 h 139"/>
              <a:gd name="T16" fmla="*/ 61 w 131"/>
              <a:gd name="T17" fmla="*/ 46 h 139"/>
              <a:gd name="T18" fmla="*/ 61 w 131"/>
              <a:gd name="T19" fmla="*/ 46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9 h 139"/>
              <a:gd name="T30" fmla="*/ 61 w 131"/>
              <a:gd name="T31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15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9"/>
                </a:cubicBezTo>
                <a:lnTo>
                  <a:pt x="130" y="138"/>
                </a:lnTo>
                <a:close/>
                <a:moveTo>
                  <a:pt x="61" y="46"/>
                </a:moveTo>
                <a:lnTo>
                  <a:pt x="61" y="46"/>
                </a:lnTo>
                <a:cubicBezTo>
                  <a:pt x="54" y="46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92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7" y="46"/>
                  <a:pt x="61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317">
            <a:extLst>
              <a:ext uri="{FF2B5EF4-FFF2-40B4-BE49-F238E27FC236}">
                <a16:creationId xmlns:a16="http://schemas.microsoft.com/office/drawing/2014/main" id="{3A689706-F574-B942-8E21-7321CC9DB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4779" y="8795770"/>
            <a:ext cx="174312" cy="185933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9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46 h 139"/>
              <a:gd name="T28" fmla="*/ 38 w 131"/>
              <a:gd name="T29" fmla="*/ 69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15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92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46"/>
                  <a:pt x="61" y="46"/>
                </a:cubicBezTo>
                <a:cubicBezTo>
                  <a:pt x="45" y="46"/>
                  <a:pt x="38" y="54"/>
                  <a:pt x="38" y="69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318">
            <a:extLst>
              <a:ext uri="{FF2B5EF4-FFF2-40B4-BE49-F238E27FC236}">
                <a16:creationId xmlns:a16="http://schemas.microsoft.com/office/drawing/2014/main" id="{E83058A2-B983-1D45-ABF3-58B56A7B6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5725" y="9150207"/>
            <a:ext cx="52295" cy="244037"/>
          </a:xfrm>
          <a:custGeom>
            <a:avLst/>
            <a:gdLst>
              <a:gd name="T0" fmla="*/ 38 w 39"/>
              <a:gd name="T1" fmla="*/ 184 h 185"/>
              <a:gd name="T2" fmla="*/ 38 w 39"/>
              <a:gd name="T3" fmla="*/ 184 h 185"/>
              <a:gd name="T4" fmla="*/ 0 w 39"/>
              <a:gd name="T5" fmla="*/ 184 h 185"/>
              <a:gd name="T6" fmla="*/ 0 w 39"/>
              <a:gd name="T7" fmla="*/ 23 h 185"/>
              <a:gd name="T8" fmla="*/ 15 w 39"/>
              <a:gd name="T9" fmla="*/ 0 h 185"/>
              <a:gd name="T10" fmla="*/ 38 w 39"/>
              <a:gd name="T11" fmla="*/ 23 h 185"/>
              <a:gd name="T12" fmla="*/ 38 w 39"/>
              <a:gd name="T13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85">
                <a:moveTo>
                  <a:pt x="38" y="184"/>
                </a:moveTo>
                <a:lnTo>
                  <a:pt x="38" y="184"/>
                </a:lnTo>
                <a:cubicBezTo>
                  <a:pt x="0" y="184"/>
                  <a:pt x="0" y="184"/>
                  <a:pt x="0" y="18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23"/>
                </a:cubicBezTo>
                <a:lnTo>
                  <a:pt x="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319">
            <a:extLst>
              <a:ext uri="{FF2B5EF4-FFF2-40B4-BE49-F238E27FC236}">
                <a16:creationId xmlns:a16="http://schemas.microsoft.com/office/drawing/2014/main" id="{5F2DCC48-E958-854C-9E83-F04F8BB8E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5725" y="8958461"/>
            <a:ext cx="52295" cy="139450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320">
            <a:extLst>
              <a:ext uri="{FF2B5EF4-FFF2-40B4-BE49-F238E27FC236}">
                <a16:creationId xmlns:a16="http://schemas.microsoft.com/office/drawing/2014/main" id="{70B55DFD-A82C-3F45-AF07-E1D3FFE4C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067" y="9068861"/>
            <a:ext cx="569420" cy="354433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76 h 269"/>
              <a:gd name="T16" fmla="*/ 23 w 430"/>
              <a:gd name="T17" fmla="*/ 54 h 269"/>
              <a:gd name="T18" fmla="*/ 0 w 430"/>
              <a:gd name="T19" fmla="*/ 76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76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3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3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321">
            <a:extLst>
              <a:ext uri="{FF2B5EF4-FFF2-40B4-BE49-F238E27FC236}">
                <a16:creationId xmlns:a16="http://schemas.microsoft.com/office/drawing/2014/main" id="{5D514B28-BA7F-2148-A1EB-ADEB70295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963" y="8923599"/>
            <a:ext cx="685628" cy="191745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92 h 146"/>
              <a:gd name="T8" fmla="*/ 0 w 522"/>
              <a:gd name="T9" fmla="*/ 61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61 h 146"/>
              <a:gd name="T16" fmla="*/ 521 w 522"/>
              <a:gd name="T17" fmla="*/ 92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61 h 146"/>
              <a:gd name="T26" fmla="*/ 46 w 522"/>
              <a:gd name="T27" fmla="*/ 92 h 146"/>
              <a:gd name="T28" fmla="*/ 62 w 522"/>
              <a:gd name="T29" fmla="*/ 107 h 146"/>
              <a:gd name="T30" fmla="*/ 459 w 522"/>
              <a:gd name="T31" fmla="*/ 107 h 146"/>
              <a:gd name="T32" fmla="*/ 483 w 522"/>
              <a:gd name="T33" fmla="*/ 92 h 146"/>
              <a:gd name="T34" fmla="*/ 483 w 522"/>
              <a:gd name="T35" fmla="*/ 61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22"/>
                  <a:pt x="0" y="9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61"/>
                </a:cubicBezTo>
                <a:cubicBezTo>
                  <a:pt x="521" y="92"/>
                  <a:pt x="521" y="92"/>
                  <a:pt x="521" y="92"/>
                </a:cubicBezTo>
                <a:cubicBezTo>
                  <a:pt x="521" y="122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61"/>
                </a:cubicBezTo>
                <a:cubicBezTo>
                  <a:pt x="46" y="92"/>
                  <a:pt x="46" y="92"/>
                  <a:pt x="46" y="92"/>
                </a:cubicBezTo>
                <a:cubicBezTo>
                  <a:pt x="46" y="100"/>
                  <a:pt x="54" y="107"/>
                  <a:pt x="62" y="107"/>
                </a:cubicBezTo>
                <a:cubicBezTo>
                  <a:pt x="459" y="107"/>
                  <a:pt x="459" y="107"/>
                  <a:pt x="459" y="107"/>
                </a:cubicBezTo>
                <a:cubicBezTo>
                  <a:pt x="475" y="107"/>
                  <a:pt x="483" y="100"/>
                  <a:pt x="483" y="92"/>
                </a:cubicBezTo>
                <a:cubicBezTo>
                  <a:pt x="483" y="61"/>
                  <a:pt x="483" y="61"/>
                  <a:pt x="483" y="61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0E2CD4A6-085C-704C-9E88-E351C198E5FA}"/>
              </a:ext>
            </a:extLst>
          </p:cNvPr>
          <p:cNvGrpSpPr/>
          <p:nvPr/>
        </p:nvGrpSpPr>
        <p:grpSpPr>
          <a:xfrm>
            <a:off x="1182918" y="5958027"/>
            <a:ext cx="4271014" cy="1514064"/>
            <a:chOff x="4247967" y="10620441"/>
            <a:chExt cx="4271014" cy="1514064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46689679-52E2-A24B-AEFA-25A1B1EB626B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3" name="Rectangle 40">
              <a:extLst>
                <a:ext uri="{FF2B5EF4-FFF2-40B4-BE49-F238E27FC236}">
                  <a16:creationId xmlns:a16="http://schemas.microsoft.com/office/drawing/2014/main" id="{0B6472FE-C1EF-7F47-9D34-CE70EAD4016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90488A48-5EBB-C641-9FC8-66CD28488BF8}"/>
              </a:ext>
            </a:extLst>
          </p:cNvPr>
          <p:cNvGrpSpPr/>
          <p:nvPr/>
        </p:nvGrpSpPr>
        <p:grpSpPr>
          <a:xfrm>
            <a:off x="1178198" y="8402434"/>
            <a:ext cx="4256271" cy="1514064"/>
            <a:chOff x="4247967" y="10620441"/>
            <a:chExt cx="4256271" cy="1514064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A4E469D7-941F-CD49-8B50-2E9D5E43B312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6" name="Rectangle 40">
              <a:extLst>
                <a:ext uri="{FF2B5EF4-FFF2-40B4-BE49-F238E27FC236}">
                  <a16:creationId xmlns:a16="http://schemas.microsoft.com/office/drawing/2014/main" id="{632B2AC4-CB22-644D-A981-82F4D62164C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E2CE223A-B363-3E48-8524-35C4FF4C01F7}"/>
              </a:ext>
            </a:extLst>
          </p:cNvPr>
          <p:cNvGrpSpPr/>
          <p:nvPr/>
        </p:nvGrpSpPr>
        <p:grpSpPr>
          <a:xfrm>
            <a:off x="18953284" y="6025979"/>
            <a:ext cx="4236804" cy="1514064"/>
            <a:chOff x="4247967" y="10620441"/>
            <a:chExt cx="4236804" cy="1514064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21694601-E416-0B41-9EE0-2217D5179B7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E21A3827-FD56-724F-9DD1-95F5A545EAD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2419D477-9DEB-6A4A-9507-FF992196960E}"/>
              </a:ext>
            </a:extLst>
          </p:cNvPr>
          <p:cNvGrpSpPr/>
          <p:nvPr/>
        </p:nvGrpSpPr>
        <p:grpSpPr>
          <a:xfrm>
            <a:off x="18962648" y="8414055"/>
            <a:ext cx="4236804" cy="1514064"/>
            <a:chOff x="4247967" y="10620441"/>
            <a:chExt cx="4236804" cy="1514064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E2960203-22E3-104A-88A2-9A6DD212B93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5" name="Rectangle 40">
              <a:extLst>
                <a:ext uri="{FF2B5EF4-FFF2-40B4-BE49-F238E27FC236}">
                  <a16:creationId xmlns:a16="http://schemas.microsoft.com/office/drawing/2014/main" id="{885B8E90-7235-684A-ACF5-D3DC2C93EF6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0" name="Freeform 1">
            <a:extLst>
              <a:ext uri="{FF2B5EF4-FFF2-40B4-BE49-F238E27FC236}">
                <a16:creationId xmlns:a16="http://schemas.microsoft.com/office/drawing/2014/main" id="{E461066F-61AB-E846-9EB8-1AAB56491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8011" y="7839635"/>
            <a:ext cx="2002441" cy="3402106"/>
          </a:xfrm>
          <a:custGeom>
            <a:avLst/>
            <a:gdLst>
              <a:gd name="T0" fmla="*/ 0 w 1728"/>
              <a:gd name="T1" fmla="*/ 2377 h 2939"/>
              <a:gd name="T2" fmla="*/ 0 w 1728"/>
              <a:gd name="T3" fmla="*/ 2377 h 2939"/>
              <a:gd name="T4" fmla="*/ 1727 w 1728"/>
              <a:gd name="T5" fmla="*/ 2938 h 2939"/>
              <a:gd name="T6" fmla="*/ 1727 w 1728"/>
              <a:gd name="T7" fmla="*/ 0 h 2939"/>
              <a:gd name="T8" fmla="*/ 0 w 1728"/>
              <a:gd name="T9" fmla="*/ 2377 h 2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8" h="2939">
                <a:moveTo>
                  <a:pt x="0" y="2377"/>
                </a:moveTo>
                <a:lnTo>
                  <a:pt x="0" y="2377"/>
                </a:lnTo>
                <a:cubicBezTo>
                  <a:pt x="488" y="2730"/>
                  <a:pt x="1085" y="2938"/>
                  <a:pt x="1727" y="2938"/>
                </a:cubicBezTo>
                <a:cubicBezTo>
                  <a:pt x="1727" y="0"/>
                  <a:pt x="1727" y="0"/>
                  <a:pt x="1727" y="0"/>
                </a:cubicBezTo>
                <a:lnTo>
                  <a:pt x="0" y="23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">
            <a:extLst>
              <a:ext uri="{FF2B5EF4-FFF2-40B4-BE49-F238E27FC236}">
                <a16:creationId xmlns:a16="http://schemas.microsoft.com/office/drawing/2014/main" id="{0F64D1BE-4684-3E49-8B13-A55EC044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811" y="7839635"/>
            <a:ext cx="3238641" cy="2753354"/>
          </a:xfrm>
          <a:custGeom>
            <a:avLst/>
            <a:gdLst>
              <a:gd name="T0" fmla="*/ 0 w 2795"/>
              <a:gd name="T1" fmla="*/ 904 h 2378"/>
              <a:gd name="T2" fmla="*/ 0 w 2795"/>
              <a:gd name="T3" fmla="*/ 904 h 2378"/>
              <a:gd name="T4" fmla="*/ 1067 w 2795"/>
              <a:gd name="T5" fmla="*/ 2377 h 2378"/>
              <a:gd name="T6" fmla="*/ 2794 w 2795"/>
              <a:gd name="T7" fmla="*/ 0 h 2378"/>
              <a:gd name="T8" fmla="*/ 0 w 2795"/>
              <a:gd name="T9" fmla="*/ 904 h 2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5" h="2378">
                <a:moveTo>
                  <a:pt x="0" y="904"/>
                </a:moveTo>
                <a:lnTo>
                  <a:pt x="0" y="904"/>
                </a:lnTo>
                <a:cubicBezTo>
                  <a:pt x="190" y="1501"/>
                  <a:pt x="570" y="2016"/>
                  <a:pt x="1067" y="2377"/>
                </a:cubicBezTo>
                <a:cubicBezTo>
                  <a:pt x="2794" y="0"/>
                  <a:pt x="2794" y="0"/>
                  <a:pt x="2794" y="0"/>
                </a:cubicBezTo>
                <a:lnTo>
                  <a:pt x="0" y="9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3">
            <a:extLst>
              <a:ext uri="{FF2B5EF4-FFF2-40B4-BE49-F238E27FC236}">
                <a16:creationId xmlns:a16="http://schemas.microsoft.com/office/drawing/2014/main" id="{DD74C9CA-AF11-DC43-B1A8-E364A5476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6" y="6792439"/>
            <a:ext cx="3402106" cy="2094390"/>
          </a:xfrm>
          <a:custGeom>
            <a:avLst/>
            <a:gdLst>
              <a:gd name="T0" fmla="*/ 144 w 2939"/>
              <a:gd name="T1" fmla="*/ 0 h 1809"/>
              <a:gd name="T2" fmla="*/ 144 w 2939"/>
              <a:gd name="T3" fmla="*/ 0 h 1809"/>
              <a:gd name="T4" fmla="*/ 0 w 2939"/>
              <a:gd name="T5" fmla="*/ 904 h 1809"/>
              <a:gd name="T6" fmla="*/ 144 w 2939"/>
              <a:gd name="T7" fmla="*/ 1808 h 1809"/>
              <a:gd name="T8" fmla="*/ 2938 w 2939"/>
              <a:gd name="T9" fmla="*/ 904 h 1809"/>
              <a:gd name="T10" fmla="*/ 144 w 2939"/>
              <a:gd name="T11" fmla="*/ 0 h 1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39" h="1809">
                <a:moveTo>
                  <a:pt x="144" y="0"/>
                </a:moveTo>
                <a:lnTo>
                  <a:pt x="144" y="0"/>
                </a:lnTo>
                <a:cubicBezTo>
                  <a:pt x="54" y="280"/>
                  <a:pt x="0" y="588"/>
                  <a:pt x="0" y="904"/>
                </a:cubicBezTo>
                <a:cubicBezTo>
                  <a:pt x="0" y="1220"/>
                  <a:pt x="54" y="1528"/>
                  <a:pt x="144" y="1808"/>
                </a:cubicBezTo>
                <a:cubicBezTo>
                  <a:pt x="2938" y="904"/>
                  <a:pt x="2938" y="904"/>
                  <a:pt x="2938" y="904"/>
                </a:cubicBezTo>
                <a:lnTo>
                  <a:pt x="1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4">
            <a:extLst>
              <a:ext uri="{FF2B5EF4-FFF2-40B4-BE49-F238E27FC236}">
                <a16:creationId xmlns:a16="http://schemas.microsoft.com/office/drawing/2014/main" id="{9E06C8AA-04FB-1147-8D1E-7650CB461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811" y="5086277"/>
            <a:ext cx="3238641" cy="2753358"/>
          </a:xfrm>
          <a:custGeom>
            <a:avLst/>
            <a:gdLst>
              <a:gd name="T0" fmla="*/ 1067 w 2795"/>
              <a:gd name="T1" fmla="*/ 0 h 2377"/>
              <a:gd name="T2" fmla="*/ 1067 w 2795"/>
              <a:gd name="T3" fmla="*/ 0 h 2377"/>
              <a:gd name="T4" fmla="*/ 0 w 2795"/>
              <a:gd name="T5" fmla="*/ 1472 h 2377"/>
              <a:gd name="T6" fmla="*/ 2794 w 2795"/>
              <a:gd name="T7" fmla="*/ 2376 h 2377"/>
              <a:gd name="T8" fmla="*/ 1067 w 2795"/>
              <a:gd name="T9" fmla="*/ 0 h 2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5" h="2377">
                <a:moveTo>
                  <a:pt x="1067" y="0"/>
                </a:moveTo>
                <a:lnTo>
                  <a:pt x="1067" y="0"/>
                </a:lnTo>
                <a:cubicBezTo>
                  <a:pt x="570" y="361"/>
                  <a:pt x="190" y="876"/>
                  <a:pt x="0" y="1472"/>
                </a:cubicBezTo>
                <a:cubicBezTo>
                  <a:pt x="2794" y="2376"/>
                  <a:pt x="2794" y="2376"/>
                  <a:pt x="2794" y="2376"/>
                </a:cubicBezTo>
                <a:lnTo>
                  <a:pt x="106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5">
            <a:extLst>
              <a:ext uri="{FF2B5EF4-FFF2-40B4-BE49-F238E27FC236}">
                <a16:creationId xmlns:a16="http://schemas.microsoft.com/office/drawing/2014/main" id="{C94B32CE-36EE-464D-B049-5ADB77805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0452" y="7839635"/>
            <a:ext cx="2002441" cy="3402106"/>
          </a:xfrm>
          <a:custGeom>
            <a:avLst/>
            <a:gdLst>
              <a:gd name="T0" fmla="*/ 0 w 1727"/>
              <a:gd name="T1" fmla="*/ 2938 h 2939"/>
              <a:gd name="T2" fmla="*/ 0 w 1727"/>
              <a:gd name="T3" fmla="*/ 2938 h 2939"/>
              <a:gd name="T4" fmla="*/ 1726 w 1727"/>
              <a:gd name="T5" fmla="*/ 2377 h 2939"/>
              <a:gd name="T6" fmla="*/ 0 w 1727"/>
              <a:gd name="T7" fmla="*/ 0 h 2939"/>
              <a:gd name="T8" fmla="*/ 0 w 1727"/>
              <a:gd name="T9" fmla="*/ 2938 h 2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7" h="2939">
                <a:moveTo>
                  <a:pt x="0" y="2938"/>
                </a:moveTo>
                <a:lnTo>
                  <a:pt x="0" y="2938"/>
                </a:lnTo>
                <a:cubicBezTo>
                  <a:pt x="641" y="2938"/>
                  <a:pt x="1237" y="2730"/>
                  <a:pt x="1726" y="2377"/>
                </a:cubicBezTo>
                <a:cubicBezTo>
                  <a:pt x="0" y="0"/>
                  <a:pt x="0" y="0"/>
                  <a:pt x="0" y="0"/>
                </a:cubicBezTo>
                <a:lnTo>
                  <a:pt x="0" y="29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6">
            <a:extLst>
              <a:ext uri="{FF2B5EF4-FFF2-40B4-BE49-F238E27FC236}">
                <a16:creationId xmlns:a16="http://schemas.microsoft.com/office/drawing/2014/main" id="{71A534E1-3641-B942-A27C-C28C80C8F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0452" y="4437529"/>
            <a:ext cx="2002441" cy="3402106"/>
          </a:xfrm>
          <a:custGeom>
            <a:avLst/>
            <a:gdLst>
              <a:gd name="T0" fmla="*/ 1726 w 1727"/>
              <a:gd name="T1" fmla="*/ 561 h 2938"/>
              <a:gd name="T2" fmla="*/ 1726 w 1727"/>
              <a:gd name="T3" fmla="*/ 561 h 2938"/>
              <a:gd name="T4" fmla="*/ 0 w 1727"/>
              <a:gd name="T5" fmla="*/ 0 h 2938"/>
              <a:gd name="T6" fmla="*/ 0 w 1727"/>
              <a:gd name="T7" fmla="*/ 2937 h 2938"/>
              <a:gd name="T8" fmla="*/ 1726 w 1727"/>
              <a:gd name="T9" fmla="*/ 561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7" h="2938">
                <a:moveTo>
                  <a:pt x="1726" y="561"/>
                </a:moveTo>
                <a:lnTo>
                  <a:pt x="1726" y="561"/>
                </a:lnTo>
                <a:cubicBezTo>
                  <a:pt x="1237" y="208"/>
                  <a:pt x="641" y="0"/>
                  <a:pt x="0" y="0"/>
                </a:cubicBezTo>
                <a:cubicBezTo>
                  <a:pt x="0" y="2937"/>
                  <a:pt x="0" y="2937"/>
                  <a:pt x="0" y="2937"/>
                </a:cubicBezTo>
                <a:lnTo>
                  <a:pt x="1726" y="56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7">
            <a:extLst>
              <a:ext uri="{FF2B5EF4-FFF2-40B4-BE49-F238E27FC236}">
                <a16:creationId xmlns:a16="http://schemas.microsoft.com/office/drawing/2014/main" id="{2C454CC0-3104-6E45-8D8F-2F6CAF9BF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8011" y="4437529"/>
            <a:ext cx="2002441" cy="3402106"/>
          </a:xfrm>
          <a:custGeom>
            <a:avLst/>
            <a:gdLst>
              <a:gd name="T0" fmla="*/ 1727 w 1728"/>
              <a:gd name="T1" fmla="*/ 2937 h 2938"/>
              <a:gd name="T2" fmla="*/ 1727 w 1728"/>
              <a:gd name="T3" fmla="*/ 2937 h 2938"/>
              <a:gd name="T4" fmla="*/ 1727 w 1728"/>
              <a:gd name="T5" fmla="*/ 0 h 2938"/>
              <a:gd name="T6" fmla="*/ 0 w 1728"/>
              <a:gd name="T7" fmla="*/ 561 h 2938"/>
              <a:gd name="T8" fmla="*/ 1727 w 1728"/>
              <a:gd name="T9" fmla="*/ 2937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8" h="2938">
                <a:moveTo>
                  <a:pt x="1727" y="2937"/>
                </a:moveTo>
                <a:lnTo>
                  <a:pt x="1727" y="2937"/>
                </a:lnTo>
                <a:cubicBezTo>
                  <a:pt x="1727" y="0"/>
                  <a:pt x="1727" y="0"/>
                  <a:pt x="1727" y="0"/>
                </a:cubicBezTo>
                <a:cubicBezTo>
                  <a:pt x="1085" y="0"/>
                  <a:pt x="488" y="208"/>
                  <a:pt x="0" y="561"/>
                </a:cubicBezTo>
                <a:lnTo>
                  <a:pt x="1727" y="29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8">
            <a:extLst>
              <a:ext uri="{FF2B5EF4-FFF2-40B4-BE49-F238E27FC236}">
                <a16:creationId xmlns:a16="http://schemas.microsoft.com/office/drawing/2014/main" id="{74468BAC-E6C1-4C4D-BA19-37E14CE5B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0452" y="5086277"/>
            <a:ext cx="3233535" cy="2753358"/>
          </a:xfrm>
          <a:custGeom>
            <a:avLst/>
            <a:gdLst>
              <a:gd name="T0" fmla="*/ 2792 w 2793"/>
              <a:gd name="T1" fmla="*/ 1472 h 2377"/>
              <a:gd name="T2" fmla="*/ 2792 w 2793"/>
              <a:gd name="T3" fmla="*/ 1472 h 2377"/>
              <a:gd name="T4" fmla="*/ 1726 w 2793"/>
              <a:gd name="T5" fmla="*/ 0 h 2377"/>
              <a:gd name="T6" fmla="*/ 0 w 2793"/>
              <a:gd name="T7" fmla="*/ 2376 h 2377"/>
              <a:gd name="T8" fmla="*/ 2792 w 2793"/>
              <a:gd name="T9" fmla="*/ 1472 h 2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3" h="2377">
                <a:moveTo>
                  <a:pt x="2792" y="1472"/>
                </a:moveTo>
                <a:lnTo>
                  <a:pt x="2792" y="1472"/>
                </a:lnTo>
                <a:cubicBezTo>
                  <a:pt x="2602" y="876"/>
                  <a:pt x="2223" y="361"/>
                  <a:pt x="1726" y="0"/>
                </a:cubicBezTo>
                <a:cubicBezTo>
                  <a:pt x="0" y="2376"/>
                  <a:pt x="0" y="2376"/>
                  <a:pt x="0" y="2376"/>
                </a:cubicBezTo>
                <a:lnTo>
                  <a:pt x="2792" y="14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9">
            <a:extLst>
              <a:ext uri="{FF2B5EF4-FFF2-40B4-BE49-F238E27FC236}">
                <a16:creationId xmlns:a16="http://schemas.microsoft.com/office/drawing/2014/main" id="{72F5239B-60C6-2745-9062-E67957A55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0452" y="6792439"/>
            <a:ext cx="3402106" cy="2094390"/>
          </a:xfrm>
          <a:custGeom>
            <a:avLst/>
            <a:gdLst>
              <a:gd name="T0" fmla="*/ 2792 w 2938"/>
              <a:gd name="T1" fmla="*/ 1808 h 1809"/>
              <a:gd name="T2" fmla="*/ 2792 w 2938"/>
              <a:gd name="T3" fmla="*/ 1808 h 1809"/>
              <a:gd name="T4" fmla="*/ 2937 w 2938"/>
              <a:gd name="T5" fmla="*/ 904 h 1809"/>
              <a:gd name="T6" fmla="*/ 2792 w 2938"/>
              <a:gd name="T7" fmla="*/ 0 h 1809"/>
              <a:gd name="T8" fmla="*/ 0 w 2938"/>
              <a:gd name="T9" fmla="*/ 904 h 1809"/>
              <a:gd name="T10" fmla="*/ 2792 w 2938"/>
              <a:gd name="T11" fmla="*/ 1808 h 1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38" h="1809">
                <a:moveTo>
                  <a:pt x="2792" y="1808"/>
                </a:moveTo>
                <a:lnTo>
                  <a:pt x="2792" y="1808"/>
                </a:lnTo>
                <a:cubicBezTo>
                  <a:pt x="2883" y="1528"/>
                  <a:pt x="2937" y="1220"/>
                  <a:pt x="2937" y="904"/>
                </a:cubicBezTo>
                <a:cubicBezTo>
                  <a:pt x="2937" y="588"/>
                  <a:pt x="2883" y="280"/>
                  <a:pt x="2792" y="0"/>
                </a:cubicBezTo>
                <a:cubicBezTo>
                  <a:pt x="0" y="904"/>
                  <a:pt x="0" y="904"/>
                  <a:pt x="0" y="904"/>
                </a:cubicBezTo>
                <a:lnTo>
                  <a:pt x="2792" y="180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">
            <a:extLst>
              <a:ext uri="{FF2B5EF4-FFF2-40B4-BE49-F238E27FC236}">
                <a16:creationId xmlns:a16="http://schemas.microsoft.com/office/drawing/2014/main" id="{78AD969F-B1D7-B44A-887A-1AD179795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0452" y="7839635"/>
            <a:ext cx="3233535" cy="2753354"/>
          </a:xfrm>
          <a:custGeom>
            <a:avLst/>
            <a:gdLst>
              <a:gd name="T0" fmla="*/ 1726 w 2793"/>
              <a:gd name="T1" fmla="*/ 2377 h 2378"/>
              <a:gd name="T2" fmla="*/ 1726 w 2793"/>
              <a:gd name="T3" fmla="*/ 2377 h 2378"/>
              <a:gd name="T4" fmla="*/ 2792 w 2793"/>
              <a:gd name="T5" fmla="*/ 904 h 2378"/>
              <a:gd name="T6" fmla="*/ 0 w 2793"/>
              <a:gd name="T7" fmla="*/ 0 h 2378"/>
              <a:gd name="T8" fmla="*/ 1726 w 2793"/>
              <a:gd name="T9" fmla="*/ 2377 h 2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3" h="2378">
                <a:moveTo>
                  <a:pt x="1726" y="2377"/>
                </a:moveTo>
                <a:lnTo>
                  <a:pt x="1726" y="2377"/>
                </a:lnTo>
                <a:cubicBezTo>
                  <a:pt x="2223" y="2016"/>
                  <a:pt x="2602" y="1501"/>
                  <a:pt x="2792" y="904"/>
                </a:cubicBezTo>
                <a:cubicBezTo>
                  <a:pt x="0" y="0"/>
                  <a:pt x="0" y="0"/>
                  <a:pt x="0" y="0"/>
                </a:cubicBezTo>
                <a:lnTo>
                  <a:pt x="1726" y="23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45">
            <a:extLst>
              <a:ext uri="{FF2B5EF4-FFF2-40B4-BE49-F238E27FC236}">
                <a16:creationId xmlns:a16="http://schemas.microsoft.com/office/drawing/2014/main" id="{D6B04676-1C8D-D842-96D9-B8F5CB287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460" y="7287942"/>
            <a:ext cx="1844083" cy="1844083"/>
          </a:xfrm>
          <a:custGeom>
            <a:avLst/>
            <a:gdLst>
              <a:gd name="T0" fmla="*/ 795 w 1592"/>
              <a:gd name="T1" fmla="*/ 1591 h 1592"/>
              <a:gd name="T2" fmla="*/ 795 w 1592"/>
              <a:gd name="T3" fmla="*/ 1591 h 1592"/>
              <a:gd name="T4" fmla="*/ 0 w 1592"/>
              <a:gd name="T5" fmla="*/ 795 h 1592"/>
              <a:gd name="T6" fmla="*/ 795 w 1592"/>
              <a:gd name="T7" fmla="*/ 0 h 1592"/>
              <a:gd name="T8" fmla="*/ 1591 w 1592"/>
              <a:gd name="T9" fmla="*/ 795 h 1592"/>
              <a:gd name="T10" fmla="*/ 795 w 1592"/>
              <a:gd name="T11" fmla="*/ 1591 h 1592"/>
              <a:gd name="T12" fmla="*/ 795 w 1592"/>
              <a:gd name="T13" fmla="*/ 90 h 1592"/>
              <a:gd name="T14" fmla="*/ 795 w 1592"/>
              <a:gd name="T15" fmla="*/ 90 h 1592"/>
              <a:gd name="T16" fmla="*/ 99 w 1592"/>
              <a:gd name="T17" fmla="*/ 795 h 1592"/>
              <a:gd name="T18" fmla="*/ 795 w 1592"/>
              <a:gd name="T19" fmla="*/ 1491 h 1592"/>
              <a:gd name="T20" fmla="*/ 1491 w 1592"/>
              <a:gd name="T21" fmla="*/ 795 h 1592"/>
              <a:gd name="T22" fmla="*/ 795 w 1592"/>
              <a:gd name="T23" fmla="*/ 9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2" h="1592">
                <a:moveTo>
                  <a:pt x="795" y="1591"/>
                </a:moveTo>
                <a:lnTo>
                  <a:pt x="795" y="1591"/>
                </a:lnTo>
                <a:cubicBezTo>
                  <a:pt x="352" y="1591"/>
                  <a:pt x="0" y="1229"/>
                  <a:pt x="0" y="795"/>
                </a:cubicBezTo>
                <a:cubicBezTo>
                  <a:pt x="0" y="353"/>
                  <a:pt x="352" y="0"/>
                  <a:pt x="795" y="0"/>
                </a:cubicBezTo>
                <a:cubicBezTo>
                  <a:pt x="1229" y="0"/>
                  <a:pt x="1591" y="353"/>
                  <a:pt x="1591" y="795"/>
                </a:cubicBezTo>
                <a:cubicBezTo>
                  <a:pt x="1591" y="1229"/>
                  <a:pt x="1229" y="1591"/>
                  <a:pt x="795" y="1591"/>
                </a:cubicBezTo>
                <a:close/>
                <a:moveTo>
                  <a:pt x="795" y="90"/>
                </a:moveTo>
                <a:lnTo>
                  <a:pt x="795" y="90"/>
                </a:lnTo>
                <a:cubicBezTo>
                  <a:pt x="406" y="90"/>
                  <a:pt x="99" y="407"/>
                  <a:pt x="99" y="795"/>
                </a:cubicBezTo>
                <a:cubicBezTo>
                  <a:pt x="99" y="1175"/>
                  <a:pt x="406" y="1491"/>
                  <a:pt x="795" y="1491"/>
                </a:cubicBezTo>
                <a:cubicBezTo>
                  <a:pt x="1184" y="1491"/>
                  <a:pt x="1491" y="1175"/>
                  <a:pt x="1491" y="795"/>
                </a:cubicBezTo>
                <a:cubicBezTo>
                  <a:pt x="1491" y="407"/>
                  <a:pt x="1184" y="90"/>
                  <a:pt x="795" y="9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46">
            <a:extLst>
              <a:ext uri="{FF2B5EF4-FFF2-40B4-BE49-F238E27FC236}">
                <a16:creationId xmlns:a16="http://schemas.microsoft.com/office/drawing/2014/main" id="{26666679-A4AE-8A4C-AA63-8CBAD16B0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2865" y="9014536"/>
            <a:ext cx="107272" cy="965461"/>
          </a:xfrm>
          <a:custGeom>
            <a:avLst/>
            <a:gdLst>
              <a:gd name="T0" fmla="*/ 45 w 91"/>
              <a:gd name="T1" fmla="*/ 832 h 833"/>
              <a:gd name="T2" fmla="*/ 45 w 91"/>
              <a:gd name="T3" fmla="*/ 832 h 833"/>
              <a:gd name="T4" fmla="*/ 0 w 91"/>
              <a:gd name="T5" fmla="*/ 778 h 833"/>
              <a:gd name="T6" fmla="*/ 0 w 91"/>
              <a:gd name="T7" fmla="*/ 46 h 833"/>
              <a:gd name="T8" fmla="*/ 45 w 91"/>
              <a:gd name="T9" fmla="*/ 0 h 833"/>
              <a:gd name="T10" fmla="*/ 90 w 91"/>
              <a:gd name="T11" fmla="*/ 46 h 833"/>
              <a:gd name="T12" fmla="*/ 90 w 91"/>
              <a:gd name="T13" fmla="*/ 778 h 833"/>
              <a:gd name="T14" fmla="*/ 45 w 91"/>
              <a:gd name="T15" fmla="*/ 832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833">
                <a:moveTo>
                  <a:pt x="45" y="832"/>
                </a:moveTo>
                <a:lnTo>
                  <a:pt x="45" y="832"/>
                </a:lnTo>
                <a:cubicBezTo>
                  <a:pt x="18" y="832"/>
                  <a:pt x="0" y="805"/>
                  <a:pt x="0" y="77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18" y="0"/>
                  <a:pt x="45" y="0"/>
                </a:cubicBezTo>
                <a:cubicBezTo>
                  <a:pt x="72" y="0"/>
                  <a:pt x="90" y="19"/>
                  <a:pt x="90" y="46"/>
                </a:cubicBezTo>
                <a:cubicBezTo>
                  <a:pt x="90" y="778"/>
                  <a:pt x="90" y="778"/>
                  <a:pt x="90" y="778"/>
                </a:cubicBezTo>
                <a:cubicBezTo>
                  <a:pt x="90" y="805"/>
                  <a:pt x="72" y="832"/>
                  <a:pt x="45" y="832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47">
            <a:extLst>
              <a:ext uri="{FF2B5EF4-FFF2-40B4-BE49-F238E27FC236}">
                <a16:creationId xmlns:a16="http://schemas.microsoft.com/office/drawing/2014/main" id="{7ACD55A7-EEC8-3441-ACB9-C8A99195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2992" y="9632635"/>
            <a:ext cx="556803" cy="107275"/>
          </a:xfrm>
          <a:custGeom>
            <a:avLst/>
            <a:gdLst>
              <a:gd name="T0" fmla="*/ 425 w 480"/>
              <a:gd name="T1" fmla="*/ 90 h 91"/>
              <a:gd name="T2" fmla="*/ 425 w 480"/>
              <a:gd name="T3" fmla="*/ 90 h 91"/>
              <a:gd name="T4" fmla="*/ 45 w 480"/>
              <a:gd name="T5" fmla="*/ 90 h 91"/>
              <a:gd name="T6" fmla="*/ 0 w 480"/>
              <a:gd name="T7" fmla="*/ 45 h 91"/>
              <a:gd name="T8" fmla="*/ 45 w 480"/>
              <a:gd name="T9" fmla="*/ 0 h 91"/>
              <a:gd name="T10" fmla="*/ 425 w 480"/>
              <a:gd name="T11" fmla="*/ 0 h 91"/>
              <a:gd name="T12" fmla="*/ 479 w 480"/>
              <a:gd name="T13" fmla="*/ 45 h 91"/>
              <a:gd name="T14" fmla="*/ 425 w 480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91">
                <a:moveTo>
                  <a:pt x="425" y="90"/>
                </a:moveTo>
                <a:lnTo>
                  <a:pt x="425" y="90"/>
                </a:lnTo>
                <a:cubicBezTo>
                  <a:pt x="45" y="90"/>
                  <a:pt x="45" y="90"/>
                  <a:pt x="45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52" y="0"/>
                  <a:pt x="479" y="18"/>
                  <a:pt x="479" y="45"/>
                </a:cubicBezTo>
                <a:cubicBezTo>
                  <a:pt x="479" y="72"/>
                  <a:pt x="452" y="90"/>
                  <a:pt x="425" y="9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48">
            <a:extLst>
              <a:ext uri="{FF2B5EF4-FFF2-40B4-BE49-F238E27FC236}">
                <a16:creationId xmlns:a16="http://schemas.microsoft.com/office/drawing/2014/main" id="{902AED2D-ECA9-6F4C-B176-4D3D81B1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8031" y="8079722"/>
            <a:ext cx="1982008" cy="1956468"/>
          </a:xfrm>
          <a:custGeom>
            <a:avLst/>
            <a:gdLst>
              <a:gd name="T0" fmla="*/ 894 w 1709"/>
              <a:gd name="T1" fmla="*/ 1690 h 1691"/>
              <a:gd name="T2" fmla="*/ 894 w 1709"/>
              <a:gd name="T3" fmla="*/ 1690 h 1691"/>
              <a:gd name="T4" fmla="*/ 388 w 1709"/>
              <a:gd name="T5" fmla="*/ 1510 h 1691"/>
              <a:gd name="T6" fmla="*/ 279 w 1709"/>
              <a:gd name="T7" fmla="*/ 389 h 1691"/>
              <a:gd name="T8" fmla="*/ 1400 w 1709"/>
              <a:gd name="T9" fmla="*/ 280 h 1691"/>
              <a:gd name="T10" fmla="*/ 1690 w 1709"/>
              <a:gd name="T11" fmla="*/ 823 h 1691"/>
              <a:gd name="T12" fmla="*/ 1509 w 1709"/>
              <a:gd name="T13" fmla="*/ 1401 h 1691"/>
              <a:gd name="T14" fmla="*/ 1509 w 1709"/>
              <a:gd name="T15" fmla="*/ 1401 h 1691"/>
              <a:gd name="T16" fmla="*/ 966 w 1709"/>
              <a:gd name="T17" fmla="*/ 1690 h 1691"/>
              <a:gd name="T18" fmla="*/ 894 w 1709"/>
              <a:gd name="T19" fmla="*/ 1690 h 1691"/>
              <a:gd name="T20" fmla="*/ 894 w 1709"/>
              <a:gd name="T21" fmla="*/ 199 h 1691"/>
              <a:gd name="T22" fmla="*/ 894 w 1709"/>
              <a:gd name="T23" fmla="*/ 199 h 1691"/>
              <a:gd name="T24" fmla="*/ 352 w 1709"/>
              <a:gd name="T25" fmla="*/ 452 h 1691"/>
              <a:gd name="T26" fmla="*/ 451 w 1709"/>
              <a:gd name="T27" fmla="*/ 1437 h 1691"/>
              <a:gd name="T28" fmla="*/ 957 w 1709"/>
              <a:gd name="T29" fmla="*/ 1591 h 1691"/>
              <a:gd name="T30" fmla="*/ 1436 w 1709"/>
              <a:gd name="T31" fmla="*/ 1338 h 1691"/>
              <a:gd name="T32" fmla="*/ 1436 w 1709"/>
              <a:gd name="T33" fmla="*/ 1338 h 1691"/>
              <a:gd name="T34" fmla="*/ 1590 w 1709"/>
              <a:gd name="T35" fmla="*/ 832 h 1691"/>
              <a:gd name="T36" fmla="*/ 1337 w 1709"/>
              <a:gd name="T37" fmla="*/ 362 h 1691"/>
              <a:gd name="T38" fmla="*/ 894 w 1709"/>
              <a:gd name="T39" fmla="*/ 199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09" h="1691">
                <a:moveTo>
                  <a:pt x="894" y="1690"/>
                </a:moveTo>
                <a:lnTo>
                  <a:pt x="894" y="1690"/>
                </a:lnTo>
                <a:cubicBezTo>
                  <a:pt x="704" y="1690"/>
                  <a:pt x="532" y="1627"/>
                  <a:pt x="388" y="1510"/>
                </a:cubicBezTo>
                <a:cubicBezTo>
                  <a:pt x="44" y="1229"/>
                  <a:pt x="0" y="732"/>
                  <a:pt x="279" y="389"/>
                </a:cubicBezTo>
                <a:cubicBezTo>
                  <a:pt x="560" y="54"/>
                  <a:pt x="1057" y="0"/>
                  <a:pt x="1400" y="280"/>
                </a:cubicBezTo>
                <a:cubicBezTo>
                  <a:pt x="1563" y="416"/>
                  <a:pt x="1663" y="606"/>
                  <a:pt x="1690" y="823"/>
                </a:cubicBezTo>
                <a:cubicBezTo>
                  <a:pt x="1708" y="1030"/>
                  <a:pt x="1644" y="1238"/>
                  <a:pt x="1509" y="1401"/>
                </a:cubicBezTo>
                <a:lnTo>
                  <a:pt x="1509" y="1401"/>
                </a:lnTo>
                <a:cubicBezTo>
                  <a:pt x="1373" y="1564"/>
                  <a:pt x="1183" y="1672"/>
                  <a:pt x="966" y="1690"/>
                </a:cubicBezTo>
                <a:cubicBezTo>
                  <a:pt x="939" y="1690"/>
                  <a:pt x="921" y="1690"/>
                  <a:pt x="894" y="1690"/>
                </a:cubicBezTo>
                <a:close/>
                <a:moveTo>
                  <a:pt x="894" y="199"/>
                </a:moveTo>
                <a:lnTo>
                  <a:pt x="894" y="199"/>
                </a:lnTo>
                <a:cubicBezTo>
                  <a:pt x="695" y="199"/>
                  <a:pt x="496" y="289"/>
                  <a:pt x="352" y="452"/>
                </a:cubicBezTo>
                <a:cubicBezTo>
                  <a:pt x="108" y="750"/>
                  <a:pt x="153" y="1193"/>
                  <a:pt x="451" y="1437"/>
                </a:cubicBezTo>
                <a:cubicBezTo>
                  <a:pt x="596" y="1555"/>
                  <a:pt x="777" y="1609"/>
                  <a:pt x="957" y="1591"/>
                </a:cubicBezTo>
                <a:cubicBezTo>
                  <a:pt x="1147" y="1573"/>
                  <a:pt x="1310" y="1482"/>
                  <a:pt x="1436" y="1338"/>
                </a:cubicBezTo>
                <a:lnTo>
                  <a:pt x="1436" y="1338"/>
                </a:lnTo>
                <a:cubicBezTo>
                  <a:pt x="1554" y="1202"/>
                  <a:pt x="1608" y="1012"/>
                  <a:pt x="1590" y="832"/>
                </a:cubicBezTo>
                <a:cubicBezTo>
                  <a:pt x="1572" y="642"/>
                  <a:pt x="1482" y="479"/>
                  <a:pt x="1337" y="362"/>
                </a:cubicBezTo>
                <a:cubicBezTo>
                  <a:pt x="1211" y="253"/>
                  <a:pt x="1048" y="199"/>
                  <a:pt x="894" y="19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49">
            <a:extLst>
              <a:ext uri="{FF2B5EF4-FFF2-40B4-BE49-F238E27FC236}">
                <a16:creationId xmlns:a16="http://schemas.microsoft.com/office/drawing/2014/main" id="{F42661BB-9C81-5A4F-BFC3-5465F1D8D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5404" y="7747686"/>
            <a:ext cx="658965" cy="766240"/>
          </a:xfrm>
          <a:custGeom>
            <a:avLst/>
            <a:gdLst>
              <a:gd name="T0" fmla="*/ 54 w 571"/>
              <a:gd name="T1" fmla="*/ 660 h 661"/>
              <a:gd name="T2" fmla="*/ 54 w 571"/>
              <a:gd name="T3" fmla="*/ 660 h 661"/>
              <a:gd name="T4" fmla="*/ 18 w 571"/>
              <a:gd name="T5" fmla="*/ 651 h 661"/>
              <a:gd name="T6" fmla="*/ 9 w 571"/>
              <a:gd name="T7" fmla="*/ 578 h 661"/>
              <a:gd name="T8" fmla="*/ 416 w 571"/>
              <a:gd name="T9" fmla="*/ 90 h 661"/>
              <a:gd name="T10" fmla="*/ 280 w 571"/>
              <a:gd name="T11" fmla="*/ 90 h 661"/>
              <a:gd name="T12" fmla="*/ 235 w 571"/>
              <a:gd name="T13" fmla="*/ 45 h 661"/>
              <a:gd name="T14" fmla="*/ 280 w 571"/>
              <a:gd name="T15" fmla="*/ 0 h 661"/>
              <a:gd name="T16" fmla="*/ 515 w 571"/>
              <a:gd name="T17" fmla="*/ 0 h 661"/>
              <a:gd name="T18" fmla="*/ 561 w 571"/>
              <a:gd name="T19" fmla="*/ 27 h 661"/>
              <a:gd name="T20" fmla="*/ 551 w 571"/>
              <a:gd name="T21" fmla="*/ 72 h 661"/>
              <a:gd name="T22" fmla="*/ 91 w 571"/>
              <a:gd name="T23" fmla="*/ 642 h 661"/>
              <a:gd name="T24" fmla="*/ 54 w 571"/>
              <a:gd name="T25" fmla="*/ 6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1" h="661">
                <a:moveTo>
                  <a:pt x="54" y="660"/>
                </a:moveTo>
                <a:lnTo>
                  <a:pt x="54" y="660"/>
                </a:lnTo>
                <a:cubicBezTo>
                  <a:pt x="36" y="660"/>
                  <a:pt x="27" y="651"/>
                  <a:pt x="18" y="651"/>
                </a:cubicBezTo>
                <a:cubicBezTo>
                  <a:pt x="0" y="632"/>
                  <a:pt x="0" y="596"/>
                  <a:pt x="9" y="578"/>
                </a:cubicBezTo>
                <a:cubicBezTo>
                  <a:pt x="416" y="90"/>
                  <a:pt x="416" y="90"/>
                  <a:pt x="416" y="90"/>
                </a:cubicBezTo>
                <a:cubicBezTo>
                  <a:pt x="280" y="90"/>
                  <a:pt x="280" y="90"/>
                  <a:pt x="280" y="90"/>
                </a:cubicBezTo>
                <a:cubicBezTo>
                  <a:pt x="253" y="90"/>
                  <a:pt x="235" y="72"/>
                  <a:pt x="235" y="45"/>
                </a:cubicBezTo>
                <a:cubicBezTo>
                  <a:pt x="235" y="18"/>
                  <a:pt x="253" y="0"/>
                  <a:pt x="28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33" y="0"/>
                  <a:pt x="551" y="9"/>
                  <a:pt x="561" y="27"/>
                </a:cubicBezTo>
                <a:cubicBezTo>
                  <a:pt x="570" y="45"/>
                  <a:pt x="561" y="63"/>
                  <a:pt x="551" y="72"/>
                </a:cubicBezTo>
                <a:cubicBezTo>
                  <a:pt x="91" y="642"/>
                  <a:pt x="91" y="642"/>
                  <a:pt x="91" y="642"/>
                </a:cubicBezTo>
                <a:cubicBezTo>
                  <a:pt x="81" y="651"/>
                  <a:pt x="63" y="660"/>
                  <a:pt x="54" y="66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50">
            <a:extLst>
              <a:ext uri="{FF2B5EF4-FFF2-40B4-BE49-F238E27FC236}">
                <a16:creationId xmlns:a16="http://schemas.microsoft.com/office/drawing/2014/main" id="{CD74AC1B-0EEE-024D-B261-8908346B0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664" y="7737470"/>
            <a:ext cx="168571" cy="388228"/>
          </a:xfrm>
          <a:custGeom>
            <a:avLst/>
            <a:gdLst>
              <a:gd name="T0" fmla="*/ 90 w 146"/>
              <a:gd name="T1" fmla="*/ 334 h 335"/>
              <a:gd name="T2" fmla="*/ 90 w 146"/>
              <a:gd name="T3" fmla="*/ 334 h 335"/>
              <a:gd name="T4" fmla="*/ 45 w 146"/>
              <a:gd name="T5" fmla="*/ 298 h 335"/>
              <a:gd name="T6" fmla="*/ 9 w 146"/>
              <a:gd name="T7" fmla="*/ 63 h 335"/>
              <a:gd name="T8" fmla="*/ 45 w 146"/>
              <a:gd name="T9" fmla="*/ 9 h 335"/>
              <a:gd name="T10" fmla="*/ 100 w 146"/>
              <a:gd name="T11" fmla="*/ 45 h 335"/>
              <a:gd name="T12" fmla="*/ 136 w 146"/>
              <a:gd name="T13" fmla="*/ 280 h 335"/>
              <a:gd name="T14" fmla="*/ 100 w 146"/>
              <a:gd name="T15" fmla="*/ 334 h 335"/>
              <a:gd name="T16" fmla="*/ 90 w 146"/>
              <a:gd name="T17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335">
                <a:moveTo>
                  <a:pt x="90" y="334"/>
                </a:moveTo>
                <a:lnTo>
                  <a:pt x="90" y="334"/>
                </a:lnTo>
                <a:cubicBezTo>
                  <a:pt x="64" y="334"/>
                  <a:pt x="45" y="316"/>
                  <a:pt x="45" y="298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36"/>
                  <a:pt x="18" y="9"/>
                  <a:pt x="45" y="9"/>
                </a:cubicBezTo>
                <a:cubicBezTo>
                  <a:pt x="72" y="0"/>
                  <a:pt x="100" y="18"/>
                  <a:pt x="100" y="45"/>
                </a:cubicBezTo>
                <a:cubicBezTo>
                  <a:pt x="136" y="280"/>
                  <a:pt x="136" y="280"/>
                  <a:pt x="136" y="280"/>
                </a:cubicBezTo>
                <a:cubicBezTo>
                  <a:pt x="145" y="307"/>
                  <a:pt x="127" y="334"/>
                  <a:pt x="100" y="334"/>
                </a:cubicBezTo>
                <a:lnTo>
                  <a:pt x="90" y="334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51">
            <a:extLst>
              <a:ext uri="{FF2B5EF4-FFF2-40B4-BE49-F238E27FC236}">
                <a16:creationId xmlns:a16="http://schemas.microsoft.com/office/drawing/2014/main" id="{F3776B7B-646C-804B-8FED-0D34DB666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9074" y="5612430"/>
            <a:ext cx="674291" cy="1369016"/>
          </a:xfrm>
          <a:custGeom>
            <a:avLst/>
            <a:gdLst>
              <a:gd name="T0" fmla="*/ 416 w 580"/>
              <a:gd name="T1" fmla="*/ 1183 h 1184"/>
              <a:gd name="T2" fmla="*/ 416 w 580"/>
              <a:gd name="T3" fmla="*/ 1183 h 1184"/>
              <a:gd name="T4" fmla="*/ 163 w 580"/>
              <a:gd name="T5" fmla="*/ 1183 h 1184"/>
              <a:gd name="T6" fmla="*/ 0 w 580"/>
              <a:gd name="T7" fmla="*/ 1020 h 1184"/>
              <a:gd name="T8" fmla="*/ 0 w 580"/>
              <a:gd name="T9" fmla="*/ 162 h 1184"/>
              <a:gd name="T10" fmla="*/ 163 w 580"/>
              <a:gd name="T11" fmla="*/ 0 h 1184"/>
              <a:gd name="T12" fmla="*/ 416 w 580"/>
              <a:gd name="T13" fmla="*/ 0 h 1184"/>
              <a:gd name="T14" fmla="*/ 579 w 580"/>
              <a:gd name="T15" fmla="*/ 162 h 1184"/>
              <a:gd name="T16" fmla="*/ 579 w 580"/>
              <a:gd name="T17" fmla="*/ 1020 h 1184"/>
              <a:gd name="T18" fmla="*/ 416 w 580"/>
              <a:gd name="T19" fmla="*/ 1183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0" h="1184">
                <a:moveTo>
                  <a:pt x="416" y="1183"/>
                </a:moveTo>
                <a:lnTo>
                  <a:pt x="416" y="1183"/>
                </a:lnTo>
                <a:cubicBezTo>
                  <a:pt x="163" y="1183"/>
                  <a:pt x="163" y="1183"/>
                  <a:pt x="163" y="1183"/>
                </a:cubicBezTo>
                <a:cubicBezTo>
                  <a:pt x="73" y="1183"/>
                  <a:pt x="0" y="1111"/>
                  <a:pt x="0" y="102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73" y="0"/>
                  <a:pt x="163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506" y="0"/>
                  <a:pt x="579" y="72"/>
                  <a:pt x="579" y="162"/>
                </a:cubicBezTo>
                <a:cubicBezTo>
                  <a:pt x="579" y="1020"/>
                  <a:pt x="579" y="1020"/>
                  <a:pt x="579" y="1020"/>
                </a:cubicBezTo>
                <a:cubicBezTo>
                  <a:pt x="579" y="1111"/>
                  <a:pt x="506" y="1183"/>
                  <a:pt x="416" y="1183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52">
            <a:extLst>
              <a:ext uri="{FF2B5EF4-FFF2-40B4-BE49-F238E27FC236}">
                <a16:creationId xmlns:a16="http://schemas.microsoft.com/office/drawing/2014/main" id="{36E01205-A5B8-A944-A6DD-01C48A930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7558" y="5612430"/>
            <a:ext cx="817323" cy="137922"/>
          </a:xfrm>
          <a:custGeom>
            <a:avLst/>
            <a:gdLst>
              <a:gd name="T0" fmla="*/ 642 w 706"/>
              <a:gd name="T1" fmla="*/ 117 h 118"/>
              <a:gd name="T2" fmla="*/ 642 w 706"/>
              <a:gd name="T3" fmla="*/ 117 h 118"/>
              <a:gd name="T4" fmla="*/ 63 w 706"/>
              <a:gd name="T5" fmla="*/ 117 h 118"/>
              <a:gd name="T6" fmla="*/ 0 w 706"/>
              <a:gd name="T7" fmla="*/ 63 h 118"/>
              <a:gd name="T8" fmla="*/ 0 w 706"/>
              <a:gd name="T9" fmla="*/ 63 h 118"/>
              <a:gd name="T10" fmla="*/ 63 w 706"/>
              <a:gd name="T11" fmla="*/ 0 h 118"/>
              <a:gd name="T12" fmla="*/ 642 w 706"/>
              <a:gd name="T13" fmla="*/ 0 h 118"/>
              <a:gd name="T14" fmla="*/ 705 w 706"/>
              <a:gd name="T15" fmla="*/ 63 h 118"/>
              <a:gd name="T16" fmla="*/ 705 w 706"/>
              <a:gd name="T17" fmla="*/ 63 h 118"/>
              <a:gd name="T18" fmla="*/ 642 w 706"/>
              <a:gd name="T1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118">
                <a:moveTo>
                  <a:pt x="642" y="117"/>
                </a:moveTo>
                <a:lnTo>
                  <a:pt x="642" y="117"/>
                </a:lnTo>
                <a:cubicBezTo>
                  <a:pt x="63" y="117"/>
                  <a:pt x="63" y="117"/>
                  <a:pt x="63" y="117"/>
                </a:cubicBezTo>
                <a:cubicBezTo>
                  <a:pt x="27" y="117"/>
                  <a:pt x="0" y="90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78" y="0"/>
                  <a:pt x="705" y="27"/>
                  <a:pt x="705" y="63"/>
                </a:cubicBezTo>
                <a:lnTo>
                  <a:pt x="705" y="63"/>
                </a:lnTo>
                <a:cubicBezTo>
                  <a:pt x="705" y="90"/>
                  <a:pt x="678" y="117"/>
                  <a:pt x="642" y="117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53">
            <a:extLst>
              <a:ext uri="{FF2B5EF4-FFF2-40B4-BE49-F238E27FC236}">
                <a16:creationId xmlns:a16="http://schemas.microsoft.com/office/drawing/2014/main" id="{A99684F6-E676-C049-B837-0A79AE32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9724" y="5505155"/>
            <a:ext cx="597669" cy="148141"/>
          </a:xfrm>
          <a:custGeom>
            <a:avLst/>
            <a:gdLst>
              <a:gd name="T0" fmla="*/ 461 w 517"/>
              <a:gd name="T1" fmla="*/ 127 h 128"/>
              <a:gd name="T2" fmla="*/ 461 w 517"/>
              <a:gd name="T3" fmla="*/ 127 h 128"/>
              <a:gd name="T4" fmla="*/ 64 w 517"/>
              <a:gd name="T5" fmla="*/ 127 h 128"/>
              <a:gd name="T6" fmla="*/ 0 w 517"/>
              <a:gd name="T7" fmla="*/ 63 h 128"/>
              <a:gd name="T8" fmla="*/ 0 w 517"/>
              <a:gd name="T9" fmla="*/ 63 h 128"/>
              <a:gd name="T10" fmla="*/ 64 w 517"/>
              <a:gd name="T11" fmla="*/ 0 h 128"/>
              <a:gd name="T12" fmla="*/ 461 w 517"/>
              <a:gd name="T13" fmla="*/ 0 h 128"/>
              <a:gd name="T14" fmla="*/ 516 w 517"/>
              <a:gd name="T15" fmla="*/ 63 h 128"/>
              <a:gd name="T16" fmla="*/ 516 w 517"/>
              <a:gd name="T17" fmla="*/ 63 h 128"/>
              <a:gd name="T18" fmla="*/ 461 w 517"/>
              <a:gd name="T1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7" h="128">
                <a:moveTo>
                  <a:pt x="461" y="127"/>
                </a:moveTo>
                <a:lnTo>
                  <a:pt x="461" y="127"/>
                </a:lnTo>
                <a:cubicBezTo>
                  <a:pt x="64" y="127"/>
                  <a:pt x="64" y="127"/>
                  <a:pt x="64" y="127"/>
                </a:cubicBezTo>
                <a:cubicBezTo>
                  <a:pt x="28" y="127"/>
                  <a:pt x="0" y="100"/>
                  <a:pt x="0" y="63"/>
                </a:cubicBezTo>
                <a:lnTo>
                  <a:pt x="0" y="63"/>
                </a:lnTo>
                <a:cubicBezTo>
                  <a:pt x="0" y="27"/>
                  <a:pt x="28" y="0"/>
                  <a:pt x="64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88" y="0"/>
                  <a:pt x="516" y="27"/>
                  <a:pt x="516" y="63"/>
                </a:cubicBezTo>
                <a:lnTo>
                  <a:pt x="516" y="63"/>
                </a:lnTo>
                <a:cubicBezTo>
                  <a:pt x="516" y="100"/>
                  <a:pt x="488" y="127"/>
                  <a:pt x="461" y="127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54">
            <a:extLst>
              <a:ext uri="{FF2B5EF4-FFF2-40B4-BE49-F238E27FC236}">
                <a16:creationId xmlns:a16="http://schemas.microsoft.com/office/drawing/2014/main" id="{1FA7E36B-8BFF-544C-B1E8-519739EAE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0373" y="5254852"/>
            <a:ext cx="536370" cy="378012"/>
          </a:xfrm>
          <a:custGeom>
            <a:avLst/>
            <a:gdLst>
              <a:gd name="T0" fmla="*/ 271 w 461"/>
              <a:gd name="T1" fmla="*/ 27 h 327"/>
              <a:gd name="T2" fmla="*/ 271 w 461"/>
              <a:gd name="T3" fmla="*/ 27 h 327"/>
              <a:gd name="T4" fmla="*/ 198 w 461"/>
              <a:gd name="T5" fmla="*/ 27 h 327"/>
              <a:gd name="T6" fmla="*/ 108 w 461"/>
              <a:gd name="T7" fmla="*/ 199 h 327"/>
              <a:gd name="T8" fmla="*/ 0 w 461"/>
              <a:gd name="T9" fmla="*/ 326 h 327"/>
              <a:gd name="T10" fmla="*/ 460 w 461"/>
              <a:gd name="T11" fmla="*/ 326 h 327"/>
              <a:gd name="T12" fmla="*/ 379 w 461"/>
              <a:gd name="T13" fmla="*/ 208 h 327"/>
              <a:gd name="T14" fmla="*/ 271 w 461"/>
              <a:gd name="T15" fmla="*/ 27 h 327"/>
              <a:gd name="T16" fmla="*/ 198 w 461"/>
              <a:gd name="T17" fmla="*/ 36 h 327"/>
              <a:gd name="T18" fmla="*/ 108 w 461"/>
              <a:gd name="T19" fmla="*/ 199 h 327"/>
              <a:gd name="T20" fmla="*/ 0 w 461"/>
              <a:gd name="T21" fmla="*/ 326 h 327"/>
              <a:gd name="T22" fmla="*/ 460 w 461"/>
              <a:gd name="T23" fmla="*/ 326 h 327"/>
              <a:gd name="T24" fmla="*/ 370 w 461"/>
              <a:gd name="T25" fmla="*/ 199 h 327"/>
              <a:gd name="T26" fmla="*/ 271 w 461"/>
              <a:gd name="T27" fmla="*/ 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1" h="327">
                <a:moveTo>
                  <a:pt x="271" y="27"/>
                </a:moveTo>
                <a:lnTo>
                  <a:pt x="271" y="27"/>
                </a:lnTo>
                <a:cubicBezTo>
                  <a:pt x="253" y="0"/>
                  <a:pt x="217" y="0"/>
                  <a:pt x="198" y="27"/>
                </a:cubicBezTo>
                <a:cubicBezTo>
                  <a:pt x="180" y="82"/>
                  <a:pt x="144" y="145"/>
                  <a:pt x="108" y="199"/>
                </a:cubicBezTo>
                <a:cubicBezTo>
                  <a:pt x="72" y="253"/>
                  <a:pt x="36" y="289"/>
                  <a:pt x="0" y="326"/>
                </a:cubicBezTo>
                <a:cubicBezTo>
                  <a:pt x="460" y="326"/>
                  <a:pt x="460" y="326"/>
                  <a:pt x="460" y="326"/>
                </a:cubicBezTo>
                <a:cubicBezTo>
                  <a:pt x="433" y="289"/>
                  <a:pt x="406" y="253"/>
                  <a:pt x="379" y="208"/>
                </a:cubicBezTo>
                <a:cubicBezTo>
                  <a:pt x="334" y="154"/>
                  <a:pt x="298" y="91"/>
                  <a:pt x="271" y="27"/>
                </a:cubicBezTo>
                <a:cubicBezTo>
                  <a:pt x="253" y="0"/>
                  <a:pt x="217" y="0"/>
                  <a:pt x="198" y="36"/>
                </a:cubicBezTo>
                <a:cubicBezTo>
                  <a:pt x="180" y="82"/>
                  <a:pt x="144" y="145"/>
                  <a:pt x="108" y="199"/>
                </a:cubicBezTo>
                <a:cubicBezTo>
                  <a:pt x="72" y="253"/>
                  <a:pt x="36" y="289"/>
                  <a:pt x="0" y="326"/>
                </a:cubicBezTo>
                <a:cubicBezTo>
                  <a:pt x="460" y="326"/>
                  <a:pt x="460" y="326"/>
                  <a:pt x="460" y="326"/>
                </a:cubicBezTo>
                <a:cubicBezTo>
                  <a:pt x="433" y="289"/>
                  <a:pt x="397" y="244"/>
                  <a:pt x="370" y="199"/>
                </a:cubicBezTo>
                <a:cubicBezTo>
                  <a:pt x="334" y="136"/>
                  <a:pt x="298" y="82"/>
                  <a:pt x="271" y="27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55">
            <a:extLst>
              <a:ext uri="{FF2B5EF4-FFF2-40B4-BE49-F238E27FC236}">
                <a16:creationId xmlns:a16="http://schemas.microsoft.com/office/drawing/2014/main" id="{9C5FA644-F167-AF41-B4DA-BB0A68DE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1869" y="5122037"/>
            <a:ext cx="1225984" cy="1047193"/>
          </a:xfrm>
          <a:custGeom>
            <a:avLst/>
            <a:gdLst>
              <a:gd name="T0" fmla="*/ 895 w 1058"/>
              <a:gd name="T1" fmla="*/ 208 h 904"/>
              <a:gd name="T2" fmla="*/ 895 w 1058"/>
              <a:gd name="T3" fmla="*/ 208 h 904"/>
              <a:gd name="T4" fmla="*/ 895 w 1058"/>
              <a:gd name="T5" fmla="*/ 0 h 904"/>
              <a:gd name="T6" fmla="*/ 687 w 1058"/>
              <a:gd name="T7" fmla="*/ 0 h 904"/>
              <a:gd name="T8" fmla="*/ 524 w 1058"/>
              <a:gd name="T9" fmla="*/ 163 h 904"/>
              <a:gd name="T10" fmla="*/ 361 w 1058"/>
              <a:gd name="T11" fmla="*/ 0 h 904"/>
              <a:gd name="T12" fmla="*/ 153 w 1058"/>
              <a:gd name="T13" fmla="*/ 0 h 904"/>
              <a:gd name="T14" fmla="*/ 153 w 1058"/>
              <a:gd name="T15" fmla="*/ 208 h 904"/>
              <a:gd name="T16" fmla="*/ 0 w 1058"/>
              <a:gd name="T17" fmla="*/ 370 h 904"/>
              <a:gd name="T18" fmla="*/ 153 w 1058"/>
              <a:gd name="T19" fmla="*/ 533 h 904"/>
              <a:gd name="T20" fmla="*/ 153 w 1058"/>
              <a:gd name="T21" fmla="*/ 740 h 904"/>
              <a:gd name="T22" fmla="*/ 361 w 1058"/>
              <a:gd name="T23" fmla="*/ 740 h 904"/>
              <a:gd name="T24" fmla="*/ 524 w 1058"/>
              <a:gd name="T25" fmla="*/ 903 h 904"/>
              <a:gd name="T26" fmla="*/ 687 w 1058"/>
              <a:gd name="T27" fmla="*/ 740 h 904"/>
              <a:gd name="T28" fmla="*/ 895 w 1058"/>
              <a:gd name="T29" fmla="*/ 740 h 904"/>
              <a:gd name="T30" fmla="*/ 895 w 1058"/>
              <a:gd name="T31" fmla="*/ 533 h 904"/>
              <a:gd name="T32" fmla="*/ 1057 w 1058"/>
              <a:gd name="T33" fmla="*/ 370 h 904"/>
              <a:gd name="T34" fmla="*/ 895 w 1058"/>
              <a:gd name="T35" fmla="*/ 208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58" h="904">
                <a:moveTo>
                  <a:pt x="895" y="208"/>
                </a:moveTo>
                <a:lnTo>
                  <a:pt x="895" y="208"/>
                </a:lnTo>
                <a:cubicBezTo>
                  <a:pt x="895" y="0"/>
                  <a:pt x="895" y="0"/>
                  <a:pt x="895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687" y="90"/>
                  <a:pt x="614" y="163"/>
                  <a:pt x="524" y="163"/>
                </a:cubicBezTo>
                <a:cubicBezTo>
                  <a:pt x="434" y="163"/>
                  <a:pt x="361" y="90"/>
                  <a:pt x="361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208"/>
                  <a:pt x="153" y="208"/>
                  <a:pt x="153" y="208"/>
                </a:cubicBezTo>
                <a:cubicBezTo>
                  <a:pt x="72" y="208"/>
                  <a:pt x="0" y="280"/>
                  <a:pt x="0" y="370"/>
                </a:cubicBezTo>
                <a:cubicBezTo>
                  <a:pt x="0" y="461"/>
                  <a:pt x="72" y="533"/>
                  <a:pt x="153" y="533"/>
                </a:cubicBezTo>
                <a:cubicBezTo>
                  <a:pt x="153" y="740"/>
                  <a:pt x="153" y="740"/>
                  <a:pt x="153" y="740"/>
                </a:cubicBezTo>
                <a:cubicBezTo>
                  <a:pt x="361" y="740"/>
                  <a:pt x="361" y="740"/>
                  <a:pt x="361" y="740"/>
                </a:cubicBezTo>
                <a:cubicBezTo>
                  <a:pt x="361" y="830"/>
                  <a:pt x="434" y="903"/>
                  <a:pt x="524" y="903"/>
                </a:cubicBezTo>
                <a:cubicBezTo>
                  <a:pt x="614" y="903"/>
                  <a:pt x="687" y="830"/>
                  <a:pt x="687" y="740"/>
                </a:cubicBezTo>
                <a:cubicBezTo>
                  <a:pt x="895" y="740"/>
                  <a:pt x="895" y="740"/>
                  <a:pt x="895" y="740"/>
                </a:cubicBezTo>
                <a:cubicBezTo>
                  <a:pt x="895" y="533"/>
                  <a:pt x="895" y="533"/>
                  <a:pt x="895" y="533"/>
                </a:cubicBezTo>
                <a:cubicBezTo>
                  <a:pt x="985" y="533"/>
                  <a:pt x="1057" y="461"/>
                  <a:pt x="1057" y="370"/>
                </a:cubicBezTo>
                <a:cubicBezTo>
                  <a:pt x="1057" y="280"/>
                  <a:pt x="985" y="208"/>
                  <a:pt x="895" y="208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402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o 117">
            <a:extLst>
              <a:ext uri="{FF2B5EF4-FFF2-40B4-BE49-F238E27FC236}">
                <a16:creationId xmlns:a16="http://schemas.microsoft.com/office/drawing/2014/main" id="{1A7BDC29-D194-AC48-BF6F-2DDB50ABAB08}"/>
              </a:ext>
            </a:extLst>
          </p:cNvPr>
          <p:cNvGrpSpPr/>
          <p:nvPr/>
        </p:nvGrpSpPr>
        <p:grpSpPr>
          <a:xfrm>
            <a:off x="2668308" y="685643"/>
            <a:ext cx="19041035" cy="2561450"/>
            <a:chOff x="2668308" y="861425"/>
            <a:chExt cx="19041035" cy="2561450"/>
          </a:xfrm>
        </p:grpSpPr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02A7CD3D-B9EC-8F47-A64B-900D1C343E8D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A43AF90A-7AAD-A246-9017-679FAD5F3D9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8" name="Line 114">
            <a:extLst>
              <a:ext uri="{FF2B5EF4-FFF2-40B4-BE49-F238E27FC236}">
                <a16:creationId xmlns:a16="http://schemas.microsoft.com/office/drawing/2014/main" id="{0355FF90-C419-B949-BD57-C72307FC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60311" y="6709836"/>
            <a:ext cx="3579211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115">
            <a:extLst>
              <a:ext uri="{FF2B5EF4-FFF2-40B4-BE49-F238E27FC236}">
                <a16:creationId xmlns:a16="http://schemas.microsoft.com/office/drawing/2014/main" id="{5CCC5BA0-D33A-824B-AC3F-E65DB9E8D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8177" y="6640111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3 h 116"/>
              <a:gd name="T6" fmla="*/ 53 w 116"/>
              <a:gd name="T7" fmla="*/ 0 h 116"/>
              <a:gd name="T8" fmla="*/ 0 w 116"/>
              <a:gd name="T9" fmla="*/ 53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Line 116">
            <a:extLst>
              <a:ext uri="{FF2B5EF4-FFF2-40B4-BE49-F238E27FC236}">
                <a16:creationId xmlns:a16="http://schemas.microsoft.com/office/drawing/2014/main" id="{5EBC8A26-44C3-5E4D-A9F7-9544D4930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60311" y="9109532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Freeform 117">
            <a:extLst>
              <a:ext uri="{FF2B5EF4-FFF2-40B4-BE49-F238E27FC236}">
                <a16:creationId xmlns:a16="http://schemas.microsoft.com/office/drawing/2014/main" id="{A028AE5E-24DC-894C-B644-31849E78F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8177" y="9033998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4 h 116"/>
              <a:gd name="T6" fmla="*/ 53 w 116"/>
              <a:gd name="T7" fmla="*/ 0 h 116"/>
              <a:gd name="T8" fmla="*/ 0 w 116"/>
              <a:gd name="T9" fmla="*/ 54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Line 120">
            <a:extLst>
              <a:ext uri="{FF2B5EF4-FFF2-40B4-BE49-F238E27FC236}">
                <a16:creationId xmlns:a16="http://schemas.microsoft.com/office/drawing/2014/main" id="{EE62ADD9-5931-F446-9447-322B787375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0813" y="6709836"/>
            <a:ext cx="3590832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Freeform 121">
            <a:extLst>
              <a:ext uri="{FF2B5EF4-FFF2-40B4-BE49-F238E27FC236}">
                <a16:creationId xmlns:a16="http://schemas.microsoft.com/office/drawing/2014/main" id="{F657B166-4BFF-AB45-A3E4-1B22B4AF8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897" y="6640111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3 h 116"/>
              <a:gd name="T6" fmla="*/ 53 w 116"/>
              <a:gd name="T7" fmla="*/ 115 h 116"/>
              <a:gd name="T8" fmla="*/ 115 w 116"/>
              <a:gd name="T9" fmla="*/ 53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Line 122">
            <a:extLst>
              <a:ext uri="{FF2B5EF4-FFF2-40B4-BE49-F238E27FC236}">
                <a16:creationId xmlns:a16="http://schemas.microsoft.com/office/drawing/2014/main" id="{6ED8B207-81C0-FD4B-A772-301DAADF47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0813" y="9109532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123">
            <a:extLst>
              <a:ext uri="{FF2B5EF4-FFF2-40B4-BE49-F238E27FC236}">
                <a16:creationId xmlns:a16="http://schemas.microsoft.com/office/drawing/2014/main" id="{DE77DAF7-51EF-9C41-AA48-4248E6AD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897" y="9033998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4 h 116"/>
              <a:gd name="T6" fmla="*/ 53 w 116"/>
              <a:gd name="T7" fmla="*/ 115 h 116"/>
              <a:gd name="T8" fmla="*/ 115 w 116"/>
              <a:gd name="T9" fmla="*/ 54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82">
            <a:extLst>
              <a:ext uri="{FF2B5EF4-FFF2-40B4-BE49-F238E27FC236}">
                <a16:creationId xmlns:a16="http://schemas.microsoft.com/office/drawing/2014/main" id="{40F3F8AD-EC26-5848-89C1-CAD230C5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411" y="6064879"/>
            <a:ext cx="1284098" cy="1284102"/>
          </a:xfrm>
          <a:custGeom>
            <a:avLst/>
            <a:gdLst>
              <a:gd name="T0" fmla="*/ 865 w 973"/>
              <a:gd name="T1" fmla="*/ 972 h 973"/>
              <a:gd name="T2" fmla="*/ 865 w 973"/>
              <a:gd name="T3" fmla="*/ 972 h 973"/>
              <a:gd name="T4" fmla="*/ 115 w 973"/>
              <a:gd name="T5" fmla="*/ 972 h 973"/>
              <a:gd name="T6" fmla="*/ 0 w 973"/>
              <a:gd name="T7" fmla="*/ 857 h 973"/>
              <a:gd name="T8" fmla="*/ 0 w 973"/>
              <a:gd name="T9" fmla="*/ 115 h 973"/>
              <a:gd name="T10" fmla="*/ 115 w 973"/>
              <a:gd name="T11" fmla="*/ 0 h 973"/>
              <a:gd name="T12" fmla="*/ 865 w 973"/>
              <a:gd name="T13" fmla="*/ 0 h 973"/>
              <a:gd name="T14" fmla="*/ 972 w 973"/>
              <a:gd name="T15" fmla="*/ 115 h 973"/>
              <a:gd name="T16" fmla="*/ 972 w 973"/>
              <a:gd name="T17" fmla="*/ 857 h 973"/>
              <a:gd name="T18" fmla="*/ 865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65" y="972"/>
                </a:moveTo>
                <a:lnTo>
                  <a:pt x="865" y="972"/>
                </a:lnTo>
                <a:cubicBezTo>
                  <a:pt x="115" y="972"/>
                  <a:pt x="115" y="972"/>
                  <a:pt x="115" y="972"/>
                </a:cubicBezTo>
                <a:cubicBezTo>
                  <a:pt x="54" y="972"/>
                  <a:pt x="0" y="926"/>
                  <a:pt x="0" y="85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46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46"/>
                  <a:pt x="972" y="115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26"/>
                  <a:pt x="926" y="972"/>
                  <a:pt x="865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83">
            <a:extLst>
              <a:ext uri="{FF2B5EF4-FFF2-40B4-BE49-F238E27FC236}">
                <a16:creationId xmlns:a16="http://schemas.microsoft.com/office/drawing/2014/main" id="{D095836E-10C7-C042-A612-FE278DCA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411" y="8470387"/>
            <a:ext cx="1284098" cy="1278290"/>
          </a:xfrm>
          <a:custGeom>
            <a:avLst/>
            <a:gdLst>
              <a:gd name="T0" fmla="*/ 865 w 973"/>
              <a:gd name="T1" fmla="*/ 971 h 972"/>
              <a:gd name="T2" fmla="*/ 865 w 973"/>
              <a:gd name="T3" fmla="*/ 971 h 972"/>
              <a:gd name="T4" fmla="*/ 115 w 973"/>
              <a:gd name="T5" fmla="*/ 971 h 972"/>
              <a:gd name="T6" fmla="*/ 0 w 973"/>
              <a:gd name="T7" fmla="*/ 857 h 972"/>
              <a:gd name="T8" fmla="*/ 0 w 973"/>
              <a:gd name="T9" fmla="*/ 107 h 972"/>
              <a:gd name="T10" fmla="*/ 115 w 973"/>
              <a:gd name="T11" fmla="*/ 0 h 972"/>
              <a:gd name="T12" fmla="*/ 865 w 973"/>
              <a:gd name="T13" fmla="*/ 0 h 972"/>
              <a:gd name="T14" fmla="*/ 972 w 973"/>
              <a:gd name="T15" fmla="*/ 107 h 972"/>
              <a:gd name="T16" fmla="*/ 972 w 973"/>
              <a:gd name="T17" fmla="*/ 857 h 972"/>
              <a:gd name="T18" fmla="*/ 865 w 973"/>
              <a:gd name="T19" fmla="*/ 97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2">
                <a:moveTo>
                  <a:pt x="865" y="971"/>
                </a:moveTo>
                <a:lnTo>
                  <a:pt x="865" y="971"/>
                </a:lnTo>
                <a:cubicBezTo>
                  <a:pt x="115" y="971"/>
                  <a:pt x="115" y="971"/>
                  <a:pt x="115" y="971"/>
                </a:cubicBezTo>
                <a:cubicBezTo>
                  <a:pt x="54" y="971"/>
                  <a:pt x="0" y="925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25"/>
                  <a:pt x="926" y="971"/>
                  <a:pt x="865" y="9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85">
            <a:extLst>
              <a:ext uri="{FF2B5EF4-FFF2-40B4-BE49-F238E27FC236}">
                <a16:creationId xmlns:a16="http://schemas.microsoft.com/office/drawing/2014/main" id="{D84CA4AF-0BB6-F34D-8558-E5CADDC0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443" y="6064879"/>
            <a:ext cx="1278290" cy="1284102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57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57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5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46"/>
                  <a:pt x="971" y="115"/>
                </a:cubicBezTo>
                <a:cubicBezTo>
                  <a:pt x="971" y="857"/>
                  <a:pt x="971" y="857"/>
                  <a:pt x="971" y="857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86">
            <a:extLst>
              <a:ext uri="{FF2B5EF4-FFF2-40B4-BE49-F238E27FC236}">
                <a16:creationId xmlns:a16="http://schemas.microsoft.com/office/drawing/2014/main" id="{83996427-94C8-124A-A4D5-89401FDED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443" y="8470387"/>
            <a:ext cx="1278290" cy="1278290"/>
          </a:xfrm>
          <a:custGeom>
            <a:avLst/>
            <a:gdLst>
              <a:gd name="T0" fmla="*/ 857 w 972"/>
              <a:gd name="T1" fmla="*/ 971 h 972"/>
              <a:gd name="T2" fmla="*/ 857 w 972"/>
              <a:gd name="T3" fmla="*/ 971 h 972"/>
              <a:gd name="T4" fmla="*/ 107 w 972"/>
              <a:gd name="T5" fmla="*/ 971 h 972"/>
              <a:gd name="T6" fmla="*/ 0 w 972"/>
              <a:gd name="T7" fmla="*/ 857 h 972"/>
              <a:gd name="T8" fmla="*/ 0 w 972"/>
              <a:gd name="T9" fmla="*/ 107 h 972"/>
              <a:gd name="T10" fmla="*/ 107 w 972"/>
              <a:gd name="T11" fmla="*/ 0 h 972"/>
              <a:gd name="T12" fmla="*/ 857 w 972"/>
              <a:gd name="T13" fmla="*/ 0 h 972"/>
              <a:gd name="T14" fmla="*/ 971 w 972"/>
              <a:gd name="T15" fmla="*/ 107 h 972"/>
              <a:gd name="T16" fmla="*/ 971 w 972"/>
              <a:gd name="T17" fmla="*/ 857 h 972"/>
              <a:gd name="T18" fmla="*/ 857 w 972"/>
              <a:gd name="T19" fmla="*/ 97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2">
                <a:moveTo>
                  <a:pt x="857" y="971"/>
                </a:moveTo>
                <a:lnTo>
                  <a:pt x="857" y="971"/>
                </a:lnTo>
                <a:cubicBezTo>
                  <a:pt x="107" y="971"/>
                  <a:pt x="107" y="971"/>
                  <a:pt x="107" y="971"/>
                </a:cubicBezTo>
                <a:cubicBezTo>
                  <a:pt x="46" y="971"/>
                  <a:pt x="0" y="925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46"/>
                  <a:pt x="971" y="107"/>
                </a:cubicBezTo>
                <a:cubicBezTo>
                  <a:pt x="971" y="857"/>
                  <a:pt x="971" y="857"/>
                  <a:pt x="971" y="857"/>
                </a:cubicBezTo>
                <a:cubicBezTo>
                  <a:pt x="971" y="925"/>
                  <a:pt x="918" y="971"/>
                  <a:pt x="857" y="9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88">
            <a:extLst>
              <a:ext uri="{FF2B5EF4-FFF2-40B4-BE49-F238E27FC236}">
                <a16:creationId xmlns:a16="http://schemas.microsoft.com/office/drawing/2014/main" id="{FCD585D3-3005-6748-9009-69F0652A3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969" y="6721456"/>
            <a:ext cx="203362" cy="296329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1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1 h 223"/>
              <a:gd name="T14" fmla="*/ 153 w 154"/>
              <a:gd name="T15" fmla="*/ 222 h 223"/>
              <a:gd name="T16" fmla="*/ 30 w 154"/>
              <a:gd name="T17" fmla="*/ 191 h 223"/>
              <a:gd name="T18" fmla="*/ 30 w 154"/>
              <a:gd name="T19" fmla="*/ 191 h 223"/>
              <a:gd name="T20" fmla="*/ 122 w 154"/>
              <a:gd name="T21" fmla="*/ 191 h 223"/>
              <a:gd name="T22" fmla="*/ 122 w 154"/>
              <a:gd name="T23" fmla="*/ 31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1 h 223"/>
              <a:gd name="T30" fmla="*/ 30 w 154"/>
              <a:gd name="T31" fmla="*/ 19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1"/>
                </a:cubicBezTo>
                <a:lnTo>
                  <a:pt x="153" y="222"/>
                </a:lnTo>
                <a:close/>
                <a:moveTo>
                  <a:pt x="30" y="191"/>
                </a:moveTo>
                <a:lnTo>
                  <a:pt x="30" y="191"/>
                </a:lnTo>
                <a:cubicBezTo>
                  <a:pt x="122" y="191"/>
                  <a:pt x="122" y="191"/>
                  <a:pt x="122" y="191"/>
                </a:cubicBezTo>
                <a:cubicBezTo>
                  <a:pt x="122" y="31"/>
                  <a:pt x="122" y="31"/>
                  <a:pt x="122" y="31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1"/>
                </a:lnTo>
                <a:lnTo>
                  <a:pt x="30" y="1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89">
            <a:extLst>
              <a:ext uri="{FF2B5EF4-FFF2-40B4-BE49-F238E27FC236}">
                <a16:creationId xmlns:a16="http://schemas.microsoft.com/office/drawing/2014/main" id="{819E0A8B-C559-914C-8924-25E8BADFC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844" y="6640111"/>
            <a:ext cx="598474" cy="371866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8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45 h 284"/>
              <a:gd name="T18" fmla="*/ 398 w 452"/>
              <a:gd name="T19" fmla="*/ 245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6"/>
                  <a:pt x="8" y="38"/>
                  <a:pt x="23" y="38"/>
                </a:cubicBezTo>
                <a:cubicBezTo>
                  <a:pt x="31" y="38"/>
                  <a:pt x="38" y="46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cubicBezTo>
                  <a:pt x="38" y="245"/>
                  <a:pt x="46" y="245"/>
                  <a:pt x="46" y="245"/>
                </a:cubicBez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45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90">
            <a:extLst>
              <a:ext uri="{FF2B5EF4-FFF2-40B4-BE49-F238E27FC236}">
                <a16:creationId xmlns:a16="http://schemas.microsoft.com/office/drawing/2014/main" id="{77D3C3BA-EE5E-624D-B393-3725FCB79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553" y="6396074"/>
            <a:ext cx="674007" cy="273087"/>
          </a:xfrm>
          <a:custGeom>
            <a:avLst/>
            <a:gdLst>
              <a:gd name="T0" fmla="*/ 436 w 513"/>
              <a:gd name="T1" fmla="*/ 207 h 208"/>
              <a:gd name="T2" fmla="*/ 436 w 513"/>
              <a:gd name="T3" fmla="*/ 207 h 208"/>
              <a:gd name="T4" fmla="*/ 375 w 513"/>
              <a:gd name="T5" fmla="*/ 184 h 208"/>
              <a:gd name="T6" fmla="*/ 313 w 513"/>
              <a:gd name="T7" fmla="*/ 207 h 208"/>
              <a:gd name="T8" fmla="*/ 260 w 513"/>
              <a:gd name="T9" fmla="*/ 184 h 208"/>
              <a:gd name="T10" fmla="*/ 199 w 513"/>
              <a:gd name="T11" fmla="*/ 207 h 208"/>
              <a:gd name="T12" fmla="*/ 138 w 513"/>
              <a:gd name="T13" fmla="*/ 184 h 208"/>
              <a:gd name="T14" fmla="*/ 76 w 513"/>
              <a:gd name="T15" fmla="*/ 207 h 208"/>
              <a:gd name="T16" fmla="*/ 0 w 513"/>
              <a:gd name="T17" fmla="*/ 123 h 208"/>
              <a:gd name="T18" fmla="*/ 0 w 513"/>
              <a:gd name="T19" fmla="*/ 123 h 208"/>
              <a:gd name="T20" fmla="*/ 69 w 513"/>
              <a:gd name="T21" fmla="*/ 16 h 208"/>
              <a:gd name="T22" fmla="*/ 107 w 513"/>
              <a:gd name="T23" fmla="*/ 0 h 208"/>
              <a:gd name="T24" fmla="*/ 413 w 513"/>
              <a:gd name="T25" fmla="*/ 0 h 208"/>
              <a:gd name="T26" fmla="*/ 413 w 513"/>
              <a:gd name="T27" fmla="*/ 0 h 208"/>
              <a:gd name="T28" fmla="*/ 444 w 513"/>
              <a:gd name="T29" fmla="*/ 16 h 208"/>
              <a:gd name="T30" fmla="*/ 512 w 513"/>
              <a:gd name="T31" fmla="*/ 123 h 208"/>
              <a:gd name="T32" fmla="*/ 512 w 513"/>
              <a:gd name="T33" fmla="*/ 130 h 208"/>
              <a:gd name="T34" fmla="*/ 444 w 513"/>
              <a:gd name="T35" fmla="*/ 207 h 208"/>
              <a:gd name="T36" fmla="*/ 436 w 513"/>
              <a:gd name="T37" fmla="*/ 207 h 208"/>
              <a:gd name="T38" fmla="*/ 375 w 513"/>
              <a:gd name="T39" fmla="*/ 130 h 208"/>
              <a:gd name="T40" fmla="*/ 375 w 513"/>
              <a:gd name="T41" fmla="*/ 130 h 208"/>
              <a:gd name="T42" fmla="*/ 375 w 513"/>
              <a:gd name="T43" fmla="*/ 130 h 208"/>
              <a:gd name="T44" fmla="*/ 398 w 513"/>
              <a:gd name="T45" fmla="*/ 146 h 208"/>
              <a:gd name="T46" fmla="*/ 436 w 513"/>
              <a:gd name="T47" fmla="*/ 169 h 208"/>
              <a:gd name="T48" fmla="*/ 474 w 513"/>
              <a:gd name="T49" fmla="*/ 130 h 208"/>
              <a:gd name="T50" fmla="*/ 413 w 513"/>
              <a:gd name="T51" fmla="*/ 39 h 208"/>
              <a:gd name="T52" fmla="*/ 107 w 513"/>
              <a:gd name="T53" fmla="*/ 39 h 208"/>
              <a:gd name="T54" fmla="*/ 107 w 513"/>
              <a:gd name="T55" fmla="*/ 39 h 208"/>
              <a:gd name="T56" fmla="*/ 46 w 513"/>
              <a:gd name="T57" fmla="*/ 130 h 208"/>
              <a:gd name="T58" fmla="*/ 76 w 513"/>
              <a:gd name="T59" fmla="*/ 169 h 208"/>
              <a:gd name="T60" fmla="*/ 115 w 513"/>
              <a:gd name="T61" fmla="*/ 146 h 208"/>
              <a:gd name="T62" fmla="*/ 138 w 513"/>
              <a:gd name="T63" fmla="*/ 130 h 208"/>
              <a:gd name="T64" fmla="*/ 138 w 513"/>
              <a:gd name="T65" fmla="*/ 130 h 208"/>
              <a:gd name="T66" fmla="*/ 168 w 513"/>
              <a:gd name="T67" fmla="*/ 146 h 208"/>
              <a:gd name="T68" fmla="*/ 199 w 513"/>
              <a:gd name="T69" fmla="*/ 169 h 208"/>
              <a:gd name="T70" fmla="*/ 237 w 513"/>
              <a:gd name="T71" fmla="*/ 146 h 208"/>
              <a:gd name="T72" fmla="*/ 260 w 513"/>
              <a:gd name="T73" fmla="*/ 130 h 208"/>
              <a:gd name="T74" fmla="*/ 260 w 513"/>
              <a:gd name="T75" fmla="*/ 130 h 208"/>
              <a:gd name="T76" fmla="*/ 283 w 513"/>
              <a:gd name="T77" fmla="*/ 146 h 208"/>
              <a:gd name="T78" fmla="*/ 313 w 513"/>
              <a:gd name="T79" fmla="*/ 169 h 208"/>
              <a:gd name="T80" fmla="*/ 352 w 513"/>
              <a:gd name="T81" fmla="*/ 146 h 208"/>
              <a:gd name="T82" fmla="*/ 375 w 513"/>
              <a:gd name="T83" fmla="*/ 130 h 208"/>
              <a:gd name="T84" fmla="*/ 436 w 513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59" y="199"/>
                  <a:pt x="336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9"/>
                  <a:pt x="0" y="123"/>
                </a:cubicBezTo>
                <a:lnTo>
                  <a:pt x="0" y="123"/>
                </a:lnTo>
                <a:cubicBezTo>
                  <a:pt x="69" y="16"/>
                  <a:pt x="69" y="16"/>
                  <a:pt x="69" y="16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16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2" y="169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2" y="130"/>
                  <a:pt x="398" y="138"/>
                  <a:pt x="398" y="146"/>
                </a:cubicBezTo>
                <a:cubicBezTo>
                  <a:pt x="405" y="161"/>
                  <a:pt x="421" y="169"/>
                  <a:pt x="436" y="169"/>
                </a:cubicBezTo>
                <a:cubicBezTo>
                  <a:pt x="459" y="169"/>
                  <a:pt x="466" y="153"/>
                  <a:pt x="474" y="130"/>
                </a:cubicBezTo>
                <a:cubicBezTo>
                  <a:pt x="413" y="39"/>
                  <a:pt x="413" y="39"/>
                  <a:pt x="413" y="39"/>
                </a:cubicBezTo>
                <a:cubicBezTo>
                  <a:pt x="107" y="39"/>
                  <a:pt x="107" y="39"/>
                  <a:pt x="107" y="39"/>
                </a:cubicBezTo>
                <a:lnTo>
                  <a:pt x="107" y="39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69"/>
                  <a:pt x="107" y="161"/>
                  <a:pt x="115" y="146"/>
                </a:cubicBezTo>
                <a:cubicBezTo>
                  <a:pt x="122" y="138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91">
            <a:extLst>
              <a:ext uri="{FF2B5EF4-FFF2-40B4-BE49-F238E27FC236}">
                <a16:creationId xmlns:a16="http://schemas.microsoft.com/office/drawing/2014/main" id="{0DCB53BA-C33B-DE4A-9352-3682C573F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627" y="9086290"/>
            <a:ext cx="185933" cy="40675"/>
          </a:xfrm>
          <a:custGeom>
            <a:avLst/>
            <a:gdLst>
              <a:gd name="T0" fmla="*/ 138 w 139"/>
              <a:gd name="T1" fmla="*/ 31 h 32"/>
              <a:gd name="T2" fmla="*/ 0 w 139"/>
              <a:gd name="T3" fmla="*/ 31 h 32"/>
              <a:gd name="T4" fmla="*/ 0 w 139"/>
              <a:gd name="T5" fmla="*/ 0 h 32"/>
              <a:gd name="T6" fmla="*/ 138 w 139"/>
              <a:gd name="T7" fmla="*/ 0 h 32"/>
              <a:gd name="T8" fmla="*/ 138 w 139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2">
                <a:moveTo>
                  <a:pt x="138" y="31"/>
                </a:moveTo>
                <a:lnTo>
                  <a:pt x="0" y="31"/>
                </a:lnTo>
                <a:lnTo>
                  <a:pt x="0" y="0"/>
                </a:lnTo>
                <a:lnTo>
                  <a:pt x="138" y="0"/>
                </a:lnTo>
                <a:lnTo>
                  <a:pt x="138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92">
            <a:extLst>
              <a:ext uri="{FF2B5EF4-FFF2-40B4-BE49-F238E27FC236}">
                <a16:creationId xmlns:a16="http://schemas.microsoft.com/office/drawing/2014/main" id="{034DBAEA-6358-9047-940D-150959613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056" y="8975894"/>
            <a:ext cx="185933" cy="325383"/>
          </a:xfrm>
          <a:custGeom>
            <a:avLst/>
            <a:gdLst>
              <a:gd name="T0" fmla="*/ 54 w 139"/>
              <a:gd name="T1" fmla="*/ 0 h 246"/>
              <a:gd name="T2" fmla="*/ 54 w 139"/>
              <a:gd name="T3" fmla="*/ 0 h 246"/>
              <a:gd name="T4" fmla="*/ 0 w 139"/>
              <a:gd name="T5" fmla="*/ 0 h 246"/>
              <a:gd name="T6" fmla="*/ 0 w 139"/>
              <a:gd name="T7" fmla="*/ 31 h 246"/>
              <a:gd name="T8" fmla="*/ 46 w 139"/>
              <a:gd name="T9" fmla="*/ 31 h 246"/>
              <a:gd name="T10" fmla="*/ 54 w 139"/>
              <a:gd name="T11" fmla="*/ 38 h 246"/>
              <a:gd name="T12" fmla="*/ 107 w 139"/>
              <a:gd name="T13" fmla="*/ 92 h 246"/>
              <a:gd name="T14" fmla="*/ 107 w 139"/>
              <a:gd name="T15" fmla="*/ 215 h 246"/>
              <a:gd name="T16" fmla="*/ 23 w 139"/>
              <a:gd name="T17" fmla="*/ 215 h 246"/>
              <a:gd name="T18" fmla="*/ 31 w 139"/>
              <a:gd name="T19" fmla="*/ 230 h 246"/>
              <a:gd name="T20" fmla="*/ 23 w 139"/>
              <a:gd name="T21" fmla="*/ 245 h 246"/>
              <a:gd name="T22" fmla="*/ 107 w 139"/>
              <a:gd name="T23" fmla="*/ 245 h 246"/>
              <a:gd name="T24" fmla="*/ 138 w 139"/>
              <a:gd name="T25" fmla="*/ 215 h 246"/>
              <a:gd name="T26" fmla="*/ 138 w 139"/>
              <a:gd name="T27" fmla="*/ 84 h 246"/>
              <a:gd name="T28" fmla="*/ 130 w 139"/>
              <a:gd name="T29" fmla="*/ 77 h 246"/>
              <a:gd name="T30" fmla="*/ 69 w 139"/>
              <a:gd name="T31" fmla="*/ 8 h 246"/>
              <a:gd name="T32" fmla="*/ 54 w 139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15"/>
                  <a:pt x="107" y="215"/>
                  <a:pt x="107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31" y="222"/>
                  <a:pt x="31" y="230"/>
                </a:cubicBezTo>
                <a:cubicBezTo>
                  <a:pt x="31" y="237"/>
                  <a:pt x="23" y="237"/>
                  <a:pt x="23" y="245"/>
                </a:cubicBezTo>
                <a:cubicBezTo>
                  <a:pt x="107" y="245"/>
                  <a:pt x="107" y="245"/>
                  <a:pt x="107" y="245"/>
                </a:cubicBezTo>
                <a:cubicBezTo>
                  <a:pt x="123" y="245"/>
                  <a:pt x="138" y="230"/>
                  <a:pt x="138" y="215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8" y="84"/>
                  <a:pt x="138" y="84"/>
                  <a:pt x="130" y="77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93">
            <a:extLst>
              <a:ext uri="{FF2B5EF4-FFF2-40B4-BE49-F238E27FC236}">
                <a16:creationId xmlns:a16="http://schemas.microsoft.com/office/drawing/2014/main" id="{4D74E4F0-DEE8-AD40-A97E-DCF05592D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590" y="9260602"/>
            <a:ext cx="203362" cy="52295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7"/>
                  <a:pt x="8" y="15"/>
                </a:cubicBezTo>
                <a:cubicBezTo>
                  <a:pt x="8" y="22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2"/>
                  <a:pt x="146" y="15"/>
                </a:cubicBezTo>
                <a:cubicBezTo>
                  <a:pt x="146" y="7"/>
                  <a:pt x="146" y="0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94">
            <a:extLst>
              <a:ext uri="{FF2B5EF4-FFF2-40B4-BE49-F238E27FC236}">
                <a16:creationId xmlns:a16="http://schemas.microsoft.com/office/drawing/2014/main" id="{DDEDC2AE-B044-C446-ACA2-763F1361F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553" y="8877116"/>
            <a:ext cx="505504" cy="366057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68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38 h 276"/>
              <a:gd name="T20" fmla="*/ 344 w 383"/>
              <a:gd name="T21" fmla="*/ 38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68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0"/>
                  <a:pt x="7" y="38"/>
                  <a:pt x="2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68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95">
            <a:extLst>
              <a:ext uri="{FF2B5EF4-FFF2-40B4-BE49-F238E27FC236}">
                <a16:creationId xmlns:a16="http://schemas.microsoft.com/office/drawing/2014/main" id="{6BF51793-3EDB-6540-B3CE-50B9B5A2C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465" y="9068861"/>
            <a:ext cx="98779" cy="244037"/>
          </a:xfrm>
          <a:custGeom>
            <a:avLst/>
            <a:gdLst>
              <a:gd name="T0" fmla="*/ 69 w 77"/>
              <a:gd name="T1" fmla="*/ 146 h 185"/>
              <a:gd name="T2" fmla="*/ 69 w 77"/>
              <a:gd name="T3" fmla="*/ 146 h 185"/>
              <a:gd name="T4" fmla="*/ 38 w 77"/>
              <a:gd name="T5" fmla="*/ 146 h 185"/>
              <a:gd name="T6" fmla="*/ 38 w 77"/>
              <a:gd name="T7" fmla="*/ 0 h 185"/>
              <a:gd name="T8" fmla="*/ 0 w 77"/>
              <a:gd name="T9" fmla="*/ 0 h 185"/>
              <a:gd name="T10" fmla="*/ 0 w 77"/>
              <a:gd name="T11" fmla="*/ 146 h 185"/>
              <a:gd name="T12" fmla="*/ 7 w 77"/>
              <a:gd name="T13" fmla="*/ 168 h 185"/>
              <a:gd name="T14" fmla="*/ 30 w 77"/>
              <a:gd name="T15" fmla="*/ 184 h 185"/>
              <a:gd name="T16" fmla="*/ 30 w 77"/>
              <a:gd name="T17" fmla="*/ 184 h 185"/>
              <a:gd name="T18" fmla="*/ 76 w 77"/>
              <a:gd name="T19" fmla="*/ 184 h 185"/>
              <a:gd name="T20" fmla="*/ 69 w 77"/>
              <a:gd name="T21" fmla="*/ 161 h 185"/>
              <a:gd name="T22" fmla="*/ 69 w 77"/>
              <a:gd name="T23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85">
                <a:moveTo>
                  <a:pt x="69" y="146"/>
                </a:moveTo>
                <a:lnTo>
                  <a:pt x="69" y="146"/>
                </a:lnTo>
                <a:cubicBezTo>
                  <a:pt x="38" y="146"/>
                  <a:pt x="38" y="146"/>
                  <a:pt x="38" y="146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7" y="168"/>
                </a:cubicBezTo>
                <a:cubicBezTo>
                  <a:pt x="7" y="176"/>
                  <a:pt x="23" y="184"/>
                  <a:pt x="30" y="184"/>
                </a:cubicBezTo>
                <a:lnTo>
                  <a:pt x="30" y="184"/>
                </a:lnTo>
                <a:cubicBezTo>
                  <a:pt x="76" y="184"/>
                  <a:pt x="76" y="184"/>
                  <a:pt x="76" y="184"/>
                </a:cubicBezTo>
                <a:cubicBezTo>
                  <a:pt x="69" y="176"/>
                  <a:pt x="69" y="168"/>
                  <a:pt x="69" y="161"/>
                </a:cubicBezTo>
                <a:cubicBezTo>
                  <a:pt x="69" y="153"/>
                  <a:pt x="69" y="146"/>
                  <a:pt x="69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96">
            <a:extLst>
              <a:ext uri="{FF2B5EF4-FFF2-40B4-BE49-F238E27FC236}">
                <a16:creationId xmlns:a16="http://schemas.microsoft.com/office/drawing/2014/main" id="{19B14175-BC2D-4A41-A2EC-66515E72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90" y="9208311"/>
            <a:ext cx="151071" cy="139450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4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9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97">
            <a:extLst>
              <a:ext uri="{FF2B5EF4-FFF2-40B4-BE49-F238E27FC236}">
                <a16:creationId xmlns:a16="http://schemas.microsoft.com/office/drawing/2014/main" id="{53484032-ED88-874A-8485-01E1917EF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190" y="9208311"/>
            <a:ext cx="139450" cy="139450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98">
            <a:extLst>
              <a:ext uri="{FF2B5EF4-FFF2-40B4-BE49-F238E27FC236}">
                <a16:creationId xmlns:a16="http://schemas.microsoft.com/office/drawing/2014/main" id="{A93C8708-D658-1448-9E97-3A7016310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73" y="8964274"/>
            <a:ext cx="214983" cy="52292"/>
          </a:xfrm>
          <a:custGeom>
            <a:avLst/>
            <a:gdLst>
              <a:gd name="T0" fmla="*/ 146 w 162"/>
              <a:gd name="T1" fmla="*/ 39 h 40"/>
              <a:gd name="T2" fmla="*/ 146 w 162"/>
              <a:gd name="T3" fmla="*/ 39 h 40"/>
              <a:gd name="T4" fmla="*/ 23 w 162"/>
              <a:gd name="T5" fmla="*/ 39 h 40"/>
              <a:gd name="T6" fmla="*/ 0 w 162"/>
              <a:gd name="T7" fmla="*/ 23 h 40"/>
              <a:gd name="T8" fmla="*/ 23 w 162"/>
              <a:gd name="T9" fmla="*/ 0 h 40"/>
              <a:gd name="T10" fmla="*/ 146 w 162"/>
              <a:gd name="T11" fmla="*/ 0 h 40"/>
              <a:gd name="T12" fmla="*/ 161 w 162"/>
              <a:gd name="T13" fmla="*/ 23 h 40"/>
              <a:gd name="T14" fmla="*/ 146 w 162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40">
                <a:moveTo>
                  <a:pt x="146" y="39"/>
                </a:moveTo>
                <a:lnTo>
                  <a:pt x="146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23"/>
                </a:cubicBezTo>
                <a:cubicBezTo>
                  <a:pt x="161" y="31"/>
                  <a:pt x="153" y="39"/>
                  <a:pt x="146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99">
            <a:extLst>
              <a:ext uri="{FF2B5EF4-FFF2-40B4-BE49-F238E27FC236}">
                <a16:creationId xmlns:a16="http://schemas.microsoft.com/office/drawing/2014/main" id="{36985F47-0261-1D43-A62E-88B698DB3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844" y="9045619"/>
            <a:ext cx="104587" cy="40671"/>
          </a:xfrm>
          <a:custGeom>
            <a:avLst/>
            <a:gdLst>
              <a:gd name="T0" fmla="*/ 61 w 78"/>
              <a:gd name="T1" fmla="*/ 30 h 31"/>
              <a:gd name="T2" fmla="*/ 61 w 78"/>
              <a:gd name="T3" fmla="*/ 30 h 31"/>
              <a:gd name="T4" fmla="*/ 15 w 78"/>
              <a:gd name="T5" fmla="*/ 30 h 31"/>
              <a:gd name="T6" fmla="*/ 0 w 78"/>
              <a:gd name="T7" fmla="*/ 15 h 31"/>
              <a:gd name="T8" fmla="*/ 15 w 78"/>
              <a:gd name="T9" fmla="*/ 0 h 31"/>
              <a:gd name="T10" fmla="*/ 61 w 78"/>
              <a:gd name="T11" fmla="*/ 0 h 31"/>
              <a:gd name="T12" fmla="*/ 77 w 78"/>
              <a:gd name="T13" fmla="*/ 15 h 31"/>
              <a:gd name="T14" fmla="*/ 61 w 78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1">
                <a:moveTo>
                  <a:pt x="61" y="30"/>
                </a:moveTo>
                <a:lnTo>
                  <a:pt x="61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7" y="8"/>
                  <a:pt x="77" y="15"/>
                </a:cubicBezTo>
                <a:cubicBezTo>
                  <a:pt x="77" y="23"/>
                  <a:pt x="69" y="30"/>
                  <a:pt x="61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303">
            <a:extLst>
              <a:ext uri="{FF2B5EF4-FFF2-40B4-BE49-F238E27FC236}">
                <a16:creationId xmlns:a16="http://schemas.microsoft.com/office/drawing/2014/main" id="{7886FA4E-8699-534A-8640-8FAF708C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3158" y="6587815"/>
            <a:ext cx="220795" cy="244037"/>
          </a:xfrm>
          <a:custGeom>
            <a:avLst/>
            <a:gdLst>
              <a:gd name="T0" fmla="*/ 8 w 169"/>
              <a:gd name="T1" fmla="*/ 176 h 184"/>
              <a:gd name="T2" fmla="*/ 8 w 169"/>
              <a:gd name="T3" fmla="*/ 176 h 184"/>
              <a:gd name="T4" fmla="*/ 8 w 169"/>
              <a:gd name="T5" fmla="*/ 176 h 184"/>
              <a:gd name="T6" fmla="*/ 8 w 169"/>
              <a:gd name="T7" fmla="*/ 153 h 184"/>
              <a:gd name="T8" fmla="*/ 138 w 169"/>
              <a:gd name="T9" fmla="*/ 7 h 184"/>
              <a:gd name="T10" fmla="*/ 161 w 169"/>
              <a:gd name="T11" fmla="*/ 0 h 184"/>
              <a:gd name="T12" fmla="*/ 161 w 169"/>
              <a:gd name="T13" fmla="*/ 23 h 184"/>
              <a:gd name="T14" fmla="*/ 31 w 169"/>
              <a:gd name="T15" fmla="*/ 176 h 184"/>
              <a:gd name="T16" fmla="*/ 8 w 169"/>
              <a:gd name="T17" fmla="*/ 1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4">
                <a:moveTo>
                  <a:pt x="8" y="176"/>
                </a:moveTo>
                <a:lnTo>
                  <a:pt x="8" y="176"/>
                </a:lnTo>
                <a:lnTo>
                  <a:pt x="8" y="176"/>
                </a:lnTo>
                <a:cubicBezTo>
                  <a:pt x="0" y="168"/>
                  <a:pt x="0" y="160"/>
                  <a:pt x="8" y="153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0"/>
                </a:cubicBezTo>
                <a:cubicBezTo>
                  <a:pt x="168" y="7"/>
                  <a:pt x="168" y="15"/>
                  <a:pt x="161" y="23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23" y="183"/>
                  <a:pt x="15" y="183"/>
                  <a:pt x="8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304">
            <a:extLst>
              <a:ext uri="{FF2B5EF4-FFF2-40B4-BE49-F238E27FC236}">
                <a16:creationId xmlns:a16="http://schemas.microsoft.com/office/drawing/2014/main" id="{722F9D8D-5570-214D-8BDB-09A427B4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3554" y="6721456"/>
            <a:ext cx="139450" cy="133638"/>
          </a:xfrm>
          <a:custGeom>
            <a:avLst/>
            <a:gdLst>
              <a:gd name="T0" fmla="*/ 54 w 108"/>
              <a:gd name="T1" fmla="*/ 100 h 101"/>
              <a:gd name="T2" fmla="*/ 54 w 108"/>
              <a:gd name="T3" fmla="*/ 100 h 101"/>
              <a:gd name="T4" fmla="*/ 0 w 108"/>
              <a:gd name="T5" fmla="*/ 54 h 101"/>
              <a:gd name="T6" fmla="*/ 54 w 108"/>
              <a:gd name="T7" fmla="*/ 0 h 101"/>
              <a:gd name="T8" fmla="*/ 107 w 108"/>
              <a:gd name="T9" fmla="*/ 54 h 101"/>
              <a:gd name="T10" fmla="*/ 54 w 108"/>
              <a:gd name="T11" fmla="*/ 100 h 101"/>
              <a:gd name="T12" fmla="*/ 54 w 108"/>
              <a:gd name="T13" fmla="*/ 31 h 101"/>
              <a:gd name="T14" fmla="*/ 54 w 108"/>
              <a:gd name="T15" fmla="*/ 31 h 101"/>
              <a:gd name="T16" fmla="*/ 31 w 108"/>
              <a:gd name="T17" fmla="*/ 54 h 101"/>
              <a:gd name="T18" fmla="*/ 54 w 108"/>
              <a:gd name="T19" fmla="*/ 69 h 101"/>
              <a:gd name="T20" fmla="*/ 77 w 108"/>
              <a:gd name="T21" fmla="*/ 54 h 101"/>
              <a:gd name="T22" fmla="*/ 54 w 108"/>
              <a:gd name="T23" fmla="*/ 31 h 101"/>
              <a:gd name="T24" fmla="*/ 54 w 108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8"/>
                  <a:pt x="31" y="54"/>
                </a:cubicBezTo>
                <a:cubicBezTo>
                  <a:pt x="31" y="61"/>
                  <a:pt x="46" y="69"/>
                  <a:pt x="54" y="69"/>
                </a:cubicBezTo>
                <a:cubicBezTo>
                  <a:pt x="61" y="69"/>
                  <a:pt x="77" y="61"/>
                  <a:pt x="77" y="54"/>
                </a:cubicBezTo>
                <a:cubicBezTo>
                  <a:pt x="77" y="38"/>
                  <a:pt x="61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305">
            <a:extLst>
              <a:ext uri="{FF2B5EF4-FFF2-40B4-BE49-F238E27FC236}">
                <a16:creationId xmlns:a16="http://schemas.microsoft.com/office/drawing/2014/main" id="{25109FE7-30ED-0941-A48C-BA188FF47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2484" y="6558765"/>
            <a:ext cx="133641" cy="139450"/>
          </a:xfrm>
          <a:custGeom>
            <a:avLst/>
            <a:gdLst>
              <a:gd name="T0" fmla="*/ 54 w 101"/>
              <a:gd name="T1" fmla="*/ 107 h 108"/>
              <a:gd name="T2" fmla="*/ 54 w 101"/>
              <a:gd name="T3" fmla="*/ 107 h 108"/>
              <a:gd name="T4" fmla="*/ 0 w 101"/>
              <a:gd name="T5" fmla="*/ 53 h 108"/>
              <a:gd name="T6" fmla="*/ 54 w 101"/>
              <a:gd name="T7" fmla="*/ 0 h 108"/>
              <a:gd name="T8" fmla="*/ 100 w 101"/>
              <a:gd name="T9" fmla="*/ 53 h 108"/>
              <a:gd name="T10" fmla="*/ 54 w 101"/>
              <a:gd name="T11" fmla="*/ 107 h 108"/>
              <a:gd name="T12" fmla="*/ 54 w 101"/>
              <a:gd name="T13" fmla="*/ 30 h 108"/>
              <a:gd name="T14" fmla="*/ 54 w 101"/>
              <a:gd name="T15" fmla="*/ 30 h 108"/>
              <a:gd name="T16" fmla="*/ 31 w 101"/>
              <a:gd name="T17" fmla="*/ 53 h 108"/>
              <a:gd name="T18" fmla="*/ 54 w 101"/>
              <a:gd name="T19" fmla="*/ 76 h 108"/>
              <a:gd name="T20" fmla="*/ 69 w 101"/>
              <a:gd name="T21" fmla="*/ 53 h 108"/>
              <a:gd name="T22" fmla="*/ 54 w 101"/>
              <a:gd name="T23" fmla="*/ 30 h 108"/>
              <a:gd name="T24" fmla="*/ 54 w 101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77" y="0"/>
                  <a:pt x="100" y="23"/>
                  <a:pt x="100" y="53"/>
                </a:cubicBezTo>
                <a:cubicBezTo>
                  <a:pt x="100" y="84"/>
                  <a:pt x="77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39" y="30"/>
                  <a:pt x="31" y="38"/>
                  <a:pt x="31" y="53"/>
                </a:cubicBezTo>
                <a:cubicBezTo>
                  <a:pt x="31" y="61"/>
                  <a:pt x="39" y="76"/>
                  <a:pt x="54" y="76"/>
                </a:cubicBezTo>
                <a:cubicBezTo>
                  <a:pt x="62" y="76"/>
                  <a:pt x="69" y="61"/>
                  <a:pt x="69" y="53"/>
                </a:cubicBezTo>
                <a:cubicBezTo>
                  <a:pt x="69" y="38"/>
                  <a:pt x="62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306">
            <a:extLst>
              <a:ext uri="{FF2B5EF4-FFF2-40B4-BE49-F238E27FC236}">
                <a16:creationId xmlns:a16="http://schemas.microsoft.com/office/drawing/2014/main" id="{71F39B79-C45E-8B44-9EAA-68A4CD59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330" y="6529711"/>
            <a:ext cx="29050" cy="40675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307">
            <a:extLst>
              <a:ext uri="{FF2B5EF4-FFF2-40B4-BE49-F238E27FC236}">
                <a16:creationId xmlns:a16="http://schemas.microsoft.com/office/drawing/2014/main" id="{209F5704-9BB0-334D-8237-4E8FB29BF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330" y="6611057"/>
            <a:ext cx="29050" cy="69725"/>
          </a:xfrm>
          <a:custGeom>
            <a:avLst/>
            <a:gdLst>
              <a:gd name="T0" fmla="*/ 23 w 24"/>
              <a:gd name="T1" fmla="*/ 54 h 55"/>
              <a:gd name="T2" fmla="*/ 0 w 24"/>
              <a:gd name="T3" fmla="*/ 54 h 55"/>
              <a:gd name="T4" fmla="*/ 0 w 24"/>
              <a:gd name="T5" fmla="*/ 0 h 55"/>
              <a:gd name="T6" fmla="*/ 23 w 24"/>
              <a:gd name="T7" fmla="*/ 0 h 55"/>
              <a:gd name="T8" fmla="*/ 23 w 2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5">
                <a:moveTo>
                  <a:pt x="23" y="54"/>
                </a:moveTo>
                <a:lnTo>
                  <a:pt x="0" y="54"/>
                </a:lnTo>
                <a:lnTo>
                  <a:pt x="0" y="0"/>
                </a:lnTo>
                <a:lnTo>
                  <a:pt x="23" y="0"/>
                </a:lnTo>
                <a:lnTo>
                  <a:pt x="23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308">
            <a:extLst>
              <a:ext uri="{FF2B5EF4-FFF2-40B4-BE49-F238E27FC236}">
                <a16:creationId xmlns:a16="http://schemas.microsoft.com/office/drawing/2014/main" id="{8B56D2E4-F1A7-554A-A849-5ED24F470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330" y="6727265"/>
            <a:ext cx="29050" cy="69725"/>
          </a:xfrm>
          <a:custGeom>
            <a:avLst/>
            <a:gdLst>
              <a:gd name="T0" fmla="*/ 23 w 24"/>
              <a:gd name="T1" fmla="*/ 53 h 54"/>
              <a:gd name="T2" fmla="*/ 0 w 24"/>
              <a:gd name="T3" fmla="*/ 53 h 54"/>
              <a:gd name="T4" fmla="*/ 0 w 24"/>
              <a:gd name="T5" fmla="*/ 0 h 54"/>
              <a:gd name="T6" fmla="*/ 23 w 24"/>
              <a:gd name="T7" fmla="*/ 0 h 54"/>
              <a:gd name="T8" fmla="*/ 23 w 24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4">
                <a:moveTo>
                  <a:pt x="23" y="53"/>
                </a:moveTo>
                <a:lnTo>
                  <a:pt x="0" y="53"/>
                </a:lnTo>
                <a:lnTo>
                  <a:pt x="0" y="0"/>
                </a:lnTo>
                <a:lnTo>
                  <a:pt x="23" y="0"/>
                </a:lnTo>
                <a:lnTo>
                  <a:pt x="23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309">
            <a:extLst>
              <a:ext uri="{FF2B5EF4-FFF2-40B4-BE49-F238E27FC236}">
                <a16:creationId xmlns:a16="http://schemas.microsoft.com/office/drawing/2014/main" id="{E018EC9E-BDEB-8242-A777-5BEF86FE8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330" y="6837664"/>
            <a:ext cx="29050" cy="52292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310">
            <a:extLst>
              <a:ext uri="{FF2B5EF4-FFF2-40B4-BE49-F238E27FC236}">
                <a16:creationId xmlns:a16="http://schemas.microsoft.com/office/drawing/2014/main" id="{C2C7810A-26F0-2B4D-AE0D-26DD59CD0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3584" y="6454178"/>
            <a:ext cx="679819" cy="493883"/>
          </a:xfrm>
          <a:custGeom>
            <a:avLst/>
            <a:gdLst>
              <a:gd name="T0" fmla="*/ 451 w 514"/>
              <a:gd name="T1" fmla="*/ 375 h 376"/>
              <a:gd name="T2" fmla="*/ 451 w 514"/>
              <a:gd name="T3" fmla="*/ 375 h 376"/>
              <a:gd name="T4" fmla="*/ 23 w 514"/>
              <a:gd name="T5" fmla="*/ 375 h 376"/>
              <a:gd name="T6" fmla="*/ 0 w 514"/>
              <a:gd name="T7" fmla="*/ 352 h 376"/>
              <a:gd name="T8" fmla="*/ 0 w 514"/>
              <a:gd name="T9" fmla="*/ 276 h 376"/>
              <a:gd name="T10" fmla="*/ 15 w 514"/>
              <a:gd name="T11" fmla="*/ 253 h 376"/>
              <a:gd name="T12" fmla="*/ 77 w 514"/>
              <a:gd name="T13" fmla="*/ 191 h 376"/>
              <a:gd name="T14" fmla="*/ 15 w 514"/>
              <a:gd name="T15" fmla="*/ 123 h 376"/>
              <a:gd name="T16" fmla="*/ 0 w 514"/>
              <a:gd name="T17" fmla="*/ 107 h 376"/>
              <a:gd name="T18" fmla="*/ 0 w 514"/>
              <a:gd name="T19" fmla="*/ 23 h 376"/>
              <a:gd name="T20" fmla="*/ 23 w 514"/>
              <a:gd name="T21" fmla="*/ 0 h 376"/>
              <a:gd name="T22" fmla="*/ 451 w 514"/>
              <a:gd name="T23" fmla="*/ 0 h 376"/>
              <a:gd name="T24" fmla="*/ 513 w 514"/>
              <a:gd name="T25" fmla="*/ 61 h 376"/>
              <a:gd name="T26" fmla="*/ 513 w 514"/>
              <a:gd name="T27" fmla="*/ 314 h 376"/>
              <a:gd name="T28" fmla="*/ 451 w 514"/>
              <a:gd name="T29" fmla="*/ 375 h 376"/>
              <a:gd name="T30" fmla="*/ 38 w 514"/>
              <a:gd name="T31" fmla="*/ 337 h 376"/>
              <a:gd name="T32" fmla="*/ 38 w 514"/>
              <a:gd name="T33" fmla="*/ 337 h 376"/>
              <a:gd name="T34" fmla="*/ 451 w 514"/>
              <a:gd name="T35" fmla="*/ 337 h 376"/>
              <a:gd name="T36" fmla="*/ 467 w 514"/>
              <a:gd name="T37" fmla="*/ 314 h 376"/>
              <a:gd name="T38" fmla="*/ 467 w 514"/>
              <a:gd name="T39" fmla="*/ 61 h 376"/>
              <a:gd name="T40" fmla="*/ 451 w 514"/>
              <a:gd name="T41" fmla="*/ 38 h 376"/>
              <a:gd name="T42" fmla="*/ 38 w 514"/>
              <a:gd name="T43" fmla="*/ 38 h 376"/>
              <a:gd name="T44" fmla="*/ 38 w 514"/>
              <a:gd name="T45" fmla="*/ 92 h 376"/>
              <a:gd name="T46" fmla="*/ 115 w 514"/>
              <a:gd name="T47" fmla="*/ 191 h 376"/>
              <a:gd name="T48" fmla="*/ 38 w 514"/>
              <a:gd name="T49" fmla="*/ 291 h 376"/>
              <a:gd name="T50" fmla="*/ 451 w 514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8" y="375"/>
                  <a:pt x="0" y="367"/>
                  <a:pt x="0" y="352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60"/>
                  <a:pt x="8" y="253"/>
                  <a:pt x="15" y="253"/>
                </a:cubicBezTo>
                <a:cubicBezTo>
                  <a:pt x="54" y="245"/>
                  <a:pt x="77" y="222"/>
                  <a:pt x="77" y="191"/>
                </a:cubicBezTo>
                <a:cubicBezTo>
                  <a:pt x="77" y="153"/>
                  <a:pt x="54" y="130"/>
                  <a:pt x="15" y="123"/>
                </a:cubicBezTo>
                <a:cubicBezTo>
                  <a:pt x="8" y="123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23"/>
                  <a:pt x="513" y="61"/>
                </a:cubicBezTo>
                <a:cubicBezTo>
                  <a:pt x="513" y="314"/>
                  <a:pt x="513" y="314"/>
                  <a:pt x="513" y="314"/>
                </a:cubicBezTo>
                <a:cubicBezTo>
                  <a:pt x="513" y="352"/>
                  <a:pt x="482" y="375"/>
                  <a:pt x="451" y="375"/>
                </a:cubicBezTo>
                <a:lnTo>
                  <a:pt x="38" y="337"/>
                </a:lnTo>
                <a:lnTo>
                  <a:pt x="38" y="337"/>
                </a:lnTo>
                <a:cubicBezTo>
                  <a:pt x="451" y="337"/>
                  <a:pt x="451" y="337"/>
                  <a:pt x="451" y="337"/>
                </a:cubicBezTo>
                <a:cubicBezTo>
                  <a:pt x="459" y="337"/>
                  <a:pt x="467" y="329"/>
                  <a:pt x="467" y="314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46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0"/>
                  <a:pt x="115" y="138"/>
                  <a:pt x="115" y="191"/>
                </a:cubicBezTo>
                <a:cubicBezTo>
                  <a:pt x="115" y="237"/>
                  <a:pt x="84" y="276"/>
                  <a:pt x="38" y="291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316">
            <a:extLst>
              <a:ext uri="{FF2B5EF4-FFF2-40B4-BE49-F238E27FC236}">
                <a16:creationId xmlns:a16="http://schemas.microsoft.com/office/drawing/2014/main" id="{BC607465-FF21-2C45-BB90-F39BA3057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2088" y="8795770"/>
            <a:ext cx="174312" cy="185933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9 h 139"/>
              <a:gd name="T14" fmla="*/ 130 w 131"/>
              <a:gd name="T15" fmla="*/ 138 h 139"/>
              <a:gd name="T16" fmla="*/ 61 w 131"/>
              <a:gd name="T17" fmla="*/ 46 h 139"/>
              <a:gd name="T18" fmla="*/ 61 w 131"/>
              <a:gd name="T19" fmla="*/ 46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9 h 139"/>
              <a:gd name="T30" fmla="*/ 61 w 131"/>
              <a:gd name="T31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15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9"/>
                </a:cubicBezTo>
                <a:lnTo>
                  <a:pt x="130" y="138"/>
                </a:lnTo>
                <a:close/>
                <a:moveTo>
                  <a:pt x="61" y="46"/>
                </a:moveTo>
                <a:lnTo>
                  <a:pt x="61" y="46"/>
                </a:lnTo>
                <a:cubicBezTo>
                  <a:pt x="54" y="46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92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7" y="46"/>
                  <a:pt x="61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317">
            <a:extLst>
              <a:ext uri="{FF2B5EF4-FFF2-40B4-BE49-F238E27FC236}">
                <a16:creationId xmlns:a16="http://schemas.microsoft.com/office/drawing/2014/main" id="{3A689706-F574-B942-8E21-7321CC9DB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4779" y="8795770"/>
            <a:ext cx="174312" cy="185933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9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46 h 139"/>
              <a:gd name="T28" fmla="*/ 38 w 131"/>
              <a:gd name="T29" fmla="*/ 69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15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92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46"/>
                  <a:pt x="61" y="46"/>
                </a:cubicBezTo>
                <a:cubicBezTo>
                  <a:pt x="45" y="46"/>
                  <a:pt x="38" y="54"/>
                  <a:pt x="38" y="69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318">
            <a:extLst>
              <a:ext uri="{FF2B5EF4-FFF2-40B4-BE49-F238E27FC236}">
                <a16:creationId xmlns:a16="http://schemas.microsoft.com/office/drawing/2014/main" id="{E83058A2-B983-1D45-ABF3-58B56A7B6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5725" y="9150207"/>
            <a:ext cx="52295" cy="244037"/>
          </a:xfrm>
          <a:custGeom>
            <a:avLst/>
            <a:gdLst>
              <a:gd name="T0" fmla="*/ 38 w 39"/>
              <a:gd name="T1" fmla="*/ 184 h 185"/>
              <a:gd name="T2" fmla="*/ 38 w 39"/>
              <a:gd name="T3" fmla="*/ 184 h 185"/>
              <a:gd name="T4" fmla="*/ 0 w 39"/>
              <a:gd name="T5" fmla="*/ 184 h 185"/>
              <a:gd name="T6" fmla="*/ 0 w 39"/>
              <a:gd name="T7" fmla="*/ 23 h 185"/>
              <a:gd name="T8" fmla="*/ 15 w 39"/>
              <a:gd name="T9" fmla="*/ 0 h 185"/>
              <a:gd name="T10" fmla="*/ 38 w 39"/>
              <a:gd name="T11" fmla="*/ 23 h 185"/>
              <a:gd name="T12" fmla="*/ 38 w 39"/>
              <a:gd name="T13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85">
                <a:moveTo>
                  <a:pt x="38" y="184"/>
                </a:moveTo>
                <a:lnTo>
                  <a:pt x="38" y="184"/>
                </a:lnTo>
                <a:cubicBezTo>
                  <a:pt x="0" y="184"/>
                  <a:pt x="0" y="184"/>
                  <a:pt x="0" y="18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23"/>
                </a:cubicBezTo>
                <a:lnTo>
                  <a:pt x="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319">
            <a:extLst>
              <a:ext uri="{FF2B5EF4-FFF2-40B4-BE49-F238E27FC236}">
                <a16:creationId xmlns:a16="http://schemas.microsoft.com/office/drawing/2014/main" id="{5F2DCC48-E958-854C-9E83-F04F8BB8E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5725" y="8958461"/>
            <a:ext cx="52295" cy="139450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320">
            <a:extLst>
              <a:ext uri="{FF2B5EF4-FFF2-40B4-BE49-F238E27FC236}">
                <a16:creationId xmlns:a16="http://schemas.microsoft.com/office/drawing/2014/main" id="{70B55DFD-A82C-3F45-AF07-E1D3FFE4C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067" y="9068861"/>
            <a:ext cx="569420" cy="354433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76 h 269"/>
              <a:gd name="T16" fmla="*/ 23 w 430"/>
              <a:gd name="T17" fmla="*/ 54 h 269"/>
              <a:gd name="T18" fmla="*/ 0 w 430"/>
              <a:gd name="T19" fmla="*/ 76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76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3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3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321">
            <a:extLst>
              <a:ext uri="{FF2B5EF4-FFF2-40B4-BE49-F238E27FC236}">
                <a16:creationId xmlns:a16="http://schemas.microsoft.com/office/drawing/2014/main" id="{5D514B28-BA7F-2148-A1EB-ADEB70295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963" y="8923599"/>
            <a:ext cx="685628" cy="191745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92 h 146"/>
              <a:gd name="T8" fmla="*/ 0 w 522"/>
              <a:gd name="T9" fmla="*/ 61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61 h 146"/>
              <a:gd name="T16" fmla="*/ 521 w 522"/>
              <a:gd name="T17" fmla="*/ 92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61 h 146"/>
              <a:gd name="T26" fmla="*/ 46 w 522"/>
              <a:gd name="T27" fmla="*/ 92 h 146"/>
              <a:gd name="T28" fmla="*/ 62 w 522"/>
              <a:gd name="T29" fmla="*/ 107 h 146"/>
              <a:gd name="T30" fmla="*/ 459 w 522"/>
              <a:gd name="T31" fmla="*/ 107 h 146"/>
              <a:gd name="T32" fmla="*/ 483 w 522"/>
              <a:gd name="T33" fmla="*/ 92 h 146"/>
              <a:gd name="T34" fmla="*/ 483 w 522"/>
              <a:gd name="T35" fmla="*/ 61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22"/>
                  <a:pt x="0" y="9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61"/>
                </a:cubicBezTo>
                <a:cubicBezTo>
                  <a:pt x="521" y="92"/>
                  <a:pt x="521" y="92"/>
                  <a:pt x="521" y="92"/>
                </a:cubicBezTo>
                <a:cubicBezTo>
                  <a:pt x="521" y="122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61"/>
                </a:cubicBezTo>
                <a:cubicBezTo>
                  <a:pt x="46" y="92"/>
                  <a:pt x="46" y="92"/>
                  <a:pt x="46" y="92"/>
                </a:cubicBezTo>
                <a:cubicBezTo>
                  <a:pt x="46" y="100"/>
                  <a:pt x="54" y="107"/>
                  <a:pt x="62" y="107"/>
                </a:cubicBezTo>
                <a:cubicBezTo>
                  <a:pt x="459" y="107"/>
                  <a:pt x="459" y="107"/>
                  <a:pt x="459" y="107"/>
                </a:cubicBezTo>
                <a:cubicBezTo>
                  <a:pt x="475" y="107"/>
                  <a:pt x="483" y="100"/>
                  <a:pt x="483" y="92"/>
                </a:cubicBezTo>
                <a:cubicBezTo>
                  <a:pt x="483" y="61"/>
                  <a:pt x="483" y="61"/>
                  <a:pt x="483" y="61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0E2CD4A6-085C-704C-9E88-E351C198E5FA}"/>
              </a:ext>
            </a:extLst>
          </p:cNvPr>
          <p:cNvGrpSpPr/>
          <p:nvPr/>
        </p:nvGrpSpPr>
        <p:grpSpPr>
          <a:xfrm>
            <a:off x="1182918" y="5958027"/>
            <a:ext cx="4271014" cy="1514064"/>
            <a:chOff x="4247967" y="10620441"/>
            <a:chExt cx="4271014" cy="1514064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46689679-52E2-A24B-AEFA-25A1B1EB626B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3" name="Rectangle 40">
              <a:extLst>
                <a:ext uri="{FF2B5EF4-FFF2-40B4-BE49-F238E27FC236}">
                  <a16:creationId xmlns:a16="http://schemas.microsoft.com/office/drawing/2014/main" id="{0B6472FE-C1EF-7F47-9D34-CE70EAD4016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90488A48-5EBB-C641-9FC8-66CD28488BF8}"/>
              </a:ext>
            </a:extLst>
          </p:cNvPr>
          <p:cNvGrpSpPr/>
          <p:nvPr/>
        </p:nvGrpSpPr>
        <p:grpSpPr>
          <a:xfrm>
            <a:off x="1178198" y="8402434"/>
            <a:ext cx="4256271" cy="1514064"/>
            <a:chOff x="4247967" y="10620441"/>
            <a:chExt cx="4256271" cy="1514064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A4E469D7-941F-CD49-8B50-2E9D5E43B312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6" name="Rectangle 40">
              <a:extLst>
                <a:ext uri="{FF2B5EF4-FFF2-40B4-BE49-F238E27FC236}">
                  <a16:creationId xmlns:a16="http://schemas.microsoft.com/office/drawing/2014/main" id="{632B2AC4-CB22-644D-A981-82F4D62164C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E2CE223A-B363-3E48-8524-35C4FF4C01F7}"/>
              </a:ext>
            </a:extLst>
          </p:cNvPr>
          <p:cNvGrpSpPr/>
          <p:nvPr/>
        </p:nvGrpSpPr>
        <p:grpSpPr>
          <a:xfrm>
            <a:off x="18953284" y="6025979"/>
            <a:ext cx="4236804" cy="1514064"/>
            <a:chOff x="4247967" y="10620441"/>
            <a:chExt cx="4236804" cy="1514064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21694601-E416-0B41-9EE0-2217D5179B7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E21A3827-FD56-724F-9DD1-95F5A545EAD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2419D477-9DEB-6A4A-9507-FF992196960E}"/>
              </a:ext>
            </a:extLst>
          </p:cNvPr>
          <p:cNvGrpSpPr/>
          <p:nvPr/>
        </p:nvGrpSpPr>
        <p:grpSpPr>
          <a:xfrm>
            <a:off x="18962648" y="8414055"/>
            <a:ext cx="4236804" cy="1514064"/>
            <a:chOff x="4247967" y="10620441"/>
            <a:chExt cx="4236804" cy="1514064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E2960203-22E3-104A-88A2-9A6DD212B93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5" name="Rectangle 40">
              <a:extLst>
                <a:ext uri="{FF2B5EF4-FFF2-40B4-BE49-F238E27FC236}">
                  <a16:creationId xmlns:a16="http://schemas.microsoft.com/office/drawing/2014/main" id="{885B8E90-7235-684A-ACF5-D3DC2C93EF6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7CFE89AC-DE31-5E4D-B856-9FB0A660D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773545"/>
              </p:ext>
            </p:extLst>
          </p:nvPr>
        </p:nvGraphicFramePr>
        <p:xfrm>
          <a:off x="7086999" y="4466262"/>
          <a:ext cx="10511847" cy="7007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0" name="Freeform 245">
            <a:extLst>
              <a:ext uri="{FF2B5EF4-FFF2-40B4-BE49-F238E27FC236}">
                <a16:creationId xmlns:a16="http://schemas.microsoft.com/office/drawing/2014/main" id="{D6B04676-1C8D-D842-96D9-B8F5CB287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983" y="7679039"/>
            <a:ext cx="1844083" cy="1844083"/>
          </a:xfrm>
          <a:custGeom>
            <a:avLst/>
            <a:gdLst>
              <a:gd name="T0" fmla="*/ 795 w 1592"/>
              <a:gd name="T1" fmla="*/ 1591 h 1592"/>
              <a:gd name="T2" fmla="*/ 795 w 1592"/>
              <a:gd name="T3" fmla="*/ 1591 h 1592"/>
              <a:gd name="T4" fmla="*/ 0 w 1592"/>
              <a:gd name="T5" fmla="*/ 795 h 1592"/>
              <a:gd name="T6" fmla="*/ 795 w 1592"/>
              <a:gd name="T7" fmla="*/ 0 h 1592"/>
              <a:gd name="T8" fmla="*/ 1591 w 1592"/>
              <a:gd name="T9" fmla="*/ 795 h 1592"/>
              <a:gd name="T10" fmla="*/ 795 w 1592"/>
              <a:gd name="T11" fmla="*/ 1591 h 1592"/>
              <a:gd name="T12" fmla="*/ 795 w 1592"/>
              <a:gd name="T13" fmla="*/ 90 h 1592"/>
              <a:gd name="T14" fmla="*/ 795 w 1592"/>
              <a:gd name="T15" fmla="*/ 90 h 1592"/>
              <a:gd name="T16" fmla="*/ 99 w 1592"/>
              <a:gd name="T17" fmla="*/ 795 h 1592"/>
              <a:gd name="T18" fmla="*/ 795 w 1592"/>
              <a:gd name="T19" fmla="*/ 1491 h 1592"/>
              <a:gd name="T20" fmla="*/ 1491 w 1592"/>
              <a:gd name="T21" fmla="*/ 795 h 1592"/>
              <a:gd name="T22" fmla="*/ 795 w 1592"/>
              <a:gd name="T23" fmla="*/ 9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2" h="1592">
                <a:moveTo>
                  <a:pt x="795" y="1591"/>
                </a:moveTo>
                <a:lnTo>
                  <a:pt x="795" y="1591"/>
                </a:lnTo>
                <a:cubicBezTo>
                  <a:pt x="352" y="1591"/>
                  <a:pt x="0" y="1229"/>
                  <a:pt x="0" y="795"/>
                </a:cubicBezTo>
                <a:cubicBezTo>
                  <a:pt x="0" y="353"/>
                  <a:pt x="352" y="0"/>
                  <a:pt x="795" y="0"/>
                </a:cubicBezTo>
                <a:cubicBezTo>
                  <a:pt x="1229" y="0"/>
                  <a:pt x="1591" y="353"/>
                  <a:pt x="1591" y="795"/>
                </a:cubicBezTo>
                <a:cubicBezTo>
                  <a:pt x="1591" y="1229"/>
                  <a:pt x="1229" y="1591"/>
                  <a:pt x="795" y="1591"/>
                </a:cubicBezTo>
                <a:close/>
                <a:moveTo>
                  <a:pt x="795" y="90"/>
                </a:moveTo>
                <a:lnTo>
                  <a:pt x="795" y="90"/>
                </a:lnTo>
                <a:cubicBezTo>
                  <a:pt x="406" y="90"/>
                  <a:pt x="99" y="407"/>
                  <a:pt x="99" y="795"/>
                </a:cubicBezTo>
                <a:cubicBezTo>
                  <a:pt x="99" y="1175"/>
                  <a:pt x="406" y="1491"/>
                  <a:pt x="795" y="1491"/>
                </a:cubicBezTo>
                <a:cubicBezTo>
                  <a:pt x="1184" y="1491"/>
                  <a:pt x="1491" y="1175"/>
                  <a:pt x="1491" y="795"/>
                </a:cubicBezTo>
                <a:cubicBezTo>
                  <a:pt x="1491" y="407"/>
                  <a:pt x="1184" y="90"/>
                  <a:pt x="795" y="9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46">
            <a:extLst>
              <a:ext uri="{FF2B5EF4-FFF2-40B4-BE49-F238E27FC236}">
                <a16:creationId xmlns:a16="http://schemas.microsoft.com/office/drawing/2014/main" id="{26666679-A4AE-8A4C-AA63-8CBAD16B0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388" y="9405633"/>
            <a:ext cx="107272" cy="965461"/>
          </a:xfrm>
          <a:custGeom>
            <a:avLst/>
            <a:gdLst>
              <a:gd name="T0" fmla="*/ 45 w 91"/>
              <a:gd name="T1" fmla="*/ 832 h 833"/>
              <a:gd name="T2" fmla="*/ 45 w 91"/>
              <a:gd name="T3" fmla="*/ 832 h 833"/>
              <a:gd name="T4" fmla="*/ 0 w 91"/>
              <a:gd name="T5" fmla="*/ 778 h 833"/>
              <a:gd name="T6" fmla="*/ 0 w 91"/>
              <a:gd name="T7" fmla="*/ 46 h 833"/>
              <a:gd name="T8" fmla="*/ 45 w 91"/>
              <a:gd name="T9" fmla="*/ 0 h 833"/>
              <a:gd name="T10" fmla="*/ 90 w 91"/>
              <a:gd name="T11" fmla="*/ 46 h 833"/>
              <a:gd name="T12" fmla="*/ 90 w 91"/>
              <a:gd name="T13" fmla="*/ 778 h 833"/>
              <a:gd name="T14" fmla="*/ 45 w 91"/>
              <a:gd name="T15" fmla="*/ 832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833">
                <a:moveTo>
                  <a:pt x="45" y="832"/>
                </a:moveTo>
                <a:lnTo>
                  <a:pt x="45" y="832"/>
                </a:lnTo>
                <a:cubicBezTo>
                  <a:pt x="18" y="832"/>
                  <a:pt x="0" y="805"/>
                  <a:pt x="0" y="77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18" y="0"/>
                  <a:pt x="45" y="0"/>
                </a:cubicBezTo>
                <a:cubicBezTo>
                  <a:pt x="72" y="0"/>
                  <a:pt x="90" y="19"/>
                  <a:pt x="90" y="46"/>
                </a:cubicBezTo>
                <a:cubicBezTo>
                  <a:pt x="90" y="778"/>
                  <a:pt x="90" y="778"/>
                  <a:pt x="90" y="778"/>
                </a:cubicBezTo>
                <a:cubicBezTo>
                  <a:pt x="90" y="805"/>
                  <a:pt x="72" y="832"/>
                  <a:pt x="45" y="832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47">
            <a:extLst>
              <a:ext uri="{FF2B5EF4-FFF2-40B4-BE49-F238E27FC236}">
                <a16:creationId xmlns:a16="http://schemas.microsoft.com/office/drawing/2014/main" id="{7ACD55A7-EEC8-3441-ACB9-C8A99195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8515" y="10023732"/>
            <a:ext cx="556803" cy="107275"/>
          </a:xfrm>
          <a:custGeom>
            <a:avLst/>
            <a:gdLst>
              <a:gd name="T0" fmla="*/ 425 w 480"/>
              <a:gd name="T1" fmla="*/ 90 h 91"/>
              <a:gd name="T2" fmla="*/ 425 w 480"/>
              <a:gd name="T3" fmla="*/ 90 h 91"/>
              <a:gd name="T4" fmla="*/ 45 w 480"/>
              <a:gd name="T5" fmla="*/ 90 h 91"/>
              <a:gd name="T6" fmla="*/ 0 w 480"/>
              <a:gd name="T7" fmla="*/ 45 h 91"/>
              <a:gd name="T8" fmla="*/ 45 w 480"/>
              <a:gd name="T9" fmla="*/ 0 h 91"/>
              <a:gd name="T10" fmla="*/ 425 w 480"/>
              <a:gd name="T11" fmla="*/ 0 h 91"/>
              <a:gd name="T12" fmla="*/ 479 w 480"/>
              <a:gd name="T13" fmla="*/ 45 h 91"/>
              <a:gd name="T14" fmla="*/ 425 w 480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91">
                <a:moveTo>
                  <a:pt x="425" y="90"/>
                </a:moveTo>
                <a:lnTo>
                  <a:pt x="425" y="90"/>
                </a:lnTo>
                <a:cubicBezTo>
                  <a:pt x="45" y="90"/>
                  <a:pt x="45" y="90"/>
                  <a:pt x="45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52" y="0"/>
                  <a:pt x="479" y="18"/>
                  <a:pt x="479" y="45"/>
                </a:cubicBezTo>
                <a:cubicBezTo>
                  <a:pt x="479" y="72"/>
                  <a:pt x="452" y="90"/>
                  <a:pt x="425" y="9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48">
            <a:extLst>
              <a:ext uri="{FF2B5EF4-FFF2-40B4-BE49-F238E27FC236}">
                <a16:creationId xmlns:a16="http://schemas.microsoft.com/office/drawing/2014/main" id="{902AED2D-ECA9-6F4C-B176-4D3D81B1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6803" y="8230077"/>
            <a:ext cx="1982008" cy="1956468"/>
          </a:xfrm>
          <a:custGeom>
            <a:avLst/>
            <a:gdLst>
              <a:gd name="T0" fmla="*/ 894 w 1709"/>
              <a:gd name="T1" fmla="*/ 1690 h 1691"/>
              <a:gd name="T2" fmla="*/ 894 w 1709"/>
              <a:gd name="T3" fmla="*/ 1690 h 1691"/>
              <a:gd name="T4" fmla="*/ 388 w 1709"/>
              <a:gd name="T5" fmla="*/ 1510 h 1691"/>
              <a:gd name="T6" fmla="*/ 279 w 1709"/>
              <a:gd name="T7" fmla="*/ 389 h 1691"/>
              <a:gd name="T8" fmla="*/ 1400 w 1709"/>
              <a:gd name="T9" fmla="*/ 280 h 1691"/>
              <a:gd name="T10" fmla="*/ 1690 w 1709"/>
              <a:gd name="T11" fmla="*/ 823 h 1691"/>
              <a:gd name="T12" fmla="*/ 1509 w 1709"/>
              <a:gd name="T13" fmla="*/ 1401 h 1691"/>
              <a:gd name="T14" fmla="*/ 1509 w 1709"/>
              <a:gd name="T15" fmla="*/ 1401 h 1691"/>
              <a:gd name="T16" fmla="*/ 966 w 1709"/>
              <a:gd name="T17" fmla="*/ 1690 h 1691"/>
              <a:gd name="T18" fmla="*/ 894 w 1709"/>
              <a:gd name="T19" fmla="*/ 1690 h 1691"/>
              <a:gd name="T20" fmla="*/ 894 w 1709"/>
              <a:gd name="T21" fmla="*/ 199 h 1691"/>
              <a:gd name="T22" fmla="*/ 894 w 1709"/>
              <a:gd name="T23" fmla="*/ 199 h 1691"/>
              <a:gd name="T24" fmla="*/ 352 w 1709"/>
              <a:gd name="T25" fmla="*/ 452 h 1691"/>
              <a:gd name="T26" fmla="*/ 451 w 1709"/>
              <a:gd name="T27" fmla="*/ 1437 h 1691"/>
              <a:gd name="T28" fmla="*/ 957 w 1709"/>
              <a:gd name="T29" fmla="*/ 1591 h 1691"/>
              <a:gd name="T30" fmla="*/ 1436 w 1709"/>
              <a:gd name="T31" fmla="*/ 1338 h 1691"/>
              <a:gd name="T32" fmla="*/ 1436 w 1709"/>
              <a:gd name="T33" fmla="*/ 1338 h 1691"/>
              <a:gd name="T34" fmla="*/ 1590 w 1709"/>
              <a:gd name="T35" fmla="*/ 832 h 1691"/>
              <a:gd name="T36" fmla="*/ 1337 w 1709"/>
              <a:gd name="T37" fmla="*/ 362 h 1691"/>
              <a:gd name="T38" fmla="*/ 894 w 1709"/>
              <a:gd name="T39" fmla="*/ 199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09" h="1691">
                <a:moveTo>
                  <a:pt x="894" y="1690"/>
                </a:moveTo>
                <a:lnTo>
                  <a:pt x="894" y="1690"/>
                </a:lnTo>
                <a:cubicBezTo>
                  <a:pt x="704" y="1690"/>
                  <a:pt x="532" y="1627"/>
                  <a:pt x="388" y="1510"/>
                </a:cubicBezTo>
                <a:cubicBezTo>
                  <a:pt x="44" y="1229"/>
                  <a:pt x="0" y="732"/>
                  <a:pt x="279" y="389"/>
                </a:cubicBezTo>
                <a:cubicBezTo>
                  <a:pt x="560" y="54"/>
                  <a:pt x="1057" y="0"/>
                  <a:pt x="1400" y="280"/>
                </a:cubicBezTo>
                <a:cubicBezTo>
                  <a:pt x="1563" y="416"/>
                  <a:pt x="1663" y="606"/>
                  <a:pt x="1690" y="823"/>
                </a:cubicBezTo>
                <a:cubicBezTo>
                  <a:pt x="1708" y="1030"/>
                  <a:pt x="1644" y="1238"/>
                  <a:pt x="1509" y="1401"/>
                </a:cubicBezTo>
                <a:lnTo>
                  <a:pt x="1509" y="1401"/>
                </a:lnTo>
                <a:cubicBezTo>
                  <a:pt x="1373" y="1564"/>
                  <a:pt x="1183" y="1672"/>
                  <a:pt x="966" y="1690"/>
                </a:cubicBezTo>
                <a:cubicBezTo>
                  <a:pt x="939" y="1690"/>
                  <a:pt x="921" y="1690"/>
                  <a:pt x="894" y="1690"/>
                </a:cubicBezTo>
                <a:close/>
                <a:moveTo>
                  <a:pt x="894" y="199"/>
                </a:moveTo>
                <a:lnTo>
                  <a:pt x="894" y="199"/>
                </a:lnTo>
                <a:cubicBezTo>
                  <a:pt x="695" y="199"/>
                  <a:pt x="496" y="289"/>
                  <a:pt x="352" y="452"/>
                </a:cubicBezTo>
                <a:cubicBezTo>
                  <a:pt x="108" y="750"/>
                  <a:pt x="153" y="1193"/>
                  <a:pt x="451" y="1437"/>
                </a:cubicBezTo>
                <a:cubicBezTo>
                  <a:pt x="596" y="1555"/>
                  <a:pt x="777" y="1609"/>
                  <a:pt x="957" y="1591"/>
                </a:cubicBezTo>
                <a:cubicBezTo>
                  <a:pt x="1147" y="1573"/>
                  <a:pt x="1310" y="1482"/>
                  <a:pt x="1436" y="1338"/>
                </a:cubicBezTo>
                <a:lnTo>
                  <a:pt x="1436" y="1338"/>
                </a:lnTo>
                <a:cubicBezTo>
                  <a:pt x="1554" y="1202"/>
                  <a:pt x="1608" y="1012"/>
                  <a:pt x="1590" y="832"/>
                </a:cubicBezTo>
                <a:cubicBezTo>
                  <a:pt x="1572" y="642"/>
                  <a:pt x="1482" y="479"/>
                  <a:pt x="1337" y="362"/>
                </a:cubicBezTo>
                <a:cubicBezTo>
                  <a:pt x="1211" y="253"/>
                  <a:pt x="1048" y="199"/>
                  <a:pt x="894" y="19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49">
            <a:extLst>
              <a:ext uri="{FF2B5EF4-FFF2-40B4-BE49-F238E27FC236}">
                <a16:creationId xmlns:a16="http://schemas.microsoft.com/office/drawing/2014/main" id="{F42661BB-9C81-5A4F-BFC3-5465F1D8D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176" y="7898041"/>
            <a:ext cx="658965" cy="766240"/>
          </a:xfrm>
          <a:custGeom>
            <a:avLst/>
            <a:gdLst>
              <a:gd name="T0" fmla="*/ 54 w 571"/>
              <a:gd name="T1" fmla="*/ 660 h 661"/>
              <a:gd name="T2" fmla="*/ 54 w 571"/>
              <a:gd name="T3" fmla="*/ 660 h 661"/>
              <a:gd name="T4" fmla="*/ 18 w 571"/>
              <a:gd name="T5" fmla="*/ 651 h 661"/>
              <a:gd name="T6" fmla="*/ 9 w 571"/>
              <a:gd name="T7" fmla="*/ 578 h 661"/>
              <a:gd name="T8" fmla="*/ 416 w 571"/>
              <a:gd name="T9" fmla="*/ 90 h 661"/>
              <a:gd name="T10" fmla="*/ 280 w 571"/>
              <a:gd name="T11" fmla="*/ 90 h 661"/>
              <a:gd name="T12" fmla="*/ 235 w 571"/>
              <a:gd name="T13" fmla="*/ 45 h 661"/>
              <a:gd name="T14" fmla="*/ 280 w 571"/>
              <a:gd name="T15" fmla="*/ 0 h 661"/>
              <a:gd name="T16" fmla="*/ 515 w 571"/>
              <a:gd name="T17" fmla="*/ 0 h 661"/>
              <a:gd name="T18" fmla="*/ 561 w 571"/>
              <a:gd name="T19" fmla="*/ 27 h 661"/>
              <a:gd name="T20" fmla="*/ 551 w 571"/>
              <a:gd name="T21" fmla="*/ 72 h 661"/>
              <a:gd name="T22" fmla="*/ 91 w 571"/>
              <a:gd name="T23" fmla="*/ 642 h 661"/>
              <a:gd name="T24" fmla="*/ 54 w 571"/>
              <a:gd name="T25" fmla="*/ 6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1" h="661">
                <a:moveTo>
                  <a:pt x="54" y="660"/>
                </a:moveTo>
                <a:lnTo>
                  <a:pt x="54" y="660"/>
                </a:lnTo>
                <a:cubicBezTo>
                  <a:pt x="36" y="660"/>
                  <a:pt x="27" y="651"/>
                  <a:pt x="18" y="651"/>
                </a:cubicBezTo>
                <a:cubicBezTo>
                  <a:pt x="0" y="632"/>
                  <a:pt x="0" y="596"/>
                  <a:pt x="9" y="578"/>
                </a:cubicBezTo>
                <a:cubicBezTo>
                  <a:pt x="416" y="90"/>
                  <a:pt x="416" y="90"/>
                  <a:pt x="416" y="90"/>
                </a:cubicBezTo>
                <a:cubicBezTo>
                  <a:pt x="280" y="90"/>
                  <a:pt x="280" y="90"/>
                  <a:pt x="280" y="90"/>
                </a:cubicBezTo>
                <a:cubicBezTo>
                  <a:pt x="253" y="90"/>
                  <a:pt x="235" y="72"/>
                  <a:pt x="235" y="45"/>
                </a:cubicBezTo>
                <a:cubicBezTo>
                  <a:pt x="235" y="18"/>
                  <a:pt x="253" y="0"/>
                  <a:pt x="28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33" y="0"/>
                  <a:pt x="551" y="9"/>
                  <a:pt x="561" y="27"/>
                </a:cubicBezTo>
                <a:cubicBezTo>
                  <a:pt x="570" y="45"/>
                  <a:pt x="561" y="63"/>
                  <a:pt x="551" y="72"/>
                </a:cubicBezTo>
                <a:cubicBezTo>
                  <a:pt x="91" y="642"/>
                  <a:pt x="91" y="642"/>
                  <a:pt x="91" y="642"/>
                </a:cubicBezTo>
                <a:cubicBezTo>
                  <a:pt x="81" y="651"/>
                  <a:pt x="63" y="660"/>
                  <a:pt x="54" y="66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50">
            <a:extLst>
              <a:ext uri="{FF2B5EF4-FFF2-40B4-BE49-F238E27FC236}">
                <a16:creationId xmlns:a16="http://schemas.microsoft.com/office/drawing/2014/main" id="{CD74AC1B-0EEE-024D-B261-8908346B0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5436" y="7887825"/>
            <a:ext cx="168571" cy="388228"/>
          </a:xfrm>
          <a:custGeom>
            <a:avLst/>
            <a:gdLst>
              <a:gd name="T0" fmla="*/ 90 w 146"/>
              <a:gd name="T1" fmla="*/ 334 h 335"/>
              <a:gd name="T2" fmla="*/ 90 w 146"/>
              <a:gd name="T3" fmla="*/ 334 h 335"/>
              <a:gd name="T4" fmla="*/ 45 w 146"/>
              <a:gd name="T5" fmla="*/ 298 h 335"/>
              <a:gd name="T6" fmla="*/ 9 w 146"/>
              <a:gd name="T7" fmla="*/ 63 h 335"/>
              <a:gd name="T8" fmla="*/ 45 w 146"/>
              <a:gd name="T9" fmla="*/ 9 h 335"/>
              <a:gd name="T10" fmla="*/ 100 w 146"/>
              <a:gd name="T11" fmla="*/ 45 h 335"/>
              <a:gd name="T12" fmla="*/ 136 w 146"/>
              <a:gd name="T13" fmla="*/ 280 h 335"/>
              <a:gd name="T14" fmla="*/ 100 w 146"/>
              <a:gd name="T15" fmla="*/ 334 h 335"/>
              <a:gd name="T16" fmla="*/ 90 w 146"/>
              <a:gd name="T17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335">
                <a:moveTo>
                  <a:pt x="90" y="334"/>
                </a:moveTo>
                <a:lnTo>
                  <a:pt x="90" y="334"/>
                </a:lnTo>
                <a:cubicBezTo>
                  <a:pt x="64" y="334"/>
                  <a:pt x="45" y="316"/>
                  <a:pt x="45" y="298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36"/>
                  <a:pt x="18" y="9"/>
                  <a:pt x="45" y="9"/>
                </a:cubicBezTo>
                <a:cubicBezTo>
                  <a:pt x="72" y="0"/>
                  <a:pt x="100" y="18"/>
                  <a:pt x="100" y="45"/>
                </a:cubicBezTo>
                <a:cubicBezTo>
                  <a:pt x="136" y="280"/>
                  <a:pt x="136" y="280"/>
                  <a:pt x="136" y="280"/>
                </a:cubicBezTo>
                <a:cubicBezTo>
                  <a:pt x="145" y="307"/>
                  <a:pt x="127" y="334"/>
                  <a:pt x="100" y="334"/>
                </a:cubicBezTo>
                <a:lnTo>
                  <a:pt x="90" y="334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51">
            <a:extLst>
              <a:ext uri="{FF2B5EF4-FFF2-40B4-BE49-F238E27FC236}">
                <a16:creationId xmlns:a16="http://schemas.microsoft.com/office/drawing/2014/main" id="{F3776B7B-646C-804B-8FED-0D34DB666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6920" y="5523824"/>
            <a:ext cx="674291" cy="1369016"/>
          </a:xfrm>
          <a:custGeom>
            <a:avLst/>
            <a:gdLst>
              <a:gd name="T0" fmla="*/ 416 w 580"/>
              <a:gd name="T1" fmla="*/ 1183 h 1184"/>
              <a:gd name="T2" fmla="*/ 416 w 580"/>
              <a:gd name="T3" fmla="*/ 1183 h 1184"/>
              <a:gd name="T4" fmla="*/ 163 w 580"/>
              <a:gd name="T5" fmla="*/ 1183 h 1184"/>
              <a:gd name="T6" fmla="*/ 0 w 580"/>
              <a:gd name="T7" fmla="*/ 1020 h 1184"/>
              <a:gd name="T8" fmla="*/ 0 w 580"/>
              <a:gd name="T9" fmla="*/ 162 h 1184"/>
              <a:gd name="T10" fmla="*/ 163 w 580"/>
              <a:gd name="T11" fmla="*/ 0 h 1184"/>
              <a:gd name="T12" fmla="*/ 416 w 580"/>
              <a:gd name="T13" fmla="*/ 0 h 1184"/>
              <a:gd name="T14" fmla="*/ 579 w 580"/>
              <a:gd name="T15" fmla="*/ 162 h 1184"/>
              <a:gd name="T16" fmla="*/ 579 w 580"/>
              <a:gd name="T17" fmla="*/ 1020 h 1184"/>
              <a:gd name="T18" fmla="*/ 416 w 580"/>
              <a:gd name="T19" fmla="*/ 1183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0" h="1184">
                <a:moveTo>
                  <a:pt x="416" y="1183"/>
                </a:moveTo>
                <a:lnTo>
                  <a:pt x="416" y="1183"/>
                </a:lnTo>
                <a:cubicBezTo>
                  <a:pt x="163" y="1183"/>
                  <a:pt x="163" y="1183"/>
                  <a:pt x="163" y="1183"/>
                </a:cubicBezTo>
                <a:cubicBezTo>
                  <a:pt x="73" y="1183"/>
                  <a:pt x="0" y="1111"/>
                  <a:pt x="0" y="102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73" y="0"/>
                  <a:pt x="163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506" y="0"/>
                  <a:pt x="579" y="72"/>
                  <a:pt x="579" y="162"/>
                </a:cubicBezTo>
                <a:cubicBezTo>
                  <a:pt x="579" y="1020"/>
                  <a:pt x="579" y="1020"/>
                  <a:pt x="579" y="1020"/>
                </a:cubicBezTo>
                <a:cubicBezTo>
                  <a:pt x="579" y="1111"/>
                  <a:pt x="506" y="1183"/>
                  <a:pt x="416" y="1183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52">
            <a:extLst>
              <a:ext uri="{FF2B5EF4-FFF2-40B4-BE49-F238E27FC236}">
                <a16:creationId xmlns:a16="http://schemas.microsoft.com/office/drawing/2014/main" id="{36E01205-A5B8-A944-A6DD-01C48A930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5404" y="5523824"/>
            <a:ext cx="817323" cy="137922"/>
          </a:xfrm>
          <a:custGeom>
            <a:avLst/>
            <a:gdLst>
              <a:gd name="T0" fmla="*/ 642 w 706"/>
              <a:gd name="T1" fmla="*/ 117 h 118"/>
              <a:gd name="T2" fmla="*/ 642 w 706"/>
              <a:gd name="T3" fmla="*/ 117 h 118"/>
              <a:gd name="T4" fmla="*/ 63 w 706"/>
              <a:gd name="T5" fmla="*/ 117 h 118"/>
              <a:gd name="T6" fmla="*/ 0 w 706"/>
              <a:gd name="T7" fmla="*/ 63 h 118"/>
              <a:gd name="T8" fmla="*/ 0 w 706"/>
              <a:gd name="T9" fmla="*/ 63 h 118"/>
              <a:gd name="T10" fmla="*/ 63 w 706"/>
              <a:gd name="T11" fmla="*/ 0 h 118"/>
              <a:gd name="T12" fmla="*/ 642 w 706"/>
              <a:gd name="T13" fmla="*/ 0 h 118"/>
              <a:gd name="T14" fmla="*/ 705 w 706"/>
              <a:gd name="T15" fmla="*/ 63 h 118"/>
              <a:gd name="T16" fmla="*/ 705 w 706"/>
              <a:gd name="T17" fmla="*/ 63 h 118"/>
              <a:gd name="T18" fmla="*/ 642 w 706"/>
              <a:gd name="T1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118">
                <a:moveTo>
                  <a:pt x="642" y="117"/>
                </a:moveTo>
                <a:lnTo>
                  <a:pt x="642" y="117"/>
                </a:lnTo>
                <a:cubicBezTo>
                  <a:pt x="63" y="117"/>
                  <a:pt x="63" y="117"/>
                  <a:pt x="63" y="117"/>
                </a:cubicBezTo>
                <a:cubicBezTo>
                  <a:pt x="27" y="117"/>
                  <a:pt x="0" y="90"/>
                  <a:pt x="0" y="63"/>
                </a:cubicBez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78" y="0"/>
                  <a:pt x="705" y="27"/>
                  <a:pt x="705" y="63"/>
                </a:cubicBezTo>
                <a:lnTo>
                  <a:pt x="705" y="63"/>
                </a:lnTo>
                <a:cubicBezTo>
                  <a:pt x="705" y="90"/>
                  <a:pt x="678" y="117"/>
                  <a:pt x="642" y="117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53">
            <a:extLst>
              <a:ext uri="{FF2B5EF4-FFF2-40B4-BE49-F238E27FC236}">
                <a16:creationId xmlns:a16="http://schemas.microsoft.com/office/drawing/2014/main" id="{A99684F6-E676-C049-B837-0A79AE32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7570" y="5416549"/>
            <a:ext cx="597669" cy="148141"/>
          </a:xfrm>
          <a:custGeom>
            <a:avLst/>
            <a:gdLst>
              <a:gd name="T0" fmla="*/ 461 w 517"/>
              <a:gd name="T1" fmla="*/ 127 h 128"/>
              <a:gd name="T2" fmla="*/ 461 w 517"/>
              <a:gd name="T3" fmla="*/ 127 h 128"/>
              <a:gd name="T4" fmla="*/ 64 w 517"/>
              <a:gd name="T5" fmla="*/ 127 h 128"/>
              <a:gd name="T6" fmla="*/ 0 w 517"/>
              <a:gd name="T7" fmla="*/ 63 h 128"/>
              <a:gd name="T8" fmla="*/ 0 w 517"/>
              <a:gd name="T9" fmla="*/ 63 h 128"/>
              <a:gd name="T10" fmla="*/ 64 w 517"/>
              <a:gd name="T11" fmla="*/ 0 h 128"/>
              <a:gd name="T12" fmla="*/ 461 w 517"/>
              <a:gd name="T13" fmla="*/ 0 h 128"/>
              <a:gd name="T14" fmla="*/ 516 w 517"/>
              <a:gd name="T15" fmla="*/ 63 h 128"/>
              <a:gd name="T16" fmla="*/ 516 w 517"/>
              <a:gd name="T17" fmla="*/ 63 h 128"/>
              <a:gd name="T18" fmla="*/ 461 w 517"/>
              <a:gd name="T1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7" h="128">
                <a:moveTo>
                  <a:pt x="461" y="127"/>
                </a:moveTo>
                <a:lnTo>
                  <a:pt x="461" y="127"/>
                </a:lnTo>
                <a:cubicBezTo>
                  <a:pt x="64" y="127"/>
                  <a:pt x="64" y="127"/>
                  <a:pt x="64" y="127"/>
                </a:cubicBezTo>
                <a:cubicBezTo>
                  <a:pt x="28" y="127"/>
                  <a:pt x="0" y="100"/>
                  <a:pt x="0" y="63"/>
                </a:cubicBezTo>
                <a:lnTo>
                  <a:pt x="0" y="63"/>
                </a:lnTo>
                <a:cubicBezTo>
                  <a:pt x="0" y="27"/>
                  <a:pt x="28" y="0"/>
                  <a:pt x="64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88" y="0"/>
                  <a:pt x="516" y="27"/>
                  <a:pt x="516" y="63"/>
                </a:cubicBezTo>
                <a:lnTo>
                  <a:pt x="516" y="63"/>
                </a:lnTo>
                <a:cubicBezTo>
                  <a:pt x="516" y="100"/>
                  <a:pt x="488" y="127"/>
                  <a:pt x="461" y="127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54">
            <a:extLst>
              <a:ext uri="{FF2B5EF4-FFF2-40B4-BE49-F238E27FC236}">
                <a16:creationId xmlns:a16="http://schemas.microsoft.com/office/drawing/2014/main" id="{1FA7E36B-8BFF-544C-B1E8-519739EAE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219" y="5166246"/>
            <a:ext cx="536370" cy="378012"/>
          </a:xfrm>
          <a:custGeom>
            <a:avLst/>
            <a:gdLst>
              <a:gd name="T0" fmla="*/ 271 w 461"/>
              <a:gd name="T1" fmla="*/ 27 h 327"/>
              <a:gd name="T2" fmla="*/ 271 w 461"/>
              <a:gd name="T3" fmla="*/ 27 h 327"/>
              <a:gd name="T4" fmla="*/ 198 w 461"/>
              <a:gd name="T5" fmla="*/ 27 h 327"/>
              <a:gd name="T6" fmla="*/ 108 w 461"/>
              <a:gd name="T7" fmla="*/ 199 h 327"/>
              <a:gd name="T8" fmla="*/ 0 w 461"/>
              <a:gd name="T9" fmla="*/ 326 h 327"/>
              <a:gd name="T10" fmla="*/ 460 w 461"/>
              <a:gd name="T11" fmla="*/ 326 h 327"/>
              <a:gd name="T12" fmla="*/ 379 w 461"/>
              <a:gd name="T13" fmla="*/ 208 h 327"/>
              <a:gd name="T14" fmla="*/ 271 w 461"/>
              <a:gd name="T15" fmla="*/ 27 h 327"/>
              <a:gd name="T16" fmla="*/ 198 w 461"/>
              <a:gd name="T17" fmla="*/ 36 h 327"/>
              <a:gd name="T18" fmla="*/ 108 w 461"/>
              <a:gd name="T19" fmla="*/ 199 h 327"/>
              <a:gd name="T20" fmla="*/ 0 w 461"/>
              <a:gd name="T21" fmla="*/ 326 h 327"/>
              <a:gd name="T22" fmla="*/ 460 w 461"/>
              <a:gd name="T23" fmla="*/ 326 h 327"/>
              <a:gd name="T24" fmla="*/ 370 w 461"/>
              <a:gd name="T25" fmla="*/ 199 h 327"/>
              <a:gd name="T26" fmla="*/ 271 w 461"/>
              <a:gd name="T27" fmla="*/ 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1" h="327">
                <a:moveTo>
                  <a:pt x="271" y="27"/>
                </a:moveTo>
                <a:lnTo>
                  <a:pt x="271" y="27"/>
                </a:lnTo>
                <a:cubicBezTo>
                  <a:pt x="253" y="0"/>
                  <a:pt x="217" y="0"/>
                  <a:pt x="198" y="27"/>
                </a:cubicBezTo>
                <a:cubicBezTo>
                  <a:pt x="180" y="82"/>
                  <a:pt x="144" y="145"/>
                  <a:pt x="108" y="199"/>
                </a:cubicBezTo>
                <a:cubicBezTo>
                  <a:pt x="72" y="253"/>
                  <a:pt x="36" y="289"/>
                  <a:pt x="0" y="326"/>
                </a:cubicBezTo>
                <a:cubicBezTo>
                  <a:pt x="460" y="326"/>
                  <a:pt x="460" y="326"/>
                  <a:pt x="460" y="326"/>
                </a:cubicBezTo>
                <a:cubicBezTo>
                  <a:pt x="433" y="289"/>
                  <a:pt x="406" y="253"/>
                  <a:pt x="379" y="208"/>
                </a:cubicBezTo>
                <a:cubicBezTo>
                  <a:pt x="334" y="154"/>
                  <a:pt x="298" y="91"/>
                  <a:pt x="271" y="27"/>
                </a:cubicBezTo>
                <a:cubicBezTo>
                  <a:pt x="253" y="0"/>
                  <a:pt x="217" y="0"/>
                  <a:pt x="198" y="36"/>
                </a:cubicBezTo>
                <a:cubicBezTo>
                  <a:pt x="180" y="82"/>
                  <a:pt x="144" y="145"/>
                  <a:pt x="108" y="199"/>
                </a:cubicBezTo>
                <a:cubicBezTo>
                  <a:pt x="72" y="253"/>
                  <a:pt x="36" y="289"/>
                  <a:pt x="0" y="326"/>
                </a:cubicBezTo>
                <a:cubicBezTo>
                  <a:pt x="460" y="326"/>
                  <a:pt x="460" y="326"/>
                  <a:pt x="460" y="326"/>
                </a:cubicBezTo>
                <a:cubicBezTo>
                  <a:pt x="433" y="289"/>
                  <a:pt x="397" y="244"/>
                  <a:pt x="370" y="199"/>
                </a:cubicBezTo>
                <a:cubicBezTo>
                  <a:pt x="334" y="136"/>
                  <a:pt x="298" y="82"/>
                  <a:pt x="271" y="27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55">
            <a:extLst>
              <a:ext uri="{FF2B5EF4-FFF2-40B4-BE49-F238E27FC236}">
                <a16:creationId xmlns:a16="http://schemas.microsoft.com/office/drawing/2014/main" id="{9C5FA644-F167-AF41-B4DA-BB0A68DE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845" y="5696040"/>
            <a:ext cx="1225984" cy="1047193"/>
          </a:xfrm>
          <a:custGeom>
            <a:avLst/>
            <a:gdLst>
              <a:gd name="T0" fmla="*/ 895 w 1058"/>
              <a:gd name="T1" fmla="*/ 208 h 904"/>
              <a:gd name="T2" fmla="*/ 895 w 1058"/>
              <a:gd name="T3" fmla="*/ 208 h 904"/>
              <a:gd name="T4" fmla="*/ 895 w 1058"/>
              <a:gd name="T5" fmla="*/ 0 h 904"/>
              <a:gd name="T6" fmla="*/ 687 w 1058"/>
              <a:gd name="T7" fmla="*/ 0 h 904"/>
              <a:gd name="T8" fmla="*/ 524 w 1058"/>
              <a:gd name="T9" fmla="*/ 163 h 904"/>
              <a:gd name="T10" fmla="*/ 361 w 1058"/>
              <a:gd name="T11" fmla="*/ 0 h 904"/>
              <a:gd name="T12" fmla="*/ 153 w 1058"/>
              <a:gd name="T13" fmla="*/ 0 h 904"/>
              <a:gd name="T14" fmla="*/ 153 w 1058"/>
              <a:gd name="T15" fmla="*/ 208 h 904"/>
              <a:gd name="T16" fmla="*/ 0 w 1058"/>
              <a:gd name="T17" fmla="*/ 370 h 904"/>
              <a:gd name="T18" fmla="*/ 153 w 1058"/>
              <a:gd name="T19" fmla="*/ 533 h 904"/>
              <a:gd name="T20" fmla="*/ 153 w 1058"/>
              <a:gd name="T21" fmla="*/ 740 h 904"/>
              <a:gd name="T22" fmla="*/ 361 w 1058"/>
              <a:gd name="T23" fmla="*/ 740 h 904"/>
              <a:gd name="T24" fmla="*/ 524 w 1058"/>
              <a:gd name="T25" fmla="*/ 903 h 904"/>
              <a:gd name="T26" fmla="*/ 687 w 1058"/>
              <a:gd name="T27" fmla="*/ 740 h 904"/>
              <a:gd name="T28" fmla="*/ 895 w 1058"/>
              <a:gd name="T29" fmla="*/ 740 h 904"/>
              <a:gd name="T30" fmla="*/ 895 w 1058"/>
              <a:gd name="T31" fmla="*/ 533 h 904"/>
              <a:gd name="T32" fmla="*/ 1057 w 1058"/>
              <a:gd name="T33" fmla="*/ 370 h 904"/>
              <a:gd name="T34" fmla="*/ 895 w 1058"/>
              <a:gd name="T35" fmla="*/ 208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58" h="904">
                <a:moveTo>
                  <a:pt x="895" y="208"/>
                </a:moveTo>
                <a:lnTo>
                  <a:pt x="895" y="208"/>
                </a:lnTo>
                <a:cubicBezTo>
                  <a:pt x="895" y="0"/>
                  <a:pt x="895" y="0"/>
                  <a:pt x="895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687" y="90"/>
                  <a:pt x="614" y="163"/>
                  <a:pt x="524" y="163"/>
                </a:cubicBezTo>
                <a:cubicBezTo>
                  <a:pt x="434" y="163"/>
                  <a:pt x="361" y="90"/>
                  <a:pt x="361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208"/>
                  <a:pt x="153" y="208"/>
                  <a:pt x="153" y="208"/>
                </a:cubicBezTo>
                <a:cubicBezTo>
                  <a:pt x="72" y="208"/>
                  <a:pt x="0" y="280"/>
                  <a:pt x="0" y="370"/>
                </a:cubicBezTo>
                <a:cubicBezTo>
                  <a:pt x="0" y="461"/>
                  <a:pt x="72" y="533"/>
                  <a:pt x="153" y="533"/>
                </a:cubicBezTo>
                <a:cubicBezTo>
                  <a:pt x="153" y="740"/>
                  <a:pt x="153" y="740"/>
                  <a:pt x="153" y="740"/>
                </a:cubicBezTo>
                <a:cubicBezTo>
                  <a:pt x="361" y="740"/>
                  <a:pt x="361" y="740"/>
                  <a:pt x="361" y="740"/>
                </a:cubicBezTo>
                <a:cubicBezTo>
                  <a:pt x="361" y="830"/>
                  <a:pt x="434" y="903"/>
                  <a:pt x="524" y="903"/>
                </a:cubicBezTo>
                <a:cubicBezTo>
                  <a:pt x="614" y="903"/>
                  <a:pt x="687" y="830"/>
                  <a:pt x="687" y="740"/>
                </a:cubicBezTo>
                <a:cubicBezTo>
                  <a:pt x="895" y="740"/>
                  <a:pt x="895" y="740"/>
                  <a:pt x="895" y="740"/>
                </a:cubicBezTo>
                <a:cubicBezTo>
                  <a:pt x="895" y="533"/>
                  <a:pt x="895" y="533"/>
                  <a:pt x="895" y="533"/>
                </a:cubicBezTo>
                <a:cubicBezTo>
                  <a:pt x="985" y="533"/>
                  <a:pt x="1057" y="461"/>
                  <a:pt x="1057" y="370"/>
                </a:cubicBezTo>
                <a:cubicBezTo>
                  <a:pt x="1057" y="280"/>
                  <a:pt x="985" y="208"/>
                  <a:pt x="895" y="208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165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Line 27">
            <a:extLst>
              <a:ext uri="{FF2B5EF4-FFF2-40B4-BE49-F238E27FC236}">
                <a16:creationId xmlns:a16="http://schemas.microsoft.com/office/drawing/2014/main" id="{F6F0290F-4610-8E4D-9829-63B56F0B3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28">
            <a:extLst>
              <a:ext uri="{FF2B5EF4-FFF2-40B4-BE49-F238E27FC236}">
                <a16:creationId xmlns:a16="http://schemas.microsoft.com/office/drawing/2014/main" id="{715A8EBB-AB2C-774C-AD8B-567A46258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Line 29">
            <a:extLst>
              <a:ext uri="{FF2B5EF4-FFF2-40B4-BE49-F238E27FC236}">
                <a16:creationId xmlns:a16="http://schemas.microsoft.com/office/drawing/2014/main" id="{8FD7D979-44E4-5E41-95E9-C2159BF2B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B7ED9112-3B5B-4649-AA01-5ABDA19B0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Freeform 31">
            <a:extLst>
              <a:ext uri="{FF2B5EF4-FFF2-40B4-BE49-F238E27FC236}">
                <a16:creationId xmlns:a16="http://schemas.microsoft.com/office/drawing/2014/main" id="{A0E515DE-EA99-6743-BC73-9EEA8C174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32">
            <a:extLst>
              <a:ext uri="{FF2B5EF4-FFF2-40B4-BE49-F238E27FC236}">
                <a16:creationId xmlns:a16="http://schemas.microsoft.com/office/drawing/2014/main" id="{B2632AE0-E58A-BB49-AA95-7708A0C85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3">
            <a:extLst>
              <a:ext uri="{FF2B5EF4-FFF2-40B4-BE49-F238E27FC236}">
                <a16:creationId xmlns:a16="http://schemas.microsoft.com/office/drawing/2014/main" id="{A3738B34-0B4B-DE4B-8D0D-AA59FCAE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4">
            <a:extLst>
              <a:ext uri="{FF2B5EF4-FFF2-40B4-BE49-F238E27FC236}">
                <a16:creationId xmlns:a16="http://schemas.microsoft.com/office/drawing/2014/main" id="{205A27ED-C67E-EE43-B3B3-69A528880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37">
            <a:extLst>
              <a:ext uri="{FF2B5EF4-FFF2-40B4-BE49-F238E27FC236}">
                <a16:creationId xmlns:a16="http://schemas.microsoft.com/office/drawing/2014/main" id="{1410E2A4-F6D5-144E-AFBE-F5909DEF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38">
            <a:extLst>
              <a:ext uri="{FF2B5EF4-FFF2-40B4-BE49-F238E27FC236}">
                <a16:creationId xmlns:a16="http://schemas.microsoft.com/office/drawing/2014/main" id="{146A64C9-2137-C148-97C8-E3176B5E6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39">
            <a:extLst>
              <a:ext uri="{FF2B5EF4-FFF2-40B4-BE49-F238E27FC236}">
                <a16:creationId xmlns:a16="http://schemas.microsoft.com/office/drawing/2014/main" id="{824A2F4F-6E2B-654A-A0AB-5F13945D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40">
            <a:extLst>
              <a:ext uri="{FF2B5EF4-FFF2-40B4-BE49-F238E27FC236}">
                <a16:creationId xmlns:a16="http://schemas.microsoft.com/office/drawing/2014/main" id="{237109CB-3859-AB42-B3AC-903FF66DE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41">
            <a:extLst>
              <a:ext uri="{FF2B5EF4-FFF2-40B4-BE49-F238E27FC236}">
                <a16:creationId xmlns:a16="http://schemas.microsoft.com/office/drawing/2014/main" id="{8505C2F5-DB7F-3E41-A839-1000069BE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42">
            <a:extLst>
              <a:ext uri="{FF2B5EF4-FFF2-40B4-BE49-F238E27FC236}">
                <a16:creationId xmlns:a16="http://schemas.microsoft.com/office/drawing/2014/main" id="{7373A590-6BB9-5549-AB24-F9CFEB27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43">
            <a:extLst>
              <a:ext uri="{FF2B5EF4-FFF2-40B4-BE49-F238E27FC236}">
                <a16:creationId xmlns:a16="http://schemas.microsoft.com/office/drawing/2014/main" id="{F378D95A-032D-2B4C-AB10-64C70650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44">
            <a:extLst>
              <a:ext uri="{FF2B5EF4-FFF2-40B4-BE49-F238E27FC236}">
                <a16:creationId xmlns:a16="http://schemas.microsoft.com/office/drawing/2014/main" id="{815378E6-3D2C-6D49-AEA7-96F04797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45">
            <a:extLst>
              <a:ext uri="{FF2B5EF4-FFF2-40B4-BE49-F238E27FC236}">
                <a16:creationId xmlns:a16="http://schemas.microsoft.com/office/drawing/2014/main" id="{09D00D3F-21EE-F848-BAAE-27FB1894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46">
            <a:extLst>
              <a:ext uri="{FF2B5EF4-FFF2-40B4-BE49-F238E27FC236}">
                <a16:creationId xmlns:a16="http://schemas.microsoft.com/office/drawing/2014/main" id="{C1C6B9E7-EE9F-1048-BD45-84649E87F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47">
            <a:extLst>
              <a:ext uri="{FF2B5EF4-FFF2-40B4-BE49-F238E27FC236}">
                <a16:creationId xmlns:a16="http://schemas.microsoft.com/office/drawing/2014/main" id="{11DF1781-637B-AD42-904E-A276CCB8E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48">
            <a:extLst>
              <a:ext uri="{FF2B5EF4-FFF2-40B4-BE49-F238E27FC236}">
                <a16:creationId xmlns:a16="http://schemas.microsoft.com/office/drawing/2014/main" id="{C9C40E27-A347-0842-8EC3-D75D4F5CE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49">
            <a:extLst>
              <a:ext uri="{FF2B5EF4-FFF2-40B4-BE49-F238E27FC236}">
                <a16:creationId xmlns:a16="http://schemas.microsoft.com/office/drawing/2014/main" id="{01B94B47-F1BC-B841-B591-D110CBF28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50">
            <a:extLst>
              <a:ext uri="{FF2B5EF4-FFF2-40B4-BE49-F238E27FC236}">
                <a16:creationId xmlns:a16="http://schemas.microsoft.com/office/drawing/2014/main" id="{2F553AE4-3187-2F45-AF29-AECCFB13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51">
            <a:extLst>
              <a:ext uri="{FF2B5EF4-FFF2-40B4-BE49-F238E27FC236}">
                <a16:creationId xmlns:a16="http://schemas.microsoft.com/office/drawing/2014/main" id="{E01B8D63-77AF-0B4E-8E22-B478245A5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52">
            <a:extLst>
              <a:ext uri="{FF2B5EF4-FFF2-40B4-BE49-F238E27FC236}">
                <a16:creationId xmlns:a16="http://schemas.microsoft.com/office/drawing/2014/main" id="{8555897A-848F-1C48-BCDD-C75D5D30A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53">
            <a:extLst>
              <a:ext uri="{FF2B5EF4-FFF2-40B4-BE49-F238E27FC236}">
                <a16:creationId xmlns:a16="http://schemas.microsoft.com/office/drawing/2014/main" id="{C9E94B21-AE60-F14D-824A-05BAB680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54">
            <a:extLst>
              <a:ext uri="{FF2B5EF4-FFF2-40B4-BE49-F238E27FC236}">
                <a16:creationId xmlns:a16="http://schemas.microsoft.com/office/drawing/2014/main" id="{09A98FCD-F3A1-9648-B675-7796BC4B9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55">
            <a:extLst>
              <a:ext uri="{FF2B5EF4-FFF2-40B4-BE49-F238E27FC236}">
                <a16:creationId xmlns:a16="http://schemas.microsoft.com/office/drawing/2014/main" id="{9D36F55A-3C33-A242-8B67-F485D8913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56">
            <a:extLst>
              <a:ext uri="{FF2B5EF4-FFF2-40B4-BE49-F238E27FC236}">
                <a16:creationId xmlns:a16="http://schemas.microsoft.com/office/drawing/2014/main" id="{05C03B05-BA55-3F4F-8702-F528FF96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57">
            <a:extLst>
              <a:ext uri="{FF2B5EF4-FFF2-40B4-BE49-F238E27FC236}">
                <a16:creationId xmlns:a16="http://schemas.microsoft.com/office/drawing/2014/main" id="{16603DCD-316D-9245-88A6-40A1BBA6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58">
            <a:extLst>
              <a:ext uri="{FF2B5EF4-FFF2-40B4-BE49-F238E27FC236}">
                <a16:creationId xmlns:a16="http://schemas.microsoft.com/office/drawing/2014/main" id="{817AC420-8E09-AD45-82AE-21D52B989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586B3690-EA37-A047-803E-DA248F7D55DE}"/>
              </a:ext>
            </a:extLst>
          </p:cNvPr>
          <p:cNvGrpSpPr/>
          <p:nvPr/>
        </p:nvGrpSpPr>
        <p:grpSpPr>
          <a:xfrm>
            <a:off x="17234151" y="6024440"/>
            <a:ext cx="4381979" cy="2038177"/>
            <a:chOff x="4247967" y="10711881"/>
            <a:chExt cx="4236804" cy="2038177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A6F03D16-9834-E745-BFFE-5CA6DC451557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45" name="Rectangle 40">
              <a:extLst>
                <a:ext uri="{FF2B5EF4-FFF2-40B4-BE49-F238E27FC236}">
                  <a16:creationId xmlns:a16="http://schemas.microsoft.com/office/drawing/2014/main" id="{8FB0BC30-0D93-1A46-977C-48324A5DAA46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5D2651EC-FF1A-D24C-B5E1-402DE2724F1E}"/>
              </a:ext>
            </a:extLst>
          </p:cNvPr>
          <p:cNvGrpSpPr/>
          <p:nvPr/>
        </p:nvGrpSpPr>
        <p:grpSpPr>
          <a:xfrm>
            <a:off x="2766138" y="5961732"/>
            <a:ext cx="4313812" cy="2012662"/>
            <a:chOff x="4263265" y="1952891"/>
            <a:chExt cx="4236804" cy="2012662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CB767E59-BD04-5F42-A868-9041C03167BE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F7F1DCF7-90BF-124D-B7A8-79C3C2FE27DF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E6C68F86-7EF5-AB4A-976F-A2C671BF0C74}"/>
              </a:ext>
            </a:extLst>
          </p:cNvPr>
          <p:cNvGrpSpPr/>
          <p:nvPr/>
        </p:nvGrpSpPr>
        <p:grpSpPr>
          <a:xfrm>
            <a:off x="17223065" y="9221958"/>
            <a:ext cx="4381979" cy="2038177"/>
            <a:chOff x="4247967" y="10711881"/>
            <a:chExt cx="4236804" cy="2038177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B66CAC8C-30A6-254B-A3DD-25D652E3A03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1" name="Rectangle 40">
              <a:extLst>
                <a:ext uri="{FF2B5EF4-FFF2-40B4-BE49-F238E27FC236}">
                  <a16:creationId xmlns:a16="http://schemas.microsoft.com/office/drawing/2014/main" id="{F3CF5583-23C4-8B4C-8669-EB7074E2CCE7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9E0191C1-18E0-2043-A3EF-A2878E9D522D}"/>
              </a:ext>
            </a:extLst>
          </p:cNvPr>
          <p:cNvGrpSpPr/>
          <p:nvPr/>
        </p:nvGrpSpPr>
        <p:grpSpPr>
          <a:xfrm>
            <a:off x="2754236" y="9295867"/>
            <a:ext cx="4313812" cy="2012662"/>
            <a:chOff x="4263265" y="1952891"/>
            <a:chExt cx="4236804" cy="2012662"/>
          </a:xfrm>
        </p:grpSpPr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5A8E9063-6DCB-1248-AC5B-05C83A011A0A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4" name="Rectangle 40">
              <a:extLst>
                <a:ext uri="{FF2B5EF4-FFF2-40B4-BE49-F238E27FC236}">
                  <a16:creationId xmlns:a16="http://schemas.microsoft.com/office/drawing/2014/main" id="{704A2C6D-B615-284D-9EE2-2495274CCBBD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18542776-2106-7F4C-BB1E-B556B780ACA6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4B4638B0-5B6C-5041-837E-0DDBACAD5D0A}"/>
                </a:ext>
              </a:extLst>
            </p:cNvPr>
            <p:cNvSpPr txBox="1"/>
            <p:nvPr/>
          </p:nvSpPr>
          <p:spPr>
            <a:xfrm>
              <a:off x="9008317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F0D35875-C310-9440-B09A-27EB16EF450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58" name="CuadroTexto 395">
            <a:extLst>
              <a:ext uri="{FF2B5EF4-FFF2-40B4-BE49-F238E27FC236}">
                <a16:creationId xmlns:a16="http://schemas.microsoft.com/office/drawing/2014/main" id="{9D53354B-8B55-5149-B399-C7528512ABE9}"/>
              </a:ext>
            </a:extLst>
          </p:cNvPr>
          <p:cNvSpPr txBox="1"/>
          <p:nvPr/>
        </p:nvSpPr>
        <p:spPr>
          <a:xfrm flipH="1">
            <a:off x="206128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59" name="CuadroTexto 395">
            <a:extLst>
              <a:ext uri="{FF2B5EF4-FFF2-40B4-BE49-F238E27FC236}">
                <a16:creationId xmlns:a16="http://schemas.microsoft.com/office/drawing/2014/main" id="{0A687A25-9090-AF44-B5BD-089C8210ACB0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71" name="CuadroTexto 395">
            <a:extLst>
              <a:ext uri="{FF2B5EF4-FFF2-40B4-BE49-F238E27FC236}">
                <a16:creationId xmlns:a16="http://schemas.microsoft.com/office/drawing/2014/main" id="{24D06A00-79B0-7148-AF64-D4E0E6607FA2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72" name="CuadroTexto 395">
            <a:extLst>
              <a:ext uri="{FF2B5EF4-FFF2-40B4-BE49-F238E27FC236}">
                <a16:creationId xmlns:a16="http://schemas.microsoft.com/office/drawing/2014/main" id="{7172B3BD-5A68-BE47-9B3F-C7E6E47EB964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73" name="Freeform 1">
            <a:extLst>
              <a:ext uri="{FF2B5EF4-FFF2-40B4-BE49-F238E27FC236}">
                <a16:creationId xmlns:a16="http://schemas.microsoft.com/office/drawing/2014/main" id="{E562E4CD-51DC-2C4A-8297-0013ABB10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929" y="4982212"/>
            <a:ext cx="3522581" cy="7256122"/>
          </a:xfrm>
          <a:custGeom>
            <a:avLst/>
            <a:gdLst>
              <a:gd name="T0" fmla="*/ 2734 w 3166"/>
              <a:gd name="T1" fmla="*/ 6520 h 6521"/>
              <a:gd name="T2" fmla="*/ 2734 w 3166"/>
              <a:gd name="T3" fmla="*/ 6520 h 6521"/>
              <a:gd name="T4" fmla="*/ 439 w 3166"/>
              <a:gd name="T5" fmla="*/ 6520 h 6521"/>
              <a:gd name="T6" fmla="*/ 0 w 3166"/>
              <a:gd name="T7" fmla="*/ 6089 h 6521"/>
              <a:gd name="T8" fmla="*/ 0 w 3166"/>
              <a:gd name="T9" fmla="*/ 440 h 6521"/>
              <a:gd name="T10" fmla="*/ 439 w 3166"/>
              <a:gd name="T11" fmla="*/ 0 h 6521"/>
              <a:gd name="T12" fmla="*/ 2734 w 3166"/>
              <a:gd name="T13" fmla="*/ 0 h 6521"/>
              <a:gd name="T14" fmla="*/ 3165 w 3166"/>
              <a:gd name="T15" fmla="*/ 440 h 6521"/>
              <a:gd name="T16" fmla="*/ 3165 w 3166"/>
              <a:gd name="T17" fmla="*/ 6089 h 6521"/>
              <a:gd name="T18" fmla="*/ 2734 w 3166"/>
              <a:gd name="T19" fmla="*/ 6520 h 6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66" h="6521">
                <a:moveTo>
                  <a:pt x="2734" y="6520"/>
                </a:moveTo>
                <a:lnTo>
                  <a:pt x="2734" y="6520"/>
                </a:lnTo>
                <a:cubicBezTo>
                  <a:pt x="439" y="6520"/>
                  <a:pt x="439" y="6520"/>
                  <a:pt x="439" y="6520"/>
                </a:cubicBezTo>
                <a:cubicBezTo>
                  <a:pt x="197" y="6520"/>
                  <a:pt x="0" y="6331"/>
                  <a:pt x="0" y="6089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197"/>
                  <a:pt x="197" y="0"/>
                  <a:pt x="439" y="0"/>
                </a:cubicBezTo>
                <a:cubicBezTo>
                  <a:pt x="2734" y="0"/>
                  <a:pt x="2734" y="0"/>
                  <a:pt x="2734" y="0"/>
                </a:cubicBezTo>
                <a:cubicBezTo>
                  <a:pt x="2976" y="0"/>
                  <a:pt x="3165" y="197"/>
                  <a:pt x="3165" y="440"/>
                </a:cubicBezTo>
                <a:cubicBezTo>
                  <a:pt x="3165" y="6089"/>
                  <a:pt x="3165" y="6089"/>
                  <a:pt x="3165" y="6089"/>
                </a:cubicBezTo>
                <a:cubicBezTo>
                  <a:pt x="3165" y="6331"/>
                  <a:pt x="2976" y="6520"/>
                  <a:pt x="2734" y="652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">
            <a:extLst>
              <a:ext uri="{FF2B5EF4-FFF2-40B4-BE49-F238E27FC236}">
                <a16:creationId xmlns:a16="http://schemas.microsoft.com/office/drawing/2014/main" id="{8A78B214-F5C3-4D4A-9489-4F08D701B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7361" y="10540823"/>
            <a:ext cx="3144809" cy="1427677"/>
          </a:xfrm>
          <a:custGeom>
            <a:avLst/>
            <a:gdLst>
              <a:gd name="T0" fmla="*/ 2519 w 2826"/>
              <a:gd name="T1" fmla="*/ 1282 h 1283"/>
              <a:gd name="T2" fmla="*/ 2519 w 2826"/>
              <a:gd name="T3" fmla="*/ 1282 h 1283"/>
              <a:gd name="T4" fmla="*/ 305 w 2826"/>
              <a:gd name="T5" fmla="*/ 1282 h 1283"/>
              <a:gd name="T6" fmla="*/ 0 w 2826"/>
              <a:gd name="T7" fmla="*/ 987 h 1283"/>
              <a:gd name="T8" fmla="*/ 0 w 2826"/>
              <a:gd name="T9" fmla="*/ 305 h 1283"/>
              <a:gd name="T10" fmla="*/ 305 w 2826"/>
              <a:gd name="T11" fmla="*/ 0 h 1283"/>
              <a:gd name="T12" fmla="*/ 2519 w 2826"/>
              <a:gd name="T13" fmla="*/ 0 h 1283"/>
              <a:gd name="T14" fmla="*/ 2825 w 2826"/>
              <a:gd name="T15" fmla="*/ 305 h 1283"/>
              <a:gd name="T16" fmla="*/ 2825 w 2826"/>
              <a:gd name="T17" fmla="*/ 987 h 1283"/>
              <a:gd name="T18" fmla="*/ 2519 w 2826"/>
              <a:gd name="T19" fmla="*/ 1282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6" h="1283">
                <a:moveTo>
                  <a:pt x="2519" y="1282"/>
                </a:moveTo>
                <a:lnTo>
                  <a:pt x="2519" y="1282"/>
                </a:lnTo>
                <a:cubicBezTo>
                  <a:pt x="305" y="1282"/>
                  <a:pt x="305" y="1282"/>
                  <a:pt x="305" y="1282"/>
                </a:cubicBezTo>
                <a:cubicBezTo>
                  <a:pt x="135" y="1282"/>
                  <a:pt x="0" y="1148"/>
                  <a:pt x="0" y="987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34"/>
                  <a:pt x="135" y="0"/>
                  <a:pt x="305" y="0"/>
                </a:cubicBezTo>
                <a:cubicBezTo>
                  <a:pt x="2519" y="0"/>
                  <a:pt x="2519" y="0"/>
                  <a:pt x="2519" y="0"/>
                </a:cubicBezTo>
                <a:cubicBezTo>
                  <a:pt x="2690" y="0"/>
                  <a:pt x="2825" y="134"/>
                  <a:pt x="2825" y="305"/>
                </a:cubicBezTo>
                <a:cubicBezTo>
                  <a:pt x="2825" y="987"/>
                  <a:pt x="2825" y="987"/>
                  <a:pt x="2825" y="987"/>
                </a:cubicBezTo>
                <a:cubicBezTo>
                  <a:pt x="2825" y="1148"/>
                  <a:pt x="2690" y="1282"/>
                  <a:pt x="2519" y="12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3">
            <a:extLst>
              <a:ext uri="{FF2B5EF4-FFF2-40B4-BE49-F238E27FC236}">
                <a16:creationId xmlns:a16="http://schemas.microsoft.com/office/drawing/2014/main" id="{0CFFFF29-6F4C-8343-8ED0-98D9F59B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7361" y="9682257"/>
            <a:ext cx="3144809" cy="716291"/>
          </a:xfrm>
          <a:custGeom>
            <a:avLst/>
            <a:gdLst>
              <a:gd name="T0" fmla="*/ 2519 w 2826"/>
              <a:gd name="T1" fmla="*/ 645 h 646"/>
              <a:gd name="T2" fmla="*/ 2519 w 2826"/>
              <a:gd name="T3" fmla="*/ 645 h 646"/>
              <a:gd name="T4" fmla="*/ 305 w 2826"/>
              <a:gd name="T5" fmla="*/ 645 h 646"/>
              <a:gd name="T6" fmla="*/ 0 w 2826"/>
              <a:gd name="T7" fmla="*/ 341 h 646"/>
              <a:gd name="T8" fmla="*/ 0 w 2826"/>
              <a:gd name="T9" fmla="*/ 305 h 646"/>
              <a:gd name="T10" fmla="*/ 305 w 2826"/>
              <a:gd name="T11" fmla="*/ 0 h 646"/>
              <a:gd name="T12" fmla="*/ 2519 w 2826"/>
              <a:gd name="T13" fmla="*/ 0 h 646"/>
              <a:gd name="T14" fmla="*/ 2825 w 2826"/>
              <a:gd name="T15" fmla="*/ 305 h 646"/>
              <a:gd name="T16" fmla="*/ 2825 w 2826"/>
              <a:gd name="T17" fmla="*/ 341 h 646"/>
              <a:gd name="T18" fmla="*/ 2519 w 2826"/>
              <a:gd name="T19" fmla="*/ 645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6" h="646">
                <a:moveTo>
                  <a:pt x="2519" y="645"/>
                </a:moveTo>
                <a:lnTo>
                  <a:pt x="2519" y="645"/>
                </a:lnTo>
                <a:cubicBezTo>
                  <a:pt x="305" y="645"/>
                  <a:pt x="305" y="645"/>
                  <a:pt x="305" y="645"/>
                </a:cubicBezTo>
                <a:cubicBezTo>
                  <a:pt x="135" y="645"/>
                  <a:pt x="0" y="511"/>
                  <a:pt x="0" y="341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34"/>
                  <a:pt x="135" y="0"/>
                  <a:pt x="305" y="0"/>
                </a:cubicBezTo>
                <a:cubicBezTo>
                  <a:pt x="2519" y="0"/>
                  <a:pt x="2519" y="0"/>
                  <a:pt x="2519" y="0"/>
                </a:cubicBezTo>
                <a:cubicBezTo>
                  <a:pt x="2690" y="0"/>
                  <a:pt x="2825" y="134"/>
                  <a:pt x="2825" y="305"/>
                </a:cubicBezTo>
                <a:cubicBezTo>
                  <a:pt x="2825" y="341"/>
                  <a:pt x="2825" y="341"/>
                  <a:pt x="2825" y="341"/>
                </a:cubicBezTo>
                <a:cubicBezTo>
                  <a:pt x="2825" y="511"/>
                  <a:pt x="2690" y="645"/>
                  <a:pt x="2519" y="6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4">
            <a:extLst>
              <a:ext uri="{FF2B5EF4-FFF2-40B4-BE49-F238E27FC236}">
                <a16:creationId xmlns:a16="http://schemas.microsoft.com/office/drawing/2014/main" id="{06FB801B-CD5E-ED4E-BEDC-57996FA39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7361" y="7616787"/>
            <a:ext cx="3144809" cy="1854506"/>
          </a:xfrm>
          <a:custGeom>
            <a:avLst/>
            <a:gdLst>
              <a:gd name="T0" fmla="*/ 2519 w 2826"/>
              <a:gd name="T1" fmla="*/ 1668 h 1669"/>
              <a:gd name="T2" fmla="*/ 2519 w 2826"/>
              <a:gd name="T3" fmla="*/ 1668 h 1669"/>
              <a:gd name="T4" fmla="*/ 305 w 2826"/>
              <a:gd name="T5" fmla="*/ 1668 h 1669"/>
              <a:gd name="T6" fmla="*/ 0 w 2826"/>
              <a:gd name="T7" fmla="*/ 1363 h 1669"/>
              <a:gd name="T8" fmla="*/ 0 w 2826"/>
              <a:gd name="T9" fmla="*/ 296 h 1669"/>
              <a:gd name="T10" fmla="*/ 305 w 2826"/>
              <a:gd name="T11" fmla="*/ 0 h 1669"/>
              <a:gd name="T12" fmla="*/ 2519 w 2826"/>
              <a:gd name="T13" fmla="*/ 0 h 1669"/>
              <a:gd name="T14" fmla="*/ 2825 w 2826"/>
              <a:gd name="T15" fmla="*/ 296 h 1669"/>
              <a:gd name="T16" fmla="*/ 2825 w 2826"/>
              <a:gd name="T17" fmla="*/ 1363 h 1669"/>
              <a:gd name="T18" fmla="*/ 2519 w 2826"/>
              <a:gd name="T19" fmla="*/ 1668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6" h="1669">
                <a:moveTo>
                  <a:pt x="2519" y="1668"/>
                </a:moveTo>
                <a:lnTo>
                  <a:pt x="2519" y="1668"/>
                </a:lnTo>
                <a:cubicBezTo>
                  <a:pt x="305" y="1668"/>
                  <a:pt x="305" y="1668"/>
                  <a:pt x="305" y="1668"/>
                </a:cubicBezTo>
                <a:cubicBezTo>
                  <a:pt x="135" y="1668"/>
                  <a:pt x="0" y="1534"/>
                  <a:pt x="0" y="1363"/>
                </a:cubicBezTo>
                <a:cubicBezTo>
                  <a:pt x="0" y="296"/>
                  <a:pt x="0" y="296"/>
                  <a:pt x="0" y="296"/>
                </a:cubicBezTo>
                <a:cubicBezTo>
                  <a:pt x="0" y="134"/>
                  <a:pt x="135" y="0"/>
                  <a:pt x="305" y="0"/>
                </a:cubicBezTo>
                <a:cubicBezTo>
                  <a:pt x="2519" y="0"/>
                  <a:pt x="2519" y="0"/>
                  <a:pt x="2519" y="0"/>
                </a:cubicBezTo>
                <a:cubicBezTo>
                  <a:pt x="2690" y="0"/>
                  <a:pt x="2825" y="134"/>
                  <a:pt x="2825" y="296"/>
                </a:cubicBezTo>
                <a:cubicBezTo>
                  <a:pt x="2825" y="1363"/>
                  <a:pt x="2825" y="1363"/>
                  <a:pt x="2825" y="1363"/>
                </a:cubicBezTo>
                <a:cubicBezTo>
                  <a:pt x="2825" y="1534"/>
                  <a:pt x="2690" y="1668"/>
                  <a:pt x="2519" y="16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D9BFE36D-64EE-6345-A556-6B88793B5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7361" y="6130240"/>
            <a:ext cx="3144809" cy="1324647"/>
          </a:xfrm>
          <a:custGeom>
            <a:avLst/>
            <a:gdLst>
              <a:gd name="T0" fmla="*/ 2519 w 2826"/>
              <a:gd name="T1" fmla="*/ 1191 h 1192"/>
              <a:gd name="T2" fmla="*/ 2519 w 2826"/>
              <a:gd name="T3" fmla="*/ 1191 h 1192"/>
              <a:gd name="T4" fmla="*/ 305 w 2826"/>
              <a:gd name="T5" fmla="*/ 1191 h 1192"/>
              <a:gd name="T6" fmla="*/ 0 w 2826"/>
              <a:gd name="T7" fmla="*/ 887 h 1192"/>
              <a:gd name="T8" fmla="*/ 0 w 2826"/>
              <a:gd name="T9" fmla="*/ 294 h 1192"/>
              <a:gd name="T10" fmla="*/ 305 w 2826"/>
              <a:gd name="T11" fmla="*/ 0 h 1192"/>
              <a:gd name="T12" fmla="*/ 2519 w 2826"/>
              <a:gd name="T13" fmla="*/ 0 h 1192"/>
              <a:gd name="T14" fmla="*/ 2825 w 2826"/>
              <a:gd name="T15" fmla="*/ 294 h 1192"/>
              <a:gd name="T16" fmla="*/ 2825 w 2826"/>
              <a:gd name="T17" fmla="*/ 887 h 1192"/>
              <a:gd name="T18" fmla="*/ 2519 w 2826"/>
              <a:gd name="T19" fmla="*/ 1191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6" h="1192">
                <a:moveTo>
                  <a:pt x="2519" y="1191"/>
                </a:moveTo>
                <a:lnTo>
                  <a:pt x="2519" y="1191"/>
                </a:lnTo>
                <a:cubicBezTo>
                  <a:pt x="305" y="1191"/>
                  <a:pt x="305" y="1191"/>
                  <a:pt x="305" y="1191"/>
                </a:cubicBezTo>
                <a:cubicBezTo>
                  <a:pt x="135" y="1191"/>
                  <a:pt x="0" y="1057"/>
                  <a:pt x="0" y="887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133"/>
                  <a:pt x="135" y="0"/>
                  <a:pt x="305" y="0"/>
                </a:cubicBezTo>
                <a:cubicBezTo>
                  <a:pt x="2519" y="0"/>
                  <a:pt x="2519" y="0"/>
                  <a:pt x="2519" y="0"/>
                </a:cubicBezTo>
                <a:cubicBezTo>
                  <a:pt x="2690" y="0"/>
                  <a:pt x="2825" y="133"/>
                  <a:pt x="2825" y="294"/>
                </a:cubicBezTo>
                <a:cubicBezTo>
                  <a:pt x="2825" y="887"/>
                  <a:pt x="2825" y="887"/>
                  <a:pt x="2825" y="887"/>
                </a:cubicBezTo>
                <a:cubicBezTo>
                  <a:pt x="2825" y="1057"/>
                  <a:pt x="2690" y="1191"/>
                  <a:pt x="2519" y="11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6">
            <a:extLst>
              <a:ext uri="{FF2B5EF4-FFF2-40B4-BE49-F238E27FC236}">
                <a16:creationId xmlns:a16="http://schemas.microsoft.com/office/drawing/2014/main" id="{DCA4997F-E47B-B442-817B-C43DAD890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253" y="4982212"/>
            <a:ext cx="4292837" cy="750632"/>
          </a:xfrm>
          <a:custGeom>
            <a:avLst/>
            <a:gdLst>
              <a:gd name="T0" fmla="*/ 3515 w 3857"/>
              <a:gd name="T1" fmla="*/ 673 h 674"/>
              <a:gd name="T2" fmla="*/ 3515 w 3857"/>
              <a:gd name="T3" fmla="*/ 673 h 674"/>
              <a:gd name="T4" fmla="*/ 332 w 3857"/>
              <a:gd name="T5" fmla="*/ 673 h 674"/>
              <a:gd name="T6" fmla="*/ 0 w 3857"/>
              <a:gd name="T7" fmla="*/ 341 h 674"/>
              <a:gd name="T8" fmla="*/ 0 w 3857"/>
              <a:gd name="T9" fmla="*/ 332 h 674"/>
              <a:gd name="T10" fmla="*/ 332 w 3857"/>
              <a:gd name="T11" fmla="*/ 0 h 674"/>
              <a:gd name="T12" fmla="*/ 3515 w 3857"/>
              <a:gd name="T13" fmla="*/ 0 h 674"/>
              <a:gd name="T14" fmla="*/ 3856 w 3857"/>
              <a:gd name="T15" fmla="*/ 332 h 674"/>
              <a:gd name="T16" fmla="*/ 3856 w 3857"/>
              <a:gd name="T17" fmla="*/ 341 h 674"/>
              <a:gd name="T18" fmla="*/ 3515 w 3857"/>
              <a:gd name="T19" fmla="*/ 673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57" h="674">
                <a:moveTo>
                  <a:pt x="3515" y="673"/>
                </a:moveTo>
                <a:lnTo>
                  <a:pt x="3515" y="673"/>
                </a:lnTo>
                <a:cubicBezTo>
                  <a:pt x="332" y="673"/>
                  <a:pt x="332" y="673"/>
                  <a:pt x="332" y="673"/>
                </a:cubicBezTo>
                <a:cubicBezTo>
                  <a:pt x="143" y="673"/>
                  <a:pt x="0" y="529"/>
                  <a:pt x="0" y="341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153"/>
                  <a:pt x="143" y="0"/>
                  <a:pt x="332" y="0"/>
                </a:cubicBezTo>
                <a:cubicBezTo>
                  <a:pt x="3515" y="0"/>
                  <a:pt x="3515" y="0"/>
                  <a:pt x="3515" y="0"/>
                </a:cubicBezTo>
                <a:cubicBezTo>
                  <a:pt x="3703" y="0"/>
                  <a:pt x="3856" y="153"/>
                  <a:pt x="3856" y="332"/>
                </a:cubicBezTo>
                <a:cubicBezTo>
                  <a:pt x="3856" y="341"/>
                  <a:pt x="3856" y="341"/>
                  <a:pt x="3856" y="341"/>
                </a:cubicBezTo>
                <a:cubicBezTo>
                  <a:pt x="3856" y="529"/>
                  <a:pt x="3703" y="673"/>
                  <a:pt x="3515" y="6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7">
            <a:extLst>
              <a:ext uri="{FF2B5EF4-FFF2-40B4-BE49-F238E27FC236}">
                <a16:creationId xmlns:a16="http://schemas.microsoft.com/office/drawing/2014/main" id="{71EEFDE0-6E4A-414A-916C-C93670D3F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7361" y="4452353"/>
            <a:ext cx="3144809" cy="760444"/>
          </a:xfrm>
          <a:custGeom>
            <a:avLst/>
            <a:gdLst>
              <a:gd name="T0" fmla="*/ 2492 w 2826"/>
              <a:gd name="T1" fmla="*/ 681 h 682"/>
              <a:gd name="T2" fmla="*/ 2492 w 2826"/>
              <a:gd name="T3" fmla="*/ 681 h 682"/>
              <a:gd name="T4" fmla="*/ 341 w 2826"/>
              <a:gd name="T5" fmla="*/ 681 h 682"/>
              <a:gd name="T6" fmla="*/ 0 w 2826"/>
              <a:gd name="T7" fmla="*/ 341 h 682"/>
              <a:gd name="T8" fmla="*/ 0 w 2826"/>
              <a:gd name="T9" fmla="*/ 331 h 682"/>
              <a:gd name="T10" fmla="*/ 341 w 2826"/>
              <a:gd name="T11" fmla="*/ 0 h 682"/>
              <a:gd name="T12" fmla="*/ 2492 w 2826"/>
              <a:gd name="T13" fmla="*/ 0 h 682"/>
              <a:gd name="T14" fmla="*/ 2825 w 2826"/>
              <a:gd name="T15" fmla="*/ 331 h 682"/>
              <a:gd name="T16" fmla="*/ 2825 w 2826"/>
              <a:gd name="T17" fmla="*/ 341 h 682"/>
              <a:gd name="T18" fmla="*/ 2492 w 2826"/>
              <a:gd name="T19" fmla="*/ 681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6" h="682">
                <a:moveTo>
                  <a:pt x="2492" y="681"/>
                </a:moveTo>
                <a:lnTo>
                  <a:pt x="2492" y="681"/>
                </a:lnTo>
                <a:cubicBezTo>
                  <a:pt x="341" y="681"/>
                  <a:pt x="341" y="681"/>
                  <a:pt x="341" y="681"/>
                </a:cubicBezTo>
                <a:cubicBezTo>
                  <a:pt x="152" y="681"/>
                  <a:pt x="0" y="529"/>
                  <a:pt x="0" y="341"/>
                </a:cubicBezTo>
                <a:cubicBezTo>
                  <a:pt x="0" y="331"/>
                  <a:pt x="0" y="331"/>
                  <a:pt x="0" y="331"/>
                </a:cubicBezTo>
                <a:cubicBezTo>
                  <a:pt x="0" y="152"/>
                  <a:pt x="152" y="0"/>
                  <a:pt x="341" y="0"/>
                </a:cubicBezTo>
                <a:cubicBezTo>
                  <a:pt x="2492" y="0"/>
                  <a:pt x="2492" y="0"/>
                  <a:pt x="2492" y="0"/>
                </a:cubicBezTo>
                <a:cubicBezTo>
                  <a:pt x="2672" y="0"/>
                  <a:pt x="2825" y="152"/>
                  <a:pt x="2825" y="331"/>
                </a:cubicBezTo>
                <a:cubicBezTo>
                  <a:pt x="2825" y="341"/>
                  <a:pt x="2825" y="341"/>
                  <a:pt x="2825" y="341"/>
                </a:cubicBezTo>
                <a:cubicBezTo>
                  <a:pt x="2825" y="529"/>
                  <a:pt x="2672" y="681"/>
                  <a:pt x="2492" y="6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Line 9">
            <a:extLst>
              <a:ext uri="{FF2B5EF4-FFF2-40B4-BE49-F238E27FC236}">
                <a16:creationId xmlns:a16="http://schemas.microsoft.com/office/drawing/2014/main" id="{EAF96289-AB32-7F4F-871F-7EE7F58729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15457" y="6527632"/>
            <a:ext cx="1098967" cy="4908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" name="Line 10">
            <a:extLst>
              <a:ext uri="{FF2B5EF4-FFF2-40B4-BE49-F238E27FC236}">
                <a16:creationId xmlns:a16="http://schemas.microsoft.com/office/drawing/2014/main" id="{11C6F1C6-9D04-B44B-B26E-9825BD4571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15457" y="8092680"/>
            <a:ext cx="1098967" cy="4905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2" name="Line 11">
            <a:extLst>
              <a:ext uri="{FF2B5EF4-FFF2-40B4-BE49-F238E27FC236}">
                <a16:creationId xmlns:a16="http://schemas.microsoft.com/office/drawing/2014/main" id="{7D69E23E-B61B-324C-B6E4-98BADA1046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38317" y="9995720"/>
            <a:ext cx="1098967" cy="4905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3" name="Line 12">
            <a:extLst>
              <a:ext uri="{FF2B5EF4-FFF2-40B4-BE49-F238E27FC236}">
                <a16:creationId xmlns:a16="http://schemas.microsoft.com/office/drawing/2014/main" id="{96417CD3-8B39-5848-A1AF-FC23958233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15457" y="11217865"/>
            <a:ext cx="1098967" cy="4908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4" name="Line 13">
            <a:extLst>
              <a:ext uri="{FF2B5EF4-FFF2-40B4-BE49-F238E27FC236}">
                <a16:creationId xmlns:a16="http://schemas.microsoft.com/office/drawing/2014/main" id="{06717FFE-AF61-E34C-A2BB-7BE03085B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96255" y="7297892"/>
            <a:ext cx="618169" cy="4905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5" name="Line 14">
            <a:extLst>
              <a:ext uri="{FF2B5EF4-FFF2-40B4-BE49-F238E27FC236}">
                <a16:creationId xmlns:a16="http://schemas.microsoft.com/office/drawing/2014/main" id="{048282A5-7F91-B749-B70C-BFE8BE3CD7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96255" y="8882561"/>
            <a:ext cx="618169" cy="4908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6" name="Line 15">
            <a:extLst>
              <a:ext uri="{FF2B5EF4-FFF2-40B4-BE49-F238E27FC236}">
                <a16:creationId xmlns:a16="http://schemas.microsoft.com/office/drawing/2014/main" id="{4B97C39C-D3CB-A24E-B3E7-BE6A67A8A1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96255" y="10467233"/>
            <a:ext cx="618169" cy="4905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482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69E511EB-7A89-854C-AEDD-33E496DDDAC7}"/>
              </a:ext>
            </a:extLst>
          </p:cNvPr>
          <p:cNvGrpSpPr/>
          <p:nvPr/>
        </p:nvGrpSpPr>
        <p:grpSpPr>
          <a:xfrm>
            <a:off x="2668308" y="649473"/>
            <a:ext cx="19041035" cy="2561450"/>
            <a:chOff x="2668308" y="861425"/>
            <a:chExt cx="19041035" cy="2561450"/>
          </a:xfrm>
        </p:grpSpPr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EC4885AE-57BB-4148-8680-3060E0A20435}"/>
                </a:ext>
              </a:extLst>
            </p:cNvPr>
            <p:cNvSpPr txBox="1"/>
            <p:nvPr/>
          </p:nvSpPr>
          <p:spPr>
            <a:xfrm>
              <a:off x="9008318" y="861425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19A841D7-092C-F440-A51E-E97E72FCD46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5" name="Freeform 270">
            <a:extLst>
              <a:ext uri="{FF2B5EF4-FFF2-40B4-BE49-F238E27FC236}">
                <a16:creationId xmlns:a16="http://schemas.microsoft.com/office/drawing/2014/main" id="{FADDD576-A143-D94F-B0FA-D9ACE98DF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467" y="10224508"/>
            <a:ext cx="1180599" cy="1185940"/>
          </a:xfrm>
          <a:custGeom>
            <a:avLst/>
            <a:gdLst>
              <a:gd name="T0" fmla="*/ 857 w 973"/>
              <a:gd name="T1" fmla="*/ 979 h 980"/>
              <a:gd name="T2" fmla="*/ 857 w 973"/>
              <a:gd name="T3" fmla="*/ 979 h 980"/>
              <a:gd name="T4" fmla="*/ 107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07 w 973"/>
              <a:gd name="T11" fmla="*/ 0 h 980"/>
              <a:gd name="T12" fmla="*/ 857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57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57" y="979"/>
                </a:moveTo>
                <a:lnTo>
                  <a:pt x="857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9"/>
                  <a:pt x="857" y="9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71">
            <a:extLst>
              <a:ext uri="{FF2B5EF4-FFF2-40B4-BE49-F238E27FC236}">
                <a16:creationId xmlns:a16="http://schemas.microsoft.com/office/drawing/2014/main" id="{A98AC391-BCC8-1842-ACF4-79C19FE1A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359" y="10224508"/>
            <a:ext cx="1180596" cy="1185940"/>
          </a:xfrm>
          <a:custGeom>
            <a:avLst/>
            <a:gdLst>
              <a:gd name="T0" fmla="*/ 865 w 973"/>
              <a:gd name="T1" fmla="*/ 979 h 980"/>
              <a:gd name="T2" fmla="*/ 865 w 973"/>
              <a:gd name="T3" fmla="*/ 979 h 980"/>
              <a:gd name="T4" fmla="*/ 115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15 w 973"/>
              <a:gd name="T11" fmla="*/ 0 h 980"/>
              <a:gd name="T12" fmla="*/ 865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65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65" y="979"/>
                </a:moveTo>
                <a:lnTo>
                  <a:pt x="865" y="979"/>
                </a:lnTo>
                <a:cubicBezTo>
                  <a:pt x="115" y="979"/>
                  <a:pt x="115" y="979"/>
                  <a:pt x="115" y="979"/>
                </a:cubicBezTo>
                <a:cubicBezTo>
                  <a:pt x="54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6" y="979"/>
                  <a:pt x="865" y="9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72">
            <a:extLst>
              <a:ext uri="{FF2B5EF4-FFF2-40B4-BE49-F238E27FC236}">
                <a16:creationId xmlns:a16="http://schemas.microsoft.com/office/drawing/2014/main" id="{B66C6531-AE0B-CE45-9E56-A1A47704C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0932" y="10224508"/>
            <a:ext cx="1175256" cy="1185940"/>
          </a:xfrm>
          <a:custGeom>
            <a:avLst/>
            <a:gdLst>
              <a:gd name="T0" fmla="*/ 856 w 972"/>
              <a:gd name="T1" fmla="*/ 979 h 980"/>
              <a:gd name="T2" fmla="*/ 856 w 972"/>
              <a:gd name="T3" fmla="*/ 979 h 980"/>
              <a:gd name="T4" fmla="*/ 107 w 972"/>
              <a:gd name="T5" fmla="*/ 979 h 980"/>
              <a:gd name="T6" fmla="*/ 0 w 972"/>
              <a:gd name="T7" fmla="*/ 865 h 980"/>
              <a:gd name="T8" fmla="*/ 0 w 972"/>
              <a:gd name="T9" fmla="*/ 115 h 980"/>
              <a:gd name="T10" fmla="*/ 107 w 972"/>
              <a:gd name="T11" fmla="*/ 0 h 980"/>
              <a:gd name="T12" fmla="*/ 856 w 972"/>
              <a:gd name="T13" fmla="*/ 0 h 980"/>
              <a:gd name="T14" fmla="*/ 971 w 972"/>
              <a:gd name="T15" fmla="*/ 115 h 980"/>
              <a:gd name="T16" fmla="*/ 971 w 972"/>
              <a:gd name="T17" fmla="*/ 865 h 980"/>
              <a:gd name="T18" fmla="*/ 856 w 972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80">
                <a:moveTo>
                  <a:pt x="856" y="979"/>
                </a:moveTo>
                <a:lnTo>
                  <a:pt x="856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17" y="0"/>
                  <a:pt x="971" y="53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7" y="979"/>
                  <a:pt x="856" y="9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73">
            <a:extLst>
              <a:ext uri="{FF2B5EF4-FFF2-40B4-BE49-F238E27FC236}">
                <a16:creationId xmlns:a16="http://schemas.microsoft.com/office/drawing/2014/main" id="{6D4748C6-ADD7-3A41-815D-D899F2A88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824" y="10224508"/>
            <a:ext cx="1180596" cy="1185940"/>
          </a:xfrm>
          <a:custGeom>
            <a:avLst/>
            <a:gdLst>
              <a:gd name="T0" fmla="*/ 865 w 973"/>
              <a:gd name="T1" fmla="*/ 979 h 980"/>
              <a:gd name="T2" fmla="*/ 865 w 973"/>
              <a:gd name="T3" fmla="*/ 979 h 980"/>
              <a:gd name="T4" fmla="*/ 115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15 w 973"/>
              <a:gd name="T11" fmla="*/ 0 h 980"/>
              <a:gd name="T12" fmla="*/ 865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65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65" y="979"/>
                </a:moveTo>
                <a:lnTo>
                  <a:pt x="865" y="979"/>
                </a:lnTo>
                <a:cubicBezTo>
                  <a:pt x="115" y="979"/>
                  <a:pt x="115" y="979"/>
                  <a:pt x="115" y="979"/>
                </a:cubicBezTo>
                <a:cubicBezTo>
                  <a:pt x="54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7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7" y="979"/>
                  <a:pt x="865" y="9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74">
            <a:extLst>
              <a:ext uri="{FF2B5EF4-FFF2-40B4-BE49-F238E27FC236}">
                <a16:creationId xmlns:a16="http://schemas.microsoft.com/office/drawing/2014/main" id="{6D3FEA1D-003A-324B-BF1C-DA84F804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396" y="10224508"/>
            <a:ext cx="1180599" cy="1185940"/>
          </a:xfrm>
          <a:custGeom>
            <a:avLst/>
            <a:gdLst>
              <a:gd name="T0" fmla="*/ 858 w 973"/>
              <a:gd name="T1" fmla="*/ 979 h 980"/>
              <a:gd name="T2" fmla="*/ 858 w 973"/>
              <a:gd name="T3" fmla="*/ 979 h 980"/>
              <a:gd name="T4" fmla="*/ 107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07 w 973"/>
              <a:gd name="T11" fmla="*/ 0 h 980"/>
              <a:gd name="T12" fmla="*/ 858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58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58" y="979"/>
                </a:moveTo>
                <a:lnTo>
                  <a:pt x="858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919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9" y="979"/>
                  <a:pt x="858" y="9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77">
            <a:extLst>
              <a:ext uri="{FF2B5EF4-FFF2-40B4-BE49-F238E27FC236}">
                <a16:creationId xmlns:a16="http://schemas.microsoft.com/office/drawing/2014/main" id="{2E46837C-4506-B64D-BA7C-EF7855031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2980" y="10555716"/>
            <a:ext cx="587628" cy="352577"/>
          </a:xfrm>
          <a:custGeom>
            <a:avLst/>
            <a:gdLst>
              <a:gd name="T0" fmla="*/ 391 w 483"/>
              <a:gd name="T1" fmla="*/ 291 h 292"/>
              <a:gd name="T2" fmla="*/ 391 w 483"/>
              <a:gd name="T3" fmla="*/ 291 h 292"/>
              <a:gd name="T4" fmla="*/ 184 w 483"/>
              <a:gd name="T5" fmla="*/ 291 h 292"/>
              <a:gd name="T6" fmla="*/ 138 w 483"/>
              <a:gd name="T7" fmla="*/ 253 h 292"/>
              <a:gd name="T8" fmla="*/ 77 w 483"/>
              <a:gd name="T9" fmla="*/ 39 h 292"/>
              <a:gd name="T10" fmla="*/ 23 w 483"/>
              <a:gd name="T11" fmla="*/ 39 h 292"/>
              <a:gd name="T12" fmla="*/ 0 w 483"/>
              <a:gd name="T13" fmla="*/ 23 h 292"/>
              <a:gd name="T14" fmla="*/ 23 w 483"/>
              <a:gd name="T15" fmla="*/ 0 h 292"/>
              <a:gd name="T16" fmla="*/ 92 w 483"/>
              <a:gd name="T17" fmla="*/ 0 h 292"/>
              <a:gd name="T18" fmla="*/ 115 w 483"/>
              <a:gd name="T19" fmla="*/ 16 h 292"/>
              <a:gd name="T20" fmla="*/ 184 w 483"/>
              <a:gd name="T21" fmla="*/ 245 h 292"/>
              <a:gd name="T22" fmla="*/ 184 w 483"/>
              <a:gd name="T23" fmla="*/ 245 h 292"/>
              <a:gd name="T24" fmla="*/ 391 w 483"/>
              <a:gd name="T25" fmla="*/ 245 h 292"/>
              <a:gd name="T26" fmla="*/ 391 w 483"/>
              <a:gd name="T27" fmla="*/ 245 h 292"/>
              <a:gd name="T28" fmla="*/ 429 w 483"/>
              <a:gd name="T29" fmla="*/ 107 h 292"/>
              <a:gd name="T30" fmla="*/ 253 w 483"/>
              <a:gd name="T31" fmla="*/ 107 h 292"/>
              <a:gd name="T32" fmla="*/ 230 w 483"/>
              <a:gd name="T33" fmla="*/ 84 h 292"/>
              <a:gd name="T34" fmla="*/ 253 w 483"/>
              <a:gd name="T35" fmla="*/ 61 h 292"/>
              <a:gd name="T36" fmla="*/ 459 w 483"/>
              <a:gd name="T37" fmla="*/ 61 h 292"/>
              <a:gd name="T38" fmla="*/ 475 w 483"/>
              <a:gd name="T39" fmla="*/ 77 h 292"/>
              <a:gd name="T40" fmla="*/ 482 w 483"/>
              <a:gd name="T41" fmla="*/ 92 h 292"/>
              <a:gd name="T42" fmla="*/ 437 w 483"/>
              <a:gd name="T43" fmla="*/ 253 h 292"/>
              <a:gd name="T44" fmla="*/ 391 w 483"/>
              <a:gd name="T4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3" h="292">
                <a:moveTo>
                  <a:pt x="391" y="291"/>
                </a:moveTo>
                <a:lnTo>
                  <a:pt x="391" y="291"/>
                </a:lnTo>
                <a:cubicBezTo>
                  <a:pt x="184" y="291"/>
                  <a:pt x="184" y="291"/>
                  <a:pt x="184" y="291"/>
                </a:cubicBezTo>
                <a:cubicBezTo>
                  <a:pt x="161" y="291"/>
                  <a:pt x="146" y="276"/>
                  <a:pt x="138" y="253"/>
                </a:cubicBezTo>
                <a:cubicBezTo>
                  <a:pt x="77" y="39"/>
                  <a:pt x="77" y="39"/>
                  <a:pt x="77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16" y="39"/>
                  <a:pt x="0" y="31"/>
                  <a:pt x="0" y="23"/>
                </a:cubicBezTo>
                <a:cubicBezTo>
                  <a:pt x="0" y="8"/>
                  <a:pt x="16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8" y="0"/>
                  <a:pt x="115" y="0"/>
                  <a:pt x="115" y="16"/>
                </a:cubicBezTo>
                <a:cubicBezTo>
                  <a:pt x="184" y="245"/>
                  <a:pt x="184" y="245"/>
                  <a:pt x="184" y="245"/>
                </a:cubicBezTo>
                <a:lnTo>
                  <a:pt x="184" y="245"/>
                </a:lnTo>
                <a:cubicBezTo>
                  <a:pt x="391" y="245"/>
                  <a:pt x="391" y="245"/>
                  <a:pt x="391" y="245"/>
                </a:cubicBezTo>
                <a:lnTo>
                  <a:pt x="391" y="245"/>
                </a:lnTo>
                <a:cubicBezTo>
                  <a:pt x="429" y="107"/>
                  <a:pt x="429" y="107"/>
                  <a:pt x="429" y="107"/>
                </a:cubicBezTo>
                <a:cubicBezTo>
                  <a:pt x="253" y="107"/>
                  <a:pt x="253" y="107"/>
                  <a:pt x="253" y="107"/>
                </a:cubicBezTo>
                <a:cubicBezTo>
                  <a:pt x="245" y="107"/>
                  <a:pt x="230" y="100"/>
                  <a:pt x="230" y="84"/>
                </a:cubicBezTo>
                <a:cubicBezTo>
                  <a:pt x="230" y="77"/>
                  <a:pt x="245" y="61"/>
                  <a:pt x="253" y="61"/>
                </a:cubicBezTo>
                <a:cubicBezTo>
                  <a:pt x="459" y="61"/>
                  <a:pt x="459" y="61"/>
                  <a:pt x="459" y="61"/>
                </a:cubicBezTo>
                <a:cubicBezTo>
                  <a:pt x="467" y="61"/>
                  <a:pt x="475" y="69"/>
                  <a:pt x="475" y="77"/>
                </a:cubicBezTo>
                <a:cubicBezTo>
                  <a:pt x="482" y="77"/>
                  <a:pt x="482" y="84"/>
                  <a:pt x="482" y="92"/>
                </a:cubicBezTo>
                <a:cubicBezTo>
                  <a:pt x="437" y="253"/>
                  <a:pt x="437" y="253"/>
                  <a:pt x="437" y="253"/>
                </a:cubicBezTo>
                <a:cubicBezTo>
                  <a:pt x="437" y="276"/>
                  <a:pt x="414" y="291"/>
                  <a:pt x="391" y="2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78">
            <a:extLst>
              <a:ext uri="{FF2B5EF4-FFF2-40B4-BE49-F238E27FC236}">
                <a16:creationId xmlns:a16="http://schemas.microsoft.com/office/drawing/2014/main" id="{BD95DDAF-1F9B-0B46-B890-9B009C563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1873" y="10967054"/>
            <a:ext cx="112182" cy="11218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79">
            <a:extLst>
              <a:ext uri="{FF2B5EF4-FFF2-40B4-BE49-F238E27FC236}">
                <a16:creationId xmlns:a16="http://schemas.microsoft.com/office/drawing/2014/main" id="{0860E7B3-D82B-E245-8F23-126FEF01A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370" y="10967054"/>
            <a:ext cx="112185" cy="112185"/>
          </a:xfrm>
          <a:custGeom>
            <a:avLst/>
            <a:gdLst>
              <a:gd name="T0" fmla="*/ 0 w 92"/>
              <a:gd name="T1" fmla="*/ 46 h 93"/>
              <a:gd name="T2" fmla="*/ 0 w 92"/>
              <a:gd name="T3" fmla="*/ 46 h 93"/>
              <a:gd name="T4" fmla="*/ 46 w 92"/>
              <a:gd name="T5" fmla="*/ 0 h 93"/>
              <a:gd name="T6" fmla="*/ 91 w 92"/>
              <a:gd name="T7" fmla="*/ 46 h 93"/>
              <a:gd name="T8" fmla="*/ 46 w 92"/>
              <a:gd name="T9" fmla="*/ 92 h 93"/>
              <a:gd name="T10" fmla="*/ 0 w 92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23" y="0"/>
                  <a:pt x="46" y="0"/>
                </a:cubicBezTo>
                <a:cubicBezTo>
                  <a:pt x="69" y="0"/>
                  <a:pt x="91" y="23"/>
                  <a:pt x="91" y="46"/>
                </a:cubicBezTo>
                <a:cubicBezTo>
                  <a:pt x="91" y="69"/>
                  <a:pt x="69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86">
            <a:extLst>
              <a:ext uri="{FF2B5EF4-FFF2-40B4-BE49-F238E27FC236}">
                <a16:creationId xmlns:a16="http://schemas.microsoft.com/office/drawing/2014/main" id="{C9D4885C-309F-5F49-B469-AEC215821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9946" y="10817476"/>
            <a:ext cx="160262" cy="160262"/>
          </a:xfrm>
          <a:custGeom>
            <a:avLst/>
            <a:gdLst>
              <a:gd name="T0" fmla="*/ 91 w 131"/>
              <a:gd name="T1" fmla="*/ 131 h 132"/>
              <a:gd name="T2" fmla="*/ 91 w 131"/>
              <a:gd name="T3" fmla="*/ 131 h 132"/>
              <a:gd name="T4" fmla="*/ 30 w 131"/>
              <a:gd name="T5" fmla="*/ 131 h 132"/>
              <a:gd name="T6" fmla="*/ 0 w 131"/>
              <a:gd name="T7" fmla="*/ 92 h 132"/>
              <a:gd name="T8" fmla="*/ 0 w 131"/>
              <a:gd name="T9" fmla="*/ 39 h 132"/>
              <a:gd name="T10" fmla="*/ 30 w 131"/>
              <a:gd name="T11" fmla="*/ 0 h 132"/>
              <a:gd name="T12" fmla="*/ 91 w 131"/>
              <a:gd name="T13" fmla="*/ 0 h 132"/>
              <a:gd name="T14" fmla="*/ 130 w 131"/>
              <a:gd name="T15" fmla="*/ 39 h 132"/>
              <a:gd name="T16" fmla="*/ 130 w 131"/>
              <a:gd name="T17" fmla="*/ 92 h 132"/>
              <a:gd name="T18" fmla="*/ 91 w 131"/>
              <a:gd name="T19" fmla="*/ 131 h 132"/>
              <a:gd name="T20" fmla="*/ 91 w 131"/>
              <a:gd name="T21" fmla="*/ 39 h 132"/>
              <a:gd name="T22" fmla="*/ 91 w 131"/>
              <a:gd name="T23" fmla="*/ 39 h 132"/>
              <a:gd name="T24" fmla="*/ 30 w 131"/>
              <a:gd name="T25" fmla="*/ 39 h 132"/>
              <a:gd name="T26" fmla="*/ 30 w 131"/>
              <a:gd name="T27" fmla="*/ 92 h 132"/>
              <a:gd name="T28" fmla="*/ 91 w 131"/>
              <a:gd name="T29" fmla="*/ 92 h 132"/>
              <a:gd name="T30" fmla="*/ 91 w 131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2">
                <a:moveTo>
                  <a:pt x="91" y="131"/>
                </a:moveTo>
                <a:lnTo>
                  <a:pt x="91" y="131"/>
                </a:lnTo>
                <a:cubicBezTo>
                  <a:pt x="30" y="131"/>
                  <a:pt x="30" y="131"/>
                  <a:pt x="30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0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14" y="0"/>
                  <a:pt x="130" y="16"/>
                  <a:pt x="130" y="39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0" y="115"/>
                  <a:pt x="114" y="131"/>
                  <a:pt x="91" y="131"/>
                </a:cubicBezTo>
                <a:lnTo>
                  <a:pt x="91" y="39"/>
                </a:lnTo>
                <a:lnTo>
                  <a:pt x="91" y="39"/>
                </a:lnTo>
                <a:cubicBezTo>
                  <a:pt x="30" y="39"/>
                  <a:pt x="30" y="39"/>
                  <a:pt x="30" y="39"/>
                </a:cubicBezTo>
                <a:cubicBezTo>
                  <a:pt x="30" y="92"/>
                  <a:pt x="30" y="92"/>
                  <a:pt x="30" y="92"/>
                </a:cubicBezTo>
                <a:cubicBezTo>
                  <a:pt x="91" y="92"/>
                  <a:pt x="91" y="92"/>
                  <a:pt x="91" y="92"/>
                </a:cubicBezTo>
                <a:lnTo>
                  <a:pt x="91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87">
            <a:extLst>
              <a:ext uri="{FF2B5EF4-FFF2-40B4-BE49-F238E27FC236}">
                <a16:creationId xmlns:a16="http://schemas.microsoft.com/office/drawing/2014/main" id="{BCCAA296-D464-454E-B45F-FB288386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9844" y="10625161"/>
            <a:ext cx="630364" cy="502155"/>
          </a:xfrm>
          <a:custGeom>
            <a:avLst/>
            <a:gdLst>
              <a:gd name="T0" fmla="*/ 436 w 522"/>
              <a:gd name="T1" fmla="*/ 413 h 414"/>
              <a:gd name="T2" fmla="*/ 436 w 522"/>
              <a:gd name="T3" fmla="*/ 413 h 414"/>
              <a:gd name="T4" fmla="*/ 85 w 522"/>
              <a:gd name="T5" fmla="*/ 413 h 414"/>
              <a:gd name="T6" fmla="*/ 0 w 522"/>
              <a:gd name="T7" fmla="*/ 329 h 414"/>
              <a:gd name="T8" fmla="*/ 0 w 522"/>
              <a:gd name="T9" fmla="*/ 0 h 414"/>
              <a:gd name="T10" fmla="*/ 46 w 522"/>
              <a:gd name="T11" fmla="*/ 0 h 414"/>
              <a:gd name="T12" fmla="*/ 46 w 522"/>
              <a:gd name="T13" fmla="*/ 329 h 414"/>
              <a:gd name="T14" fmla="*/ 85 w 522"/>
              <a:gd name="T15" fmla="*/ 367 h 414"/>
              <a:gd name="T16" fmla="*/ 436 w 522"/>
              <a:gd name="T17" fmla="*/ 367 h 414"/>
              <a:gd name="T18" fmla="*/ 475 w 522"/>
              <a:gd name="T19" fmla="*/ 329 h 414"/>
              <a:gd name="T20" fmla="*/ 475 w 522"/>
              <a:gd name="T21" fmla="*/ 122 h 414"/>
              <a:gd name="T22" fmla="*/ 436 w 522"/>
              <a:gd name="T23" fmla="*/ 76 h 414"/>
              <a:gd name="T24" fmla="*/ 85 w 522"/>
              <a:gd name="T25" fmla="*/ 76 h 414"/>
              <a:gd name="T26" fmla="*/ 85 w 522"/>
              <a:gd name="T27" fmla="*/ 30 h 414"/>
              <a:gd name="T28" fmla="*/ 436 w 522"/>
              <a:gd name="T29" fmla="*/ 30 h 414"/>
              <a:gd name="T30" fmla="*/ 521 w 522"/>
              <a:gd name="T31" fmla="*/ 122 h 414"/>
              <a:gd name="T32" fmla="*/ 521 w 522"/>
              <a:gd name="T33" fmla="*/ 329 h 414"/>
              <a:gd name="T34" fmla="*/ 436 w 522"/>
              <a:gd name="T3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2" h="414">
                <a:moveTo>
                  <a:pt x="436" y="413"/>
                </a:moveTo>
                <a:lnTo>
                  <a:pt x="436" y="413"/>
                </a:lnTo>
                <a:cubicBezTo>
                  <a:pt x="85" y="413"/>
                  <a:pt x="85" y="413"/>
                  <a:pt x="85" y="413"/>
                </a:cubicBezTo>
                <a:cubicBezTo>
                  <a:pt x="39" y="413"/>
                  <a:pt x="0" y="375"/>
                  <a:pt x="0" y="329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29"/>
                  <a:pt x="46" y="329"/>
                  <a:pt x="46" y="329"/>
                </a:cubicBezTo>
                <a:cubicBezTo>
                  <a:pt x="46" y="352"/>
                  <a:pt x="62" y="367"/>
                  <a:pt x="85" y="367"/>
                </a:cubicBezTo>
                <a:cubicBezTo>
                  <a:pt x="436" y="367"/>
                  <a:pt x="436" y="367"/>
                  <a:pt x="436" y="367"/>
                </a:cubicBezTo>
                <a:cubicBezTo>
                  <a:pt x="459" y="367"/>
                  <a:pt x="475" y="352"/>
                  <a:pt x="475" y="329"/>
                </a:cubicBezTo>
                <a:cubicBezTo>
                  <a:pt x="475" y="122"/>
                  <a:pt x="475" y="122"/>
                  <a:pt x="475" y="122"/>
                </a:cubicBezTo>
                <a:cubicBezTo>
                  <a:pt x="475" y="99"/>
                  <a:pt x="459" y="76"/>
                  <a:pt x="436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85" y="30"/>
                  <a:pt x="85" y="30"/>
                  <a:pt x="85" y="30"/>
                </a:cubicBezTo>
                <a:cubicBezTo>
                  <a:pt x="436" y="30"/>
                  <a:pt x="436" y="30"/>
                  <a:pt x="436" y="30"/>
                </a:cubicBezTo>
                <a:cubicBezTo>
                  <a:pt x="490" y="30"/>
                  <a:pt x="521" y="69"/>
                  <a:pt x="521" y="122"/>
                </a:cubicBezTo>
                <a:cubicBezTo>
                  <a:pt x="521" y="329"/>
                  <a:pt x="521" y="329"/>
                  <a:pt x="521" y="329"/>
                </a:cubicBezTo>
                <a:cubicBezTo>
                  <a:pt x="521" y="375"/>
                  <a:pt x="490" y="413"/>
                  <a:pt x="4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88">
            <a:extLst>
              <a:ext uri="{FF2B5EF4-FFF2-40B4-BE49-F238E27FC236}">
                <a16:creationId xmlns:a16="http://schemas.microsoft.com/office/drawing/2014/main" id="{3BC04DA9-BDD0-C944-8400-45B89F43C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9159" y="10512980"/>
            <a:ext cx="587628" cy="202999"/>
          </a:xfrm>
          <a:custGeom>
            <a:avLst/>
            <a:gdLst>
              <a:gd name="T0" fmla="*/ 99 w 483"/>
              <a:gd name="T1" fmla="*/ 168 h 169"/>
              <a:gd name="T2" fmla="*/ 99 w 483"/>
              <a:gd name="T3" fmla="*/ 168 h 169"/>
              <a:gd name="T4" fmla="*/ 7 w 483"/>
              <a:gd name="T5" fmla="*/ 77 h 169"/>
              <a:gd name="T6" fmla="*/ 99 w 483"/>
              <a:gd name="T7" fmla="*/ 0 h 169"/>
              <a:gd name="T8" fmla="*/ 405 w 483"/>
              <a:gd name="T9" fmla="*/ 0 h 169"/>
              <a:gd name="T10" fmla="*/ 482 w 483"/>
              <a:gd name="T11" fmla="*/ 69 h 169"/>
              <a:gd name="T12" fmla="*/ 482 w 483"/>
              <a:gd name="T13" fmla="*/ 84 h 169"/>
              <a:gd name="T14" fmla="*/ 459 w 483"/>
              <a:gd name="T15" fmla="*/ 107 h 169"/>
              <a:gd name="T16" fmla="*/ 436 w 483"/>
              <a:gd name="T17" fmla="*/ 84 h 169"/>
              <a:gd name="T18" fmla="*/ 436 w 483"/>
              <a:gd name="T19" fmla="*/ 69 h 169"/>
              <a:gd name="T20" fmla="*/ 405 w 483"/>
              <a:gd name="T21" fmla="*/ 46 h 169"/>
              <a:gd name="T22" fmla="*/ 99 w 483"/>
              <a:gd name="T23" fmla="*/ 46 h 169"/>
              <a:gd name="T24" fmla="*/ 53 w 483"/>
              <a:gd name="T25" fmla="*/ 77 h 169"/>
              <a:gd name="T26" fmla="*/ 99 w 483"/>
              <a:gd name="T27" fmla="*/ 122 h 169"/>
              <a:gd name="T28" fmla="*/ 99 w 483"/>
              <a:gd name="T2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3" h="169">
                <a:moveTo>
                  <a:pt x="99" y="168"/>
                </a:moveTo>
                <a:lnTo>
                  <a:pt x="99" y="168"/>
                </a:lnTo>
                <a:cubicBezTo>
                  <a:pt x="46" y="168"/>
                  <a:pt x="0" y="122"/>
                  <a:pt x="7" y="77"/>
                </a:cubicBezTo>
                <a:cubicBezTo>
                  <a:pt x="15" y="31"/>
                  <a:pt x="53" y="0"/>
                  <a:pt x="99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51" y="0"/>
                  <a:pt x="482" y="31"/>
                  <a:pt x="482" y="69"/>
                </a:cubicBezTo>
                <a:cubicBezTo>
                  <a:pt x="482" y="84"/>
                  <a:pt x="482" y="84"/>
                  <a:pt x="482" y="84"/>
                </a:cubicBezTo>
                <a:cubicBezTo>
                  <a:pt x="482" y="99"/>
                  <a:pt x="474" y="107"/>
                  <a:pt x="459" y="107"/>
                </a:cubicBezTo>
                <a:cubicBezTo>
                  <a:pt x="443" y="107"/>
                  <a:pt x="436" y="99"/>
                  <a:pt x="436" y="84"/>
                </a:cubicBezTo>
                <a:cubicBezTo>
                  <a:pt x="436" y="69"/>
                  <a:pt x="436" y="69"/>
                  <a:pt x="436" y="69"/>
                </a:cubicBezTo>
                <a:cubicBezTo>
                  <a:pt x="436" y="54"/>
                  <a:pt x="421" y="46"/>
                  <a:pt x="405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54"/>
                  <a:pt x="53" y="77"/>
                </a:cubicBezTo>
                <a:cubicBezTo>
                  <a:pt x="46" y="99"/>
                  <a:pt x="69" y="122"/>
                  <a:pt x="99" y="122"/>
                </a:cubicBezTo>
                <a:lnTo>
                  <a:pt x="99" y="1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89">
            <a:extLst>
              <a:ext uri="{FF2B5EF4-FFF2-40B4-BE49-F238E27FC236}">
                <a16:creationId xmlns:a16="http://schemas.microsoft.com/office/drawing/2014/main" id="{80A006CC-A9FB-3445-89FD-2BA5FA9EF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571" y="10550372"/>
            <a:ext cx="641049" cy="614340"/>
          </a:xfrm>
          <a:custGeom>
            <a:avLst/>
            <a:gdLst>
              <a:gd name="T0" fmla="*/ 451 w 529"/>
              <a:gd name="T1" fmla="*/ 505 h 506"/>
              <a:gd name="T2" fmla="*/ 451 w 529"/>
              <a:gd name="T3" fmla="*/ 505 h 506"/>
              <a:gd name="T4" fmla="*/ 69 w 529"/>
              <a:gd name="T5" fmla="*/ 505 h 506"/>
              <a:gd name="T6" fmla="*/ 0 w 529"/>
              <a:gd name="T7" fmla="*/ 436 h 506"/>
              <a:gd name="T8" fmla="*/ 0 w 529"/>
              <a:gd name="T9" fmla="*/ 76 h 506"/>
              <a:gd name="T10" fmla="*/ 69 w 529"/>
              <a:gd name="T11" fmla="*/ 0 h 506"/>
              <a:gd name="T12" fmla="*/ 107 w 529"/>
              <a:gd name="T13" fmla="*/ 0 h 506"/>
              <a:gd name="T14" fmla="*/ 107 w 529"/>
              <a:gd name="T15" fmla="*/ 46 h 506"/>
              <a:gd name="T16" fmla="*/ 69 w 529"/>
              <a:gd name="T17" fmla="*/ 46 h 506"/>
              <a:gd name="T18" fmla="*/ 46 w 529"/>
              <a:gd name="T19" fmla="*/ 76 h 506"/>
              <a:gd name="T20" fmla="*/ 46 w 529"/>
              <a:gd name="T21" fmla="*/ 436 h 506"/>
              <a:gd name="T22" fmla="*/ 69 w 529"/>
              <a:gd name="T23" fmla="*/ 459 h 506"/>
              <a:gd name="T24" fmla="*/ 451 w 529"/>
              <a:gd name="T25" fmla="*/ 459 h 506"/>
              <a:gd name="T26" fmla="*/ 482 w 529"/>
              <a:gd name="T27" fmla="*/ 436 h 506"/>
              <a:gd name="T28" fmla="*/ 482 w 529"/>
              <a:gd name="T29" fmla="*/ 76 h 506"/>
              <a:gd name="T30" fmla="*/ 451 w 529"/>
              <a:gd name="T31" fmla="*/ 46 h 506"/>
              <a:gd name="T32" fmla="*/ 413 w 529"/>
              <a:gd name="T33" fmla="*/ 46 h 506"/>
              <a:gd name="T34" fmla="*/ 413 w 529"/>
              <a:gd name="T35" fmla="*/ 0 h 506"/>
              <a:gd name="T36" fmla="*/ 451 w 529"/>
              <a:gd name="T37" fmla="*/ 0 h 506"/>
              <a:gd name="T38" fmla="*/ 528 w 529"/>
              <a:gd name="T39" fmla="*/ 76 h 506"/>
              <a:gd name="T40" fmla="*/ 528 w 529"/>
              <a:gd name="T41" fmla="*/ 436 h 506"/>
              <a:gd name="T42" fmla="*/ 451 w 529"/>
              <a:gd name="T43" fmla="*/ 5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9" h="506">
                <a:moveTo>
                  <a:pt x="451" y="505"/>
                </a:moveTo>
                <a:lnTo>
                  <a:pt x="451" y="505"/>
                </a:lnTo>
                <a:cubicBezTo>
                  <a:pt x="69" y="505"/>
                  <a:pt x="69" y="505"/>
                  <a:pt x="69" y="505"/>
                </a:cubicBezTo>
                <a:cubicBezTo>
                  <a:pt x="31" y="505"/>
                  <a:pt x="0" y="474"/>
                  <a:pt x="0" y="43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8"/>
                  <a:pt x="31" y="0"/>
                  <a:pt x="69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53" y="46"/>
                  <a:pt x="46" y="61"/>
                  <a:pt x="46" y="76"/>
                </a:cubicBezTo>
                <a:cubicBezTo>
                  <a:pt x="46" y="436"/>
                  <a:pt x="46" y="436"/>
                  <a:pt x="46" y="436"/>
                </a:cubicBezTo>
                <a:cubicBezTo>
                  <a:pt x="46" y="451"/>
                  <a:pt x="53" y="459"/>
                  <a:pt x="69" y="459"/>
                </a:cubicBezTo>
                <a:cubicBezTo>
                  <a:pt x="451" y="459"/>
                  <a:pt x="451" y="459"/>
                  <a:pt x="451" y="459"/>
                </a:cubicBezTo>
                <a:cubicBezTo>
                  <a:pt x="467" y="459"/>
                  <a:pt x="482" y="451"/>
                  <a:pt x="482" y="436"/>
                </a:cubicBezTo>
                <a:cubicBezTo>
                  <a:pt x="482" y="76"/>
                  <a:pt x="482" y="76"/>
                  <a:pt x="482" y="76"/>
                </a:cubicBezTo>
                <a:cubicBezTo>
                  <a:pt x="482" y="61"/>
                  <a:pt x="467" y="46"/>
                  <a:pt x="451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0"/>
                  <a:pt x="413" y="0"/>
                  <a:pt x="41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90" y="0"/>
                  <a:pt x="528" y="38"/>
                  <a:pt x="528" y="76"/>
                </a:cubicBezTo>
                <a:cubicBezTo>
                  <a:pt x="528" y="436"/>
                  <a:pt x="528" y="436"/>
                  <a:pt x="528" y="436"/>
                </a:cubicBezTo>
                <a:cubicBezTo>
                  <a:pt x="528" y="474"/>
                  <a:pt x="490" y="505"/>
                  <a:pt x="451" y="5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90">
            <a:extLst>
              <a:ext uri="{FF2B5EF4-FFF2-40B4-BE49-F238E27FC236}">
                <a16:creationId xmlns:a16="http://schemas.microsoft.com/office/drawing/2014/main" id="{FE7281FD-CC7B-CE48-9CE0-3F17373BF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861" y="10464899"/>
            <a:ext cx="277788" cy="58764"/>
          </a:xfrm>
          <a:custGeom>
            <a:avLst/>
            <a:gdLst>
              <a:gd name="T0" fmla="*/ 230 w 231"/>
              <a:gd name="T1" fmla="*/ 46 h 47"/>
              <a:gd name="T2" fmla="*/ 0 w 231"/>
              <a:gd name="T3" fmla="*/ 46 h 47"/>
              <a:gd name="T4" fmla="*/ 0 w 231"/>
              <a:gd name="T5" fmla="*/ 0 h 47"/>
              <a:gd name="T6" fmla="*/ 230 w 231"/>
              <a:gd name="T7" fmla="*/ 0 h 47"/>
              <a:gd name="T8" fmla="*/ 230 w 231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47">
                <a:moveTo>
                  <a:pt x="230" y="46"/>
                </a:moveTo>
                <a:lnTo>
                  <a:pt x="0" y="46"/>
                </a:lnTo>
                <a:lnTo>
                  <a:pt x="0" y="0"/>
                </a:lnTo>
                <a:lnTo>
                  <a:pt x="230" y="0"/>
                </a:lnTo>
                <a:lnTo>
                  <a:pt x="230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91">
            <a:extLst>
              <a:ext uri="{FF2B5EF4-FFF2-40B4-BE49-F238E27FC236}">
                <a16:creationId xmlns:a16="http://schemas.microsoft.com/office/drawing/2014/main" id="{9C945CCE-7C82-A54A-B2A5-3DEC4FB9C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148" y="10464899"/>
            <a:ext cx="176290" cy="149578"/>
          </a:xfrm>
          <a:custGeom>
            <a:avLst/>
            <a:gdLst>
              <a:gd name="T0" fmla="*/ 30 w 146"/>
              <a:gd name="T1" fmla="*/ 115 h 123"/>
              <a:gd name="T2" fmla="*/ 30 w 146"/>
              <a:gd name="T3" fmla="*/ 115 h 123"/>
              <a:gd name="T4" fmla="*/ 0 w 146"/>
              <a:gd name="T5" fmla="*/ 76 h 123"/>
              <a:gd name="T6" fmla="*/ 68 w 146"/>
              <a:gd name="T7" fmla="*/ 7 h 123"/>
              <a:gd name="T8" fmla="*/ 91 w 146"/>
              <a:gd name="T9" fmla="*/ 0 h 123"/>
              <a:gd name="T10" fmla="*/ 107 w 146"/>
              <a:gd name="T11" fmla="*/ 15 h 123"/>
              <a:gd name="T12" fmla="*/ 145 w 146"/>
              <a:gd name="T13" fmla="*/ 84 h 123"/>
              <a:gd name="T14" fmla="*/ 130 w 146"/>
              <a:gd name="T15" fmla="*/ 115 h 123"/>
              <a:gd name="T16" fmla="*/ 99 w 146"/>
              <a:gd name="T17" fmla="*/ 107 h 123"/>
              <a:gd name="T18" fmla="*/ 84 w 146"/>
              <a:gd name="T19" fmla="*/ 61 h 123"/>
              <a:gd name="T20" fmla="*/ 30 w 146"/>
              <a:gd name="T21" fmla="*/ 115 h 123"/>
              <a:gd name="T22" fmla="*/ 99 w 146"/>
              <a:gd name="T23" fmla="*/ 38 h 123"/>
              <a:gd name="T24" fmla="*/ 99 w 146"/>
              <a:gd name="T25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" h="123">
                <a:moveTo>
                  <a:pt x="30" y="115"/>
                </a:moveTo>
                <a:lnTo>
                  <a:pt x="30" y="115"/>
                </a:lnTo>
                <a:cubicBezTo>
                  <a:pt x="0" y="76"/>
                  <a:pt x="0" y="76"/>
                  <a:pt x="0" y="76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0"/>
                  <a:pt x="84" y="0"/>
                  <a:pt x="91" y="0"/>
                </a:cubicBezTo>
                <a:cubicBezTo>
                  <a:pt x="99" y="0"/>
                  <a:pt x="107" y="7"/>
                  <a:pt x="107" y="15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45" y="99"/>
                  <a:pt x="145" y="115"/>
                  <a:pt x="130" y="115"/>
                </a:cubicBezTo>
                <a:cubicBezTo>
                  <a:pt x="122" y="122"/>
                  <a:pt x="107" y="115"/>
                  <a:pt x="99" y="107"/>
                </a:cubicBezTo>
                <a:cubicBezTo>
                  <a:pt x="84" y="61"/>
                  <a:pt x="84" y="61"/>
                  <a:pt x="84" y="61"/>
                </a:cubicBezTo>
                <a:lnTo>
                  <a:pt x="30" y="115"/>
                </a:lnTo>
                <a:close/>
                <a:moveTo>
                  <a:pt x="99" y="38"/>
                </a:moveTo>
                <a:lnTo>
                  <a:pt x="99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92">
            <a:extLst>
              <a:ext uri="{FF2B5EF4-FFF2-40B4-BE49-F238E27FC236}">
                <a16:creationId xmlns:a16="http://schemas.microsoft.com/office/drawing/2014/main" id="{E407A632-BD93-2142-B153-2638B246C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359" y="10550372"/>
            <a:ext cx="251079" cy="176290"/>
          </a:xfrm>
          <a:custGeom>
            <a:avLst/>
            <a:gdLst>
              <a:gd name="T0" fmla="*/ 85 w 208"/>
              <a:gd name="T1" fmla="*/ 145 h 146"/>
              <a:gd name="T2" fmla="*/ 85 w 208"/>
              <a:gd name="T3" fmla="*/ 145 h 146"/>
              <a:gd name="T4" fmla="*/ 85 w 208"/>
              <a:gd name="T5" fmla="*/ 145 h 146"/>
              <a:gd name="T6" fmla="*/ 54 w 208"/>
              <a:gd name="T7" fmla="*/ 137 h 146"/>
              <a:gd name="T8" fmla="*/ 0 w 208"/>
              <a:gd name="T9" fmla="*/ 68 h 146"/>
              <a:gd name="T10" fmla="*/ 62 w 208"/>
              <a:gd name="T11" fmla="*/ 7 h 146"/>
              <a:gd name="T12" fmla="*/ 92 w 208"/>
              <a:gd name="T13" fmla="*/ 46 h 146"/>
              <a:gd name="T14" fmla="*/ 62 w 208"/>
              <a:gd name="T15" fmla="*/ 68 h 146"/>
              <a:gd name="T16" fmla="*/ 85 w 208"/>
              <a:gd name="T17" fmla="*/ 99 h 146"/>
              <a:gd name="T18" fmla="*/ 169 w 208"/>
              <a:gd name="T19" fmla="*/ 15 h 146"/>
              <a:gd name="T20" fmla="*/ 200 w 208"/>
              <a:gd name="T21" fmla="*/ 7 h 146"/>
              <a:gd name="T22" fmla="*/ 200 w 208"/>
              <a:gd name="T23" fmla="*/ 46 h 146"/>
              <a:gd name="T24" fmla="*/ 115 w 208"/>
              <a:gd name="T25" fmla="*/ 137 h 146"/>
              <a:gd name="T26" fmla="*/ 85 w 208"/>
              <a:gd name="T2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46">
                <a:moveTo>
                  <a:pt x="85" y="145"/>
                </a:moveTo>
                <a:lnTo>
                  <a:pt x="85" y="145"/>
                </a:lnTo>
                <a:lnTo>
                  <a:pt x="85" y="145"/>
                </a:lnTo>
                <a:cubicBezTo>
                  <a:pt x="77" y="145"/>
                  <a:pt x="62" y="145"/>
                  <a:pt x="54" y="137"/>
                </a:cubicBezTo>
                <a:cubicBezTo>
                  <a:pt x="0" y="68"/>
                  <a:pt x="0" y="68"/>
                  <a:pt x="0" y="68"/>
                </a:cubicBezTo>
                <a:cubicBezTo>
                  <a:pt x="62" y="7"/>
                  <a:pt x="62" y="7"/>
                  <a:pt x="62" y="7"/>
                </a:cubicBezTo>
                <a:cubicBezTo>
                  <a:pt x="92" y="46"/>
                  <a:pt x="92" y="46"/>
                  <a:pt x="92" y="46"/>
                </a:cubicBezTo>
                <a:cubicBezTo>
                  <a:pt x="62" y="68"/>
                  <a:pt x="62" y="68"/>
                  <a:pt x="62" y="68"/>
                </a:cubicBezTo>
                <a:cubicBezTo>
                  <a:pt x="85" y="99"/>
                  <a:pt x="85" y="99"/>
                  <a:pt x="85" y="9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76" y="0"/>
                  <a:pt x="192" y="0"/>
                  <a:pt x="200" y="7"/>
                </a:cubicBezTo>
                <a:cubicBezTo>
                  <a:pt x="207" y="23"/>
                  <a:pt x="207" y="30"/>
                  <a:pt x="200" y="46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108" y="145"/>
                  <a:pt x="100" y="145"/>
                  <a:pt x="85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93">
            <a:extLst>
              <a:ext uri="{FF2B5EF4-FFF2-40B4-BE49-F238E27FC236}">
                <a16:creationId xmlns:a16="http://schemas.microsoft.com/office/drawing/2014/main" id="{DCB99697-3623-2B44-B776-1919F261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072" y="10464899"/>
            <a:ext cx="186971" cy="149578"/>
          </a:xfrm>
          <a:custGeom>
            <a:avLst/>
            <a:gdLst>
              <a:gd name="T0" fmla="*/ 115 w 154"/>
              <a:gd name="T1" fmla="*/ 115 h 123"/>
              <a:gd name="T2" fmla="*/ 115 w 154"/>
              <a:gd name="T3" fmla="*/ 115 h 123"/>
              <a:gd name="T4" fmla="*/ 153 w 154"/>
              <a:gd name="T5" fmla="*/ 76 h 123"/>
              <a:gd name="T6" fmla="*/ 77 w 154"/>
              <a:gd name="T7" fmla="*/ 7 h 123"/>
              <a:gd name="T8" fmla="*/ 61 w 154"/>
              <a:gd name="T9" fmla="*/ 0 h 123"/>
              <a:gd name="T10" fmla="*/ 38 w 154"/>
              <a:gd name="T11" fmla="*/ 15 h 123"/>
              <a:gd name="T12" fmla="*/ 8 w 154"/>
              <a:gd name="T13" fmla="*/ 84 h 123"/>
              <a:gd name="T14" fmla="*/ 15 w 154"/>
              <a:gd name="T15" fmla="*/ 115 h 123"/>
              <a:gd name="T16" fmla="*/ 46 w 154"/>
              <a:gd name="T17" fmla="*/ 107 h 123"/>
              <a:gd name="T18" fmla="*/ 69 w 154"/>
              <a:gd name="T19" fmla="*/ 61 h 123"/>
              <a:gd name="T20" fmla="*/ 115 w 154"/>
              <a:gd name="T21" fmla="*/ 115 h 123"/>
              <a:gd name="T22" fmla="*/ 46 w 154"/>
              <a:gd name="T23" fmla="*/ 38 h 123"/>
              <a:gd name="T24" fmla="*/ 46 w 154"/>
              <a:gd name="T25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23">
                <a:moveTo>
                  <a:pt x="115" y="115"/>
                </a:moveTo>
                <a:lnTo>
                  <a:pt x="115" y="115"/>
                </a:lnTo>
                <a:cubicBezTo>
                  <a:pt x="153" y="76"/>
                  <a:pt x="153" y="76"/>
                  <a:pt x="153" y="76"/>
                </a:cubicBezTo>
                <a:cubicBezTo>
                  <a:pt x="77" y="7"/>
                  <a:pt x="77" y="7"/>
                  <a:pt x="77" y="7"/>
                </a:cubicBezTo>
                <a:cubicBezTo>
                  <a:pt x="77" y="0"/>
                  <a:pt x="69" y="0"/>
                  <a:pt x="61" y="0"/>
                </a:cubicBezTo>
                <a:cubicBezTo>
                  <a:pt x="54" y="0"/>
                  <a:pt x="46" y="7"/>
                  <a:pt x="38" y="15"/>
                </a:cubicBezTo>
                <a:cubicBezTo>
                  <a:pt x="8" y="84"/>
                  <a:pt x="8" y="84"/>
                  <a:pt x="8" y="84"/>
                </a:cubicBezTo>
                <a:cubicBezTo>
                  <a:pt x="0" y="99"/>
                  <a:pt x="8" y="115"/>
                  <a:pt x="15" y="115"/>
                </a:cubicBezTo>
                <a:cubicBezTo>
                  <a:pt x="31" y="122"/>
                  <a:pt x="46" y="115"/>
                  <a:pt x="46" y="107"/>
                </a:cubicBezTo>
                <a:cubicBezTo>
                  <a:pt x="69" y="61"/>
                  <a:pt x="69" y="61"/>
                  <a:pt x="69" y="61"/>
                </a:cubicBezTo>
                <a:lnTo>
                  <a:pt x="115" y="115"/>
                </a:lnTo>
                <a:close/>
                <a:moveTo>
                  <a:pt x="46" y="38"/>
                </a:moveTo>
                <a:lnTo>
                  <a:pt x="4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94">
            <a:extLst>
              <a:ext uri="{FF2B5EF4-FFF2-40B4-BE49-F238E27FC236}">
                <a16:creationId xmlns:a16="http://schemas.microsoft.com/office/drawing/2014/main" id="{0ED4A39A-D277-8D42-8E54-4EC74B3D8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072" y="10550372"/>
            <a:ext cx="251076" cy="176290"/>
          </a:xfrm>
          <a:custGeom>
            <a:avLst/>
            <a:gdLst>
              <a:gd name="T0" fmla="*/ 122 w 208"/>
              <a:gd name="T1" fmla="*/ 145 h 146"/>
              <a:gd name="T2" fmla="*/ 122 w 208"/>
              <a:gd name="T3" fmla="*/ 145 h 146"/>
              <a:gd name="T4" fmla="*/ 122 w 208"/>
              <a:gd name="T5" fmla="*/ 145 h 146"/>
              <a:gd name="T6" fmla="*/ 153 w 208"/>
              <a:gd name="T7" fmla="*/ 137 h 146"/>
              <a:gd name="T8" fmla="*/ 207 w 208"/>
              <a:gd name="T9" fmla="*/ 68 h 146"/>
              <a:gd name="T10" fmla="*/ 153 w 208"/>
              <a:gd name="T11" fmla="*/ 7 h 146"/>
              <a:gd name="T12" fmla="*/ 115 w 208"/>
              <a:gd name="T13" fmla="*/ 46 h 146"/>
              <a:gd name="T14" fmla="*/ 145 w 208"/>
              <a:gd name="T15" fmla="*/ 68 h 146"/>
              <a:gd name="T16" fmla="*/ 122 w 208"/>
              <a:gd name="T17" fmla="*/ 99 h 146"/>
              <a:gd name="T18" fmla="*/ 46 w 208"/>
              <a:gd name="T19" fmla="*/ 15 h 146"/>
              <a:gd name="T20" fmla="*/ 15 w 208"/>
              <a:gd name="T21" fmla="*/ 7 h 146"/>
              <a:gd name="T22" fmla="*/ 15 w 208"/>
              <a:gd name="T23" fmla="*/ 46 h 146"/>
              <a:gd name="T24" fmla="*/ 100 w 208"/>
              <a:gd name="T25" fmla="*/ 137 h 146"/>
              <a:gd name="T26" fmla="*/ 122 w 208"/>
              <a:gd name="T2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46">
                <a:moveTo>
                  <a:pt x="122" y="145"/>
                </a:moveTo>
                <a:lnTo>
                  <a:pt x="122" y="145"/>
                </a:lnTo>
                <a:lnTo>
                  <a:pt x="122" y="145"/>
                </a:lnTo>
                <a:cubicBezTo>
                  <a:pt x="138" y="145"/>
                  <a:pt x="145" y="145"/>
                  <a:pt x="153" y="137"/>
                </a:cubicBezTo>
                <a:cubicBezTo>
                  <a:pt x="207" y="68"/>
                  <a:pt x="207" y="68"/>
                  <a:pt x="207" y="68"/>
                </a:cubicBezTo>
                <a:cubicBezTo>
                  <a:pt x="153" y="7"/>
                  <a:pt x="153" y="7"/>
                  <a:pt x="153" y="7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46" y="15"/>
                  <a:pt x="46" y="15"/>
                  <a:pt x="46" y="15"/>
                </a:cubicBezTo>
                <a:cubicBezTo>
                  <a:pt x="38" y="0"/>
                  <a:pt x="23" y="0"/>
                  <a:pt x="15" y="7"/>
                </a:cubicBezTo>
                <a:cubicBezTo>
                  <a:pt x="0" y="23"/>
                  <a:pt x="0" y="30"/>
                  <a:pt x="15" y="46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107" y="145"/>
                  <a:pt x="115" y="145"/>
                  <a:pt x="122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95">
            <a:extLst>
              <a:ext uri="{FF2B5EF4-FFF2-40B4-BE49-F238E27FC236}">
                <a16:creationId xmlns:a16="http://schemas.microsoft.com/office/drawing/2014/main" id="{2A131D3F-949A-8B48-9ECD-430C05121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228" y="10806792"/>
            <a:ext cx="128210" cy="37396"/>
          </a:xfrm>
          <a:custGeom>
            <a:avLst/>
            <a:gdLst>
              <a:gd name="T0" fmla="*/ 0 w 108"/>
              <a:gd name="T1" fmla="*/ 15 h 31"/>
              <a:gd name="T2" fmla="*/ 0 w 108"/>
              <a:gd name="T3" fmla="*/ 15 h 31"/>
              <a:gd name="T4" fmla="*/ 0 w 108"/>
              <a:gd name="T5" fmla="*/ 15 h 31"/>
              <a:gd name="T6" fmla="*/ 23 w 108"/>
              <a:gd name="T7" fmla="*/ 0 h 31"/>
              <a:gd name="T8" fmla="*/ 92 w 108"/>
              <a:gd name="T9" fmla="*/ 0 h 31"/>
              <a:gd name="T10" fmla="*/ 107 w 108"/>
              <a:gd name="T11" fmla="*/ 15 h 31"/>
              <a:gd name="T12" fmla="*/ 92 w 108"/>
              <a:gd name="T13" fmla="*/ 30 h 31"/>
              <a:gd name="T14" fmla="*/ 23 w 108"/>
              <a:gd name="T15" fmla="*/ 30 h 31"/>
              <a:gd name="T16" fmla="*/ 0 w 108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7" y="7"/>
                  <a:pt x="107" y="15"/>
                </a:cubicBezTo>
                <a:cubicBezTo>
                  <a:pt x="107" y="23"/>
                  <a:pt x="100" y="30"/>
                  <a:pt x="92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8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96">
            <a:extLst>
              <a:ext uri="{FF2B5EF4-FFF2-40B4-BE49-F238E27FC236}">
                <a16:creationId xmlns:a16="http://schemas.microsoft.com/office/drawing/2014/main" id="{DD4FBD59-7625-6045-908C-4AB79280B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043" y="10817476"/>
            <a:ext cx="48080" cy="325868"/>
          </a:xfrm>
          <a:custGeom>
            <a:avLst/>
            <a:gdLst>
              <a:gd name="T0" fmla="*/ 38 w 39"/>
              <a:gd name="T1" fmla="*/ 268 h 269"/>
              <a:gd name="T2" fmla="*/ 38 w 39"/>
              <a:gd name="T3" fmla="*/ 268 h 269"/>
              <a:gd name="T4" fmla="*/ 0 w 39"/>
              <a:gd name="T5" fmla="*/ 268 h 269"/>
              <a:gd name="T6" fmla="*/ 0 w 39"/>
              <a:gd name="T7" fmla="*/ 16 h 269"/>
              <a:gd name="T8" fmla="*/ 23 w 39"/>
              <a:gd name="T9" fmla="*/ 0 h 269"/>
              <a:gd name="T10" fmla="*/ 38 w 39"/>
              <a:gd name="T11" fmla="*/ 16 h 269"/>
              <a:gd name="T12" fmla="*/ 38 w 39"/>
              <a:gd name="T13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69">
                <a:moveTo>
                  <a:pt x="38" y="268"/>
                </a:moveTo>
                <a:lnTo>
                  <a:pt x="38" y="268"/>
                </a:lnTo>
                <a:cubicBezTo>
                  <a:pt x="0" y="268"/>
                  <a:pt x="0" y="268"/>
                  <a:pt x="0" y="26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6"/>
                </a:cubicBezTo>
                <a:lnTo>
                  <a:pt x="38" y="2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3F868B89-93AC-EF43-B4A5-9D0F83AE0804}"/>
              </a:ext>
            </a:extLst>
          </p:cNvPr>
          <p:cNvGrpSpPr/>
          <p:nvPr/>
        </p:nvGrpSpPr>
        <p:grpSpPr>
          <a:xfrm>
            <a:off x="8062708" y="10490942"/>
            <a:ext cx="643990" cy="634450"/>
            <a:chOff x="15523655" y="10717162"/>
            <a:chExt cx="643990" cy="634450"/>
          </a:xfrm>
        </p:grpSpPr>
        <p:sp>
          <p:nvSpPr>
            <p:cNvPr id="108" name="Freeform 198">
              <a:extLst>
                <a:ext uri="{FF2B5EF4-FFF2-40B4-BE49-F238E27FC236}">
                  <a16:creationId xmlns:a16="http://schemas.microsoft.com/office/drawing/2014/main" id="{8F3F4088-1715-3B41-AAC5-B7C1828D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199">
              <a:extLst>
                <a:ext uri="{FF2B5EF4-FFF2-40B4-BE49-F238E27FC236}">
                  <a16:creationId xmlns:a16="http://schemas.microsoft.com/office/drawing/2014/main" id="{C47C0109-9996-8343-AF89-91C7AD810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CE596EA0-64E4-8A42-9EF7-1C5731FC0149}"/>
              </a:ext>
            </a:extLst>
          </p:cNvPr>
          <p:cNvGrpSpPr/>
          <p:nvPr/>
        </p:nvGrpSpPr>
        <p:grpSpPr>
          <a:xfrm>
            <a:off x="11826337" y="10573952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11" name="Freeform 290">
              <a:extLst>
                <a:ext uri="{FF2B5EF4-FFF2-40B4-BE49-F238E27FC236}">
                  <a16:creationId xmlns:a16="http://schemas.microsoft.com/office/drawing/2014/main" id="{AEAA51DD-AB39-3543-9802-D2FE9ECB2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91">
              <a:extLst>
                <a:ext uri="{FF2B5EF4-FFF2-40B4-BE49-F238E27FC236}">
                  <a16:creationId xmlns:a16="http://schemas.microsoft.com/office/drawing/2014/main" id="{D318E069-8D8E-834A-8EB5-7AFD6B14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92">
              <a:extLst>
                <a:ext uri="{FF2B5EF4-FFF2-40B4-BE49-F238E27FC236}">
                  <a16:creationId xmlns:a16="http://schemas.microsoft.com/office/drawing/2014/main" id="{AE9B0F38-7E74-5043-8738-973360606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93">
              <a:extLst>
                <a:ext uri="{FF2B5EF4-FFF2-40B4-BE49-F238E27FC236}">
                  <a16:creationId xmlns:a16="http://schemas.microsoft.com/office/drawing/2014/main" id="{8C80F1C1-F94A-AF46-A94A-8D085D44D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94">
              <a:extLst>
                <a:ext uri="{FF2B5EF4-FFF2-40B4-BE49-F238E27FC236}">
                  <a16:creationId xmlns:a16="http://schemas.microsoft.com/office/drawing/2014/main" id="{8CB11E4A-F492-FA40-92DB-EA5383DFD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95">
              <a:extLst>
                <a:ext uri="{FF2B5EF4-FFF2-40B4-BE49-F238E27FC236}">
                  <a16:creationId xmlns:a16="http://schemas.microsoft.com/office/drawing/2014/main" id="{FB5AC010-1855-CC4A-8353-392859383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7C0D8504-8478-214E-8C74-EF0F0EB350EE}"/>
              </a:ext>
            </a:extLst>
          </p:cNvPr>
          <p:cNvGrpSpPr/>
          <p:nvPr/>
        </p:nvGrpSpPr>
        <p:grpSpPr>
          <a:xfrm>
            <a:off x="6382177" y="11586365"/>
            <a:ext cx="4041021" cy="1644359"/>
            <a:chOff x="4263265" y="1977645"/>
            <a:chExt cx="4236804" cy="1644359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55964DD2-6501-FB4F-9D7A-CDF252D2B874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6E1E0E9E-37FA-0A4D-AEF5-B2662890C0D6}"/>
                </a:ext>
              </a:extLst>
            </p:cNvPr>
            <p:cNvSpPr/>
            <p:nvPr/>
          </p:nvSpPr>
          <p:spPr>
            <a:xfrm>
              <a:off x="4263265" y="2421675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18268FD1-3736-BE41-8B15-82A42C5D25EC}"/>
              </a:ext>
            </a:extLst>
          </p:cNvPr>
          <p:cNvGrpSpPr/>
          <p:nvPr/>
        </p:nvGrpSpPr>
        <p:grpSpPr>
          <a:xfrm>
            <a:off x="10204908" y="11572070"/>
            <a:ext cx="4041021" cy="1677016"/>
            <a:chOff x="4263265" y="1977645"/>
            <a:chExt cx="4236804" cy="1677016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800CFD43-3CD0-8D4F-8017-667334CCB5D8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2" name="Rectangle 40">
              <a:extLst>
                <a:ext uri="{FF2B5EF4-FFF2-40B4-BE49-F238E27FC236}">
                  <a16:creationId xmlns:a16="http://schemas.microsoft.com/office/drawing/2014/main" id="{43CC73C3-826E-B94B-BF71-9027A0C4B4A9}"/>
                </a:ext>
              </a:extLst>
            </p:cNvPr>
            <p:cNvSpPr/>
            <p:nvPr/>
          </p:nvSpPr>
          <p:spPr>
            <a:xfrm>
              <a:off x="4263265" y="2454332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A8598B0-873E-AE40-8602-F08BA5D2219B}"/>
              </a:ext>
            </a:extLst>
          </p:cNvPr>
          <p:cNvGrpSpPr/>
          <p:nvPr/>
        </p:nvGrpSpPr>
        <p:grpSpPr>
          <a:xfrm>
            <a:off x="13981596" y="11573732"/>
            <a:ext cx="4041021" cy="1677016"/>
            <a:chOff x="4263265" y="2049834"/>
            <a:chExt cx="4236804" cy="1677016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376E62D1-5974-D144-A199-C0D8ADB5030E}"/>
                </a:ext>
              </a:extLst>
            </p:cNvPr>
            <p:cNvSpPr txBox="1"/>
            <p:nvPr/>
          </p:nvSpPr>
          <p:spPr>
            <a:xfrm flipH="1">
              <a:off x="5179663" y="204983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5" name="Rectangle 40">
              <a:extLst>
                <a:ext uri="{FF2B5EF4-FFF2-40B4-BE49-F238E27FC236}">
                  <a16:creationId xmlns:a16="http://schemas.microsoft.com/office/drawing/2014/main" id="{BC97D073-7439-5944-8248-854B02DAEBCF}"/>
                </a:ext>
              </a:extLst>
            </p:cNvPr>
            <p:cNvSpPr/>
            <p:nvPr/>
          </p:nvSpPr>
          <p:spPr>
            <a:xfrm>
              <a:off x="4263265" y="2526521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87737773-277F-9745-9642-8951EAB1BA43}"/>
              </a:ext>
            </a:extLst>
          </p:cNvPr>
          <p:cNvGrpSpPr/>
          <p:nvPr/>
        </p:nvGrpSpPr>
        <p:grpSpPr>
          <a:xfrm>
            <a:off x="17740447" y="11587414"/>
            <a:ext cx="4041021" cy="1677016"/>
            <a:chOff x="4263265" y="1977645"/>
            <a:chExt cx="4236804" cy="1677016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C98A7DBC-D49C-8F48-A725-A4ADE2A0B1AB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1" name="Rectangle 40">
              <a:extLst>
                <a:ext uri="{FF2B5EF4-FFF2-40B4-BE49-F238E27FC236}">
                  <a16:creationId xmlns:a16="http://schemas.microsoft.com/office/drawing/2014/main" id="{E316CF46-19DE-1741-8F72-9DCDBFDF3F9D}"/>
                </a:ext>
              </a:extLst>
            </p:cNvPr>
            <p:cNvSpPr/>
            <p:nvPr/>
          </p:nvSpPr>
          <p:spPr>
            <a:xfrm>
              <a:off x="4263265" y="2454332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4B9E11E9-7290-6C4D-9663-DA75C75D08A4}"/>
              </a:ext>
            </a:extLst>
          </p:cNvPr>
          <p:cNvGrpSpPr/>
          <p:nvPr/>
        </p:nvGrpSpPr>
        <p:grpSpPr>
          <a:xfrm>
            <a:off x="2596183" y="11586558"/>
            <a:ext cx="4041021" cy="1604827"/>
            <a:chOff x="4263265" y="1977645"/>
            <a:chExt cx="4236804" cy="1604827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CA3C2BA0-9F30-E446-9666-E956714F5BA4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F65A7085-62C2-0E4C-BD1B-96368264D701}"/>
                </a:ext>
              </a:extLst>
            </p:cNvPr>
            <p:cNvSpPr/>
            <p:nvPr/>
          </p:nvSpPr>
          <p:spPr>
            <a:xfrm>
              <a:off x="4263265" y="2382143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61" name="Freeform 3">
            <a:extLst>
              <a:ext uri="{FF2B5EF4-FFF2-40B4-BE49-F238E27FC236}">
                <a16:creationId xmlns:a16="http://schemas.microsoft.com/office/drawing/2014/main" id="{81D3EB4F-4394-0C4F-BA3A-BC46228ED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011" y="6422276"/>
            <a:ext cx="1967929" cy="2085221"/>
          </a:xfrm>
          <a:custGeom>
            <a:avLst/>
            <a:gdLst>
              <a:gd name="T0" fmla="*/ 0 w 1998"/>
              <a:gd name="T1" fmla="*/ 659 h 2116"/>
              <a:gd name="T2" fmla="*/ 0 w 1998"/>
              <a:gd name="T3" fmla="*/ 659 h 2116"/>
              <a:gd name="T4" fmla="*/ 9 w 1998"/>
              <a:gd name="T5" fmla="*/ 434 h 2116"/>
              <a:gd name="T6" fmla="*/ 45 w 1998"/>
              <a:gd name="T7" fmla="*/ 371 h 2116"/>
              <a:gd name="T8" fmla="*/ 135 w 1998"/>
              <a:gd name="T9" fmla="*/ 299 h 2116"/>
              <a:gd name="T10" fmla="*/ 199 w 1998"/>
              <a:gd name="T11" fmla="*/ 226 h 2116"/>
              <a:gd name="T12" fmla="*/ 424 w 1998"/>
              <a:gd name="T13" fmla="*/ 64 h 2116"/>
              <a:gd name="T14" fmla="*/ 551 w 1998"/>
              <a:gd name="T15" fmla="*/ 37 h 2116"/>
              <a:gd name="T16" fmla="*/ 723 w 1998"/>
              <a:gd name="T17" fmla="*/ 9 h 2116"/>
              <a:gd name="T18" fmla="*/ 777 w 1998"/>
              <a:gd name="T19" fmla="*/ 82 h 2116"/>
              <a:gd name="T20" fmla="*/ 822 w 1998"/>
              <a:gd name="T21" fmla="*/ 136 h 2116"/>
              <a:gd name="T22" fmla="*/ 984 w 1998"/>
              <a:gd name="T23" fmla="*/ 208 h 2116"/>
              <a:gd name="T24" fmla="*/ 1029 w 1998"/>
              <a:gd name="T25" fmla="*/ 190 h 2116"/>
              <a:gd name="T26" fmla="*/ 1138 w 1998"/>
              <a:gd name="T27" fmla="*/ 154 h 2116"/>
              <a:gd name="T28" fmla="*/ 1382 w 1998"/>
              <a:gd name="T29" fmla="*/ 181 h 2116"/>
              <a:gd name="T30" fmla="*/ 1418 w 1998"/>
              <a:gd name="T31" fmla="*/ 199 h 2116"/>
              <a:gd name="T32" fmla="*/ 1463 w 1998"/>
              <a:gd name="T33" fmla="*/ 281 h 2116"/>
              <a:gd name="T34" fmla="*/ 1472 w 1998"/>
              <a:gd name="T35" fmla="*/ 308 h 2116"/>
              <a:gd name="T36" fmla="*/ 1508 w 1998"/>
              <a:gd name="T37" fmla="*/ 407 h 2116"/>
              <a:gd name="T38" fmla="*/ 1544 w 1998"/>
              <a:gd name="T39" fmla="*/ 516 h 2116"/>
              <a:gd name="T40" fmla="*/ 1644 w 1998"/>
              <a:gd name="T41" fmla="*/ 668 h 2116"/>
              <a:gd name="T42" fmla="*/ 1743 w 1998"/>
              <a:gd name="T43" fmla="*/ 759 h 2116"/>
              <a:gd name="T44" fmla="*/ 1870 w 1998"/>
              <a:gd name="T45" fmla="*/ 786 h 2116"/>
              <a:gd name="T46" fmla="*/ 1933 w 1998"/>
              <a:gd name="T47" fmla="*/ 759 h 2116"/>
              <a:gd name="T48" fmla="*/ 1997 w 1998"/>
              <a:gd name="T49" fmla="*/ 795 h 2116"/>
              <a:gd name="T50" fmla="*/ 1960 w 1998"/>
              <a:gd name="T51" fmla="*/ 903 h 2116"/>
              <a:gd name="T52" fmla="*/ 1734 w 1998"/>
              <a:gd name="T53" fmla="*/ 1111 h 2116"/>
              <a:gd name="T54" fmla="*/ 1626 w 1998"/>
              <a:gd name="T55" fmla="*/ 1301 h 2116"/>
              <a:gd name="T56" fmla="*/ 1653 w 1998"/>
              <a:gd name="T57" fmla="*/ 1419 h 2116"/>
              <a:gd name="T58" fmla="*/ 1599 w 1998"/>
              <a:gd name="T59" fmla="*/ 1581 h 2116"/>
              <a:gd name="T60" fmla="*/ 1526 w 1998"/>
              <a:gd name="T61" fmla="*/ 1627 h 2116"/>
              <a:gd name="T62" fmla="*/ 1490 w 1998"/>
              <a:gd name="T63" fmla="*/ 1699 h 2116"/>
              <a:gd name="T64" fmla="*/ 1463 w 1998"/>
              <a:gd name="T65" fmla="*/ 1789 h 2116"/>
              <a:gd name="T66" fmla="*/ 1364 w 1998"/>
              <a:gd name="T67" fmla="*/ 1943 h 2116"/>
              <a:gd name="T68" fmla="*/ 1147 w 1998"/>
              <a:gd name="T69" fmla="*/ 2069 h 2116"/>
              <a:gd name="T70" fmla="*/ 1029 w 1998"/>
              <a:gd name="T71" fmla="*/ 2097 h 2116"/>
              <a:gd name="T72" fmla="*/ 975 w 1998"/>
              <a:gd name="T73" fmla="*/ 2115 h 2116"/>
              <a:gd name="T74" fmla="*/ 902 w 1998"/>
              <a:gd name="T75" fmla="*/ 2033 h 2116"/>
              <a:gd name="T76" fmla="*/ 858 w 1998"/>
              <a:gd name="T77" fmla="*/ 1717 h 2116"/>
              <a:gd name="T78" fmla="*/ 831 w 1998"/>
              <a:gd name="T79" fmla="*/ 1618 h 2116"/>
              <a:gd name="T80" fmla="*/ 840 w 1998"/>
              <a:gd name="T81" fmla="*/ 1401 h 2116"/>
              <a:gd name="T82" fmla="*/ 804 w 1998"/>
              <a:gd name="T83" fmla="*/ 1184 h 2116"/>
              <a:gd name="T84" fmla="*/ 750 w 1998"/>
              <a:gd name="T85" fmla="*/ 1021 h 2116"/>
              <a:gd name="T86" fmla="*/ 696 w 1998"/>
              <a:gd name="T87" fmla="*/ 958 h 2116"/>
              <a:gd name="T88" fmla="*/ 641 w 1998"/>
              <a:gd name="T89" fmla="*/ 931 h 2116"/>
              <a:gd name="T90" fmla="*/ 533 w 1998"/>
              <a:gd name="T91" fmla="*/ 912 h 2116"/>
              <a:gd name="T92" fmla="*/ 244 w 1998"/>
              <a:gd name="T93" fmla="*/ 967 h 2116"/>
              <a:gd name="T94" fmla="*/ 189 w 1998"/>
              <a:gd name="T95" fmla="*/ 958 h 2116"/>
              <a:gd name="T96" fmla="*/ 0 w 1998"/>
              <a:gd name="T97" fmla="*/ 65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98" h="2116">
                <a:moveTo>
                  <a:pt x="0" y="659"/>
                </a:moveTo>
                <a:lnTo>
                  <a:pt x="0" y="659"/>
                </a:lnTo>
                <a:cubicBezTo>
                  <a:pt x="0" y="579"/>
                  <a:pt x="0" y="507"/>
                  <a:pt x="9" y="434"/>
                </a:cubicBezTo>
                <a:cubicBezTo>
                  <a:pt x="18" y="416"/>
                  <a:pt x="27" y="389"/>
                  <a:pt x="45" y="371"/>
                </a:cubicBezTo>
                <a:cubicBezTo>
                  <a:pt x="72" y="344"/>
                  <a:pt x="108" y="326"/>
                  <a:pt x="135" y="299"/>
                </a:cubicBezTo>
                <a:cubicBezTo>
                  <a:pt x="162" y="281"/>
                  <a:pt x="180" y="253"/>
                  <a:pt x="199" y="226"/>
                </a:cubicBezTo>
                <a:cubicBezTo>
                  <a:pt x="262" y="91"/>
                  <a:pt x="280" y="82"/>
                  <a:pt x="424" y="64"/>
                </a:cubicBezTo>
                <a:cubicBezTo>
                  <a:pt x="470" y="64"/>
                  <a:pt x="506" y="45"/>
                  <a:pt x="551" y="37"/>
                </a:cubicBezTo>
                <a:cubicBezTo>
                  <a:pt x="605" y="28"/>
                  <a:pt x="669" y="19"/>
                  <a:pt x="723" y="9"/>
                </a:cubicBezTo>
                <a:cubicBezTo>
                  <a:pt x="750" y="0"/>
                  <a:pt x="786" y="45"/>
                  <a:pt x="777" y="82"/>
                </a:cubicBezTo>
                <a:cubicBezTo>
                  <a:pt x="768" y="118"/>
                  <a:pt x="786" y="127"/>
                  <a:pt x="822" y="136"/>
                </a:cubicBezTo>
                <a:cubicBezTo>
                  <a:pt x="876" y="154"/>
                  <a:pt x="930" y="172"/>
                  <a:pt x="984" y="208"/>
                </a:cubicBezTo>
                <a:cubicBezTo>
                  <a:pt x="1002" y="226"/>
                  <a:pt x="1020" y="208"/>
                  <a:pt x="1029" y="190"/>
                </a:cubicBezTo>
                <a:cubicBezTo>
                  <a:pt x="1074" y="136"/>
                  <a:pt x="1074" y="136"/>
                  <a:pt x="1138" y="154"/>
                </a:cubicBezTo>
                <a:cubicBezTo>
                  <a:pt x="1219" y="181"/>
                  <a:pt x="1291" y="208"/>
                  <a:pt x="1382" y="181"/>
                </a:cubicBezTo>
                <a:cubicBezTo>
                  <a:pt x="1391" y="181"/>
                  <a:pt x="1409" y="190"/>
                  <a:pt x="1418" y="199"/>
                </a:cubicBezTo>
                <a:cubicBezTo>
                  <a:pt x="1436" y="226"/>
                  <a:pt x="1445" y="253"/>
                  <a:pt x="1463" y="281"/>
                </a:cubicBezTo>
                <a:cubicBezTo>
                  <a:pt x="1463" y="290"/>
                  <a:pt x="1472" y="299"/>
                  <a:pt x="1472" y="308"/>
                </a:cubicBezTo>
                <a:cubicBezTo>
                  <a:pt x="1463" y="353"/>
                  <a:pt x="1490" y="380"/>
                  <a:pt x="1508" y="407"/>
                </a:cubicBezTo>
                <a:cubicBezTo>
                  <a:pt x="1517" y="443"/>
                  <a:pt x="1535" y="479"/>
                  <a:pt x="1544" y="516"/>
                </a:cubicBezTo>
                <a:cubicBezTo>
                  <a:pt x="1563" y="579"/>
                  <a:pt x="1590" y="633"/>
                  <a:pt x="1644" y="668"/>
                </a:cubicBezTo>
                <a:cubicBezTo>
                  <a:pt x="1680" y="686"/>
                  <a:pt x="1707" y="723"/>
                  <a:pt x="1743" y="759"/>
                </a:cubicBezTo>
                <a:cubicBezTo>
                  <a:pt x="1780" y="795"/>
                  <a:pt x="1816" y="813"/>
                  <a:pt x="1870" y="786"/>
                </a:cubicBezTo>
                <a:cubicBezTo>
                  <a:pt x="1888" y="777"/>
                  <a:pt x="1915" y="768"/>
                  <a:pt x="1933" y="759"/>
                </a:cubicBezTo>
                <a:cubicBezTo>
                  <a:pt x="1969" y="750"/>
                  <a:pt x="1987" y="759"/>
                  <a:pt x="1997" y="795"/>
                </a:cubicBezTo>
                <a:cubicBezTo>
                  <a:pt x="1997" y="840"/>
                  <a:pt x="1987" y="876"/>
                  <a:pt x="1960" y="903"/>
                </a:cubicBezTo>
                <a:cubicBezTo>
                  <a:pt x="1888" y="976"/>
                  <a:pt x="1816" y="1048"/>
                  <a:pt x="1734" y="1111"/>
                </a:cubicBezTo>
                <a:cubicBezTo>
                  <a:pt x="1680" y="1165"/>
                  <a:pt x="1635" y="1220"/>
                  <a:pt x="1626" y="1301"/>
                </a:cubicBezTo>
                <a:cubicBezTo>
                  <a:pt x="1626" y="1337"/>
                  <a:pt x="1644" y="1373"/>
                  <a:pt x="1653" y="1419"/>
                </a:cubicBezTo>
                <a:cubicBezTo>
                  <a:pt x="1680" y="1518"/>
                  <a:pt x="1680" y="1518"/>
                  <a:pt x="1599" y="1581"/>
                </a:cubicBezTo>
                <a:cubicBezTo>
                  <a:pt x="1572" y="1590"/>
                  <a:pt x="1544" y="1609"/>
                  <a:pt x="1526" y="1627"/>
                </a:cubicBezTo>
                <a:cubicBezTo>
                  <a:pt x="1499" y="1645"/>
                  <a:pt x="1490" y="1672"/>
                  <a:pt x="1490" y="1699"/>
                </a:cubicBezTo>
                <a:cubicBezTo>
                  <a:pt x="1499" y="1735"/>
                  <a:pt x="1481" y="1762"/>
                  <a:pt x="1463" y="1789"/>
                </a:cubicBezTo>
                <a:cubicBezTo>
                  <a:pt x="1427" y="1843"/>
                  <a:pt x="1391" y="1889"/>
                  <a:pt x="1364" y="1943"/>
                </a:cubicBezTo>
                <a:cubicBezTo>
                  <a:pt x="1318" y="2024"/>
                  <a:pt x="1246" y="2079"/>
                  <a:pt x="1147" y="2069"/>
                </a:cubicBezTo>
                <a:cubicBezTo>
                  <a:pt x="1102" y="2069"/>
                  <a:pt x="1065" y="2079"/>
                  <a:pt x="1029" y="2097"/>
                </a:cubicBezTo>
                <a:cubicBezTo>
                  <a:pt x="1011" y="2106"/>
                  <a:pt x="993" y="2115"/>
                  <a:pt x="975" y="2115"/>
                </a:cubicBezTo>
                <a:cubicBezTo>
                  <a:pt x="930" y="2115"/>
                  <a:pt x="894" y="2079"/>
                  <a:pt x="902" y="2033"/>
                </a:cubicBezTo>
                <a:cubicBezTo>
                  <a:pt x="948" y="1925"/>
                  <a:pt x="894" y="1826"/>
                  <a:pt x="858" y="1717"/>
                </a:cubicBezTo>
                <a:cubicBezTo>
                  <a:pt x="849" y="1690"/>
                  <a:pt x="840" y="1654"/>
                  <a:pt x="831" y="1618"/>
                </a:cubicBezTo>
                <a:cubicBezTo>
                  <a:pt x="813" y="1545"/>
                  <a:pt x="822" y="1473"/>
                  <a:pt x="840" y="1401"/>
                </a:cubicBezTo>
                <a:cubicBezTo>
                  <a:pt x="866" y="1319"/>
                  <a:pt x="866" y="1247"/>
                  <a:pt x="804" y="1184"/>
                </a:cubicBezTo>
                <a:cubicBezTo>
                  <a:pt x="759" y="1147"/>
                  <a:pt x="741" y="1084"/>
                  <a:pt x="750" y="1021"/>
                </a:cubicBezTo>
                <a:cubicBezTo>
                  <a:pt x="759" y="976"/>
                  <a:pt x="741" y="967"/>
                  <a:pt x="696" y="958"/>
                </a:cubicBezTo>
                <a:cubicBezTo>
                  <a:pt x="678" y="948"/>
                  <a:pt x="650" y="948"/>
                  <a:pt x="641" y="931"/>
                </a:cubicBezTo>
                <a:cubicBezTo>
                  <a:pt x="605" y="903"/>
                  <a:pt x="569" y="894"/>
                  <a:pt x="533" y="912"/>
                </a:cubicBezTo>
                <a:cubicBezTo>
                  <a:pt x="443" y="958"/>
                  <a:pt x="343" y="967"/>
                  <a:pt x="244" y="967"/>
                </a:cubicBezTo>
                <a:cubicBezTo>
                  <a:pt x="226" y="967"/>
                  <a:pt x="207" y="967"/>
                  <a:pt x="189" y="958"/>
                </a:cubicBezTo>
                <a:cubicBezTo>
                  <a:pt x="63" y="903"/>
                  <a:pt x="0" y="840"/>
                  <a:pt x="0" y="65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4">
            <a:extLst>
              <a:ext uri="{FF2B5EF4-FFF2-40B4-BE49-F238E27FC236}">
                <a16:creationId xmlns:a16="http://schemas.microsoft.com/office/drawing/2014/main" id="{701B2B18-9B86-5D41-AC52-3B15B2F12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753" y="9332897"/>
            <a:ext cx="5165266" cy="560402"/>
          </a:xfrm>
          <a:custGeom>
            <a:avLst/>
            <a:gdLst>
              <a:gd name="T0" fmla="*/ 2612 w 5244"/>
              <a:gd name="T1" fmla="*/ 570 h 571"/>
              <a:gd name="T2" fmla="*/ 46 w 5244"/>
              <a:gd name="T3" fmla="*/ 570 h 571"/>
              <a:gd name="T4" fmla="*/ 28 w 5244"/>
              <a:gd name="T5" fmla="*/ 498 h 571"/>
              <a:gd name="T6" fmla="*/ 145 w 5244"/>
              <a:gd name="T7" fmla="*/ 462 h 571"/>
              <a:gd name="T8" fmla="*/ 308 w 5244"/>
              <a:gd name="T9" fmla="*/ 488 h 571"/>
              <a:gd name="T10" fmla="*/ 471 w 5244"/>
              <a:gd name="T11" fmla="*/ 434 h 571"/>
              <a:gd name="T12" fmla="*/ 624 w 5244"/>
              <a:gd name="T13" fmla="*/ 398 h 571"/>
              <a:gd name="T14" fmla="*/ 805 w 5244"/>
              <a:gd name="T15" fmla="*/ 362 h 571"/>
              <a:gd name="T16" fmla="*/ 995 w 5244"/>
              <a:gd name="T17" fmla="*/ 398 h 571"/>
              <a:gd name="T18" fmla="*/ 1176 w 5244"/>
              <a:gd name="T19" fmla="*/ 416 h 571"/>
              <a:gd name="T20" fmla="*/ 1293 w 5244"/>
              <a:gd name="T21" fmla="*/ 317 h 571"/>
              <a:gd name="T22" fmla="*/ 1338 w 5244"/>
              <a:gd name="T23" fmla="*/ 262 h 571"/>
              <a:gd name="T24" fmla="*/ 1438 w 5244"/>
              <a:gd name="T25" fmla="*/ 371 h 571"/>
              <a:gd name="T26" fmla="*/ 1492 w 5244"/>
              <a:gd name="T27" fmla="*/ 380 h 571"/>
              <a:gd name="T28" fmla="*/ 1745 w 5244"/>
              <a:gd name="T29" fmla="*/ 172 h 571"/>
              <a:gd name="T30" fmla="*/ 1908 w 5244"/>
              <a:gd name="T31" fmla="*/ 46 h 571"/>
              <a:gd name="T32" fmla="*/ 2025 w 5244"/>
              <a:gd name="T33" fmla="*/ 127 h 571"/>
              <a:gd name="T34" fmla="*/ 2179 w 5244"/>
              <a:gd name="T35" fmla="*/ 136 h 571"/>
              <a:gd name="T36" fmla="*/ 2279 w 5244"/>
              <a:gd name="T37" fmla="*/ 190 h 571"/>
              <a:gd name="T38" fmla="*/ 2351 w 5244"/>
              <a:gd name="T39" fmla="*/ 235 h 571"/>
              <a:gd name="T40" fmla="*/ 2170 w 5244"/>
              <a:gd name="T41" fmla="*/ 452 h 571"/>
              <a:gd name="T42" fmla="*/ 2206 w 5244"/>
              <a:gd name="T43" fmla="*/ 488 h 571"/>
              <a:gd name="T44" fmla="*/ 2378 w 5244"/>
              <a:gd name="T45" fmla="*/ 371 h 571"/>
              <a:gd name="T46" fmla="*/ 2576 w 5244"/>
              <a:gd name="T47" fmla="*/ 262 h 571"/>
              <a:gd name="T48" fmla="*/ 3218 w 5244"/>
              <a:gd name="T49" fmla="*/ 82 h 571"/>
              <a:gd name="T50" fmla="*/ 3480 w 5244"/>
              <a:gd name="T51" fmla="*/ 82 h 571"/>
              <a:gd name="T52" fmla="*/ 3724 w 5244"/>
              <a:gd name="T53" fmla="*/ 145 h 571"/>
              <a:gd name="T54" fmla="*/ 4149 w 5244"/>
              <a:gd name="T55" fmla="*/ 46 h 571"/>
              <a:gd name="T56" fmla="*/ 4384 w 5244"/>
              <a:gd name="T57" fmla="*/ 100 h 571"/>
              <a:gd name="T58" fmla="*/ 4908 w 5244"/>
              <a:gd name="T59" fmla="*/ 353 h 571"/>
              <a:gd name="T60" fmla="*/ 5189 w 5244"/>
              <a:gd name="T61" fmla="*/ 488 h 571"/>
              <a:gd name="T62" fmla="*/ 5198 w 5244"/>
              <a:gd name="T63" fmla="*/ 570 h 571"/>
              <a:gd name="T64" fmla="*/ 2612 w 5244"/>
              <a:gd name="T65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244" h="571">
                <a:moveTo>
                  <a:pt x="2612" y="570"/>
                </a:moveTo>
                <a:lnTo>
                  <a:pt x="2612" y="570"/>
                </a:lnTo>
                <a:cubicBezTo>
                  <a:pt x="1763" y="570"/>
                  <a:pt x="914" y="570"/>
                  <a:pt x="64" y="570"/>
                </a:cubicBezTo>
                <a:cubicBezTo>
                  <a:pt x="55" y="570"/>
                  <a:pt x="46" y="570"/>
                  <a:pt x="46" y="570"/>
                </a:cubicBezTo>
                <a:cubicBezTo>
                  <a:pt x="28" y="570"/>
                  <a:pt x="10" y="561"/>
                  <a:pt x="10" y="552"/>
                </a:cubicBezTo>
                <a:cubicBezTo>
                  <a:pt x="0" y="534"/>
                  <a:pt x="0" y="507"/>
                  <a:pt x="28" y="498"/>
                </a:cubicBezTo>
                <a:cubicBezTo>
                  <a:pt x="46" y="488"/>
                  <a:pt x="73" y="488"/>
                  <a:pt x="91" y="479"/>
                </a:cubicBezTo>
                <a:cubicBezTo>
                  <a:pt x="109" y="479"/>
                  <a:pt x="127" y="470"/>
                  <a:pt x="145" y="462"/>
                </a:cubicBezTo>
                <a:cubicBezTo>
                  <a:pt x="163" y="452"/>
                  <a:pt x="172" y="452"/>
                  <a:pt x="191" y="452"/>
                </a:cubicBezTo>
                <a:cubicBezTo>
                  <a:pt x="227" y="462"/>
                  <a:pt x="263" y="479"/>
                  <a:pt x="308" y="488"/>
                </a:cubicBezTo>
                <a:cubicBezTo>
                  <a:pt x="335" y="498"/>
                  <a:pt x="362" y="488"/>
                  <a:pt x="389" y="470"/>
                </a:cubicBezTo>
                <a:cubicBezTo>
                  <a:pt x="416" y="462"/>
                  <a:pt x="444" y="443"/>
                  <a:pt x="471" y="434"/>
                </a:cubicBezTo>
                <a:cubicBezTo>
                  <a:pt x="480" y="425"/>
                  <a:pt x="489" y="425"/>
                  <a:pt x="498" y="416"/>
                </a:cubicBezTo>
                <a:cubicBezTo>
                  <a:pt x="534" y="380"/>
                  <a:pt x="579" y="380"/>
                  <a:pt x="624" y="398"/>
                </a:cubicBezTo>
                <a:cubicBezTo>
                  <a:pt x="661" y="425"/>
                  <a:pt x="697" y="425"/>
                  <a:pt x="724" y="389"/>
                </a:cubicBezTo>
                <a:cubicBezTo>
                  <a:pt x="742" y="362"/>
                  <a:pt x="778" y="362"/>
                  <a:pt x="805" y="362"/>
                </a:cubicBezTo>
                <a:cubicBezTo>
                  <a:pt x="859" y="380"/>
                  <a:pt x="914" y="389"/>
                  <a:pt x="959" y="398"/>
                </a:cubicBezTo>
                <a:cubicBezTo>
                  <a:pt x="977" y="398"/>
                  <a:pt x="986" y="398"/>
                  <a:pt x="995" y="398"/>
                </a:cubicBezTo>
                <a:cubicBezTo>
                  <a:pt x="1040" y="389"/>
                  <a:pt x="1067" y="398"/>
                  <a:pt x="1103" y="416"/>
                </a:cubicBezTo>
                <a:cubicBezTo>
                  <a:pt x="1121" y="425"/>
                  <a:pt x="1158" y="425"/>
                  <a:pt x="1176" y="416"/>
                </a:cubicBezTo>
                <a:cubicBezTo>
                  <a:pt x="1212" y="407"/>
                  <a:pt x="1239" y="389"/>
                  <a:pt x="1275" y="371"/>
                </a:cubicBezTo>
                <a:cubicBezTo>
                  <a:pt x="1293" y="353"/>
                  <a:pt x="1302" y="344"/>
                  <a:pt x="1293" y="317"/>
                </a:cubicBezTo>
                <a:cubicBezTo>
                  <a:pt x="1293" y="299"/>
                  <a:pt x="1302" y="271"/>
                  <a:pt x="1311" y="254"/>
                </a:cubicBezTo>
                <a:cubicBezTo>
                  <a:pt x="1320" y="235"/>
                  <a:pt x="1338" y="235"/>
                  <a:pt x="1338" y="262"/>
                </a:cubicBezTo>
                <a:cubicBezTo>
                  <a:pt x="1348" y="299"/>
                  <a:pt x="1375" y="317"/>
                  <a:pt x="1411" y="326"/>
                </a:cubicBezTo>
                <a:cubicBezTo>
                  <a:pt x="1429" y="335"/>
                  <a:pt x="1447" y="344"/>
                  <a:pt x="1438" y="371"/>
                </a:cubicBezTo>
                <a:cubicBezTo>
                  <a:pt x="1429" y="398"/>
                  <a:pt x="1447" y="407"/>
                  <a:pt x="1465" y="407"/>
                </a:cubicBezTo>
                <a:cubicBezTo>
                  <a:pt x="1474" y="407"/>
                  <a:pt x="1492" y="389"/>
                  <a:pt x="1492" y="380"/>
                </a:cubicBezTo>
                <a:cubicBezTo>
                  <a:pt x="1501" y="281"/>
                  <a:pt x="1574" y="235"/>
                  <a:pt x="1646" y="199"/>
                </a:cubicBezTo>
                <a:cubicBezTo>
                  <a:pt x="1682" y="190"/>
                  <a:pt x="1709" y="172"/>
                  <a:pt x="1745" y="172"/>
                </a:cubicBezTo>
                <a:cubicBezTo>
                  <a:pt x="1772" y="163"/>
                  <a:pt x="1799" y="127"/>
                  <a:pt x="1818" y="100"/>
                </a:cubicBezTo>
                <a:cubicBezTo>
                  <a:pt x="1836" y="64"/>
                  <a:pt x="1854" y="46"/>
                  <a:pt x="1908" y="46"/>
                </a:cubicBezTo>
                <a:cubicBezTo>
                  <a:pt x="1953" y="37"/>
                  <a:pt x="1971" y="55"/>
                  <a:pt x="1989" y="91"/>
                </a:cubicBezTo>
                <a:cubicBezTo>
                  <a:pt x="1999" y="100"/>
                  <a:pt x="2016" y="118"/>
                  <a:pt x="2025" y="127"/>
                </a:cubicBezTo>
                <a:cubicBezTo>
                  <a:pt x="2044" y="136"/>
                  <a:pt x="2062" y="136"/>
                  <a:pt x="2080" y="136"/>
                </a:cubicBezTo>
                <a:cubicBezTo>
                  <a:pt x="2116" y="154"/>
                  <a:pt x="2143" y="154"/>
                  <a:pt x="2179" y="136"/>
                </a:cubicBezTo>
                <a:cubicBezTo>
                  <a:pt x="2206" y="127"/>
                  <a:pt x="2224" y="136"/>
                  <a:pt x="2233" y="163"/>
                </a:cubicBezTo>
                <a:cubicBezTo>
                  <a:pt x="2242" y="172"/>
                  <a:pt x="2270" y="181"/>
                  <a:pt x="2279" y="190"/>
                </a:cubicBezTo>
                <a:cubicBezTo>
                  <a:pt x="2297" y="190"/>
                  <a:pt x="2315" y="190"/>
                  <a:pt x="2324" y="190"/>
                </a:cubicBezTo>
                <a:cubicBezTo>
                  <a:pt x="2351" y="199"/>
                  <a:pt x="2360" y="208"/>
                  <a:pt x="2351" y="235"/>
                </a:cubicBezTo>
                <a:cubicBezTo>
                  <a:pt x="2324" y="308"/>
                  <a:pt x="2288" y="371"/>
                  <a:pt x="2215" y="407"/>
                </a:cubicBezTo>
                <a:cubicBezTo>
                  <a:pt x="2197" y="416"/>
                  <a:pt x="2188" y="434"/>
                  <a:pt x="2170" y="452"/>
                </a:cubicBezTo>
                <a:cubicBezTo>
                  <a:pt x="2170" y="462"/>
                  <a:pt x="2170" y="479"/>
                  <a:pt x="2179" y="488"/>
                </a:cubicBezTo>
                <a:cubicBezTo>
                  <a:pt x="2188" y="488"/>
                  <a:pt x="2197" y="488"/>
                  <a:pt x="2206" y="488"/>
                </a:cubicBezTo>
                <a:cubicBezTo>
                  <a:pt x="2215" y="488"/>
                  <a:pt x="2224" y="488"/>
                  <a:pt x="2224" y="479"/>
                </a:cubicBezTo>
                <a:cubicBezTo>
                  <a:pt x="2279" y="443"/>
                  <a:pt x="2333" y="398"/>
                  <a:pt x="2378" y="371"/>
                </a:cubicBezTo>
                <a:cubicBezTo>
                  <a:pt x="2423" y="344"/>
                  <a:pt x="2458" y="326"/>
                  <a:pt x="2504" y="308"/>
                </a:cubicBezTo>
                <a:cubicBezTo>
                  <a:pt x="2531" y="290"/>
                  <a:pt x="2558" y="281"/>
                  <a:pt x="2576" y="262"/>
                </a:cubicBezTo>
                <a:cubicBezTo>
                  <a:pt x="2657" y="163"/>
                  <a:pt x="2766" y="136"/>
                  <a:pt x="2883" y="118"/>
                </a:cubicBezTo>
                <a:cubicBezTo>
                  <a:pt x="2992" y="100"/>
                  <a:pt x="3109" y="91"/>
                  <a:pt x="3218" y="82"/>
                </a:cubicBezTo>
                <a:cubicBezTo>
                  <a:pt x="3254" y="73"/>
                  <a:pt x="3281" y="82"/>
                  <a:pt x="3308" y="91"/>
                </a:cubicBezTo>
                <a:cubicBezTo>
                  <a:pt x="3372" y="118"/>
                  <a:pt x="3426" y="127"/>
                  <a:pt x="3480" y="82"/>
                </a:cubicBezTo>
                <a:cubicBezTo>
                  <a:pt x="3525" y="46"/>
                  <a:pt x="3579" y="55"/>
                  <a:pt x="3615" y="109"/>
                </a:cubicBezTo>
                <a:cubicBezTo>
                  <a:pt x="3643" y="145"/>
                  <a:pt x="3679" y="154"/>
                  <a:pt x="3724" y="145"/>
                </a:cubicBezTo>
                <a:cubicBezTo>
                  <a:pt x="3796" y="136"/>
                  <a:pt x="3869" y="127"/>
                  <a:pt x="3941" y="118"/>
                </a:cubicBezTo>
                <a:cubicBezTo>
                  <a:pt x="4022" y="109"/>
                  <a:pt x="4086" y="91"/>
                  <a:pt x="4149" y="46"/>
                </a:cubicBezTo>
                <a:cubicBezTo>
                  <a:pt x="4212" y="0"/>
                  <a:pt x="4266" y="9"/>
                  <a:pt x="4330" y="55"/>
                </a:cubicBezTo>
                <a:cubicBezTo>
                  <a:pt x="4348" y="73"/>
                  <a:pt x="4366" y="82"/>
                  <a:pt x="4384" y="100"/>
                </a:cubicBezTo>
                <a:cubicBezTo>
                  <a:pt x="4483" y="190"/>
                  <a:pt x="4610" y="226"/>
                  <a:pt x="4736" y="254"/>
                </a:cubicBezTo>
                <a:cubicBezTo>
                  <a:pt x="4809" y="262"/>
                  <a:pt x="4863" y="290"/>
                  <a:pt x="4908" y="353"/>
                </a:cubicBezTo>
                <a:cubicBezTo>
                  <a:pt x="4944" y="398"/>
                  <a:pt x="5008" y="416"/>
                  <a:pt x="5062" y="434"/>
                </a:cubicBezTo>
                <a:cubicBezTo>
                  <a:pt x="5107" y="452"/>
                  <a:pt x="5143" y="470"/>
                  <a:pt x="5189" y="488"/>
                </a:cubicBezTo>
                <a:cubicBezTo>
                  <a:pt x="5198" y="488"/>
                  <a:pt x="5216" y="507"/>
                  <a:pt x="5225" y="516"/>
                </a:cubicBezTo>
                <a:cubicBezTo>
                  <a:pt x="5243" y="543"/>
                  <a:pt x="5225" y="570"/>
                  <a:pt x="5198" y="570"/>
                </a:cubicBezTo>
                <a:cubicBezTo>
                  <a:pt x="5161" y="570"/>
                  <a:pt x="5134" y="570"/>
                  <a:pt x="5098" y="570"/>
                </a:cubicBezTo>
                <a:cubicBezTo>
                  <a:pt x="4276" y="570"/>
                  <a:pt x="3444" y="570"/>
                  <a:pt x="2612" y="57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5808DD39-F0A4-B946-BEED-696C8ED2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7191" y="5062536"/>
            <a:ext cx="1881042" cy="1398836"/>
          </a:xfrm>
          <a:custGeom>
            <a:avLst/>
            <a:gdLst>
              <a:gd name="T0" fmla="*/ 1202 w 1908"/>
              <a:gd name="T1" fmla="*/ 326 h 1421"/>
              <a:gd name="T2" fmla="*/ 1274 w 1908"/>
              <a:gd name="T3" fmla="*/ 154 h 1421"/>
              <a:gd name="T4" fmla="*/ 1301 w 1908"/>
              <a:gd name="T5" fmla="*/ 109 h 1421"/>
              <a:gd name="T6" fmla="*/ 1365 w 1908"/>
              <a:gd name="T7" fmla="*/ 190 h 1421"/>
              <a:gd name="T8" fmla="*/ 1428 w 1908"/>
              <a:gd name="T9" fmla="*/ 127 h 1421"/>
              <a:gd name="T10" fmla="*/ 1618 w 1908"/>
              <a:gd name="T11" fmla="*/ 82 h 1421"/>
              <a:gd name="T12" fmla="*/ 1591 w 1908"/>
              <a:gd name="T13" fmla="*/ 0 h 1421"/>
              <a:gd name="T14" fmla="*/ 1735 w 1908"/>
              <a:gd name="T15" fmla="*/ 28 h 1421"/>
              <a:gd name="T16" fmla="*/ 1826 w 1908"/>
              <a:gd name="T17" fmla="*/ 425 h 1421"/>
              <a:gd name="T18" fmla="*/ 1889 w 1908"/>
              <a:gd name="T19" fmla="*/ 669 h 1421"/>
              <a:gd name="T20" fmla="*/ 1753 w 1908"/>
              <a:gd name="T21" fmla="*/ 877 h 1421"/>
              <a:gd name="T22" fmla="*/ 1582 w 1908"/>
              <a:gd name="T23" fmla="*/ 1022 h 1421"/>
              <a:gd name="T24" fmla="*/ 1599 w 1908"/>
              <a:gd name="T25" fmla="*/ 1076 h 1421"/>
              <a:gd name="T26" fmla="*/ 1573 w 1908"/>
              <a:gd name="T27" fmla="*/ 1248 h 1421"/>
              <a:gd name="T28" fmla="*/ 1365 w 1908"/>
              <a:gd name="T29" fmla="*/ 1212 h 1421"/>
              <a:gd name="T30" fmla="*/ 1310 w 1908"/>
              <a:gd name="T31" fmla="*/ 1166 h 1421"/>
              <a:gd name="T32" fmla="*/ 1148 w 1908"/>
              <a:gd name="T33" fmla="*/ 1130 h 1421"/>
              <a:gd name="T34" fmla="*/ 1111 w 1908"/>
              <a:gd name="T35" fmla="*/ 1085 h 1421"/>
              <a:gd name="T36" fmla="*/ 1021 w 1908"/>
              <a:gd name="T37" fmla="*/ 1257 h 1421"/>
              <a:gd name="T38" fmla="*/ 922 w 1908"/>
              <a:gd name="T39" fmla="*/ 1284 h 1421"/>
              <a:gd name="T40" fmla="*/ 940 w 1908"/>
              <a:gd name="T41" fmla="*/ 1356 h 1421"/>
              <a:gd name="T42" fmla="*/ 886 w 1908"/>
              <a:gd name="T43" fmla="*/ 1402 h 1421"/>
              <a:gd name="T44" fmla="*/ 777 w 1908"/>
              <a:gd name="T45" fmla="*/ 1194 h 1421"/>
              <a:gd name="T46" fmla="*/ 624 w 1908"/>
              <a:gd name="T47" fmla="*/ 1112 h 1421"/>
              <a:gd name="T48" fmla="*/ 597 w 1908"/>
              <a:gd name="T49" fmla="*/ 1157 h 1421"/>
              <a:gd name="T50" fmla="*/ 741 w 1908"/>
              <a:gd name="T51" fmla="*/ 1248 h 1421"/>
              <a:gd name="T52" fmla="*/ 723 w 1908"/>
              <a:gd name="T53" fmla="*/ 1374 h 1421"/>
              <a:gd name="T54" fmla="*/ 642 w 1908"/>
              <a:gd name="T55" fmla="*/ 1320 h 1421"/>
              <a:gd name="T56" fmla="*/ 516 w 1908"/>
              <a:gd name="T57" fmla="*/ 1194 h 1421"/>
              <a:gd name="T58" fmla="*/ 245 w 1908"/>
              <a:gd name="T59" fmla="*/ 1338 h 1421"/>
              <a:gd name="T60" fmla="*/ 19 w 1908"/>
              <a:gd name="T61" fmla="*/ 1275 h 1421"/>
              <a:gd name="T62" fmla="*/ 64 w 1908"/>
              <a:gd name="T63" fmla="*/ 1166 h 1421"/>
              <a:gd name="T64" fmla="*/ 236 w 1908"/>
              <a:gd name="T65" fmla="*/ 1130 h 1421"/>
              <a:gd name="T66" fmla="*/ 217 w 1908"/>
              <a:gd name="T67" fmla="*/ 995 h 1421"/>
              <a:gd name="T68" fmla="*/ 389 w 1908"/>
              <a:gd name="T69" fmla="*/ 886 h 1421"/>
              <a:gd name="T70" fmla="*/ 498 w 1908"/>
              <a:gd name="T71" fmla="*/ 760 h 1421"/>
              <a:gd name="T72" fmla="*/ 534 w 1908"/>
              <a:gd name="T73" fmla="*/ 678 h 1421"/>
              <a:gd name="T74" fmla="*/ 633 w 1908"/>
              <a:gd name="T75" fmla="*/ 769 h 1421"/>
              <a:gd name="T76" fmla="*/ 804 w 1908"/>
              <a:gd name="T77" fmla="*/ 733 h 1421"/>
              <a:gd name="T78" fmla="*/ 931 w 1908"/>
              <a:gd name="T79" fmla="*/ 633 h 1421"/>
              <a:gd name="T80" fmla="*/ 1012 w 1908"/>
              <a:gd name="T81" fmla="*/ 534 h 1421"/>
              <a:gd name="T82" fmla="*/ 985 w 1908"/>
              <a:gd name="T83" fmla="*/ 488 h 1421"/>
              <a:gd name="T84" fmla="*/ 813 w 1908"/>
              <a:gd name="T85" fmla="*/ 525 h 1421"/>
              <a:gd name="T86" fmla="*/ 831 w 1908"/>
              <a:gd name="T87" fmla="*/ 353 h 1421"/>
              <a:gd name="T88" fmla="*/ 858 w 1908"/>
              <a:gd name="T89" fmla="*/ 308 h 1421"/>
              <a:gd name="T90" fmla="*/ 768 w 1908"/>
              <a:gd name="T91" fmla="*/ 317 h 1421"/>
              <a:gd name="T92" fmla="*/ 695 w 1908"/>
              <a:gd name="T93" fmla="*/ 525 h 1421"/>
              <a:gd name="T94" fmla="*/ 687 w 1908"/>
              <a:gd name="T95" fmla="*/ 660 h 1421"/>
              <a:gd name="T96" fmla="*/ 588 w 1908"/>
              <a:gd name="T97" fmla="*/ 678 h 1421"/>
              <a:gd name="T98" fmla="*/ 534 w 1908"/>
              <a:gd name="T99" fmla="*/ 561 h 1421"/>
              <a:gd name="T100" fmla="*/ 434 w 1908"/>
              <a:gd name="T101" fmla="*/ 606 h 1421"/>
              <a:gd name="T102" fmla="*/ 380 w 1908"/>
              <a:gd name="T103" fmla="*/ 479 h 1421"/>
              <a:gd name="T104" fmla="*/ 570 w 1908"/>
              <a:gd name="T105" fmla="*/ 262 h 1421"/>
              <a:gd name="T106" fmla="*/ 606 w 1908"/>
              <a:gd name="T107" fmla="*/ 181 h 1421"/>
              <a:gd name="T108" fmla="*/ 922 w 1908"/>
              <a:gd name="T109" fmla="*/ 9 h 1421"/>
              <a:gd name="T110" fmla="*/ 994 w 1908"/>
              <a:gd name="T111" fmla="*/ 82 h 1421"/>
              <a:gd name="T112" fmla="*/ 1139 w 1908"/>
              <a:gd name="T113" fmla="*/ 127 h 1421"/>
              <a:gd name="T114" fmla="*/ 1220 w 1908"/>
              <a:gd name="T115" fmla="*/ 199 h 1421"/>
              <a:gd name="T116" fmla="*/ 1084 w 1908"/>
              <a:gd name="T117" fmla="*/ 226 h 1421"/>
              <a:gd name="T118" fmla="*/ 1066 w 1908"/>
              <a:gd name="T119" fmla="*/ 262 h 1421"/>
              <a:gd name="T120" fmla="*/ 1111 w 1908"/>
              <a:gd name="T121" fmla="*/ 335 h 1421"/>
              <a:gd name="T122" fmla="*/ 1175 w 1908"/>
              <a:gd name="T123" fmla="*/ 317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08" h="1421">
                <a:moveTo>
                  <a:pt x="1202" y="326"/>
                </a:moveTo>
                <a:lnTo>
                  <a:pt x="1202" y="326"/>
                </a:lnTo>
                <a:cubicBezTo>
                  <a:pt x="1202" y="262"/>
                  <a:pt x="1247" y="217"/>
                  <a:pt x="1310" y="217"/>
                </a:cubicBezTo>
                <a:cubicBezTo>
                  <a:pt x="1292" y="190"/>
                  <a:pt x="1283" y="172"/>
                  <a:pt x="1274" y="154"/>
                </a:cubicBezTo>
                <a:cubicBezTo>
                  <a:pt x="1265" y="136"/>
                  <a:pt x="1256" y="118"/>
                  <a:pt x="1256" y="109"/>
                </a:cubicBezTo>
                <a:cubicBezTo>
                  <a:pt x="1265" y="109"/>
                  <a:pt x="1283" y="109"/>
                  <a:pt x="1301" y="109"/>
                </a:cubicBezTo>
                <a:cubicBezTo>
                  <a:pt x="1328" y="118"/>
                  <a:pt x="1356" y="127"/>
                  <a:pt x="1346" y="163"/>
                </a:cubicBezTo>
                <a:cubicBezTo>
                  <a:pt x="1346" y="172"/>
                  <a:pt x="1356" y="181"/>
                  <a:pt x="1365" y="190"/>
                </a:cubicBezTo>
                <a:cubicBezTo>
                  <a:pt x="1374" y="190"/>
                  <a:pt x="1383" y="181"/>
                  <a:pt x="1392" y="181"/>
                </a:cubicBezTo>
                <a:cubicBezTo>
                  <a:pt x="1410" y="163"/>
                  <a:pt x="1419" y="145"/>
                  <a:pt x="1428" y="127"/>
                </a:cubicBezTo>
                <a:cubicBezTo>
                  <a:pt x="1446" y="100"/>
                  <a:pt x="1464" y="91"/>
                  <a:pt x="1509" y="91"/>
                </a:cubicBezTo>
                <a:cubicBezTo>
                  <a:pt x="1545" y="100"/>
                  <a:pt x="1582" y="91"/>
                  <a:pt x="1618" y="82"/>
                </a:cubicBezTo>
                <a:cubicBezTo>
                  <a:pt x="1636" y="73"/>
                  <a:pt x="1627" y="54"/>
                  <a:pt x="1618" y="37"/>
                </a:cubicBezTo>
                <a:cubicBezTo>
                  <a:pt x="1609" y="28"/>
                  <a:pt x="1599" y="18"/>
                  <a:pt x="1591" y="0"/>
                </a:cubicBezTo>
                <a:cubicBezTo>
                  <a:pt x="1609" y="0"/>
                  <a:pt x="1627" y="0"/>
                  <a:pt x="1636" y="9"/>
                </a:cubicBezTo>
                <a:cubicBezTo>
                  <a:pt x="1672" y="9"/>
                  <a:pt x="1708" y="18"/>
                  <a:pt x="1735" y="28"/>
                </a:cubicBezTo>
                <a:cubicBezTo>
                  <a:pt x="1799" y="37"/>
                  <a:pt x="1844" y="91"/>
                  <a:pt x="1816" y="145"/>
                </a:cubicBezTo>
                <a:cubicBezTo>
                  <a:pt x="1771" y="245"/>
                  <a:pt x="1799" y="335"/>
                  <a:pt x="1826" y="425"/>
                </a:cubicBezTo>
                <a:cubicBezTo>
                  <a:pt x="1835" y="461"/>
                  <a:pt x="1844" y="507"/>
                  <a:pt x="1844" y="543"/>
                </a:cubicBezTo>
                <a:cubicBezTo>
                  <a:pt x="1844" y="597"/>
                  <a:pt x="1862" y="633"/>
                  <a:pt x="1889" y="669"/>
                </a:cubicBezTo>
                <a:cubicBezTo>
                  <a:pt x="1907" y="715"/>
                  <a:pt x="1907" y="751"/>
                  <a:pt x="1889" y="796"/>
                </a:cubicBezTo>
                <a:cubicBezTo>
                  <a:pt x="1871" y="859"/>
                  <a:pt x="1816" y="868"/>
                  <a:pt x="1753" y="877"/>
                </a:cubicBezTo>
                <a:cubicBezTo>
                  <a:pt x="1726" y="877"/>
                  <a:pt x="1699" y="868"/>
                  <a:pt x="1672" y="877"/>
                </a:cubicBezTo>
                <a:cubicBezTo>
                  <a:pt x="1582" y="877"/>
                  <a:pt x="1545" y="941"/>
                  <a:pt x="1582" y="1022"/>
                </a:cubicBezTo>
                <a:cubicBezTo>
                  <a:pt x="1591" y="1031"/>
                  <a:pt x="1599" y="1040"/>
                  <a:pt x="1599" y="1049"/>
                </a:cubicBezTo>
                <a:cubicBezTo>
                  <a:pt x="1599" y="1058"/>
                  <a:pt x="1599" y="1076"/>
                  <a:pt x="1599" y="1076"/>
                </a:cubicBezTo>
                <a:cubicBezTo>
                  <a:pt x="1554" y="1121"/>
                  <a:pt x="1554" y="1166"/>
                  <a:pt x="1573" y="1221"/>
                </a:cubicBezTo>
                <a:cubicBezTo>
                  <a:pt x="1573" y="1230"/>
                  <a:pt x="1573" y="1230"/>
                  <a:pt x="1573" y="1248"/>
                </a:cubicBezTo>
                <a:cubicBezTo>
                  <a:pt x="1536" y="1239"/>
                  <a:pt x="1500" y="1239"/>
                  <a:pt x="1464" y="1230"/>
                </a:cubicBezTo>
                <a:cubicBezTo>
                  <a:pt x="1428" y="1221"/>
                  <a:pt x="1401" y="1221"/>
                  <a:pt x="1365" y="1212"/>
                </a:cubicBezTo>
                <a:cubicBezTo>
                  <a:pt x="1356" y="1212"/>
                  <a:pt x="1346" y="1203"/>
                  <a:pt x="1346" y="1203"/>
                </a:cubicBezTo>
                <a:cubicBezTo>
                  <a:pt x="1328" y="1184"/>
                  <a:pt x="1319" y="1175"/>
                  <a:pt x="1310" y="1166"/>
                </a:cubicBezTo>
                <a:cubicBezTo>
                  <a:pt x="1274" y="1130"/>
                  <a:pt x="1256" y="1130"/>
                  <a:pt x="1211" y="1148"/>
                </a:cubicBezTo>
                <a:cubicBezTo>
                  <a:pt x="1175" y="1166"/>
                  <a:pt x="1166" y="1166"/>
                  <a:pt x="1148" y="1130"/>
                </a:cubicBezTo>
                <a:cubicBezTo>
                  <a:pt x="1148" y="1130"/>
                  <a:pt x="1148" y="1130"/>
                  <a:pt x="1139" y="1130"/>
                </a:cubicBezTo>
                <a:cubicBezTo>
                  <a:pt x="1129" y="1112"/>
                  <a:pt x="1120" y="1103"/>
                  <a:pt x="1111" y="1085"/>
                </a:cubicBezTo>
                <a:cubicBezTo>
                  <a:pt x="1093" y="1103"/>
                  <a:pt x="1075" y="1112"/>
                  <a:pt x="1066" y="1130"/>
                </a:cubicBezTo>
                <a:cubicBezTo>
                  <a:pt x="1048" y="1166"/>
                  <a:pt x="1030" y="1212"/>
                  <a:pt x="1021" y="1257"/>
                </a:cubicBezTo>
                <a:cubicBezTo>
                  <a:pt x="1012" y="1284"/>
                  <a:pt x="1012" y="1293"/>
                  <a:pt x="985" y="1284"/>
                </a:cubicBezTo>
                <a:cubicBezTo>
                  <a:pt x="967" y="1275"/>
                  <a:pt x="940" y="1275"/>
                  <a:pt x="922" y="1284"/>
                </a:cubicBezTo>
                <a:cubicBezTo>
                  <a:pt x="903" y="1293"/>
                  <a:pt x="903" y="1311"/>
                  <a:pt x="912" y="1329"/>
                </a:cubicBezTo>
                <a:cubicBezTo>
                  <a:pt x="922" y="1338"/>
                  <a:pt x="940" y="1347"/>
                  <a:pt x="940" y="1356"/>
                </a:cubicBezTo>
                <a:cubicBezTo>
                  <a:pt x="940" y="1374"/>
                  <a:pt x="940" y="1392"/>
                  <a:pt x="931" y="1411"/>
                </a:cubicBezTo>
                <a:cubicBezTo>
                  <a:pt x="912" y="1420"/>
                  <a:pt x="895" y="1420"/>
                  <a:pt x="886" y="1402"/>
                </a:cubicBezTo>
                <a:cubicBezTo>
                  <a:pt x="849" y="1356"/>
                  <a:pt x="813" y="1320"/>
                  <a:pt x="822" y="1257"/>
                </a:cubicBezTo>
                <a:cubicBezTo>
                  <a:pt x="822" y="1230"/>
                  <a:pt x="813" y="1203"/>
                  <a:pt x="777" y="1194"/>
                </a:cubicBezTo>
                <a:cubicBezTo>
                  <a:pt x="732" y="1184"/>
                  <a:pt x="687" y="1166"/>
                  <a:pt x="651" y="1130"/>
                </a:cubicBezTo>
                <a:cubicBezTo>
                  <a:pt x="642" y="1121"/>
                  <a:pt x="633" y="1112"/>
                  <a:pt x="624" y="1112"/>
                </a:cubicBezTo>
                <a:cubicBezTo>
                  <a:pt x="606" y="1112"/>
                  <a:pt x="597" y="1121"/>
                  <a:pt x="579" y="1121"/>
                </a:cubicBezTo>
                <a:cubicBezTo>
                  <a:pt x="588" y="1139"/>
                  <a:pt x="588" y="1148"/>
                  <a:pt x="597" y="1157"/>
                </a:cubicBezTo>
                <a:cubicBezTo>
                  <a:pt x="615" y="1175"/>
                  <a:pt x="633" y="1194"/>
                  <a:pt x="651" y="1203"/>
                </a:cubicBezTo>
                <a:cubicBezTo>
                  <a:pt x="678" y="1221"/>
                  <a:pt x="705" y="1239"/>
                  <a:pt x="741" y="1248"/>
                </a:cubicBezTo>
                <a:cubicBezTo>
                  <a:pt x="777" y="1266"/>
                  <a:pt x="786" y="1275"/>
                  <a:pt x="768" y="1311"/>
                </a:cubicBezTo>
                <a:cubicBezTo>
                  <a:pt x="759" y="1338"/>
                  <a:pt x="741" y="1356"/>
                  <a:pt x="723" y="1374"/>
                </a:cubicBezTo>
                <a:cubicBezTo>
                  <a:pt x="705" y="1402"/>
                  <a:pt x="678" y="1402"/>
                  <a:pt x="651" y="1383"/>
                </a:cubicBezTo>
                <a:cubicBezTo>
                  <a:pt x="633" y="1365"/>
                  <a:pt x="633" y="1347"/>
                  <a:pt x="642" y="1320"/>
                </a:cubicBezTo>
                <a:cubicBezTo>
                  <a:pt x="659" y="1275"/>
                  <a:pt x="651" y="1257"/>
                  <a:pt x="606" y="1239"/>
                </a:cubicBezTo>
                <a:cubicBezTo>
                  <a:pt x="579" y="1230"/>
                  <a:pt x="552" y="1212"/>
                  <a:pt x="516" y="1194"/>
                </a:cubicBezTo>
                <a:cubicBezTo>
                  <a:pt x="498" y="1184"/>
                  <a:pt x="480" y="1184"/>
                  <a:pt x="462" y="1184"/>
                </a:cubicBezTo>
                <a:cubicBezTo>
                  <a:pt x="380" y="1221"/>
                  <a:pt x="299" y="1257"/>
                  <a:pt x="245" y="1338"/>
                </a:cubicBezTo>
                <a:cubicBezTo>
                  <a:pt x="217" y="1383"/>
                  <a:pt x="163" y="1402"/>
                  <a:pt x="109" y="1392"/>
                </a:cubicBezTo>
                <a:cubicBezTo>
                  <a:pt x="0" y="1383"/>
                  <a:pt x="0" y="1383"/>
                  <a:pt x="19" y="1275"/>
                </a:cubicBezTo>
                <a:cubicBezTo>
                  <a:pt x="19" y="1257"/>
                  <a:pt x="19" y="1230"/>
                  <a:pt x="19" y="1212"/>
                </a:cubicBezTo>
                <a:cubicBezTo>
                  <a:pt x="9" y="1166"/>
                  <a:pt x="37" y="1148"/>
                  <a:pt x="64" y="1166"/>
                </a:cubicBezTo>
                <a:cubicBezTo>
                  <a:pt x="109" y="1194"/>
                  <a:pt x="163" y="1184"/>
                  <a:pt x="208" y="1175"/>
                </a:cubicBezTo>
                <a:cubicBezTo>
                  <a:pt x="236" y="1175"/>
                  <a:pt x="245" y="1157"/>
                  <a:pt x="236" y="1130"/>
                </a:cubicBezTo>
                <a:cubicBezTo>
                  <a:pt x="226" y="1112"/>
                  <a:pt x="217" y="1103"/>
                  <a:pt x="200" y="1085"/>
                </a:cubicBezTo>
                <a:cubicBezTo>
                  <a:pt x="181" y="1049"/>
                  <a:pt x="181" y="1013"/>
                  <a:pt x="217" y="995"/>
                </a:cubicBezTo>
                <a:cubicBezTo>
                  <a:pt x="245" y="986"/>
                  <a:pt x="263" y="977"/>
                  <a:pt x="281" y="968"/>
                </a:cubicBezTo>
                <a:cubicBezTo>
                  <a:pt x="326" y="949"/>
                  <a:pt x="362" y="922"/>
                  <a:pt x="389" y="886"/>
                </a:cubicBezTo>
                <a:cubicBezTo>
                  <a:pt x="398" y="868"/>
                  <a:pt x="425" y="850"/>
                  <a:pt x="443" y="841"/>
                </a:cubicBezTo>
                <a:cubicBezTo>
                  <a:pt x="480" y="823"/>
                  <a:pt x="498" y="796"/>
                  <a:pt x="498" y="760"/>
                </a:cubicBezTo>
                <a:cubicBezTo>
                  <a:pt x="498" y="741"/>
                  <a:pt x="498" y="724"/>
                  <a:pt x="507" y="705"/>
                </a:cubicBezTo>
                <a:cubicBezTo>
                  <a:pt x="507" y="696"/>
                  <a:pt x="525" y="687"/>
                  <a:pt x="534" y="678"/>
                </a:cubicBezTo>
                <a:cubicBezTo>
                  <a:pt x="543" y="687"/>
                  <a:pt x="552" y="705"/>
                  <a:pt x="552" y="715"/>
                </a:cubicBezTo>
                <a:cubicBezTo>
                  <a:pt x="552" y="787"/>
                  <a:pt x="561" y="796"/>
                  <a:pt x="633" y="769"/>
                </a:cubicBezTo>
                <a:cubicBezTo>
                  <a:pt x="669" y="751"/>
                  <a:pt x="705" y="741"/>
                  <a:pt x="750" y="760"/>
                </a:cubicBezTo>
                <a:cubicBezTo>
                  <a:pt x="777" y="769"/>
                  <a:pt x="795" y="760"/>
                  <a:pt x="804" y="733"/>
                </a:cubicBezTo>
                <a:cubicBezTo>
                  <a:pt x="813" y="687"/>
                  <a:pt x="840" y="678"/>
                  <a:pt x="867" y="660"/>
                </a:cubicBezTo>
                <a:cubicBezTo>
                  <a:pt x="895" y="651"/>
                  <a:pt x="912" y="642"/>
                  <a:pt x="931" y="633"/>
                </a:cubicBezTo>
                <a:cubicBezTo>
                  <a:pt x="949" y="615"/>
                  <a:pt x="967" y="597"/>
                  <a:pt x="976" y="579"/>
                </a:cubicBezTo>
                <a:cubicBezTo>
                  <a:pt x="985" y="570"/>
                  <a:pt x="1003" y="552"/>
                  <a:pt x="1012" y="534"/>
                </a:cubicBezTo>
                <a:cubicBezTo>
                  <a:pt x="1012" y="525"/>
                  <a:pt x="1012" y="507"/>
                  <a:pt x="1012" y="498"/>
                </a:cubicBezTo>
                <a:cubicBezTo>
                  <a:pt x="1003" y="498"/>
                  <a:pt x="994" y="488"/>
                  <a:pt x="985" y="488"/>
                </a:cubicBezTo>
                <a:cubicBezTo>
                  <a:pt x="949" y="507"/>
                  <a:pt x="922" y="525"/>
                  <a:pt x="895" y="534"/>
                </a:cubicBezTo>
                <a:cubicBezTo>
                  <a:pt x="867" y="552"/>
                  <a:pt x="840" y="552"/>
                  <a:pt x="813" y="525"/>
                </a:cubicBezTo>
                <a:cubicBezTo>
                  <a:pt x="795" y="507"/>
                  <a:pt x="777" y="479"/>
                  <a:pt x="786" y="443"/>
                </a:cubicBezTo>
                <a:cubicBezTo>
                  <a:pt x="786" y="407"/>
                  <a:pt x="804" y="380"/>
                  <a:pt x="831" y="353"/>
                </a:cubicBezTo>
                <a:cubicBezTo>
                  <a:pt x="831" y="353"/>
                  <a:pt x="831" y="353"/>
                  <a:pt x="840" y="353"/>
                </a:cubicBezTo>
                <a:cubicBezTo>
                  <a:pt x="840" y="335"/>
                  <a:pt x="849" y="317"/>
                  <a:pt x="858" y="308"/>
                </a:cubicBezTo>
                <a:cubicBezTo>
                  <a:pt x="858" y="299"/>
                  <a:pt x="831" y="290"/>
                  <a:pt x="822" y="290"/>
                </a:cubicBezTo>
                <a:cubicBezTo>
                  <a:pt x="804" y="290"/>
                  <a:pt x="768" y="299"/>
                  <a:pt x="768" y="317"/>
                </a:cubicBezTo>
                <a:cubicBezTo>
                  <a:pt x="759" y="362"/>
                  <a:pt x="732" y="389"/>
                  <a:pt x="695" y="425"/>
                </a:cubicBezTo>
                <a:cubicBezTo>
                  <a:pt x="659" y="461"/>
                  <a:pt x="659" y="488"/>
                  <a:pt x="695" y="525"/>
                </a:cubicBezTo>
                <a:cubicBezTo>
                  <a:pt x="714" y="552"/>
                  <a:pt x="714" y="570"/>
                  <a:pt x="695" y="597"/>
                </a:cubicBezTo>
                <a:cubicBezTo>
                  <a:pt x="687" y="615"/>
                  <a:pt x="678" y="633"/>
                  <a:pt x="687" y="660"/>
                </a:cubicBezTo>
                <a:cubicBezTo>
                  <a:pt x="695" y="660"/>
                  <a:pt x="687" y="678"/>
                  <a:pt x="687" y="687"/>
                </a:cubicBezTo>
                <a:cubicBezTo>
                  <a:pt x="669" y="705"/>
                  <a:pt x="606" y="696"/>
                  <a:pt x="588" y="678"/>
                </a:cubicBezTo>
                <a:cubicBezTo>
                  <a:pt x="561" y="651"/>
                  <a:pt x="534" y="624"/>
                  <a:pt x="543" y="579"/>
                </a:cubicBezTo>
                <a:cubicBezTo>
                  <a:pt x="543" y="570"/>
                  <a:pt x="534" y="561"/>
                  <a:pt x="534" y="561"/>
                </a:cubicBezTo>
                <a:cubicBezTo>
                  <a:pt x="525" y="561"/>
                  <a:pt x="516" y="561"/>
                  <a:pt x="516" y="570"/>
                </a:cubicBezTo>
                <a:cubicBezTo>
                  <a:pt x="489" y="588"/>
                  <a:pt x="471" y="606"/>
                  <a:pt x="434" y="606"/>
                </a:cubicBezTo>
                <a:cubicBezTo>
                  <a:pt x="425" y="606"/>
                  <a:pt x="398" y="597"/>
                  <a:pt x="398" y="588"/>
                </a:cubicBezTo>
                <a:cubicBezTo>
                  <a:pt x="389" y="552"/>
                  <a:pt x="380" y="516"/>
                  <a:pt x="380" y="479"/>
                </a:cubicBezTo>
                <a:cubicBezTo>
                  <a:pt x="380" y="470"/>
                  <a:pt x="398" y="452"/>
                  <a:pt x="416" y="452"/>
                </a:cubicBezTo>
                <a:cubicBezTo>
                  <a:pt x="498" y="416"/>
                  <a:pt x="534" y="335"/>
                  <a:pt x="570" y="262"/>
                </a:cubicBezTo>
                <a:cubicBezTo>
                  <a:pt x="579" y="245"/>
                  <a:pt x="579" y="226"/>
                  <a:pt x="588" y="208"/>
                </a:cubicBezTo>
                <a:cubicBezTo>
                  <a:pt x="597" y="199"/>
                  <a:pt x="606" y="190"/>
                  <a:pt x="606" y="181"/>
                </a:cubicBezTo>
                <a:cubicBezTo>
                  <a:pt x="624" y="91"/>
                  <a:pt x="705" y="73"/>
                  <a:pt x="759" y="28"/>
                </a:cubicBezTo>
                <a:cubicBezTo>
                  <a:pt x="813" y="0"/>
                  <a:pt x="867" y="0"/>
                  <a:pt x="922" y="9"/>
                </a:cubicBezTo>
                <a:cubicBezTo>
                  <a:pt x="949" y="9"/>
                  <a:pt x="976" y="18"/>
                  <a:pt x="967" y="54"/>
                </a:cubicBezTo>
                <a:cubicBezTo>
                  <a:pt x="967" y="64"/>
                  <a:pt x="985" y="73"/>
                  <a:pt x="994" y="82"/>
                </a:cubicBezTo>
                <a:cubicBezTo>
                  <a:pt x="1012" y="82"/>
                  <a:pt x="1021" y="82"/>
                  <a:pt x="1039" y="82"/>
                </a:cubicBezTo>
                <a:cubicBezTo>
                  <a:pt x="1075" y="82"/>
                  <a:pt x="1111" y="100"/>
                  <a:pt x="1139" y="127"/>
                </a:cubicBezTo>
                <a:cubicBezTo>
                  <a:pt x="1157" y="136"/>
                  <a:pt x="1175" y="145"/>
                  <a:pt x="1193" y="154"/>
                </a:cubicBezTo>
                <a:cubicBezTo>
                  <a:pt x="1220" y="163"/>
                  <a:pt x="1229" y="172"/>
                  <a:pt x="1220" y="199"/>
                </a:cubicBezTo>
                <a:cubicBezTo>
                  <a:pt x="1220" y="226"/>
                  <a:pt x="1202" y="253"/>
                  <a:pt x="1175" y="245"/>
                </a:cubicBezTo>
                <a:cubicBezTo>
                  <a:pt x="1148" y="245"/>
                  <a:pt x="1111" y="235"/>
                  <a:pt x="1084" y="226"/>
                </a:cubicBezTo>
                <a:cubicBezTo>
                  <a:pt x="1066" y="226"/>
                  <a:pt x="1057" y="235"/>
                  <a:pt x="1048" y="235"/>
                </a:cubicBezTo>
                <a:cubicBezTo>
                  <a:pt x="1048" y="245"/>
                  <a:pt x="1057" y="253"/>
                  <a:pt x="1066" y="262"/>
                </a:cubicBezTo>
                <a:cubicBezTo>
                  <a:pt x="1075" y="281"/>
                  <a:pt x="1084" y="290"/>
                  <a:pt x="1093" y="308"/>
                </a:cubicBezTo>
                <a:cubicBezTo>
                  <a:pt x="1093" y="317"/>
                  <a:pt x="1103" y="335"/>
                  <a:pt x="1111" y="335"/>
                </a:cubicBezTo>
                <a:cubicBezTo>
                  <a:pt x="1120" y="344"/>
                  <a:pt x="1129" y="326"/>
                  <a:pt x="1148" y="326"/>
                </a:cubicBezTo>
                <a:cubicBezTo>
                  <a:pt x="1157" y="317"/>
                  <a:pt x="1166" y="317"/>
                  <a:pt x="1175" y="317"/>
                </a:cubicBezTo>
                <a:cubicBezTo>
                  <a:pt x="1184" y="317"/>
                  <a:pt x="1193" y="317"/>
                  <a:pt x="1202" y="32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7">
            <a:extLst>
              <a:ext uri="{FF2B5EF4-FFF2-40B4-BE49-F238E27FC236}">
                <a16:creationId xmlns:a16="http://schemas.microsoft.com/office/drawing/2014/main" id="{5FECDA55-1EFF-F445-A1A5-811BC3ED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9908" y="4080744"/>
            <a:ext cx="1203348" cy="1507443"/>
          </a:xfrm>
          <a:custGeom>
            <a:avLst/>
            <a:gdLst>
              <a:gd name="T0" fmla="*/ 525 w 1222"/>
              <a:gd name="T1" fmla="*/ 108 h 1529"/>
              <a:gd name="T2" fmla="*/ 525 w 1222"/>
              <a:gd name="T3" fmla="*/ 108 h 1529"/>
              <a:gd name="T4" fmla="*/ 742 w 1222"/>
              <a:gd name="T5" fmla="*/ 54 h 1529"/>
              <a:gd name="T6" fmla="*/ 986 w 1222"/>
              <a:gd name="T7" fmla="*/ 45 h 1529"/>
              <a:gd name="T8" fmla="*/ 1013 w 1222"/>
              <a:gd name="T9" fmla="*/ 63 h 1529"/>
              <a:gd name="T10" fmla="*/ 1094 w 1222"/>
              <a:gd name="T11" fmla="*/ 145 h 1529"/>
              <a:gd name="T12" fmla="*/ 1112 w 1222"/>
              <a:gd name="T13" fmla="*/ 181 h 1529"/>
              <a:gd name="T14" fmla="*/ 1157 w 1222"/>
              <a:gd name="T15" fmla="*/ 244 h 1529"/>
              <a:gd name="T16" fmla="*/ 1221 w 1222"/>
              <a:gd name="T17" fmla="*/ 280 h 1529"/>
              <a:gd name="T18" fmla="*/ 1185 w 1222"/>
              <a:gd name="T19" fmla="*/ 344 h 1529"/>
              <a:gd name="T20" fmla="*/ 1139 w 1222"/>
              <a:gd name="T21" fmla="*/ 389 h 1529"/>
              <a:gd name="T22" fmla="*/ 1076 w 1222"/>
              <a:gd name="T23" fmla="*/ 578 h 1529"/>
              <a:gd name="T24" fmla="*/ 1049 w 1222"/>
              <a:gd name="T25" fmla="*/ 705 h 1529"/>
              <a:gd name="T26" fmla="*/ 1022 w 1222"/>
              <a:gd name="T27" fmla="*/ 777 h 1529"/>
              <a:gd name="T28" fmla="*/ 977 w 1222"/>
              <a:gd name="T29" fmla="*/ 1012 h 1529"/>
              <a:gd name="T30" fmla="*/ 959 w 1222"/>
              <a:gd name="T31" fmla="*/ 1058 h 1529"/>
              <a:gd name="T32" fmla="*/ 805 w 1222"/>
              <a:gd name="T33" fmla="*/ 1139 h 1529"/>
              <a:gd name="T34" fmla="*/ 642 w 1222"/>
              <a:gd name="T35" fmla="*/ 1202 h 1529"/>
              <a:gd name="T36" fmla="*/ 543 w 1222"/>
              <a:gd name="T37" fmla="*/ 1256 h 1529"/>
              <a:gd name="T38" fmla="*/ 443 w 1222"/>
              <a:gd name="T39" fmla="*/ 1356 h 1529"/>
              <a:gd name="T40" fmla="*/ 389 w 1222"/>
              <a:gd name="T41" fmla="*/ 1473 h 1529"/>
              <a:gd name="T42" fmla="*/ 281 w 1222"/>
              <a:gd name="T43" fmla="*/ 1492 h 1529"/>
              <a:gd name="T44" fmla="*/ 181 w 1222"/>
              <a:gd name="T45" fmla="*/ 1284 h 1529"/>
              <a:gd name="T46" fmla="*/ 181 w 1222"/>
              <a:gd name="T47" fmla="*/ 1148 h 1529"/>
              <a:gd name="T48" fmla="*/ 235 w 1222"/>
              <a:gd name="T49" fmla="*/ 1085 h 1529"/>
              <a:gd name="T50" fmla="*/ 262 w 1222"/>
              <a:gd name="T51" fmla="*/ 976 h 1529"/>
              <a:gd name="T52" fmla="*/ 226 w 1222"/>
              <a:gd name="T53" fmla="*/ 913 h 1529"/>
              <a:gd name="T54" fmla="*/ 217 w 1222"/>
              <a:gd name="T55" fmla="*/ 777 h 1529"/>
              <a:gd name="T56" fmla="*/ 244 w 1222"/>
              <a:gd name="T57" fmla="*/ 678 h 1529"/>
              <a:gd name="T58" fmla="*/ 190 w 1222"/>
              <a:gd name="T59" fmla="*/ 615 h 1529"/>
              <a:gd name="T60" fmla="*/ 118 w 1222"/>
              <a:gd name="T61" fmla="*/ 606 h 1529"/>
              <a:gd name="T62" fmla="*/ 0 w 1222"/>
              <a:gd name="T63" fmla="*/ 506 h 1529"/>
              <a:gd name="T64" fmla="*/ 36 w 1222"/>
              <a:gd name="T65" fmla="*/ 479 h 1529"/>
              <a:gd name="T66" fmla="*/ 82 w 1222"/>
              <a:gd name="T67" fmla="*/ 488 h 1529"/>
              <a:gd name="T68" fmla="*/ 100 w 1222"/>
              <a:gd name="T69" fmla="*/ 479 h 1529"/>
              <a:gd name="T70" fmla="*/ 91 w 1222"/>
              <a:gd name="T71" fmla="*/ 461 h 1529"/>
              <a:gd name="T72" fmla="*/ 36 w 1222"/>
              <a:gd name="T73" fmla="*/ 434 h 1529"/>
              <a:gd name="T74" fmla="*/ 27 w 1222"/>
              <a:gd name="T75" fmla="*/ 389 h 1529"/>
              <a:gd name="T76" fmla="*/ 64 w 1222"/>
              <a:gd name="T77" fmla="*/ 361 h 1529"/>
              <a:gd name="T78" fmla="*/ 163 w 1222"/>
              <a:gd name="T79" fmla="*/ 352 h 1529"/>
              <a:gd name="T80" fmla="*/ 235 w 1222"/>
              <a:gd name="T81" fmla="*/ 307 h 1529"/>
              <a:gd name="T82" fmla="*/ 253 w 1222"/>
              <a:gd name="T83" fmla="*/ 262 h 1529"/>
              <a:gd name="T84" fmla="*/ 298 w 1222"/>
              <a:gd name="T85" fmla="*/ 199 h 1529"/>
              <a:gd name="T86" fmla="*/ 362 w 1222"/>
              <a:gd name="T87" fmla="*/ 154 h 1529"/>
              <a:gd name="T88" fmla="*/ 461 w 1222"/>
              <a:gd name="T89" fmla="*/ 108 h 1529"/>
              <a:gd name="T90" fmla="*/ 525 w 1222"/>
              <a:gd name="T91" fmla="*/ 108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22" h="1529">
                <a:moveTo>
                  <a:pt x="525" y="108"/>
                </a:moveTo>
                <a:lnTo>
                  <a:pt x="525" y="108"/>
                </a:lnTo>
                <a:cubicBezTo>
                  <a:pt x="597" y="118"/>
                  <a:pt x="678" y="99"/>
                  <a:pt x="742" y="54"/>
                </a:cubicBezTo>
                <a:cubicBezTo>
                  <a:pt x="823" y="9"/>
                  <a:pt x="904" y="0"/>
                  <a:pt x="986" y="45"/>
                </a:cubicBezTo>
                <a:cubicBezTo>
                  <a:pt x="995" y="54"/>
                  <a:pt x="1013" y="54"/>
                  <a:pt x="1013" y="63"/>
                </a:cubicBezTo>
                <a:cubicBezTo>
                  <a:pt x="1040" y="99"/>
                  <a:pt x="1058" y="127"/>
                  <a:pt x="1094" y="145"/>
                </a:cubicBezTo>
                <a:cubicBezTo>
                  <a:pt x="1103" y="145"/>
                  <a:pt x="1112" y="172"/>
                  <a:pt x="1112" y="181"/>
                </a:cubicBezTo>
                <a:cubicBezTo>
                  <a:pt x="1112" y="226"/>
                  <a:pt x="1112" y="235"/>
                  <a:pt x="1157" y="244"/>
                </a:cubicBezTo>
                <a:cubicBezTo>
                  <a:pt x="1185" y="244"/>
                  <a:pt x="1221" y="244"/>
                  <a:pt x="1221" y="280"/>
                </a:cubicBezTo>
                <a:cubicBezTo>
                  <a:pt x="1221" y="298"/>
                  <a:pt x="1202" y="325"/>
                  <a:pt x="1185" y="344"/>
                </a:cubicBezTo>
                <a:cubicBezTo>
                  <a:pt x="1166" y="361"/>
                  <a:pt x="1148" y="380"/>
                  <a:pt x="1139" y="389"/>
                </a:cubicBezTo>
                <a:cubicBezTo>
                  <a:pt x="1085" y="443"/>
                  <a:pt x="1058" y="506"/>
                  <a:pt x="1076" y="578"/>
                </a:cubicBezTo>
                <a:cubicBezTo>
                  <a:pt x="1094" y="624"/>
                  <a:pt x="1085" y="669"/>
                  <a:pt x="1049" y="705"/>
                </a:cubicBezTo>
                <a:cubicBezTo>
                  <a:pt x="1040" y="723"/>
                  <a:pt x="1031" y="750"/>
                  <a:pt x="1022" y="777"/>
                </a:cubicBezTo>
                <a:cubicBezTo>
                  <a:pt x="995" y="850"/>
                  <a:pt x="977" y="931"/>
                  <a:pt x="977" y="1012"/>
                </a:cubicBezTo>
                <a:cubicBezTo>
                  <a:pt x="977" y="1022"/>
                  <a:pt x="968" y="1048"/>
                  <a:pt x="959" y="1058"/>
                </a:cubicBezTo>
                <a:cubicBezTo>
                  <a:pt x="913" y="1103"/>
                  <a:pt x="868" y="1130"/>
                  <a:pt x="805" y="1139"/>
                </a:cubicBezTo>
                <a:cubicBezTo>
                  <a:pt x="742" y="1148"/>
                  <a:pt x="687" y="1166"/>
                  <a:pt x="642" y="1202"/>
                </a:cubicBezTo>
                <a:cubicBezTo>
                  <a:pt x="615" y="1229"/>
                  <a:pt x="579" y="1239"/>
                  <a:pt x="543" y="1256"/>
                </a:cubicBezTo>
                <a:cubicBezTo>
                  <a:pt x="497" y="1284"/>
                  <a:pt x="470" y="1311"/>
                  <a:pt x="443" y="1356"/>
                </a:cubicBezTo>
                <a:cubicBezTo>
                  <a:pt x="425" y="1392"/>
                  <a:pt x="407" y="1437"/>
                  <a:pt x="389" y="1473"/>
                </a:cubicBezTo>
                <a:cubicBezTo>
                  <a:pt x="362" y="1528"/>
                  <a:pt x="326" y="1528"/>
                  <a:pt x="281" y="1492"/>
                </a:cubicBezTo>
                <a:cubicBezTo>
                  <a:pt x="226" y="1428"/>
                  <a:pt x="199" y="1356"/>
                  <a:pt x="181" y="1284"/>
                </a:cubicBezTo>
                <a:cubicBezTo>
                  <a:pt x="163" y="1239"/>
                  <a:pt x="154" y="1193"/>
                  <a:pt x="181" y="1148"/>
                </a:cubicBezTo>
                <a:cubicBezTo>
                  <a:pt x="190" y="1121"/>
                  <a:pt x="217" y="1103"/>
                  <a:pt x="235" y="1085"/>
                </a:cubicBezTo>
                <a:cubicBezTo>
                  <a:pt x="272" y="1048"/>
                  <a:pt x="281" y="1022"/>
                  <a:pt x="262" y="976"/>
                </a:cubicBezTo>
                <a:cubicBezTo>
                  <a:pt x="253" y="958"/>
                  <a:pt x="235" y="940"/>
                  <a:pt x="226" y="913"/>
                </a:cubicBezTo>
                <a:cubicBezTo>
                  <a:pt x="199" y="868"/>
                  <a:pt x="190" y="823"/>
                  <a:pt x="217" y="777"/>
                </a:cubicBezTo>
                <a:cubicBezTo>
                  <a:pt x="226" y="741"/>
                  <a:pt x="235" y="714"/>
                  <a:pt x="244" y="678"/>
                </a:cubicBezTo>
                <a:cubicBezTo>
                  <a:pt x="244" y="642"/>
                  <a:pt x="226" y="624"/>
                  <a:pt x="190" y="615"/>
                </a:cubicBezTo>
                <a:cubicBezTo>
                  <a:pt x="172" y="615"/>
                  <a:pt x="145" y="615"/>
                  <a:pt x="118" y="606"/>
                </a:cubicBezTo>
                <a:cubicBezTo>
                  <a:pt x="64" y="606"/>
                  <a:pt x="9" y="552"/>
                  <a:pt x="0" y="506"/>
                </a:cubicBezTo>
                <a:cubicBezTo>
                  <a:pt x="0" y="479"/>
                  <a:pt x="18" y="470"/>
                  <a:pt x="36" y="479"/>
                </a:cubicBezTo>
                <a:cubicBezTo>
                  <a:pt x="55" y="479"/>
                  <a:pt x="64" y="488"/>
                  <a:pt x="82" y="488"/>
                </a:cubicBezTo>
                <a:cubicBezTo>
                  <a:pt x="91" y="488"/>
                  <a:pt x="100" y="488"/>
                  <a:pt x="100" y="479"/>
                </a:cubicBezTo>
                <a:cubicBezTo>
                  <a:pt x="100" y="479"/>
                  <a:pt x="100" y="470"/>
                  <a:pt x="91" y="461"/>
                </a:cubicBezTo>
                <a:cubicBezTo>
                  <a:pt x="73" y="452"/>
                  <a:pt x="55" y="452"/>
                  <a:pt x="36" y="434"/>
                </a:cubicBezTo>
                <a:cubicBezTo>
                  <a:pt x="27" y="425"/>
                  <a:pt x="27" y="398"/>
                  <a:pt x="27" y="389"/>
                </a:cubicBezTo>
                <a:cubicBezTo>
                  <a:pt x="27" y="371"/>
                  <a:pt x="55" y="361"/>
                  <a:pt x="64" y="361"/>
                </a:cubicBezTo>
                <a:cubicBezTo>
                  <a:pt x="100" y="352"/>
                  <a:pt x="136" y="361"/>
                  <a:pt x="163" y="352"/>
                </a:cubicBezTo>
                <a:cubicBezTo>
                  <a:pt x="190" y="344"/>
                  <a:pt x="217" y="325"/>
                  <a:pt x="235" y="307"/>
                </a:cubicBezTo>
                <a:cubicBezTo>
                  <a:pt x="253" y="307"/>
                  <a:pt x="253" y="280"/>
                  <a:pt x="253" y="262"/>
                </a:cubicBezTo>
                <a:cubicBezTo>
                  <a:pt x="244" y="226"/>
                  <a:pt x="253" y="199"/>
                  <a:pt x="298" y="199"/>
                </a:cubicBezTo>
                <a:cubicBezTo>
                  <a:pt x="326" y="190"/>
                  <a:pt x="344" y="181"/>
                  <a:pt x="362" y="154"/>
                </a:cubicBezTo>
                <a:cubicBezTo>
                  <a:pt x="380" y="127"/>
                  <a:pt x="425" y="118"/>
                  <a:pt x="461" y="108"/>
                </a:cubicBezTo>
                <a:cubicBezTo>
                  <a:pt x="479" y="108"/>
                  <a:pt x="497" y="108"/>
                  <a:pt x="525" y="10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9">
            <a:extLst>
              <a:ext uri="{FF2B5EF4-FFF2-40B4-BE49-F238E27FC236}">
                <a16:creationId xmlns:a16="http://schemas.microsoft.com/office/drawing/2014/main" id="{124EA5E6-6DD9-1242-A1CB-D215F0993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1637" y="4011237"/>
            <a:ext cx="916627" cy="686385"/>
          </a:xfrm>
          <a:custGeom>
            <a:avLst/>
            <a:gdLst>
              <a:gd name="T0" fmla="*/ 190 w 932"/>
              <a:gd name="T1" fmla="*/ 587 h 697"/>
              <a:gd name="T2" fmla="*/ 190 w 932"/>
              <a:gd name="T3" fmla="*/ 587 h 697"/>
              <a:gd name="T4" fmla="*/ 244 w 932"/>
              <a:gd name="T5" fmla="*/ 596 h 697"/>
              <a:gd name="T6" fmla="*/ 298 w 932"/>
              <a:gd name="T7" fmla="*/ 650 h 697"/>
              <a:gd name="T8" fmla="*/ 235 w 932"/>
              <a:gd name="T9" fmla="*/ 696 h 697"/>
              <a:gd name="T10" fmla="*/ 100 w 932"/>
              <a:gd name="T11" fmla="*/ 678 h 697"/>
              <a:gd name="T12" fmla="*/ 36 w 932"/>
              <a:gd name="T13" fmla="*/ 650 h 697"/>
              <a:gd name="T14" fmla="*/ 36 w 932"/>
              <a:gd name="T15" fmla="*/ 587 h 697"/>
              <a:gd name="T16" fmla="*/ 27 w 932"/>
              <a:gd name="T17" fmla="*/ 524 h 697"/>
              <a:gd name="T18" fmla="*/ 9 w 932"/>
              <a:gd name="T19" fmla="*/ 443 h 697"/>
              <a:gd name="T20" fmla="*/ 90 w 932"/>
              <a:gd name="T21" fmla="*/ 407 h 697"/>
              <a:gd name="T22" fmla="*/ 136 w 932"/>
              <a:gd name="T23" fmla="*/ 433 h 697"/>
              <a:gd name="T24" fmla="*/ 163 w 932"/>
              <a:gd name="T25" fmla="*/ 433 h 697"/>
              <a:gd name="T26" fmla="*/ 172 w 932"/>
              <a:gd name="T27" fmla="*/ 407 h 697"/>
              <a:gd name="T28" fmla="*/ 154 w 932"/>
              <a:gd name="T29" fmla="*/ 235 h 697"/>
              <a:gd name="T30" fmla="*/ 199 w 932"/>
              <a:gd name="T31" fmla="*/ 144 h 697"/>
              <a:gd name="T32" fmla="*/ 244 w 932"/>
              <a:gd name="T33" fmla="*/ 72 h 697"/>
              <a:gd name="T34" fmla="*/ 262 w 932"/>
              <a:gd name="T35" fmla="*/ 45 h 697"/>
              <a:gd name="T36" fmla="*/ 289 w 932"/>
              <a:gd name="T37" fmla="*/ 54 h 697"/>
              <a:gd name="T38" fmla="*/ 325 w 932"/>
              <a:gd name="T39" fmla="*/ 153 h 697"/>
              <a:gd name="T40" fmla="*/ 325 w 932"/>
              <a:gd name="T41" fmla="*/ 171 h 697"/>
              <a:gd name="T42" fmla="*/ 343 w 932"/>
              <a:gd name="T43" fmla="*/ 208 h 697"/>
              <a:gd name="T44" fmla="*/ 362 w 932"/>
              <a:gd name="T45" fmla="*/ 208 h 697"/>
              <a:gd name="T46" fmla="*/ 362 w 932"/>
              <a:gd name="T47" fmla="*/ 153 h 697"/>
              <a:gd name="T48" fmla="*/ 407 w 932"/>
              <a:gd name="T49" fmla="*/ 63 h 697"/>
              <a:gd name="T50" fmla="*/ 560 w 932"/>
              <a:gd name="T51" fmla="*/ 18 h 697"/>
              <a:gd name="T52" fmla="*/ 832 w 932"/>
              <a:gd name="T53" fmla="*/ 27 h 697"/>
              <a:gd name="T54" fmla="*/ 913 w 932"/>
              <a:gd name="T55" fmla="*/ 81 h 697"/>
              <a:gd name="T56" fmla="*/ 877 w 932"/>
              <a:gd name="T57" fmla="*/ 190 h 697"/>
              <a:gd name="T58" fmla="*/ 660 w 932"/>
              <a:gd name="T59" fmla="*/ 325 h 697"/>
              <a:gd name="T60" fmla="*/ 597 w 932"/>
              <a:gd name="T61" fmla="*/ 361 h 697"/>
              <a:gd name="T62" fmla="*/ 497 w 932"/>
              <a:gd name="T63" fmla="*/ 443 h 697"/>
              <a:gd name="T64" fmla="*/ 425 w 932"/>
              <a:gd name="T65" fmla="*/ 488 h 697"/>
              <a:gd name="T66" fmla="*/ 380 w 932"/>
              <a:gd name="T67" fmla="*/ 524 h 697"/>
              <a:gd name="T68" fmla="*/ 343 w 932"/>
              <a:gd name="T69" fmla="*/ 551 h 697"/>
              <a:gd name="T70" fmla="*/ 235 w 932"/>
              <a:gd name="T71" fmla="*/ 551 h 697"/>
              <a:gd name="T72" fmla="*/ 190 w 932"/>
              <a:gd name="T73" fmla="*/ 569 h 697"/>
              <a:gd name="T74" fmla="*/ 190 w 932"/>
              <a:gd name="T75" fmla="*/ 587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32" h="697">
                <a:moveTo>
                  <a:pt x="190" y="587"/>
                </a:moveTo>
                <a:lnTo>
                  <a:pt x="190" y="587"/>
                </a:lnTo>
                <a:cubicBezTo>
                  <a:pt x="208" y="587"/>
                  <a:pt x="226" y="596"/>
                  <a:pt x="244" y="596"/>
                </a:cubicBezTo>
                <a:cubicBezTo>
                  <a:pt x="280" y="605"/>
                  <a:pt x="298" y="624"/>
                  <a:pt x="298" y="650"/>
                </a:cubicBezTo>
                <a:cubicBezTo>
                  <a:pt x="298" y="678"/>
                  <a:pt x="271" y="696"/>
                  <a:pt x="235" y="696"/>
                </a:cubicBezTo>
                <a:cubicBezTo>
                  <a:pt x="190" y="687"/>
                  <a:pt x="145" y="687"/>
                  <a:pt x="100" y="678"/>
                </a:cubicBezTo>
                <a:cubicBezTo>
                  <a:pt x="81" y="678"/>
                  <a:pt x="54" y="660"/>
                  <a:pt x="36" y="650"/>
                </a:cubicBezTo>
                <a:cubicBezTo>
                  <a:pt x="18" y="632"/>
                  <a:pt x="18" y="605"/>
                  <a:pt x="36" y="587"/>
                </a:cubicBezTo>
                <a:cubicBezTo>
                  <a:pt x="63" y="560"/>
                  <a:pt x="54" y="542"/>
                  <a:pt x="27" y="524"/>
                </a:cubicBezTo>
                <a:cubicBezTo>
                  <a:pt x="9" y="497"/>
                  <a:pt x="0" y="470"/>
                  <a:pt x="9" y="443"/>
                </a:cubicBezTo>
                <a:cubicBezTo>
                  <a:pt x="18" y="397"/>
                  <a:pt x="54" y="379"/>
                  <a:pt x="90" y="407"/>
                </a:cubicBezTo>
                <a:cubicBezTo>
                  <a:pt x="108" y="416"/>
                  <a:pt x="126" y="424"/>
                  <a:pt x="136" y="433"/>
                </a:cubicBezTo>
                <a:cubicBezTo>
                  <a:pt x="145" y="433"/>
                  <a:pt x="163" y="433"/>
                  <a:pt x="163" y="433"/>
                </a:cubicBezTo>
                <a:cubicBezTo>
                  <a:pt x="172" y="424"/>
                  <a:pt x="172" y="416"/>
                  <a:pt x="172" y="407"/>
                </a:cubicBezTo>
                <a:cubicBezTo>
                  <a:pt x="163" y="343"/>
                  <a:pt x="154" y="289"/>
                  <a:pt x="154" y="235"/>
                </a:cubicBezTo>
                <a:cubicBezTo>
                  <a:pt x="145" y="190"/>
                  <a:pt x="172" y="162"/>
                  <a:pt x="199" y="144"/>
                </a:cubicBezTo>
                <a:cubicBezTo>
                  <a:pt x="226" y="117"/>
                  <a:pt x="244" y="99"/>
                  <a:pt x="244" y="72"/>
                </a:cubicBezTo>
                <a:cubicBezTo>
                  <a:pt x="244" y="63"/>
                  <a:pt x="253" y="45"/>
                  <a:pt x="262" y="45"/>
                </a:cubicBezTo>
                <a:cubicBezTo>
                  <a:pt x="271" y="45"/>
                  <a:pt x="289" y="54"/>
                  <a:pt x="289" y="54"/>
                </a:cubicBezTo>
                <a:cubicBezTo>
                  <a:pt x="298" y="90"/>
                  <a:pt x="316" y="126"/>
                  <a:pt x="325" y="153"/>
                </a:cubicBezTo>
                <a:cubicBezTo>
                  <a:pt x="325" y="162"/>
                  <a:pt x="325" y="162"/>
                  <a:pt x="325" y="171"/>
                </a:cubicBezTo>
                <a:cubicBezTo>
                  <a:pt x="325" y="180"/>
                  <a:pt x="334" y="199"/>
                  <a:pt x="343" y="208"/>
                </a:cubicBezTo>
                <a:cubicBezTo>
                  <a:pt x="343" y="217"/>
                  <a:pt x="362" y="208"/>
                  <a:pt x="362" y="208"/>
                </a:cubicBezTo>
                <a:cubicBezTo>
                  <a:pt x="371" y="190"/>
                  <a:pt x="371" y="171"/>
                  <a:pt x="362" y="153"/>
                </a:cubicBezTo>
                <a:cubicBezTo>
                  <a:pt x="334" y="90"/>
                  <a:pt x="334" y="81"/>
                  <a:pt x="407" y="63"/>
                </a:cubicBezTo>
                <a:cubicBezTo>
                  <a:pt x="461" y="54"/>
                  <a:pt x="506" y="27"/>
                  <a:pt x="560" y="18"/>
                </a:cubicBezTo>
                <a:cubicBezTo>
                  <a:pt x="651" y="0"/>
                  <a:pt x="741" y="0"/>
                  <a:pt x="832" y="27"/>
                </a:cubicBezTo>
                <a:cubicBezTo>
                  <a:pt x="868" y="36"/>
                  <a:pt x="895" y="54"/>
                  <a:pt x="913" y="81"/>
                </a:cubicBezTo>
                <a:cubicBezTo>
                  <a:pt x="931" y="135"/>
                  <a:pt x="922" y="171"/>
                  <a:pt x="877" y="190"/>
                </a:cubicBezTo>
                <a:cubicBezTo>
                  <a:pt x="787" y="217"/>
                  <a:pt x="723" y="280"/>
                  <a:pt x="660" y="325"/>
                </a:cubicBezTo>
                <a:cubicBezTo>
                  <a:pt x="642" y="343"/>
                  <a:pt x="615" y="352"/>
                  <a:pt x="597" y="361"/>
                </a:cubicBezTo>
                <a:cubicBezTo>
                  <a:pt x="560" y="388"/>
                  <a:pt x="524" y="407"/>
                  <a:pt x="497" y="443"/>
                </a:cubicBezTo>
                <a:cubicBezTo>
                  <a:pt x="470" y="461"/>
                  <a:pt x="452" y="479"/>
                  <a:pt x="425" y="488"/>
                </a:cubicBezTo>
                <a:cubicBezTo>
                  <a:pt x="407" y="497"/>
                  <a:pt x="389" y="506"/>
                  <a:pt x="380" y="524"/>
                </a:cubicBezTo>
                <a:cubicBezTo>
                  <a:pt x="371" y="542"/>
                  <a:pt x="362" y="551"/>
                  <a:pt x="343" y="551"/>
                </a:cubicBezTo>
                <a:cubicBezTo>
                  <a:pt x="307" y="551"/>
                  <a:pt x="271" y="551"/>
                  <a:pt x="235" y="551"/>
                </a:cubicBezTo>
                <a:cubicBezTo>
                  <a:pt x="217" y="551"/>
                  <a:pt x="199" y="560"/>
                  <a:pt x="190" y="569"/>
                </a:cubicBezTo>
                <a:cubicBezTo>
                  <a:pt x="190" y="578"/>
                  <a:pt x="190" y="578"/>
                  <a:pt x="190" y="58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0">
            <a:extLst>
              <a:ext uri="{FF2B5EF4-FFF2-40B4-BE49-F238E27FC236}">
                <a16:creationId xmlns:a16="http://schemas.microsoft.com/office/drawing/2014/main" id="{A3D1147F-C1A8-1443-9A50-BC2279DA9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753" y="4714999"/>
            <a:ext cx="608190" cy="755893"/>
          </a:xfrm>
          <a:custGeom>
            <a:avLst/>
            <a:gdLst>
              <a:gd name="T0" fmla="*/ 326 w 616"/>
              <a:gd name="T1" fmla="*/ 389 h 769"/>
              <a:gd name="T2" fmla="*/ 326 w 616"/>
              <a:gd name="T3" fmla="*/ 389 h 769"/>
              <a:gd name="T4" fmla="*/ 217 w 616"/>
              <a:gd name="T5" fmla="*/ 271 h 769"/>
              <a:gd name="T6" fmla="*/ 154 w 616"/>
              <a:gd name="T7" fmla="*/ 271 h 769"/>
              <a:gd name="T8" fmla="*/ 55 w 616"/>
              <a:gd name="T9" fmla="*/ 235 h 769"/>
              <a:gd name="T10" fmla="*/ 37 w 616"/>
              <a:gd name="T11" fmla="*/ 117 h 769"/>
              <a:gd name="T12" fmla="*/ 163 w 616"/>
              <a:gd name="T13" fmla="*/ 9 h 769"/>
              <a:gd name="T14" fmla="*/ 227 w 616"/>
              <a:gd name="T15" fmla="*/ 27 h 769"/>
              <a:gd name="T16" fmla="*/ 263 w 616"/>
              <a:gd name="T17" fmla="*/ 45 h 769"/>
              <a:gd name="T18" fmla="*/ 308 w 616"/>
              <a:gd name="T19" fmla="*/ 45 h 769"/>
              <a:gd name="T20" fmla="*/ 398 w 616"/>
              <a:gd name="T21" fmla="*/ 135 h 769"/>
              <a:gd name="T22" fmla="*/ 425 w 616"/>
              <a:gd name="T23" fmla="*/ 190 h 769"/>
              <a:gd name="T24" fmla="*/ 498 w 616"/>
              <a:gd name="T25" fmla="*/ 262 h 769"/>
              <a:gd name="T26" fmla="*/ 498 w 616"/>
              <a:gd name="T27" fmla="*/ 343 h 769"/>
              <a:gd name="T28" fmla="*/ 498 w 616"/>
              <a:gd name="T29" fmla="*/ 343 h 769"/>
              <a:gd name="T30" fmla="*/ 525 w 616"/>
              <a:gd name="T31" fmla="*/ 434 h 769"/>
              <a:gd name="T32" fmla="*/ 552 w 616"/>
              <a:gd name="T33" fmla="*/ 452 h 769"/>
              <a:gd name="T34" fmla="*/ 597 w 616"/>
              <a:gd name="T35" fmla="*/ 497 h 769"/>
              <a:gd name="T36" fmla="*/ 597 w 616"/>
              <a:gd name="T37" fmla="*/ 533 h 769"/>
              <a:gd name="T38" fmla="*/ 552 w 616"/>
              <a:gd name="T39" fmla="*/ 597 h 769"/>
              <a:gd name="T40" fmla="*/ 507 w 616"/>
              <a:gd name="T41" fmla="*/ 605 h 769"/>
              <a:gd name="T42" fmla="*/ 498 w 616"/>
              <a:gd name="T43" fmla="*/ 597 h 769"/>
              <a:gd name="T44" fmla="*/ 462 w 616"/>
              <a:gd name="T45" fmla="*/ 578 h 769"/>
              <a:gd name="T46" fmla="*/ 480 w 616"/>
              <a:gd name="T47" fmla="*/ 623 h 769"/>
              <a:gd name="T48" fmla="*/ 471 w 616"/>
              <a:gd name="T49" fmla="*/ 750 h 769"/>
              <a:gd name="T50" fmla="*/ 434 w 616"/>
              <a:gd name="T51" fmla="*/ 759 h 769"/>
              <a:gd name="T52" fmla="*/ 308 w 616"/>
              <a:gd name="T53" fmla="*/ 696 h 769"/>
              <a:gd name="T54" fmla="*/ 281 w 616"/>
              <a:gd name="T55" fmla="*/ 651 h 769"/>
              <a:gd name="T56" fmla="*/ 245 w 616"/>
              <a:gd name="T57" fmla="*/ 605 h 769"/>
              <a:gd name="T58" fmla="*/ 191 w 616"/>
              <a:gd name="T59" fmla="*/ 605 h 769"/>
              <a:gd name="T60" fmla="*/ 145 w 616"/>
              <a:gd name="T61" fmla="*/ 569 h 769"/>
              <a:gd name="T62" fmla="*/ 191 w 616"/>
              <a:gd name="T63" fmla="*/ 524 h 769"/>
              <a:gd name="T64" fmla="*/ 326 w 616"/>
              <a:gd name="T65" fmla="*/ 38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16" h="769">
                <a:moveTo>
                  <a:pt x="326" y="389"/>
                </a:moveTo>
                <a:lnTo>
                  <a:pt x="326" y="389"/>
                </a:lnTo>
                <a:cubicBezTo>
                  <a:pt x="326" y="316"/>
                  <a:pt x="290" y="271"/>
                  <a:pt x="217" y="271"/>
                </a:cubicBezTo>
                <a:cubicBezTo>
                  <a:pt x="199" y="271"/>
                  <a:pt x="172" y="271"/>
                  <a:pt x="154" y="271"/>
                </a:cubicBezTo>
                <a:cubicBezTo>
                  <a:pt x="127" y="262"/>
                  <a:pt x="91" y="253"/>
                  <a:pt x="55" y="235"/>
                </a:cubicBezTo>
                <a:cubicBezTo>
                  <a:pt x="0" y="199"/>
                  <a:pt x="0" y="163"/>
                  <a:pt x="37" y="117"/>
                </a:cubicBezTo>
                <a:cubicBezTo>
                  <a:pt x="73" y="72"/>
                  <a:pt x="109" y="36"/>
                  <a:pt x="163" y="9"/>
                </a:cubicBezTo>
                <a:cubicBezTo>
                  <a:pt x="191" y="0"/>
                  <a:pt x="208" y="9"/>
                  <a:pt x="227" y="27"/>
                </a:cubicBezTo>
                <a:cubicBezTo>
                  <a:pt x="236" y="36"/>
                  <a:pt x="254" y="36"/>
                  <a:pt x="263" y="45"/>
                </a:cubicBezTo>
                <a:cubicBezTo>
                  <a:pt x="281" y="45"/>
                  <a:pt x="290" y="36"/>
                  <a:pt x="308" y="45"/>
                </a:cubicBezTo>
                <a:cubicBezTo>
                  <a:pt x="380" y="54"/>
                  <a:pt x="380" y="63"/>
                  <a:pt x="398" y="135"/>
                </a:cubicBezTo>
                <a:cubicBezTo>
                  <a:pt x="398" y="153"/>
                  <a:pt x="416" y="181"/>
                  <a:pt x="425" y="190"/>
                </a:cubicBezTo>
                <a:cubicBezTo>
                  <a:pt x="444" y="217"/>
                  <a:pt x="471" y="235"/>
                  <a:pt x="498" y="262"/>
                </a:cubicBezTo>
                <a:cubicBezTo>
                  <a:pt x="516" y="289"/>
                  <a:pt x="516" y="316"/>
                  <a:pt x="498" y="343"/>
                </a:cubicBezTo>
                <a:lnTo>
                  <a:pt x="498" y="343"/>
                </a:lnTo>
                <a:cubicBezTo>
                  <a:pt x="462" y="406"/>
                  <a:pt x="462" y="406"/>
                  <a:pt x="525" y="434"/>
                </a:cubicBezTo>
                <a:cubicBezTo>
                  <a:pt x="534" y="443"/>
                  <a:pt x="543" y="443"/>
                  <a:pt x="552" y="452"/>
                </a:cubicBezTo>
                <a:cubicBezTo>
                  <a:pt x="570" y="470"/>
                  <a:pt x="579" y="479"/>
                  <a:pt x="597" y="497"/>
                </a:cubicBezTo>
                <a:cubicBezTo>
                  <a:pt x="615" y="515"/>
                  <a:pt x="606" y="524"/>
                  <a:pt x="597" y="533"/>
                </a:cubicBezTo>
                <a:cubicBezTo>
                  <a:pt x="579" y="551"/>
                  <a:pt x="561" y="578"/>
                  <a:pt x="552" y="597"/>
                </a:cubicBezTo>
                <a:cubicBezTo>
                  <a:pt x="534" y="614"/>
                  <a:pt x="525" y="623"/>
                  <a:pt x="507" y="605"/>
                </a:cubicBezTo>
                <a:lnTo>
                  <a:pt x="498" y="597"/>
                </a:lnTo>
                <a:cubicBezTo>
                  <a:pt x="489" y="597"/>
                  <a:pt x="480" y="587"/>
                  <a:pt x="462" y="578"/>
                </a:cubicBezTo>
                <a:cubicBezTo>
                  <a:pt x="471" y="597"/>
                  <a:pt x="471" y="605"/>
                  <a:pt x="480" y="623"/>
                </a:cubicBezTo>
                <a:cubicBezTo>
                  <a:pt x="498" y="651"/>
                  <a:pt x="498" y="732"/>
                  <a:pt x="471" y="750"/>
                </a:cubicBezTo>
                <a:cubicBezTo>
                  <a:pt x="462" y="759"/>
                  <a:pt x="444" y="768"/>
                  <a:pt x="434" y="759"/>
                </a:cubicBezTo>
                <a:cubicBezTo>
                  <a:pt x="389" y="741"/>
                  <a:pt x="344" y="723"/>
                  <a:pt x="308" y="696"/>
                </a:cubicBezTo>
                <a:cubicBezTo>
                  <a:pt x="290" y="687"/>
                  <a:pt x="290" y="660"/>
                  <a:pt x="281" y="651"/>
                </a:cubicBezTo>
                <a:cubicBezTo>
                  <a:pt x="281" y="623"/>
                  <a:pt x="272" y="605"/>
                  <a:pt x="245" y="605"/>
                </a:cubicBezTo>
                <a:cubicBezTo>
                  <a:pt x="227" y="605"/>
                  <a:pt x="208" y="605"/>
                  <a:pt x="191" y="605"/>
                </a:cubicBezTo>
                <a:cubicBezTo>
                  <a:pt x="163" y="597"/>
                  <a:pt x="145" y="597"/>
                  <a:pt x="145" y="569"/>
                </a:cubicBezTo>
                <a:cubicBezTo>
                  <a:pt x="145" y="542"/>
                  <a:pt x="172" y="524"/>
                  <a:pt x="191" y="524"/>
                </a:cubicBezTo>
                <a:cubicBezTo>
                  <a:pt x="290" y="524"/>
                  <a:pt x="326" y="488"/>
                  <a:pt x="326" y="38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1">
            <a:extLst>
              <a:ext uri="{FF2B5EF4-FFF2-40B4-BE49-F238E27FC236}">
                <a16:creationId xmlns:a16="http://schemas.microsoft.com/office/drawing/2014/main" id="{6A0F2F32-FB01-C54F-B89F-C3F9C8BA0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137" y="4484757"/>
            <a:ext cx="582124" cy="473518"/>
          </a:xfrm>
          <a:custGeom>
            <a:avLst/>
            <a:gdLst>
              <a:gd name="T0" fmla="*/ 452 w 589"/>
              <a:gd name="T1" fmla="*/ 262 h 480"/>
              <a:gd name="T2" fmla="*/ 452 w 589"/>
              <a:gd name="T3" fmla="*/ 262 h 480"/>
              <a:gd name="T4" fmla="*/ 470 w 589"/>
              <a:gd name="T5" fmla="*/ 226 h 480"/>
              <a:gd name="T6" fmla="*/ 479 w 589"/>
              <a:gd name="T7" fmla="*/ 181 h 480"/>
              <a:gd name="T8" fmla="*/ 533 w 589"/>
              <a:gd name="T9" fmla="*/ 145 h 480"/>
              <a:gd name="T10" fmla="*/ 570 w 589"/>
              <a:gd name="T11" fmla="*/ 208 h 480"/>
              <a:gd name="T12" fmla="*/ 506 w 589"/>
              <a:gd name="T13" fmla="*/ 289 h 480"/>
              <a:gd name="T14" fmla="*/ 506 w 589"/>
              <a:gd name="T15" fmla="*/ 361 h 480"/>
              <a:gd name="T16" fmla="*/ 515 w 589"/>
              <a:gd name="T17" fmla="*/ 379 h 480"/>
              <a:gd name="T18" fmla="*/ 479 w 589"/>
              <a:gd name="T19" fmla="*/ 470 h 480"/>
              <a:gd name="T20" fmla="*/ 380 w 589"/>
              <a:gd name="T21" fmla="*/ 461 h 480"/>
              <a:gd name="T22" fmla="*/ 289 w 589"/>
              <a:gd name="T23" fmla="*/ 461 h 480"/>
              <a:gd name="T24" fmla="*/ 136 w 589"/>
              <a:gd name="T25" fmla="*/ 379 h 480"/>
              <a:gd name="T26" fmla="*/ 145 w 589"/>
              <a:gd name="T27" fmla="*/ 235 h 480"/>
              <a:gd name="T28" fmla="*/ 172 w 589"/>
              <a:gd name="T29" fmla="*/ 199 h 480"/>
              <a:gd name="T30" fmla="*/ 109 w 589"/>
              <a:gd name="T31" fmla="*/ 217 h 480"/>
              <a:gd name="T32" fmla="*/ 36 w 589"/>
              <a:gd name="T33" fmla="*/ 217 h 480"/>
              <a:gd name="T34" fmla="*/ 27 w 589"/>
              <a:gd name="T35" fmla="*/ 153 h 480"/>
              <a:gd name="T36" fmla="*/ 90 w 589"/>
              <a:gd name="T37" fmla="*/ 117 h 480"/>
              <a:gd name="T38" fmla="*/ 145 w 589"/>
              <a:gd name="T39" fmla="*/ 45 h 480"/>
              <a:gd name="T40" fmla="*/ 199 w 589"/>
              <a:gd name="T41" fmla="*/ 9 h 480"/>
              <a:gd name="T42" fmla="*/ 326 w 589"/>
              <a:gd name="T43" fmla="*/ 63 h 480"/>
              <a:gd name="T44" fmla="*/ 344 w 589"/>
              <a:gd name="T45" fmla="*/ 126 h 480"/>
              <a:gd name="T46" fmla="*/ 389 w 589"/>
              <a:gd name="T47" fmla="*/ 181 h 480"/>
              <a:gd name="T48" fmla="*/ 416 w 589"/>
              <a:gd name="T49" fmla="*/ 181 h 480"/>
              <a:gd name="T50" fmla="*/ 443 w 589"/>
              <a:gd name="T51" fmla="*/ 217 h 480"/>
              <a:gd name="T52" fmla="*/ 434 w 589"/>
              <a:gd name="T53" fmla="*/ 262 h 480"/>
              <a:gd name="T54" fmla="*/ 452 w 589"/>
              <a:gd name="T55" fmla="*/ 262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9" h="480">
                <a:moveTo>
                  <a:pt x="452" y="262"/>
                </a:moveTo>
                <a:lnTo>
                  <a:pt x="452" y="262"/>
                </a:lnTo>
                <a:cubicBezTo>
                  <a:pt x="461" y="253"/>
                  <a:pt x="461" y="244"/>
                  <a:pt x="470" y="226"/>
                </a:cubicBezTo>
                <a:cubicBezTo>
                  <a:pt x="470" y="217"/>
                  <a:pt x="470" y="199"/>
                  <a:pt x="479" y="181"/>
                </a:cubicBezTo>
                <a:cubicBezTo>
                  <a:pt x="479" y="153"/>
                  <a:pt x="506" y="145"/>
                  <a:pt x="533" y="145"/>
                </a:cubicBezTo>
                <a:cubicBezTo>
                  <a:pt x="570" y="153"/>
                  <a:pt x="588" y="171"/>
                  <a:pt x="570" y="208"/>
                </a:cubicBezTo>
                <a:cubicBezTo>
                  <a:pt x="552" y="235"/>
                  <a:pt x="524" y="262"/>
                  <a:pt x="506" y="289"/>
                </a:cubicBezTo>
                <a:cubicBezTo>
                  <a:pt x="488" y="316"/>
                  <a:pt x="488" y="343"/>
                  <a:pt x="506" y="361"/>
                </a:cubicBezTo>
                <a:cubicBezTo>
                  <a:pt x="506" y="370"/>
                  <a:pt x="515" y="370"/>
                  <a:pt x="515" y="379"/>
                </a:cubicBezTo>
                <a:cubicBezTo>
                  <a:pt x="561" y="443"/>
                  <a:pt x="552" y="443"/>
                  <a:pt x="479" y="470"/>
                </a:cubicBezTo>
                <a:cubicBezTo>
                  <a:pt x="443" y="479"/>
                  <a:pt x="416" y="479"/>
                  <a:pt x="380" y="461"/>
                </a:cubicBezTo>
                <a:cubicBezTo>
                  <a:pt x="353" y="452"/>
                  <a:pt x="316" y="461"/>
                  <a:pt x="289" y="461"/>
                </a:cubicBezTo>
                <a:cubicBezTo>
                  <a:pt x="190" y="479"/>
                  <a:pt x="190" y="479"/>
                  <a:pt x="136" y="379"/>
                </a:cubicBezTo>
                <a:cubicBezTo>
                  <a:pt x="118" y="334"/>
                  <a:pt x="127" y="280"/>
                  <a:pt x="145" y="235"/>
                </a:cubicBezTo>
                <a:cubicBezTo>
                  <a:pt x="154" y="226"/>
                  <a:pt x="163" y="217"/>
                  <a:pt x="172" y="199"/>
                </a:cubicBezTo>
                <a:cubicBezTo>
                  <a:pt x="145" y="208"/>
                  <a:pt x="127" y="217"/>
                  <a:pt x="109" y="217"/>
                </a:cubicBezTo>
                <a:cubicBezTo>
                  <a:pt x="81" y="226"/>
                  <a:pt x="54" y="226"/>
                  <a:pt x="36" y="217"/>
                </a:cubicBezTo>
                <a:cubicBezTo>
                  <a:pt x="0" y="199"/>
                  <a:pt x="0" y="171"/>
                  <a:pt x="27" y="153"/>
                </a:cubicBezTo>
                <a:cubicBezTo>
                  <a:pt x="54" y="145"/>
                  <a:pt x="73" y="135"/>
                  <a:pt x="90" y="117"/>
                </a:cubicBezTo>
                <a:cubicBezTo>
                  <a:pt x="118" y="99"/>
                  <a:pt x="136" y="81"/>
                  <a:pt x="145" y="45"/>
                </a:cubicBezTo>
                <a:cubicBezTo>
                  <a:pt x="145" y="9"/>
                  <a:pt x="163" y="0"/>
                  <a:pt x="199" y="9"/>
                </a:cubicBezTo>
                <a:cubicBezTo>
                  <a:pt x="244" y="18"/>
                  <a:pt x="289" y="27"/>
                  <a:pt x="326" y="63"/>
                </a:cubicBezTo>
                <a:cubicBezTo>
                  <a:pt x="344" y="81"/>
                  <a:pt x="353" y="99"/>
                  <a:pt x="344" y="126"/>
                </a:cubicBezTo>
                <a:cubicBezTo>
                  <a:pt x="344" y="162"/>
                  <a:pt x="362" y="181"/>
                  <a:pt x="389" y="181"/>
                </a:cubicBezTo>
                <a:cubicBezTo>
                  <a:pt x="398" y="181"/>
                  <a:pt x="407" y="181"/>
                  <a:pt x="416" y="181"/>
                </a:cubicBezTo>
                <a:cubicBezTo>
                  <a:pt x="443" y="190"/>
                  <a:pt x="452" y="199"/>
                  <a:pt x="443" y="217"/>
                </a:cubicBezTo>
                <a:cubicBezTo>
                  <a:pt x="443" y="235"/>
                  <a:pt x="443" y="244"/>
                  <a:pt x="434" y="262"/>
                </a:cubicBezTo>
                <a:cubicBezTo>
                  <a:pt x="443" y="262"/>
                  <a:pt x="443" y="262"/>
                  <a:pt x="452" y="26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2">
            <a:extLst>
              <a:ext uri="{FF2B5EF4-FFF2-40B4-BE49-F238E27FC236}">
                <a16:creationId xmlns:a16="http://schemas.microsoft.com/office/drawing/2014/main" id="{C5BE1D97-5E14-E04F-A8C6-B02B246D7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3461" y="6947924"/>
            <a:ext cx="525651" cy="677697"/>
          </a:xfrm>
          <a:custGeom>
            <a:avLst/>
            <a:gdLst>
              <a:gd name="T0" fmla="*/ 145 w 534"/>
              <a:gd name="T1" fmla="*/ 686 h 687"/>
              <a:gd name="T2" fmla="*/ 145 w 534"/>
              <a:gd name="T3" fmla="*/ 686 h 687"/>
              <a:gd name="T4" fmla="*/ 18 w 534"/>
              <a:gd name="T5" fmla="*/ 595 h 687"/>
              <a:gd name="T6" fmla="*/ 18 w 534"/>
              <a:gd name="T7" fmla="*/ 505 h 687"/>
              <a:gd name="T8" fmla="*/ 72 w 534"/>
              <a:gd name="T9" fmla="*/ 478 h 687"/>
              <a:gd name="T10" fmla="*/ 208 w 534"/>
              <a:gd name="T11" fmla="*/ 378 h 687"/>
              <a:gd name="T12" fmla="*/ 226 w 534"/>
              <a:gd name="T13" fmla="*/ 315 h 687"/>
              <a:gd name="T14" fmla="*/ 262 w 534"/>
              <a:gd name="T15" fmla="*/ 252 h 687"/>
              <a:gd name="T16" fmla="*/ 298 w 534"/>
              <a:gd name="T17" fmla="*/ 143 h 687"/>
              <a:gd name="T18" fmla="*/ 289 w 534"/>
              <a:gd name="T19" fmla="*/ 45 h 687"/>
              <a:gd name="T20" fmla="*/ 326 w 534"/>
              <a:gd name="T21" fmla="*/ 9 h 687"/>
              <a:gd name="T22" fmla="*/ 380 w 534"/>
              <a:gd name="T23" fmla="*/ 54 h 687"/>
              <a:gd name="T24" fmla="*/ 443 w 534"/>
              <a:gd name="T25" fmla="*/ 161 h 687"/>
              <a:gd name="T26" fmla="*/ 497 w 534"/>
              <a:gd name="T27" fmla="*/ 225 h 687"/>
              <a:gd name="T28" fmla="*/ 524 w 534"/>
              <a:gd name="T29" fmla="*/ 315 h 687"/>
              <a:gd name="T30" fmla="*/ 497 w 534"/>
              <a:gd name="T31" fmla="*/ 378 h 687"/>
              <a:gd name="T32" fmla="*/ 461 w 534"/>
              <a:gd name="T33" fmla="*/ 388 h 687"/>
              <a:gd name="T34" fmla="*/ 389 w 534"/>
              <a:gd name="T35" fmla="*/ 315 h 687"/>
              <a:gd name="T36" fmla="*/ 371 w 534"/>
              <a:gd name="T37" fmla="*/ 243 h 687"/>
              <a:gd name="T38" fmla="*/ 307 w 534"/>
              <a:gd name="T39" fmla="*/ 270 h 687"/>
              <a:gd name="T40" fmla="*/ 253 w 534"/>
              <a:gd name="T41" fmla="*/ 360 h 687"/>
              <a:gd name="T42" fmla="*/ 280 w 534"/>
              <a:gd name="T43" fmla="*/ 405 h 687"/>
              <a:gd name="T44" fmla="*/ 289 w 534"/>
              <a:gd name="T45" fmla="*/ 442 h 687"/>
              <a:gd name="T46" fmla="*/ 280 w 534"/>
              <a:gd name="T47" fmla="*/ 505 h 687"/>
              <a:gd name="T48" fmla="*/ 280 w 534"/>
              <a:gd name="T49" fmla="*/ 550 h 687"/>
              <a:gd name="T50" fmla="*/ 235 w 534"/>
              <a:gd name="T51" fmla="*/ 595 h 687"/>
              <a:gd name="T52" fmla="*/ 217 w 534"/>
              <a:gd name="T53" fmla="*/ 631 h 687"/>
              <a:gd name="T54" fmla="*/ 145 w 534"/>
              <a:gd name="T55" fmla="*/ 686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4" h="687">
                <a:moveTo>
                  <a:pt x="145" y="686"/>
                </a:moveTo>
                <a:lnTo>
                  <a:pt x="145" y="686"/>
                </a:lnTo>
                <a:cubicBezTo>
                  <a:pt x="99" y="677"/>
                  <a:pt x="45" y="659"/>
                  <a:pt x="18" y="595"/>
                </a:cubicBezTo>
                <a:cubicBezTo>
                  <a:pt x="0" y="568"/>
                  <a:pt x="0" y="532"/>
                  <a:pt x="18" y="505"/>
                </a:cubicBezTo>
                <a:cubicBezTo>
                  <a:pt x="27" y="487"/>
                  <a:pt x="45" y="478"/>
                  <a:pt x="72" y="478"/>
                </a:cubicBezTo>
                <a:cubicBezTo>
                  <a:pt x="135" y="487"/>
                  <a:pt x="199" y="433"/>
                  <a:pt x="208" y="378"/>
                </a:cubicBezTo>
                <a:cubicBezTo>
                  <a:pt x="217" y="351"/>
                  <a:pt x="217" y="333"/>
                  <a:pt x="226" y="315"/>
                </a:cubicBezTo>
                <a:cubicBezTo>
                  <a:pt x="235" y="288"/>
                  <a:pt x="244" y="261"/>
                  <a:pt x="262" y="252"/>
                </a:cubicBezTo>
                <a:cubicBezTo>
                  <a:pt x="307" y="216"/>
                  <a:pt x="307" y="198"/>
                  <a:pt x="298" y="143"/>
                </a:cubicBezTo>
                <a:cubicBezTo>
                  <a:pt x="289" y="108"/>
                  <a:pt x="289" y="81"/>
                  <a:pt x="289" y="45"/>
                </a:cubicBezTo>
                <a:cubicBezTo>
                  <a:pt x="289" y="27"/>
                  <a:pt x="298" y="0"/>
                  <a:pt x="326" y="9"/>
                </a:cubicBezTo>
                <a:cubicBezTo>
                  <a:pt x="352" y="9"/>
                  <a:pt x="389" y="27"/>
                  <a:pt x="380" y="54"/>
                </a:cubicBezTo>
                <a:cubicBezTo>
                  <a:pt x="362" y="117"/>
                  <a:pt x="398" y="143"/>
                  <a:pt x="443" y="161"/>
                </a:cubicBezTo>
                <a:cubicBezTo>
                  <a:pt x="470" y="180"/>
                  <a:pt x="479" y="207"/>
                  <a:pt x="497" y="225"/>
                </a:cubicBezTo>
                <a:cubicBezTo>
                  <a:pt x="506" y="261"/>
                  <a:pt x="515" y="288"/>
                  <a:pt x="524" y="315"/>
                </a:cubicBezTo>
                <a:cubicBezTo>
                  <a:pt x="533" y="351"/>
                  <a:pt x="524" y="369"/>
                  <a:pt x="497" y="378"/>
                </a:cubicBezTo>
                <a:cubicBezTo>
                  <a:pt x="488" y="388"/>
                  <a:pt x="470" y="388"/>
                  <a:pt x="461" y="388"/>
                </a:cubicBezTo>
                <a:cubicBezTo>
                  <a:pt x="407" y="397"/>
                  <a:pt x="362" y="397"/>
                  <a:pt x="389" y="315"/>
                </a:cubicBezTo>
                <a:cubicBezTo>
                  <a:pt x="389" y="288"/>
                  <a:pt x="398" y="261"/>
                  <a:pt x="371" y="243"/>
                </a:cubicBezTo>
                <a:cubicBezTo>
                  <a:pt x="352" y="243"/>
                  <a:pt x="326" y="252"/>
                  <a:pt x="307" y="270"/>
                </a:cubicBezTo>
                <a:cubicBezTo>
                  <a:pt x="262" y="288"/>
                  <a:pt x="244" y="324"/>
                  <a:pt x="253" y="360"/>
                </a:cubicBezTo>
                <a:cubicBezTo>
                  <a:pt x="253" y="378"/>
                  <a:pt x="271" y="397"/>
                  <a:pt x="280" y="405"/>
                </a:cubicBezTo>
                <a:cubicBezTo>
                  <a:pt x="298" y="424"/>
                  <a:pt x="298" y="433"/>
                  <a:pt x="289" y="442"/>
                </a:cubicBezTo>
                <a:cubicBezTo>
                  <a:pt x="262" y="460"/>
                  <a:pt x="262" y="487"/>
                  <a:pt x="280" y="505"/>
                </a:cubicBezTo>
                <a:cubicBezTo>
                  <a:pt x="298" y="523"/>
                  <a:pt x="289" y="532"/>
                  <a:pt x="280" y="550"/>
                </a:cubicBezTo>
                <a:cubicBezTo>
                  <a:pt x="262" y="559"/>
                  <a:pt x="244" y="577"/>
                  <a:pt x="235" y="595"/>
                </a:cubicBezTo>
                <a:cubicBezTo>
                  <a:pt x="226" y="605"/>
                  <a:pt x="217" y="622"/>
                  <a:pt x="217" y="631"/>
                </a:cubicBezTo>
                <a:cubicBezTo>
                  <a:pt x="208" y="677"/>
                  <a:pt x="208" y="686"/>
                  <a:pt x="145" y="68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3">
            <a:extLst>
              <a:ext uri="{FF2B5EF4-FFF2-40B4-BE49-F238E27FC236}">
                <a16:creationId xmlns:a16="http://schemas.microsoft.com/office/drawing/2014/main" id="{FBCE3F9F-C133-C445-A703-CE53D4D3C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904" y="4324020"/>
            <a:ext cx="660320" cy="330160"/>
          </a:xfrm>
          <a:custGeom>
            <a:avLst/>
            <a:gdLst>
              <a:gd name="T0" fmla="*/ 198 w 669"/>
              <a:gd name="T1" fmla="*/ 117 h 335"/>
              <a:gd name="T2" fmla="*/ 198 w 669"/>
              <a:gd name="T3" fmla="*/ 117 h 335"/>
              <a:gd name="T4" fmla="*/ 198 w 669"/>
              <a:gd name="T5" fmla="*/ 91 h 335"/>
              <a:gd name="T6" fmla="*/ 198 w 669"/>
              <a:gd name="T7" fmla="*/ 54 h 335"/>
              <a:gd name="T8" fmla="*/ 234 w 669"/>
              <a:gd name="T9" fmla="*/ 54 h 335"/>
              <a:gd name="T10" fmla="*/ 261 w 669"/>
              <a:gd name="T11" fmla="*/ 63 h 335"/>
              <a:gd name="T12" fmla="*/ 315 w 669"/>
              <a:gd name="T13" fmla="*/ 45 h 335"/>
              <a:gd name="T14" fmla="*/ 370 w 669"/>
              <a:gd name="T15" fmla="*/ 27 h 335"/>
              <a:gd name="T16" fmla="*/ 469 w 669"/>
              <a:gd name="T17" fmla="*/ 27 h 335"/>
              <a:gd name="T18" fmla="*/ 641 w 669"/>
              <a:gd name="T19" fmla="*/ 18 h 335"/>
              <a:gd name="T20" fmla="*/ 650 w 669"/>
              <a:gd name="T21" fmla="*/ 45 h 335"/>
              <a:gd name="T22" fmla="*/ 568 w 669"/>
              <a:gd name="T23" fmla="*/ 117 h 335"/>
              <a:gd name="T24" fmla="*/ 469 w 669"/>
              <a:gd name="T25" fmla="*/ 127 h 335"/>
              <a:gd name="T26" fmla="*/ 424 w 669"/>
              <a:gd name="T27" fmla="*/ 117 h 335"/>
              <a:gd name="T28" fmla="*/ 388 w 669"/>
              <a:gd name="T29" fmla="*/ 154 h 335"/>
              <a:gd name="T30" fmla="*/ 351 w 669"/>
              <a:gd name="T31" fmla="*/ 208 h 335"/>
              <a:gd name="T32" fmla="*/ 270 w 669"/>
              <a:gd name="T33" fmla="*/ 308 h 335"/>
              <a:gd name="T34" fmla="*/ 225 w 669"/>
              <a:gd name="T35" fmla="*/ 325 h 335"/>
              <a:gd name="T36" fmla="*/ 63 w 669"/>
              <a:gd name="T37" fmla="*/ 217 h 335"/>
              <a:gd name="T38" fmla="*/ 9 w 669"/>
              <a:gd name="T39" fmla="*/ 127 h 335"/>
              <a:gd name="T40" fmla="*/ 0 w 669"/>
              <a:gd name="T41" fmla="*/ 72 h 335"/>
              <a:gd name="T42" fmla="*/ 45 w 669"/>
              <a:gd name="T43" fmla="*/ 72 h 335"/>
              <a:gd name="T44" fmla="*/ 126 w 669"/>
              <a:gd name="T45" fmla="*/ 72 h 335"/>
              <a:gd name="T46" fmla="*/ 171 w 669"/>
              <a:gd name="T47" fmla="*/ 91 h 335"/>
              <a:gd name="T48" fmla="*/ 189 w 669"/>
              <a:gd name="T49" fmla="*/ 117 h 335"/>
              <a:gd name="T50" fmla="*/ 198 w 669"/>
              <a:gd name="T51" fmla="*/ 11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9" h="335">
                <a:moveTo>
                  <a:pt x="198" y="117"/>
                </a:moveTo>
                <a:lnTo>
                  <a:pt x="198" y="117"/>
                </a:lnTo>
                <a:cubicBezTo>
                  <a:pt x="198" y="108"/>
                  <a:pt x="198" y="100"/>
                  <a:pt x="198" y="91"/>
                </a:cubicBezTo>
                <a:cubicBezTo>
                  <a:pt x="198" y="72"/>
                  <a:pt x="198" y="63"/>
                  <a:pt x="198" y="54"/>
                </a:cubicBezTo>
                <a:cubicBezTo>
                  <a:pt x="216" y="54"/>
                  <a:pt x="225" y="54"/>
                  <a:pt x="234" y="54"/>
                </a:cubicBezTo>
                <a:cubicBezTo>
                  <a:pt x="243" y="54"/>
                  <a:pt x="252" y="63"/>
                  <a:pt x="261" y="63"/>
                </a:cubicBezTo>
                <a:cubicBezTo>
                  <a:pt x="279" y="63"/>
                  <a:pt x="306" y="54"/>
                  <a:pt x="315" y="45"/>
                </a:cubicBezTo>
                <a:cubicBezTo>
                  <a:pt x="334" y="27"/>
                  <a:pt x="351" y="27"/>
                  <a:pt x="370" y="27"/>
                </a:cubicBezTo>
                <a:cubicBezTo>
                  <a:pt x="406" y="45"/>
                  <a:pt x="433" y="36"/>
                  <a:pt x="469" y="27"/>
                </a:cubicBezTo>
                <a:cubicBezTo>
                  <a:pt x="523" y="9"/>
                  <a:pt x="587" y="0"/>
                  <a:pt x="641" y="18"/>
                </a:cubicBezTo>
                <a:cubicBezTo>
                  <a:pt x="668" y="18"/>
                  <a:pt x="668" y="27"/>
                  <a:pt x="650" y="45"/>
                </a:cubicBezTo>
                <a:cubicBezTo>
                  <a:pt x="623" y="72"/>
                  <a:pt x="596" y="100"/>
                  <a:pt x="568" y="117"/>
                </a:cubicBezTo>
                <a:cubicBezTo>
                  <a:pt x="532" y="145"/>
                  <a:pt x="496" y="127"/>
                  <a:pt x="469" y="127"/>
                </a:cubicBezTo>
                <a:cubicBezTo>
                  <a:pt x="451" y="127"/>
                  <a:pt x="442" y="117"/>
                  <a:pt x="424" y="117"/>
                </a:cubicBezTo>
                <a:cubicBezTo>
                  <a:pt x="406" y="127"/>
                  <a:pt x="388" y="117"/>
                  <a:pt x="388" y="154"/>
                </a:cubicBezTo>
                <a:cubicBezTo>
                  <a:pt x="388" y="172"/>
                  <a:pt x="370" y="199"/>
                  <a:pt x="351" y="208"/>
                </a:cubicBezTo>
                <a:cubicBezTo>
                  <a:pt x="306" y="226"/>
                  <a:pt x="279" y="253"/>
                  <a:pt x="270" y="308"/>
                </a:cubicBezTo>
                <a:cubicBezTo>
                  <a:pt x="261" y="325"/>
                  <a:pt x="243" y="334"/>
                  <a:pt x="225" y="325"/>
                </a:cubicBezTo>
                <a:cubicBezTo>
                  <a:pt x="153" y="308"/>
                  <a:pt x="98" y="289"/>
                  <a:pt x="63" y="217"/>
                </a:cubicBezTo>
                <a:cubicBezTo>
                  <a:pt x="45" y="190"/>
                  <a:pt x="18" y="154"/>
                  <a:pt x="9" y="127"/>
                </a:cubicBezTo>
                <a:cubicBezTo>
                  <a:pt x="0" y="108"/>
                  <a:pt x="0" y="91"/>
                  <a:pt x="0" y="72"/>
                </a:cubicBezTo>
                <a:cubicBezTo>
                  <a:pt x="9" y="63"/>
                  <a:pt x="27" y="72"/>
                  <a:pt x="45" y="72"/>
                </a:cubicBezTo>
                <a:cubicBezTo>
                  <a:pt x="72" y="72"/>
                  <a:pt x="98" y="72"/>
                  <a:pt x="126" y="72"/>
                </a:cubicBezTo>
                <a:cubicBezTo>
                  <a:pt x="144" y="81"/>
                  <a:pt x="162" y="81"/>
                  <a:pt x="171" y="91"/>
                </a:cubicBezTo>
                <a:cubicBezTo>
                  <a:pt x="180" y="100"/>
                  <a:pt x="189" y="108"/>
                  <a:pt x="189" y="117"/>
                </a:cubicBezTo>
                <a:cubicBezTo>
                  <a:pt x="198" y="117"/>
                  <a:pt x="198" y="117"/>
                  <a:pt x="198" y="11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4">
            <a:extLst>
              <a:ext uri="{FF2B5EF4-FFF2-40B4-BE49-F238E27FC236}">
                <a16:creationId xmlns:a16="http://schemas.microsoft.com/office/drawing/2014/main" id="{EB2A7DE6-3FF4-2843-B6FC-957CFA7BC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3855" y="4224105"/>
            <a:ext cx="430078" cy="321472"/>
          </a:xfrm>
          <a:custGeom>
            <a:avLst/>
            <a:gdLst>
              <a:gd name="T0" fmla="*/ 326 w 435"/>
              <a:gd name="T1" fmla="*/ 144 h 326"/>
              <a:gd name="T2" fmla="*/ 326 w 435"/>
              <a:gd name="T3" fmla="*/ 144 h 326"/>
              <a:gd name="T4" fmla="*/ 308 w 435"/>
              <a:gd name="T5" fmla="*/ 199 h 326"/>
              <a:gd name="T6" fmla="*/ 326 w 435"/>
              <a:gd name="T7" fmla="*/ 235 h 326"/>
              <a:gd name="T8" fmla="*/ 371 w 435"/>
              <a:gd name="T9" fmla="*/ 280 h 326"/>
              <a:gd name="T10" fmla="*/ 335 w 435"/>
              <a:gd name="T11" fmla="*/ 325 h 326"/>
              <a:gd name="T12" fmla="*/ 281 w 435"/>
              <a:gd name="T13" fmla="*/ 316 h 326"/>
              <a:gd name="T14" fmla="*/ 190 w 435"/>
              <a:gd name="T15" fmla="*/ 316 h 326"/>
              <a:gd name="T16" fmla="*/ 136 w 435"/>
              <a:gd name="T17" fmla="*/ 325 h 326"/>
              <a:gd name="T18" fmla="*/ 100 w 435"/>
              <a:gd name="T19" fmla="*/ 280 h 326"/>
              <a:gd name="T20" fmla="*/ 82 w 435"/>
              <a:gd name="T21" fmla="*/ 244 h 326"/>
              <a:gd name="T22" fmla="*/ 64 w 435"/>
              <a:gd name="T23" fmla="*/ 190 h 326"/>
              <a:gd name="T24" fmla="*/ 46 w 435"/>
              <a:gd name="T25" fmla="*/ 162 h 326"/>
              <a:gd name="T26" fmla="*/ 0 w 435"/>
              <a:gd name="T27" fmla="*/ 135 h 326"/>
              <a:gd name="T28" fmla="*/ 37 w 435"/>
              <a:gd name="T29" fmla="*/ 90 h 326"/>
              <a:gd name="T30" fmla="*/ 46 w 435"/>
              <a:gd name="T31" fmla="*/ 90 h 326"/>
              <a:gd name="T32" fmla="*/ 208 w 435"/>
              <a:gd name="T33" fmla="*/ 63 h 326"/>
              <a:gd name="T34" fmla="*/ 281 w 435"/>
              <a:gd name="T35" fmla="*/ 36 h 326"/>
              <a:gd name="T36" fmla="*/ 398 w 435"/>
              <a:gd name="T37" fmla="*/ 0 h 326"/>
              <a:gd name="T38" fmla="*/ 425 w 435"/>
              <a:gd name="T39" fmla="*/ 18 h 326"/>
              <a:gd name="T40" fmla="*/ 407 w 435"/>
              <a:gd name="T41" fmla="*/ 54 h 326"/>
              <a:gd name="T42" fmla="*/ 371 w 435"/>
              <a:gd name="T43" fmla="*/ 72 h 326"/>
              <a:gd name="T44" fmla="*/ 326 w 435"/>
              <a:gd name="T45" fmla="*/ 144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35" h="326">
                <a:moveTo>
                  <a:pt x="326" y="144"/>
                </a:moveTo>
                <a:lnTo>
                  <a:pt x="326" y="144"/>
                </a:lnTo>
                <a:cubicBezTo>
                  <a:pt x="335" y="162"/>
                  <a:pt x="317" y="180"/>
                  <a:pt x="308" y="199"/>
                </a:cubicBezTo>
                <a:cubicBezTo>
                  <a:pt x="299" y="226"/>
                  <a:pt x="299" y="235"/>
                  <a:pt x="326" y="235"/>
                </a:cubicBezTo>
                <a:cubicBezTo>
                  <a:pt x="362" y="226"/>
                  <a:pt x="371" y="253"/>
                  <a:pt x="371" y="280"/>
                </a:cubicBezTo>
                <a:cubicBezTo>
                  <a:pt x="380" y="307"/>
                  <a:pt x="362" y="325"/>
                  <a:pt x="335" y="325"/>
                </a:cubicBezTo>
                <a:cubicBezTo>
                  <a:pt x="317" y="325"/>
                  <a:pt x="299" y="325"/>
                  <a:pt x="281" y="316"/>
                </a:cubicBezTo>
                <a:cubicBezTo>
                  <a:pt x="254" y="316"/>
                  <a:pt x="226" y="316"/>
                  <a:pt x="190" y="316"/>
                </a:cubicBezTo>
                <a:cubicBezTo>
                  <a:pt x="172" y="316"/>
                  <a:pt x="154" y="325"/>
                  <a:pt x="136" y="325"/>
                </a:cubicBezTo>
                <a:cubicBezTo>
                  <a:pt x="100" y="325"/>
                  <a:pt x="100" y="316"/>
                  <a:pt x="100" y="280"/>
                </a:cubicBezTo>
                <a:cubicBezTo>
                  <a:pt x="100" y="271"/>
                  <a:pt x="91" y="253"/>
                  <a:pt x="82" y="244"/>
                </a:cubicBezTo>
                <a:cubicBezTo>
                  <a:pt x="73" y="226"/>
                  <a:pt x="55" y="216"/>
                  <a:pt x="64" y="190"/>
                </a:cubicBezTo>
                <a:cubicBezTo>
                  <a:pt x="73" y="171"/>
                  <a:pt x="55" y="162"/>
                  <a:pt x="46" y="162"/>
                </a:cubicBezTo>
                <a:cubicBezTo>
                  <a:pt x="27" y="153"/>
                  <a:pt x="18" y="144"/>
                  <a:pt x="0" y="135"/>
                </a:cubicBezTo>
                <a:cubicBezTo>
                  <a:pt x="9" y="126"/>
                  <a:pt x="27" y="108"/>
                  <a:pt x="37" y="90"/>
                </a:cubicBezTo>
                <a:lnTo>
                  <a:pt x="46" y="90"/>
                </a:lnTo>
                <a:cubicBezTo>
                  <a:pt x="100" y="81"/>
                  <a:pt x="154" y="72"/>
                  <a:pt x="208" y="63"/>
                </a:cubicBezTo>
                <a:cubicBezTo>
                  <a:pt x="235" y="54"/>
                  <a:pt x="254" y="45"/>
                  <a:pt x="281" y="36"/>
                </a:cubicBezTo>
                <a:cubicBezTo>
                  <a:pt x="317" y="27"/>
                  <a:pt x="353" y="9"/>
                  <a:pt x="398" y="0"/>
                </a:cubicBezTo>
                <a:cubicBezTo>
                  <a:pt x="407" y="0"/>
                  <a:pt x="425" y="9"/>
                  <a:pt x="425" y="18"/>
                </a:cubicBezTo>
                <a:cubicBezTo>
                  <a:pt x="434" y="36"/>
                  <a:pt x="425" y="45"/>
                  <a:pt x="407" y="54"/>
                </a:cubicBezTo>
                <a:cubicBezTo>
                  <a:pt x="389" y="54"/>
                  <a:pt x="380" y="63"/>
                  <a:pt x="371" y="72"/>
                </a:cubicBezTo>
                <a:cubicBezTo>
                  <a:pt x="353" y="99"/>
                  <a:pt x="344" y="117"/>
                  <a:pt x="326" y="14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5">
            <a:extLst>
              <a:ext uri="{FF2B5EF4-FFF2-40B4-BE49-F238E27FC236}">
                <a16:creationId xmlns:a16="http://schemas.microsoft.com/office/drawing/2014/main" id="{7BC30D77-C4C5-DD4A-87F1-40DDEBDE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6416" y="7356280"/>
            <a:ext cx="942695" cy="421390"/>
          </a:xfrm>
          <a:custGeom>
            <a:avLst/>
            <a:gdLst>
              <a:gd name="T0" fmla="*/ 958 w 959"/>
              <a:gd name="T1" fmla="*/ 407 h 426"/>
              <a:gd name="T2" fmla="*/ 958 w 959"/>
              <a:gd name="T3" fmla="*/ 407 h 426"/>
              <a:gd name="T4" fmla="*/ 850 w 959"/>
              <a:gd name="T5" fmla="*/ 416 h 426"/>
              <a:gd name="T6" fmla="*/ 380 w 959"/>
              <a:gd name="T7" fmla="*/ 389 h 426"/>
              <a:gd name="T8" fmla="*/ 244 w 959"/>
              <a:gd name="T9" fmla="*/ 308 h 426"/>
              <a:gd name="T10" fmla="*/ 217 w 959"/>
              <a:gd name="T11" fmla="*/ 281 h 426"/>
              <a:gd name="T12" fmla="*/ 90 w 959"/>
              <a:gd name="T13" fmla="*/ 145 h 426"/>
              <a:gd name="T14" fmla="*/ 9 w 959"/>
              <a:gd name="T15" fmla="*/ 37 h 426"/>
              <a:gd name="T16" fmla="*/ 0 w 959"/>
              <a:gd name="T17" fmla="*/ 0 h 426"/>
              <a:gd name="T18" fmla="*/ 45 w 959"/>
              <a:gd name="T19" fmla="*/ 0 h 426"/>
              <a:gd name="T20" fmla="*/ 280 w 959"/>
              <a:gd name="T21" fmla="*/ 163 h 426"/>
              <a:gd name="T22" fmla="*/ 343 w 959"/>
              <a:gd name="T23" fmla="*/ 290 h 426"/>
              <a:gd name="T24" fmla="*/ 371 w 959"/>
              <a:gd name="T25" fmla="*/ 326 h 426"/>
              <a:gd name="T26" fmla="*/ 389 w 959"/>
              <a:gd name="T27" fmla="*/ 326 h 426"/>
              <a:gd name="T28" fmla="*/ 660 w 959"/>
              <a:gd name="T29" fmla="*/ 389 h 426"/>
              <a:gd name="T30" fmla="*/ 823 w 959"/>
              <a:gd name="T31" fmla="*/ 398 h 426"/>
              <a:gd name="T32" fmla="*/ 931 w 959"/>
              <a:gd name="T33" fmla="*/ 389 h 426"/>
              <a:gd name="T34" fmla="*/ 958 w 959"/>
              <a:gd name="T35" fmla="*/ 398 h 426"/>
              <a:gd name="T36" fmla="*/ 958 w 959"/>
              <a:gd name="T37" fmla="*/ 40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9" h="426">
                <a:moveTo>
                  <a:pt x="958" y="407"/>
                </a:moveTo>
                <a:lnTo>
                  <a:pt x="958" y="407"/>
                </a:lnTo>
                <a:cubicBezTo>
                  <a:pt x="922" y="416"/>
                  <a:pt x="886" y="416"/>
                  <a:pt x="850" y="416"/>
                </a:cubicBezTo>
                <a:cubicBezTo>
                  <a:pt x="696" y="425"/>
                  <a:pt x="534" y="416"/>
                  <a:pt x="380" y="389"/>
                </a:cubicBezTo>
                <a:cubicBezTo>
                  <a:pt x="326" y="380"/>
                  <a:pt x="271" y="362"/>
                  <a:pt x="244" y="308"/>
                </a:cubicBezTo>
                <a:cubicBezTo>
                  <a:pt x="235" y="299"/>
                  <a:pt x="226" y="290"/>
                  <a:pt x="217" y="281"/>
                </a:cubicBezTo>
                <a:cubicBezTo>
                  <a:pt x="163" y="236"/>
                  <a:pt x="118" y="199"/>
                  <a:pt x="90" y="145"/>
                </a:cubicBezTo>
                <a:cubicBezTo>
                  <a:pt x="72" y="100"/>
                  <a:pt x="36" y="73"/>
                  <a:pt x="9" y="37"/>
                </a:cubicBezTo>
                <a:cubicBezTo>
                  <a:pt x="9" y="28"/>
                  <a:pt x="9" y="10"/>
                  <a:pt x="0" y="0"/>
                </a:cubicBezTo>
                <a:cubicBezTo>
                  <a:pt x="18" y="0"/>
                  <a:pt x="27" y="0"/>
                  <a:pt x="45" y="0"/>
                </a:cubicBezTo>
                <a:cubicBezTo>
                  <a:pt x="136" y="37"/>
                  <a:pt x="208" y="100"/>
                  <a:pt x="280" y="163"/>
                </a:cubicBezTo>
                <a:cubicBezTo>
                  <a:pt x="317" y="199"/>
                  <a:pt x="335" y="245"/>
                  <a:pt x="343" y="290"/>
                </a:cubicBezTo>
                <a:cubicBezTo>
                  <a:pt x="353" y="308"/>
                  <a:pt x="362" y="317"/>
                  <a:pt x="371" y="326"/>
                </a:cubicBezTo>
                <a:cubicBezTo>
                  <a:pt x="380" y="326"/>
                  <a:pt x="389" y="326"/>
                  <a:pt x="389" y="326"/>
                </a:cubicBezTo>
                <a:cubicBezTo>
                  <a:pt x="479" y="353"/>
                  <a:pt x="570" y="371"/>
                  <a:pt x="660" y="389"/>
                </a:cubicBezTo>
                <a:cubicBezTo>
                  <a:pt x="714" y="398"/>
                  <a:pt x="768" y="389"/>
                  <a:pt x="823" y="398"/>
                </a:cubicBezTo>
                <a:cubicBezTo>
                  <a:pt x="859" y="398"/>
                  <a:pt x="895" y="389"/>
                  <a:pt x="931" y="389"/>
                </a:cubicBezTo>
                <a:cubicBezTo>
                  <a:pt x="940" y="398"/>
                  <a:pt x="949" y="398"/>
                  <a:pt x="958" y="398"/>
                </a:cubicBezTo>
                <a:lnTo>
                  <a:pt x="958" y="40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6">
            <a:extLst>
              <a:ext uri="{FF2B5EF4-FFF2-40B4-BE49-F238E27FC236}">
                <a16:creationId xmlns:a16="http://schemas.microsoft.com/office/drawing/2014/main" id="{54CAB191-CA4D-FF41-9044-C02E17546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3046" y="5970478"/>
            <a:ext cx="347537" cy="582124"/>
          </a:xfrm>
          <a:custGeom>
            <a:avLst/>
            <a:gdLst>
              <a:gd name="T0" fmla="*/ 353 w 354"/>
              <a:gd name="T1" fmla="*/ 19 h 589"/>
              <a:gd name="T2" fmla="*/ 353 w 354"/>
              <a:gd name="T3" fmla="*/ 19 h 589"/>
              <a:gd name="T4" fmla="*/ 344 w 354"/>
              <a:gd name="T5" fmla="*/ 73 h 589"/>
              <a:gd name="T6" fmla="*/ 271 w 354"/>
              <a:gd name="T7" fmla="*/ 127 h 589"/>
              <a:gd name="T8" fmla="*/ 235 w 354"/>
              <a:gd name="T9" fmla="*/ 127 h 589"/>
              <a:gd name="T10" fmla="*/ 244 w 354"/>
              <a:gd name="T11" fmla="*/ 163 h 589"/>
              <a:gd name="T12" fmla="*/ 271 w 354"/>
              <a:gd name="T13" fmla="*/ 190 h 589"/>
              <a:gd name="T14" fmla="*/ 299 w 354"/>
              <a:gd name="T15" fmla="*/ 317 h 589"/>
              <a:gd name="T16" fmla="*/ 308 w 354"/>
              <a:gd name="T17" fmla="*/ 398 h 589"/>
              <a:gd name="T18" fmla="*/ 290 w 354"/>
              <a:gd name="T19" fmla="*/ 434 h 589"/>
              <a:gd name="T20" fmla="*/ 208 w 354"/>
              <a:gd name="T21" fmla="*/ 480 h 589"/>
              <a:gd name="T22" fmla="*/ 145 w 354"/>
              <a:gd name="T23" fmla="*/ 498 h 589"/>
              <a:gd name="T24" fmla="*/ 91 w 354"/>
              <a:gd name="T25" fmla="*/ 552 h 589"/>
              <a:gd name="T26" fmla="*/ 63 w 354"/>
              <a:gd name="T27" fmla="*/ 588 h 589"/>
              <a:gd name="T28" fmla="*/ 18 w 354"/>
              <a:gd name="T29" fmla="*/ 552 h 589"/>
              <a:gd name="T30" fmla="*/ 100 w 354"/>
              <a:gd name="T31" fmla="*/ 416 h 589"/>
              <a:gd name="T32" fmla="*/ 226 w 354"/>
              <a:gd name="T33" fmla="*/ 253 h 589"/>
              <a:gd name="T34" fmla="*/ 199 w 354"/>
              <a:gd name="T35" fmla="*/ 181 h 589"/>
              <a:gd name="T36" fmla="*/ 199 w 354"/>
              <a:gd name="T37" fmla="*/ 91 h 589"/>
              <a:gd name="T38" fmla="*/ 199 w 354"/>
              <a:gd name="T39" fmla="*/ 36 h 589"/>
              <a:gd name="T40" fmla="*/ 226 w 354"/>
              <a:gd name="T41" fmla="*/ 19 h 589"/>
              <a:gd name="T42" fmla="*/ 353 w 354"/>
              <a:gd name="T43" fmla="*/ 1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4" h="589">
                <a:moveTo>
                  <a:pt x="353" y="19"/>
                </a:moveTo>
                <a:lnTo>
                  <a:pt x="353" y="19"/>
                </a:lnTo>
                <a:cubicBezTo>
                  <a:pt x="353" y="36"/>
                  <a:pt x="344" y="55"/>
                  <a:pt x="344" y="73"/>
                </a:cubicBezTo>
                <a:cubicBezTo>
                  <a:pt x="335" y="91"/>
                  <a:pt x="290" y="127"/>
                  <a:pt x="271" y="127"/>
                </a:cubicBezTo>
                <a:cubicBezTo>
                  <a:pt x="253" y="127"/>
                  <a:pt x="244" y="127"/>
                  <a:pt x="235" y="127"/>
                </a:cubicBezTo>
                <a:cubicBezTo>
                  <a:pt x="235" y="136"/>
                  <a:pt x="235" y="154"/>
                  <a:pt x="244" y="163"/>
                </a:cubicBezTo>
                <a:cubicBezTo>
                  <a:pt x="253" y="172"/>
                  <a:pt x="262" y="181"/>
                  <a:pt x="271" y="190"/>
                </a:cubicBezTo>
                <a:cubicBezTo>
                  <a:pt x="308" y="226"/>
                  <a:pt x="308" y="272"/>
                  <a:pt x="299" y="317"/>
                </a:cubicBezTo>
                <a:cubicBezTo>
                  <a:pt x="299" y="344"/>
                  <a:pt x="308" y="371"/>
                  <a:pt x="308" y="398"/>
                </a:cubicBezTo>
                <a:cubicBezTo>
                  <a:pt x="308" y="407"/>
                  <a:pt x="299" y="425"/>
                  <a:pt x="290" y="434"/>
                </a:cubicBezTo>
                <a:cubicBezTo>
                  <a:pt x="262" y="452"/>
                  <a:pt x="235" y="461"/>
                  <a:pt x="208" y="480"/>
                </a:cubicBezTo>
                <a:cubicBezTo>
                  <a:pt x="190" y="489"/>
                  <a:pt x="163" y="489"/>
                  <a:pt x="145" y="498"/>
                </a:cubicBezTo>
                <a:cubicBezTo>
                  <a:pt x="118" y="506"/>
                  <a:pt x="100" y="515"/>
                  <a:pt x="91" y="552"/>
                </a:cubicBezTo>
                <a:cubicBezTo>
                  <a:pt x="91" y="561"/>
                  <a:pt x="73" y="570"/>
                  <a:pt x="63" y="588"/>
                </a:cubicBezTo>
                <a:cubicBezTo>
                  <a:pt x="45" y="579"/>
                  <a:pt x="27" y="570"/>
                  <a:pt x="18" y="552"/>
                </a:cubicBezTo>
                <a:cubicBezTo>
                  <a:pt x="0" y="506"/>
                  <a:pt x="45" y="425"/>
                  <a:pt x="100" y="416"/>
                </a:cubicBezTo>
                <a:cubicBezTo>
                  <a:pt x="172" y="398"/>
                  <a:pt x="235" y="335"/>
                  <a:pt x="226" y="253"/>
                </a:cubicBezTo>
                <a:cubicBezTo>
                  <a:pt x="226" y="226"/>
                  <a:pt x="208" y="199"/>
                  <a:pt x="199" y="181"/>
                </a:cubicBezTo>
                <a:cubicBezTo>
                  <a:pt x="181" y="145"/>
                  <a:pt x="181" y="118"/>
                  <a:pt x="199" y="91"/>
                </a:cubicBezTo>
                <a:cubicBezTo>
                  <a:pt x="208" y="73"/>
                  <a:pt x="199" y="55"/>
                  <a:pt x="199" y="36"/>
                </a:cubicBezTo>
                <a:cubicBezTo>
                  <a:pt x="199" y="19"/>
                  <a:pt x="199" y="0"/>
                  <a:pt x="226" y="19"/>
                </a:cubicBezTo>
                <a:cubicBezTo>
                  <a:pt x="271" y="46"/>
                  <a:pt x="308" y="36"/>
                  <a:pt x="353" y="1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7">
            <a:extLst>
              <a:ext uri="{FF2B5EF4-FFF2-40B4-BE49-F238E27FC236}">
                <a16:creationId xmlns:a16="http://schemas.microsoft.com/office/drawing/2014/main" id="{5F35F9A6-1BDD-D249-9D57-64C93156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3608" y="8650855"/>
            <a:ext cx="464832" cy="543028"/>
          </a:xfrm>
          <a:custGeom>
            <a:avLst/>
            <a:gdLst>
              <a:gd name="T0" fmla="*/ 27 w 471"/>
              <a:gd name="T1" fmla="*/ 552 h 553"/>
              <a:gd name="T2" fmla="*/ 27 w 471"/>
              <a:gd name="T3" fmla="*/ 552 h 553"/>
              <a:gd name="T4" fmla="*/ 0 w 471"/>
              <a:gd name="T5" fmla="*/ 525 h 553"/>
              <a:gd name="T6" fmla="*/ 9 w 471"/>
              <a:gd name="T7" fmla="*/ 479 h 553"/>
              <a:gd name="T8" fmla="*/ 82 w 471"/>
              <a:gd name="T9" fmla="*/ 425 h 553"/>
              <a:gd name="T10" fmla="*/ 190 w 471"/>
              <a:gd name="T11" fmla="*/ 335 h 553"/>
              <a:gd name="T12" fmla="*/ 226 w 471"/>
              <a:gd name="T13" fmla="*/ 290 h 553"/>
              <a:gd name="T14" fmla="*/ 299 w 471"/>
              <a:gd name="T15" fmla="*/ 290 h 553"/>
              <a:gd name="T16" fmla="*/ 316 w 471"/>
              <a:gd name="T17" fmla="*/ 308 h 553"/>
              <a:gd name="T18" fmla="*/ 326 w 471"/>
              <a:gd name="T19" fmla="*/ 280 h 553"/>
              <a:gd name="T20" fmla="*/ 316 w 471"/>
              <a:gd name="T21" fmla="*/ 46 h 553"/>
              <a:gd name="T22" fmla="*/ 316 w 471"/>
              <a:gd name="T23" fmla="*/ 37 h 553"/>
              <a:gd name="T24" fmla="*/ 335 w 471"/>
              <a:gd name="T25" fmla="*/ 0 h 553"/>
              <a:gd name="T26" fmla="*/ 353 w 471"/>
              <a:gd name="T27" fmla="*/ 37 h 553"/>
              <a:gd name="T28" fmla="*/ 380 w 471"/>
              <a:gd name="T29" fmla="*/ 136 h 553"/>
              <a:gd name="T30" fmla="*/ 434 w 471"/>
              <a:gd name="T31" fmla="*/ 163 h 553"/>
              <a:gd name="T32" fmla="*/ 470 w 471"/>
              <a:gd name="T33" fmla="*/ 172 h 553"/>
              <a:gd name="T34" fmla="*/ 452 w 471"/>
              <a:gd name="T35" fmla="*/ 199 h 553"/>
              <a:gd name="T36" fmla="*/ 371 w 471"/>
              <a:gd name="T37" fmla="*/ 308 h 553"/>
              <a:gd name="T38" fmla="*/ 316 w 471"/>
              <a:gd name="T39" fmla="*/ 362 h 553"/>
              <a:gd name="T40" fmla="*/ 145 w 471"/>
              <a:gd name="T41" fmla="*/ 479 h 553"/>
              <a:gd name="T42" fmla="*/ 27 w 471"/>
              <a:gd name="T43" fmla="*/ 55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1" h="553">
                <a:moveTo>
                  <a:pt x="27" y="552"/>
                </a:moveTo>
                <a:lnTo>
                  <a:pt x="27" y="552"/>
                </a:lnTo>
                <a:cubicBezTo>
                  <a:pt x="18" y="543"/>
                  <a:pt x="9" y="534"/>
                  <a:pt x="0" y="525"/>
                </a:cubicBezTo>
                <a:cubicBezTo>
                  <a:pt x="0" y="507"/>
                  <a:pt x="0" y="488"/>
                  <a:pt x="9" y="479"/>
                </a:cubicBezTo>
                <a:cubicBezTo>
                  <a:pt x="36" y="461"/>
                  <a:pt x="54" y="443"/>
                  <a:pt x="82" y="425"/>
                </a:cubicBezTo>
                <a:cubicBezTo>
                  <a:pt x="127" y="407"/>
                  <a:pt x="163" y="380"/>
                  <a:pt x="190" y="335"/>
                </a:cubicBezTo>
                <a:cubicBezTo>
                  <a:pt x="208" y="317"/>
                  <a:pt x="217" y="308"/>
                  <a:pt x="226" y="290"/>
                </a:cubicBezTo>
                <a:cubicBezTo>
                  <a:pt x="253" y="263"/>
                  <a:pt x="271" y="271"/>
                  <a:pt x="299" y="290"/>
                </a:cubicBezTo>
                <a:cubicBezTo>
                  <a:pt x="299" y="299"/>
                  <a:pt x="308" y="299"/>
                  <a:pt x="316" y="308"/>
                </a:cubicBezTo>
                <a:cubicBezTo>
                  <a:pt x="316" y="299"/>
                  <a:pt x="326" y="290"/>
                  <a:pt x="326" y="280"/>
                </a:cubicBezTo>
                <a:cubicBezTo>
                  <a:pt x="316" y="199"/>
                  <a:pt x="344" y="127"/>
                  <a:pt x="316" y="46"/>
                </a:cubicBezTo>
                <a:lnTo>
                  <a:pt x="316" y="37"/>
                </a:lnTo>
                <a:cubicBezTo>
                  <a:pt x="316" y="27"/>
                  <a:pt x="326" y="9"/>
                  <a:pt x="335" y="0"/>
                </a:cubicBezTo>
                <a:cubicBezTo>
                  <a:pt x="344" y="9"/>
                  <a:pt x="353" y="18"/>
                  <a:pt x="353" y="37"/>
                </a:cubicBezTo>
                <a:cubicBezTo>
                  <a:pt x="362" y="63"/>
                  <a:pt x="371" y="100"/>
                  <a:pt x="380" y="136"/>
                </a:cubicBezTo>
                <a:cubicBezTo>
                  <a:pt x="389" y="172"/>
                  <a:pt x="407" y="172"/>
                  <a:pt x="434" y="163"/>
                </a:cubicBezTo>
                <a:cubicBezTo>
                  <a:pt x="443" y="163"/>
                  <a:pt x="461" y="172"/>
                  <a:pt x="470" y="172"/>
                </a:cubicBezTo>
                <a:cubicBezTo>
                  <a:pt x="461" y="181"/>
                  <a:pt x="461" y="190"/>
                  <a:pt x="452" y="199"/>
                </a:cubicBezTo>
                <a:cubicBezTo>
                  <a:pt x="407" y="226"/>
                  <a:pt x="389" y="263"/>
                  <a:pt x="371" y="308"/>
                </a:cubicBezTo>
                <a:cubicBezTo>
                  <a:pt x="362" y="335"/>
                  <a:pt x="344" y="353"/>
                  <a:pt x="316" y="362"/>
                </a:cubicBezTo>
                <a:cubicBezTo>
                  <a:pt x="244" y="389"/>
                  <a:pt x="190" y="425"/>
                  <a:pt x="145" y="479"/>
                </a:cubicBezTo>
                <a:cubicBezTo>
                  <a:pt x="118" y="516"/>
                  <a:pt x="82" y="543"/>
                  <a:pt x="27" y="55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8">
            <a:extLst>
              <a:ext uri="{FF2B5EF4-FFF2-40B4-BE49-F238E27FC236}">
                <a16:creationId xmlns:a16="http://schemas.microsoft.com/office/drawing/2014/main" id="{FFE6E483-2FB3-4343-86F8-147CC3B9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262" y="4649837"/>
            <a:ext cx="304095" cy="312783"/>
          </a:xfrm>
          <a:custGeom>
            <a:avLst/>
            <a:gdLst>
              <a:gd name="T0" fmla="*/ 117 w 308"/>
              <a:gd name="T1" fmla="*/ 0 h 318"/>
              <a:gd name="T2" fmla="*/ 117 w 308"/>
              <a:gd name="T3" fmla="*/ 0 h 318"/>
              <a:gd name="T4" fmla="*/ 135 w 308"/>
              <a:gd name="T5" fmla="*/ 10 h 318"/>
              <a:gd name="T6" fmla="*/ 198 w 308"/>
              <a:gd name="T7" fmla="*/ 19 h 318"/>
              <a:gd name="T8" fmla="*/ 280 w 308"/>
              <a:gd name="T9" fmla="*/ 19 h 318"/>
              <a:gd name="T10" fmla="*/ 289 w 308"/>
              <a:gd name="T11" fmla="*/ 55 h 318"/>
              <a:gd name="T12" fmla="*/ 198 w 308"/>
              <a:gd name="T13" fmla="*/ 136 h 318"/>
              <a:gd name="T14" fmla="*/ 153 w 308"/>
              <a:gd name="T15" fmla="*/ 217 h 318"/>
              <a:gd name="T16" fmla="*/ 162 w 308"/>
              <a:gd name="T17" fmla="*/ 263 h 318"/>
              <a:gd name="T18" fmla="*/ 108 w 308"/>
              <a:gd name="T19" fmla="*/ 308 h 318"/>
              <a:gd name="T20" fmla="*/ 54 w 308"/>
              <a:gd name="T21" fmla="*/ 281 h 318"/>
              <a:gd name="T22" fmla="*/ 45 w 308"/>
              <a:gd name="T23" fmla="*/ 227 h 318"/>
              <a:gd name="T24" fmla="*/ 36 w 308"/>
              <a:gd name="T25" fmla="*/ 181 h 318"/>
              <a:gd name="T26" fmla="*/ 0 w 308"/>
              <a:gd name="T27" fmla="*/ 73 h 318"/>
              <a:gd name="T28" fmla="*/ 117 w 308"/>
              <a:gd name="T2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8" h="318">
                <a:moveTo>
                  <a:pt x="117" y="0"/>
                </a:moveTo>
                <a:lnTo>
                  <a:pt x="117" y="0"/>
                </a:lnTo>
                <a:cubicBezTo>
                  <a:pt x="117" y="0"/>
                  <a:pt x="135" y="0"/>
                  <a:pt x="135" y="10"/>
                </a:cubicBezTo>
                <a:cubicBezTo>
                  <a:pt x="153" y="28"/>
                  <a:pt x="172" y="19"/>
                  <a:pt x="198" y="19"/>
                </a:cubicBezTo>
                <a:cubicBezTo>
                  <a:pt x="226" y="10"/>
                  <a:pt x="253" y="10"/>
                  <a:pt x="280" y="19"/>
                </a:cubicBezTo>
                <a:cubicBezTo>
                  <a:pt x="298" y="19"/>
                  <a:pt x="307" y="37"/>
                  <a:pt x="289" y="55"/>
                </a:cubicBezTo>
                <a:cubicBezTo>
                  <a:pt x="262" y="82"/>
                  <a:pt x="226" y="109"/>
                  <a:pt x="198" y="136"/>
                </a:cubicBezTo>
                <a:cubicBezTo>
                  <a:pt x="153" y="163"/>
                  <a:pt x="153" y="163"/>
                  <a:pt x="153" y="217"/>
                </a:cubicBezTo>
                <a:cubicBezTo>
                  <a:pt x="153" y="227"/>
                  <a:pt x="162" y="245"/>
                  <a:pt x="162" y="263"/>
                </a:cubicBezTo>
                <a:cubicBezTo>
                  <a:pt x="162" y="290"/>
                  <a:pt x="135" y="317"/>
                  <a:pt x="108" y="308"/>
                </a:cubicBezTo>
                <a:cubicBezTo>
                  <a:pt x="90" y="299"/>
                  <a:pt x="72" y="299"/>
                  <a:pt x="54" y="281"/>
                </a:cubicBezTo>
                <a:cubicBezTo>
                  <a:pt x="36" y="272"/>
                  <a:pt x="27" y="254"/>
                  <a:pt x="45" y="227"/>
                </a:cubicBezTo>
                <a:cubicBezTo>
                  <a:pt x="54" y="208"/>
                  <a:pt x="45" y="199"/>
                  <a:pt x="36" y="181"/>
                </a:cubicBezTo>
                <a:cubicBezTo>
                  <a:pt x="18" y="145"/>
                  <a:pt x="9" y="109"/>
                  <a:pt x="0" y="73"/>
                </a:cubicBezTo>
                <a:cubicBezTo>
                  <a:pt x="0" y="37"/>
                  <a:pt x="63" y="0"/>
                  <a:pt x="117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9">
            <a:extLst>
              <a:ext uri="{FF2B5EF4-FFF2-40B4-BE49-F238E27FC236}">
                <a16:creationId xmlns:a16="http://schemas.microsoft.com/office/drawing/2014/main" id="{A8758242-0CCC-3C46-A2B9-2E9A86CED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0288" y="7847177"/>
            <a:ext cx="204177" cy="364914"/>
          </a:xfrm>
          <a:custGeom>
            <a:avLst/>
            <a:gdLst>
              <a:gd name="T0" fmla="*/ 0 w 209"/>
              <a:gd name="T1" fmla="*/ 307 h 371"/>
              <a:gd name="T2" fmla="*/ 0 w 209"/>
              <a:gd name="T3" fmla="*/ 307 h 371"/>
              <a:gd name="T4" fmla="*/ 36 w 209"/>
              <a:gd name="T5" fmla="*/ 144 h 371"/>
              <a:gd name="T6" fmla="*/ 82 w 209"/>
              <a:gd name="T7" fmla="*/ 90 h 371"/>
              <a:gd name="T8" fmla="*/ 163 w 209"/>
              <a:gd name="T9" fmla="*/ 18 h 371"/>
              <a:gd name="T10" fmla="*/ 190 w 209"/>
              <a:gd name="T11" fmla="*/ 18 h 371"/>
              <a:gd name="T12" fmla="*/ 199 w 209"/>
              <a:gd name="T13" fmla="*/ 90 h 371"/>
              <a:gd name="T14" fmla="*/ 145 w 209"/>
              <a:gd name="T15" fmla="*/ 280 h 371"/>
              <a:gd name="T16" fmla="*/ 91 w 209"/>
              <a:gd name="T17" fmla="*/ 352 h 371"/>
              <a:gd name="T18" fmla="*/ 27 w 209"/>
              <a:gd name="T19" fmla="*/ 361 h 371"/>
              <a:gd name="T20" fmla="*/ 0 w 209"/>
              <a:gd name="T21" fmla="*/ 30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9" h="371">
                <a:moveTo>
                  <a:pt x="0" y="307"/>
                </a:moveTo>
                <a:lnTo>
                  <a:pt x="0" y="307"/>
                </a:lnTo>
                <a:cubicBezTo>
                  <a:pt x="18" y="244"/>
                  <a:pt x="18" y="189"/>
                  <a:pt x="36" y="144"/>
                </a:cubicBezTo>
                <a:cubicBezTo>
                  <a:pt x="46" y="126"/>
                  <a:pt x="64" y="108"/>
                  <a:pt x="82" y="90"/>
                </a:cubicBezTo>
                <a:cubicBezTo>
                  <a:pt x="109" y="72"/>
                  <a:pt x="154" y="54"/>
                  <a:pt x="163" y="18"/>
                </a:cubicBezTo>
                <a:cubicBezTo>
                  <a:pt x="172" y="0"/>
                  <a:pt x="190" y="0"/>
                  <a:pt x="190" y="18"/>
                </a:cubicBezTo>
                <a:cubicBezTo>
                  <a:pt x="199" y="36"/>
                  <a:pt x="208" y="63"/>
                  <a:pt x="199" y="90"/>
                </a:cubicBezTo>
                <a:cubicBezTo>
                  <a:pt x="181" y="153"/>
                  <a:pt x="163" y="217"/>
                  <a:pt x="145" y="280"/>
                </a:cubicBezTo>
                <a:cubicBezTo>
                  <a:pt x="136" y="307"/>
                  <a:pt x="118" y="343"/>
                  <a:pt x="91" y="352"/>
                </a:cubicBezTo>
                <a:cubicBezTo>
                  <a:pt x="72" y="352"/>
                  <a:pt x="46" y="370"/>
                  <a:pt x="27" y="361"/>
                </a:cubicBezTo>
                <a:cubicBezTo>
                  <a:pt x="9" y="352"/>
                  <a:pt x="9" y="325"/>
                  <a:pt x="0" y="30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">
            <a:extLst>
              <a:ext uri="{FF2B5EF4-FFF2-40B4-BE49-F238E27FC236}">
                <a16:creationId xmlns:a16="http://schemas.microsoft.com/office/drawing/2014/main" id="{B664E657-A940-7647-9CF7-B3A781BC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702" y="4358774"/>
            <a:ext cx="4001020" cy="3106112"/>
          </a:xfrm>
          <a:custGeom>
            <a:avLst/>
            <a:gdLst>
              <a:gd name="T0" fmla="*/ 3390 w 4060"/>
              <a:gd name="T1" fmla="*/ 1130 h 3155"/>
              <a:gd name="T2" fmla="*/ 3426 w 4060"/>
              <a:gd name="T3" fmla="*/ 696 h 3155"/>
              <a:gd name="T4" fmla="*/ 3209 w 4060"/>
              <a:gd name="T5" fmla="*/ 895 h 3155"/>
              <a:gd name="T6" fmla="*/ 3010 w 4060"/>
              <a:gd name="T7" fmla="*/ 931 h 3155"/>
              <a:gd name="T8" fmla="*/ 2839 w 4060"/>
              <a:gd name="T9" fmla="*/ 1202 h 3155"/>
              <a:gd name="T10" fmla="*/ 3037 w 4060"/>
              <a:gd name="T11" fmla="*/ 1311 h 3155"/>
              <a:gd name="T12" fmla="*/ 2911 w 4060"/>
              <a:gd name="T13" fmla="*/ 1772 h 3155"/>
              <a:gd name="T14" fmla="*/ 2947 w 4060"/>
              <a:gd name="T15" fmla="*/ 2043 h 3155"/>
              <a:gd name="T16" fmla="*/ 2802 w 4060"/>
              <a:gd name="T17" fmla="*/ 1971 h 3155"/>
              <a:gd name="T18" fmla="*/ 2685 w 4060"/>
              <a:gd name="T19" fmla="*/ 1953 h 3155"/>
              <a:gd name="T20" fmla="*/ 2649 w 4060"/>
              <a:gd name="T21" fmla="*/ 1880 h 3155"/>
              <a:gd name="T22" fmla="*/ 2712 w 4060"/>
              <a:gd name="T23" fmla="*/ 1989 h 3155"/>
              <a:gd name="T24" fmla="*/ 2685 w 4060"/>
              <a:gd name="T25" fmla="*/ 2116 h 3155"/>
              <a:gd name="T26" fmla="*/ 2540 w 4060"/>
              <a:gd name="T27" fmla="*/ 2549 h 3155"/>
              <a:gd name="T28" fmla="*/ 2423 w 4060"/>
              <a:gd name="T29" fmla="*/ 2640 h 3155"/>
              <a:gd name="T30" fmla="*/ 2369 w 4060"/>
              <a:gd name="T31" fmla="*/ 2595 h 3155"/>
              <a:gd name="T32" fmla="*/ 2423 w 4060"/>
              <a:gd name="T33" fmla="*/ 2901 h 3155"/>
              <a:gd name="T34" fmla="*/ 2197 w 4060"/>
              <a:gd name="T35" fmla="*/ 2883 h 3155"/>
              <a:gd name="T36" fmla="*/ 2360 w 4060"/>
              <a:gd name="T37" fmla="*/ 3154 h 3155"/>
              <a:gd name="T38" fmla="*/ 2070 w 4060"/>
              <a:gd name="T39" fmla="*/ 2739 h 3155"/>
              <a:gd name="T40" fmla="*/ 1790 w 4060"/>
              <a:gd name="T41" fmla="*/ 2595 h 3155"/>
              <a:gd name="T42" fmla="*/ 1573 w 4060"/>
              <a:gd name="T43" fmla="*/ 2928 h 3155"/>
              <a:gd name="T44" fmla="*/ 1248 w 4060"/>
              <a:gd name="T45" fmla="*/ 2531 h 3155"/>
              <a:gd name="T46" fmla="*/ 696 w 4060"/>
              <a:gd name="T47" fmla="*/ 2369 h 3155"/>
              <a:gd name="T48" fmla="*/ 805 w 4060"/>
              <a:gd name="T49" fmla="*/ 2558 h 3155"/>
              <a:gd name="T50" fmla="*/ 850 w 4060"/>
              <a:gd name="T51" fmla="*/ 2703 h 3155"/>
              <a:gd name="T52" fmla="*/ 335 w 4060"/>
              <a:gd name="T53" fmla="*/ 2495 h 3155"/>
              <a:gd name="T54" fmla="*/ 253 w 4060"/>
              <a:gd name="T55" fmla="*/ 2151 h 3155"/>
              <a:gd name="T56" fmla="*/ 54 w 4060"/>
              <a:gd name="T57" fmla="*/ 2025 h 3155"/>
              <a:gd name="T58" fmla="*/ 398 w 4060"/>
              <a:gd name="T59" fmla="*/ 1953 h 3155"/>
              <a:gd name="T60" fmla="*/ 678 w 4060"/>
              <a:gd name="T61" fmla="*/ 2151 h 3155"/>
              <a:gd name="T62" fmla="*/ 687 w 4060"/>
              <a:gd name="T63" fmla="*/ 1935 h 3155"/>
              <a:gd name="T64" fmla="*/ 615 w 4060"/>
              <a:gd name="T65" fmla="*/ 1772 h 3155"/>
              <a:gd name="T66" fmla="*/ 778 w 4060"/>
              <a:gd name="T67" fmla="*/ 1600 h 3155"/>
              <a:gd name="T68" fmla="*/ 823 w 4060"/>
              <a:gd name="T69" fmla="*/ 1121 h 3155"/>
              <a:gd name="T70" fmla="*/ 841 w 4060"/>
              <a:gd name="T71" fmla="*/ 768 h 3155"/>
              <a:gd name="T72" fmla="*/ 759 w 4060"/>
              <a:gd name="T73" fmla="*/ 488 h 3155"/>
              <a:gd name="T74" fmla="*/ 913 w 4060"/>
              <a:gd name="T75" fmla="*/ 723 h 3155"/>
              <a:gd name="T76" fmla="*/ 958 w 4060"/>
              <a:gd name="T77" fmla="*/ 705 h 3155"/>
              <a:gd name="T78" fmla="*/ 1012 w 4060"/>
              <a:gd name="T79" fmla="*/ 452 h 3155"/>
              <a:gd name="T80" fmla="*/ 1085 w 4060"/>
              <a:gd name="T81" fmla="*/ 262 h 3155"/>
              <a:gd name="T82" fmla="*/ 1275 w 4060"/>
              <a:gd name="T83" fmla="*/ 81 h 3155"/>
              <a:gd name="T84" fmla="*/ 1519 w 4060"/>
              <a:gd name="T85" fmla="*/ 45 h 3155"/>
              <a:gd name="T86" fmla="*/ 1555 w 4060"/>
              <a:gd name="T87" fmla="*/ 335 h 3155"/>
              <a:gd name="T88" fmla="*/ 1718 w 4060"/>
              <a:gd name="T89" fmla="*/ 235 h 3155"/>
              <a:gd name="T90" fmla="*/ 1962 w 4060"/>
              <a:gd name="T91" fmla="*/ 172 h 3155"/>
              <a:gd name="T92" fmla="*/ 2269 w 4060"/>
              <a:gd name="T93" fmla="*/ 253 h 3155"/>
              <a:gd name="T94" fmla="*/ 2748 w 4060"/>
              <a:gd name="T95" fmla="*/ 172 h 3155"/>
              <a:gd name="T96" fmla="*/ 3471 w 4060"/>
              <a:gd name="T97" fmla="*/ 127 h 3155"/>
              <a:gd name="T98" fmla="*/ 3978 w 4060"/>
              <a:gd name="T99" fmla="*/ 181 h 3155"/>
              <a:gd name="T100" fmla="*/ 3951 w 4060"/>
              <a:gd name="T101" fmla="*/ 280 h 3155"/>
              <a:gd name="T102" fmla="*/ 3914 w 4060"/>
              <a:gd name="T103" fmla="*/ 470 h 3155"/>
              <a:gd name="T104" fmla="*/ 3679 w 4060"/>
              <a:gd name="T105" fmla="*/ 760 h 3155"/>
              <a:gd name="T106" fmla="*/ 3517 w 4060"/>
              <a:gd name="T107" fmla="*/ 1139 h 3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60" h="3155">
                <a:moveTo>
                  <a:pt x="3462" y="1302"/>
                </a:moveTo>
                <a:lnTo>
                  <a:pt x="3462" y="1302"/>
                </a:lnTo>
                <a:cubicBezTo>
                  <a:pt x="3453" y="1293"/>
                  <a:pt x="3444" y="1293"/>
                  <a:pt x="3444" y="1284"/>
                </a:cubicBezTo>
                <a:cubicBezTo>
                  <a:pt x="3435" y="1239"/>
                  <a:pt x="3399" y="1193"/>
                  <a:pt x="3390" y="1130"/>
                </a:cubicBezTo>
                <a:cubicBezTo>
                  <a:pt x="3390" y="1013"/>
                  <a:pt x="3417" y="904"/>
                  <a:pt x="3444" y="796"/>
                </a:cubicBezTo>
                <a:cubicBezTo>
                  <a:pt x="3453" y="787"/>
                  <a:pt x="3462" y="778"/>
                  <a:pt x="3471" y="760"/>
                </a:cubicBezTo>
                <a:cubicBezTo>
                  <a:pt x="3481" y="742"/>
                  <a:pt x="3481" y="714"/>
                  <a:pt x="3481" y="705"/>
                </a:cubicBezTo>
                <a:cubicBezTo>
                  <a:pt x="3471" y="678"/>
                  <a:pt x="3444" y="687"/>
                  <a:pt x="3426" y="696"/>
                </a:cubicBezTo>
                <a:cubicBezTo>
                  <a:pt x="3408" y="705"/>
                  <a:pt x="3381" y="705"/>
                  <a:pt x="3363" y="705"/>
                </a:cubicBezTo>
                <a:cubicBezTo>
                  <a:pt x="3336" y="705"/>
                  <a:pt x="3318" y="705"/>
                  <a:pt x="3300" y="705"/>
                </a:cubicBezTo>
                <a:cubicBezTo>
                  <a:pt x="3218" y="714"/>
                  <a:pt x="3182" y="768"/>
                  <a:pt x="3218" y="841"/>
                </a:cubicBezTo>
                <a:cubicBezTo>
                  <a:pt x="3227" y="859"/>
                  <a:pt x="3236" y="877"/>
                  <a:pt x="3209" y="895"/>
                </a:cubicBezTo>
                <a:cubicBezTo>
                  <a:pt x="3191" y="913"/>
                  <a:pt x="3164" y="922"/>
                  <a:pt x="3146" y="904"/>
                </a:cubicBezTo>
                <a:cubicBezTo>
                  <a:pt x="3119" y="877"/>
                  <a:pt x="3101" y="886"/>
                  <a:pt x="3083" y="904"/>
                </a:cubicBezTo>
                <a:cubicBezTo>
                  <a:pt x="3065" y="922"/>
                  <a:pt x="3047" y="922"/>
                  <a:pt x="3019" y="931"/>
                </a:cubicBezTo>
                <a:lnTo>
                  <a:pt x="3010" y="931"/>
                </a:lnTo>
                <a:cubicBezTo>
                  <a:pt x="2911" y="940"/>
                  <a:pt x="2902" y="949"/>
                  <a:pt x="2893" y="1040"/>
                </a:cubicBezTo>
                <a:cubicBezTo>
                  <a:pt x="2893" y="1076"/>
                  <a:pt x="2866" y="1112"/>
                  <a:pt x="2857" y="1139"/>
                </a:cubicBezTo>
                <a:cubicBezTo>
                  <a:pt x="2848" y="1157"/>
                  <a:pt x="2839" y="1175"/>
                  <a:pt x="2830" y="1193"/>
                </a:cubicBezTo>
                <a:cubicBezTo>
                  <a:pt x="2830" y="1202"/>
                  <a:pt x="2839" y="1202"/>
                  <a:pt x="2839" y="1202"/>
                </a:cubicBezTo>
                <a:cubicBezTo>
                  <a:pt x="2848" y="1202"/>
                  <a:pt x="2857" y="1202"/>
                  <a:pt x="2866" y="1193"/>
                </a:cubicBezTo>
                <a:cubicBezTo>
                  <a:pt x="2884" y="1184"/>
                  <a:pt x="2893" y="1193"/>
                  <a:pt x="2902" y="1212"/>
                </a:cubicBezTo>
                <a:cubicBezTo>
                  <a:pt x="2920" y="1221"/>
                  <a:pt x="2938" y="1230"/>
                  <a:pt x="2956" y="1239"/>
                </a:cubicBezTo>
                <a:cubicBezTo>
                  <a:pt x="2992" y="1248"/>
                  <a:pt x="3019" y="1266"/>
                  <a:pt x="3037" y="1311"/>
                </a:cubicBezTo>
                <a:cubicBezTo>
                  <a:pt x="3065" y="1419"/>
                  <a:pt x="3083" y="1528"/>
                  <a:pt x="3056" y="1636"/>
                </a:cubicBezTo>
                <a:cubicBezTo>
                  <a:pt x="3047" y="1672"/>
                  <a:pt x="3028" y="1700"/>
                  <a:pt x="3010" y="1736"/>
                </a:cubicBezTo>
                <a:cubicBezTo>
                  <a:pt x="3001" y="1754"/>
                  <a:pt x="2974" y="1763"/>
                  <a:pt x="2947" y="1754"/>
                </a:cubicBezTo>
                <a:cubicBezTo>
                  <a:pt x="2929" y="1736"/>
                  <a:pt x="2911" y="1754"/>
                  <a:pt x="2911" y="1772"/>
                </a:cubicBezTo>
                <a:cubicBezTo>
                  <a:pt x="2911" y="1781"/>
                  <a:pt x="2911" y="1790"/>
                  <a:pt x="2911" y="1808"/>
                </a:cubicBezTo>
                <a:cubicBezTo>
                  <a:pt x="2911" y="1835"/>
                  <a:pt x="2902" y="1862"/>
                  <a:pt x="2875" y="1880"/>
                </a:cubicBezTo>
                <a:cubicBezTo>
                  <a:pt x="2848" y="1908"/>
                  <a:pt x="2848" y="1926"/>
                  <a:pt x="2884" y="1944"/>
                </a:cubicBezTo>
                <a:cubicBezTo>
                  <a:pt x="2929" y="1962"/>
                  <a:pt x="2938" y="1998"/>
                  <a:pt x="2947" y="2043"/>
                </a:cubicBezTo>
                <a:cubicBezTo>
                  <a:pt x="2947" y="2052"/>
                  <a:pt x="2947" y="2061"/>
                  <a:pt x="2947" y="2070"/>
                </a:cubicBezTo>
                <a:cubicBezTo>
                  <a:pt x="2911" y="2079"/>
                  <a:pt x="2884" y="2088"/>
                  <a:pt x="2848" y="2097"/>
                </a:cubicBezTo>
                <a:cubicBezTo>
                  <a:pt x="2848" y="2097"/>
                  <a:pt x="2830" y="2079"/>
                  <a:pt x="2830" y="2070"/>
                </a:cubicBezTo>
                <a:cubicBezTo>
                  <a:pt x="2839" y="2034"/>
                  <a:pt x="2839" y="1998"/>
                  <a:pt x="2802" y="1971"/>
                </a:cubicBezTo>
                <a:cubicBezTo>
                  <a:pt x="2794" y="1971"/>
                  <a:pt x="2794" y="1944"/>
                  <a:pt x="2794" y="1935"/>
                </a:cubicBezTo>
                <a:cubicBezTo>
                  <a:pt x="2784" y="1926"/>
                  <a:pt x="2784" y="1898"/>
                  <a:pt x="2775" y="1898"/>
                </a:cubicBezTo>
                <a:cubicBezTo>
                  <a:pt x="2766" y="1898"/>
                  <a:pt x="2748" y="1908"/>
                  <a:pt x="2739" y="1908"/>
                </a:cubicBezTo>
                <a:cubicBezTo>
                  <a:pt x="2721" y="1926"/>
                  <a:pt x="2703" y="1935"/>
                  <a:pt x="2685" y="1953"/>
                </a:cubicBezTo>
                <a:cubicBezTo>
                  <a:pt x="2676" y="1944"/>
                  <a:pt x="2676" y="1944"/>
                  <a:pt x="2676" y="1944"/>
                </a:cubicBezTo>
                <a:cubicBezTo>
                  <a:pt x="2676" y="1935"/>
                  <a:pt x="2685" y="1926"/>
                  <a:pt x="2685" y="1908"/>
                </a:cubicBezTo>
                <a:cubicBezTo>
                  <a:pt x="2685" y="1898"/>
                  <a:pt x="2685" y="1889"/>
                  <a:pt x="2685" y="1880"/>
                </a:cubicBezTo>
                <a:cubicBezTo>
                  <a:pt x="2667" y="1880"/>
                  <a:pt x="2658" y="1880"/>
                  <a:pt x="2649" y="1880"/>
                </a:cubicBezTo>
                <a:cubicBezTo>
                  <a:pt x="2622" y="1908"/>
                  <a:pt x="2603" y="1935"/>
                  <a:pt x="2577" y="1962"/>
                </a:cubicBezTo>
                <a:cubicBezTo>
                  <a:pt x="2577" y="1962"/>
                  <a:pt x="2577" y="1971"/>
                  <a:pt x="2577" y="1980"/>
                </a:cubicBezTo>
                <a:cubicBezTo>
                  <a:pt x="2586" y="1998"/>
                  <a:pt x="2649" y="2016"/>
                  <a:pt x="2667" y="2007"/>
                </a:cubicBezTo>
                <a:cubicBezTo>
                  <a:pt x="2676" y="1998"/>
                  <a:pt x="2694" y="1998"/>
                  <a:pt x="2712" y="1989"/>
                </a:cubicBezTo>
                <a:cubicBezTo>
                  <a:pt x="2712" y="1989"/>
                  <a:pt x="2721" y="1998"/>
                  <a:pt x="2730" y="1998"/>
                </a:cubicBezTo>
                <a:cubicBezTo>
                  <a:pt x="2730" y="2007"/>
                  <a:pt x="2730" y="2016"/>
                  <a:pt x="2721" y="2025"/>
                </a:cubicBezTo>
                <a:cubicBezTo>
                  <a:pt x="2712" y="2034"/>
                  <a:pt x="2703" y="2034"/>
                  <a:pt x="2694" y="2043"/>
                </a:cubicBezTo>
                <a:cubicBezTo>
                  <a:pt x="2667" y="2061"/>
                  <a:pt x="2658" y="2088"/>
                  <a:pt x="2685" y="2116"/>
                </a:cubicBezTo>
                <a:cubicBezTo>
                  <a:pt x="2721" y="2151"/>
                  <a:pt x="2757" y="2197"/>
                  <a:pt x="2766" y="2242"/>
                </a:cubicBezTo>
                <a:cubicBezTo>
                  <a:pt x="2775" y="2269"/>
                  <a:pt x="2775" y="2305"/>
                  <a:pt x="2766" y="2342"/>
                </a:cubicBezTo>
                <a:cubicBezTo>
                  <a:pt x="2739" y="2405"/>
                  <a:pt x="2694" y="2459"/>
                  <a:pt x="2649" y="2513"/>
                </a:cubicBezTo>
                <a:cubicBezTo>
                  <a:pt x="2613" y="2540"/>
                  <a:pt x="2577" y="2549"/>
                  <a:pt x="2540" y="2549"/>
                </a:cubicBezTo>
                <a:cubicBezTo>
                  <a:pt x="2504" y="2549"/>
                  <a:pt x="2495" y="2567"/>
                  <a:pt x="2513" y="2604"/>
                </a:cubicBezTo>
                <a:cubicBezTo>
                  <a:pt x="2522" y="2622"/>
                  <a:pt x="2513" y="2631"/>
                  <a:pt x="2495" y="2640"/>
                </a:cubicBezTo>
                <a:cubicBezTo>
                  <a:pt x="2486" y="2640"/>
                  <a:pt x="2468" y="2649"/>
                  <a:pt x="2459" y="2649"/>
                </a:cubicBezTo>
                <a:cubicBezTo>
                  <a:pt x="2450" y="2649"/>
                  <a:pt x="2441" y="2640"/>
                  <a:pt x="2423" y="2640"/>
                </a:cubicBezTo>
                <a:cubicBezTo>
                  <a:pt x="2432" y="2631"/>
                  <a:pt x="2441" y="2622"/>
                  <a:pt x="2441" y="2613"/>
                </a:cubicBezTo>
                <a:cubicBezTo>
                  <a:pt x="2450" y="2604"/>
                  <a:pt x="2459" y="2586"/>
                  <a:pt x="2459" y="2576"/>
                </a:cubicBezTo>
                <a:cubicBezTo>
                  <a:pt x="2450" y="2576"/>
                  <a:pt x="2441" y="2558"/>
                  <a:pt x="2423" y="2558"/>
                </a:cubicBezTo>
                <a:cubicBezTo>
                  <a:pt x="2396" y="2558"/>
                  <a:pt x="2378" y="2567"/>
                  <a:pt x="2369" y="2595"/>
                </a:cubicBezTo>
                <a:cubicBezTo>
                  <a:pt x="2350" y="2622"/>
                  <a:pt x="2350" y="2649"/>
                  <a:pt x="2369" y="2676"/>
                </a:cubicBezTo>
                <a:cubicBezTo>
                  <a:pt x="2378" y="2685"/>
                  <a:pt x="2396" y="2694"/>
                  <a:pt x="2405" y="2712"/>
                </a:cubicBezTo>
                <a:cubicBezTo>
                  <a:pt x="2414" y="2721"/>
                  <a:pt x="2432" y="2730"/>
                  <a:pt x="2441" y="2748"/>
                </a:cubicBezTo>
                <a:cubicBezTo>
                  <a:pt x="2495" y="2811"/>
                  <a:pt x="2495" y="2847"/>
                  <a:pt x="2423" y="2901"/>
                </a:cubicBezTo>
                <a:cubicBezTo>
                  <a:pt x="2414" y="2910"/>
                  <a:pt x="2405" y="2910"/>
                  <a:pt x="2405" y="2919"/>
                </a:cubicBezTo>
                <a:cubicBezTo>
                  <a:pt x="2341" y="2955"/>
                  <a:pt x="2341" y="2955"/>
                  <a:pt x="2305" y="2901"/>
                </a:cubicBezTo>
                <a:cubicBezTo>
                  <a:pt x="2287" y="2883"/>
                  <a:pt x="2269" y="2865"/>
                  <a:pt x="2242" y="2856"/>
                </a:cubicBezTo>
                <a:cubicBezTo>
                  <a:pt x="2215" y="2838"/>
                  <a:pt x="2197" y="2847"/>
                  <a:pt x="2197" y="2883"/>
                </a:cubicBezTo>
                <a:cubicBezTo>
                  <a:pt x="2197" y="2919"/>
                  <a:pt x="2215" y="2955"/>
                  <a:pt x="2251" y="2982"/>
                </a:cubicBezTo>
                <a:cubicBezTo>
                  <a:pt x="2287" y="3009"/>
                  <a:pt x="2323" y="3036"/>
                  <a:pt x="2332" y="3082"/>
                </a:cubicBezTo>
                <a:cubicBezTo>
                  <a:pt x="2332" y="3091"/>
                  <a:pt x="2350" y="3109"/>
                  <a:pt x="2350" y="3118"/>
                </a:cubicBezTo>
                <a:cubicBezTo>
                  <a:pt x="2360" y="3127"/>
                  <a:pt x="2360" y="3145"/>
                  <a:pt x="2360" y="3154"/>
                </a:cubicBezTo>
                <a:cubicBezTo>
                  <a:pt x="2350" y="3154"/>
                  <a:pt x="2332" y="3154"/>
                  <a:pt x="2323" y="3154"/>
                </a:cubicBezTo>
                <a:cubicBezTo>
                  <a:pt x="2242" y="3109"/>
                  <a:pt x="2188" y="3045"/>
                  <a:pt x="2170" y="2946"/>
                </a:cubicBezTo>
                <a:cubicBezTo>
                  <a:pt x="2170" y="2901"/>
                  <a:pt x="2161" y="2865"/>
                  <a:pt x="2152" y="2820"/>
                </a:cubicBezTo>
                <a:cubicBezTo>
                  <a:pt x="2152" y="2765"/>
                  <a:pt x="2124" y="2748"/>
                  <a:pt x="2070" y="2739"/>
                </a:cubicBezTo>
                <a:cubicBezTo>
                  <a:pt x="2034" y="2730"/>
                  <a:pt x="2016" y="2712"/>
                  <a:pt x="1998" y="2685"/>
                </a:cubicBezTo>
                <a:cubicBezTo>
                  <a:pt x="1989" y="2658"/>
                  <a:pt x="1980" y="2631"/>
                  <a:pt x="1962" y="2604"/>
                </a:cubicBezTo>
                <a:cubicBezTo>
                  <a:pt x="1962" y="2586"/>
                  <a:pt x="1944" y="2567"/>
                  <a:pt x="1935" y="2567"/>
                </a:cubicBezTo>
                <a:cubicBezTo>
                  <a:pt x="1880" y="2549"/>
                  <a:pt x="1826" y="2558"/>
                  <a:pt x="1790" y="2595"/>
                </a:cubicBezTo>
                <a:cubicBezTo>
                  <a:pt x="1745" y="2631"/>
                  <a:pt x="1709" y="2667"/>
                  <a:pt x="1663" y="2703"/>
                </a:cubicBezTo>
                <a:cubicBezTo>
                  <a:pt x="1600" y="2756"/>
                  <a:pt x="1591" y="2811"/>
                  <a:pt x="1618" y="2892"/>
                </a:cubicBezTo>
                <a:cubicBezTo>
                  <a:pt x="1618" y="2901"/>
                  <a:pt x="1627" y="2928"/>
                  <a:pt x="1618" y="2937"/>
                </a:cubicBezTo>
                <a:cubicBezTo>
                  <a:pt x="1600" y="2955"/>
                  <a:pt x="1582" y="2937"/>
                  <a:pt x="1573" y="2928"/>
                </a:cubicBezTo>
                <a:cubicBezTo>
                  <a:pt x="1537" y="2901"/>
                  <a:pt x="1501" y="2874"/>
                  <a:pt x="1465" y="2847"/>
                </a:cubicBezTo>
                <a:cubicBezTo>
                  <a:pt x="1419" y="2811"/>
                  <a:pt x="1392" y="2756"/>
                  <a:pt x="1392" y="2703"/>
                </a:cubicBezTo>
                <a:cubicBezTo>
                  <a:pt x="1383" y="2649"/>
                  <a:pt x="1374" y="2613"/>
                  <a:pt x="1320" y="2595"/>
                </a:cubicBezTo>
                <a:cubicBezTo>
                  <a:pt x="1293" y="2576"/>
                  <a:pt x="1266" y="2549"/>
                  <a:pt x="1248" y="2531"/>
                </a:cubicBezTo>
                <a:cubicBezTo>
                  <a:pt x="1220" y="2477"/>
                  <a:pt x="1175" y="2459"/>
                  <a:pt x="1121" y="2459"/>
                </a:cubicBezTo>
                <a:cubicBezTo>
                  <a:pt x="1031" y="2468"/>
                  <a:pt x="940" y="2468"/>
                  <a:pt x="841" y="2468"/>
                </a:cubicBezTo>
                <a:cubicBezTo>
                  <a:pt x="832" y="2468"/>
                  <a:pt x="805" y="2468"/>
                  <a:pt x="795" y="2450"/>
                </a:cubicBezTo>
                <a:cubicBezTo>
                  <a:pt x="759" y="2423"/>
                  <a:pt x="732" y="2396"/>
                  <a:pt x="696" y="2369"/>
                </a:cubicBezTo>
                <a:cubicBezTo>
                  <a:pt x="678" y="2350"/>
                  <a:pt x="669" y="2342"/>
                  <a:pt x="642" y="2350"/>
                </a:cubicBezTo>
                <a:cubicBezTo>
                  <a:pt x="624" y="2369"/>
                  <a:pt x="633" y="2396"/>
                  <a:pt x="642" y="2405"/>
                </a:cubicBezTo>
                <a:cubicBezTo>
                  <a:pt x="687" y="2441"/>
                  <a:pt x="714" y="2486"/>
                  <a:pt x="741" y="2531"/>
                </a:cubicBezTo>
                <a:cubicBezTo>
                  <a:pt x="750" y="2558"/>
                  <a:pt x="778" y="2558"/>
                  <a:pt x="805" y="2558"/>
                </a:cubicBezTo>
                <a:cubicBezTo>
                  <a:pt x="832" y="2549"/>
                  <a:pt x="859" y="2540"/>
                  <a:pt x="886" y="2531"/>
                </a:cubicBezTo>
                <a:cubicBezTo>
                  <a:pt x="895" y="2531"/>
                  <a:pt x="913" y="2531"/>
                  <a:pt x="922" y="2531"/>
                </a:cubicBezTo>
                <a:cubicBezTo>
                  <a:pt x="958" y="2540"/>
                  <a:pt x="967" y="2558"/>
                  <a:pt x="949" y="2595"/>
                </a:cubicBezTo>
                <a:cubicBezTo>
                  <a:pt x="931" y="2640"/>
                  <a:pt x="895" y="2676"/>
                  <a:pt x="850" y="2703"/>
                </a:cubicBezTo>
                <a:cubicBezTo>
                  <a:pt x="769" y="2739"/>
                  <a:pt x="687" y="2774"/>
                  <a:pt x="606" y="2811"/>
                </a:cubicBezTo>
                <a:cubicBezTo>
                  <a:pt x="552" y="2829"/>
                  <a:pt x="515" y="2820"/>
                  <a:pt x="506" y="2765"/>
                </a:cubicBezTo>
                <a:cubicBezTo>
                  <a:pt x="497" y="2703"/>
                  <a:pt x="452" y="2658"/>
                  <a:pt x="416" y="2613"/>
                </a:cubicBezTo>
                <a:cubicBezTo>
                  <a:pt x="389" y="2576"/>
                  <a:pt x="362" y="2540"/>
                  <a:pt x="335" y="2495"/>
                </a:cubicBezTo>
                <a:cubicBezTo>
                  <a:pt x="316" y="2468"/>
                  <a:pt x="289" y="2441"/>
                  <a:pt x="271" y="2405"/>
                </a:cubicBezTo>
                <a:cubicBezTo>
                  <a:pt x="244" y="2369"/>
                  <a:pt x="226" y="2333"/>
                  <a:pt x="208" y="2287"/>
                </a:cubicBezTo>
                <a:cubicBezTo>
                  <a:pt x="208" y="2287"/>
                  <a:pt x="208" y="2269"/>
                  <a:pt x="217" y="2269"/>
                </a:cubicBezTo>
                <a:cubicBezTo>
                  <a:pt x="253" y="2242"/>
                  <a:pt x="262" y="2197"/>
                  <a:pt x="253" y="2151"/>
                </a:cubicBezTo>
                <a:cubicBezTo>
                  <a:pt x="244" y="2134"/>
                  <a:pt x="226" y="2125"/>
                  <a:pt x="199" y="2125"/>
                </a:cubicBezTo>
                <a:cubicBezTo>
                  <a:pt x="154" y="2134"/>
                  <a:pt x="118" y="2142"/>
                  <a:pt x="82" y="2142"/>
                </a:cubicBezTo>
                <a:cubicBezTo>
                  <a:pt x="36" y="2142"/>
                  <a:pt x="0" y="2097"/>
                  <a:pt x="9" y="2052"/>
                </a:cubicBezTo>
                <a:cubicBezTo>
                  <a:pt x="18" y="2043"/>
                  <a:pt x="36" y="2034"/>
                  <a:pt x="54" y="2025"/>
                </a:cubicBezTo>
                <a:cubicBezTo>
                  <a:pt x="82" y="2016"/>
                  <a:pt x="118" y="2007"/>
                  <a:pt x="154" y="1998"/>
                </a:cubicBezTo>
                <a:cubicBezTo>
                  <a:pt x="172" y="1989"/>
                  <a:pt x="190" y="1980"/>
                  <a:pt x="217" y="1980"/>
                </a:cubicBezTo>
                <a:cubicBezTo>
                  <a:pt x="253" y="1980"/>
                  <a:pt x="298" y="1989"/>
                  <a:pt x="335" y="1998"/>
                </a:cubicBezTo>
                <a:cubicBezTo>
                  <a:pt x="371" y="1998"/>
                  <a:pt x="389" y="1989"/>
                  <a:pt x="398" y="1953"/>
                </a:cubicBezTo>
                <a:cubicBezTo>
                  <a:pt x="407" y="1953"/>
                  <a:pt x="407" y="1953"/>
                  <a:pt x="416" y="1953"/>
                </a:cubicBezTo>
                <a:cubicBezTo>
                  <a:pt x="461" y="1962"/>
                  <a:pt x="506" y="1971"/>
                  <a:pt x="552" y="1980"/>
                </a:cubicBezTo>
                <a:cubicBezTo>
                  <a:pt x="597" y="1980"/>
                  <a:pt x="615" y="2016"/>
                  <a:pt x="606" y="2052"/>
                </a:cubicBezTo>
                <a:cubicBezTo>
                  <a:pt x="588" y="2116"/>
                  <a:pt x="615" y="2151"/>
                  <a:pt x="678" y="2151"/>
                </a:cubicBezTo>
                <a:cubicBezTo>
                  <a:pt x="705" y="2151"/>
                  <a:pt x="741" y="2151"/>
                  <a:pt x="769" y="2142"/>
                </a:cubicBezTo>
                <a:cubicBezTo>
                  <a:pt x="795" y="2125"/>
                  <a:pt x="805" y="2097"/>
                  <a:pt x="778" y="2079"/>
                </a:cubicBezTo>
                <a:cubicBezTo>
                  <a:pt x="741" y="2052"/>
                  <a:pt x="723" y="2025"/>
                  <a:pt x="714" y="1989"/>
                </a:cubicBezTo>
                <a:cubicBezTo>
                  <a:pt x="714" y="1971"/>
                  <a:pt x="696" y="1944"/>
                  <a:pt x="687" y="1935"/>
                </a:cubicBezTo>
                <a:cubicBezTo>
                  <a:pt x="651" y="1898"/>
                  <a:pt x="651" y="1880"/>
                  <a:pt x="669" y="1835"/>
                </a:cubicBezTo>
                <a:cubicBezTo>
                  <a:pt x="678" y="1826"/>
                  <a:pt x="687" y="1799"/>
                  <a:pt x="687" y="1790"/>
                </a:cubicBezTo>
                <a:cubicBezTo>
                  <a:pt x="669" y="1781"/>
                  <a:pt x="651" y="1781"/>
                  <a:pt x="633" y="1772"/>
                </a:cubicBezTo>
                <a:cubicBezTo>
                  <a:pt x="624" y="1772"/>
                  <a:pt x="615" y="1772"/>
                  <a:pt x="615" y="1772"/>
                </a:cubicBezTo>
                <a:cubicBezTo>
                  <a:pt x="588" y="1745"/>
                  <a:pt x="570" y="1709"/>
                  <a:pt x="570" y="1672"/>
                </a:cubicBezTo>
                <a:cubicBezTo>
                  <a:pt x="570" y="1636"/>
                  <a:pt x="597" y="1618"/>
                  <a:pt x="624" y="1609"/>
                </a:cubicBezTo>
                <a:cubicBezTo>
                  <a:pt x="651" y="1600"/>
                  <a:pt x="669" y="1600"/>
                  <a:pt x="696" y="1600"/>
                </a:cubicBezTo>
                <a:cubicBezTo>
                  <a:pt x="723" y="1600"/>
                  <a:pt x="750" y="1600"/>
                  <a:pt x="778" y="1600"/>
                </a:cubicBezTo>
                <a:cubicBezTo>
                  <a:pt x="868" y="1591"/>
                  <a:pt x="931" y="1483"/>
                  <a:pt x="895" y="1401"/>
                </a:cubicBezTo>
                <a:cubicBezTo>
                  <a:pt x="886" y="1383"/>
                  <a:pt x="868" y="1365"/>
                  <a:pt x="868" y="1338"/>
                </a:cubicBezTo>
                <a:cubicBezTo>
                  <a:pt x="850" y="1311"/>
                  <a:pt x="850" y="1275"/>
                  <a:pt x="841" y="1239"/>
                </a:cubicBezTo>
                <a:cubicBezTo>
                  <a:pt x="832" y="1202"/>
                  <a:pt x="832" y="1157"/>
                  <a:pt x="823" y="1121"/>
                </a:cubicBezTo>
                <a:cubicBezTo>
                  <a:pt x="814" y="1085"/>
                  <a:pt x="795" y="1049"/>
                  <a:pt x="795" y="1013"/>
                </a:cubicBezTo>
                <a:cubicBezTo>
                  <a:pt x="786" y="985"/>
                  <a:pt x="786" y="949"/>
                  <a:pt x="795" y="922"/>
                </a:cubicBezTo>
                <a:cubicBezTo>
                  <a:pt x="814" y="877"/>
                  <a:pt x="832" y="832"/>
                  <a:pt x="805" y="778"/>
                </a:cubicBezTo>
                <a:cubicBezTo>
                  <a:pt x="823" y="778"/>
                  <a:pt x="832" y="768"/>
                  <a:pt x="841" y="768"/>
                </a:cubicBezTo>
                <a:cubicBezTo>
                  <a:pt x="841" y="760"/>
                  <a:pt x="832" y="751"/>
                  <a:pt x="832" y="742"/>
                </a:cubicBezTo>
                <a:cubicBezTo>
                  <a:pt x="823" y="742"/>
                  <a:pt x="823" y="742"/>
                  <a:pt x="823" y="742"/>
                </a:cubicBezTo>
                <a:cubicBezTo>
                  <a:pt x="723" y="669"/>
                  <a:pt x="723" y="660"/>
                  <a:pt x="750" y="552"/>
                </a:cubicBezTo>
                <a:cubicBezTo>
                  <a:pt x="759" y="534"/>
                  <a:pt x="750" y="515"/>
                  <a:pt x="759" y="488"/>
                </a:cubicBezTo>
                <a:cubicBezTo>
                  <a:pt x="759" y="479"/>
                  <a:pt x="759" y="470"/>
                  <a:pt x="769" y="461"/>
                </a:cubicBezTo>
                <a:cubicBezTo>
                  <a:pt x="778" y="470"/>
                  <a:pt x="786" y="470"/>
                  <a:pt x="795" y="479"/>
                </a:cubicBezTo>
                <a:cubicBezTo>
                  <a:pt x="823" y="525"/>
                  <a:pt x="841" y="570"/>
                  <a:pt x="868" y="615"/>
                </a:cubicBezTo>
                <a:cubicBezTo>
                  <a:pt x="886" y="651"/>
                  <a:pt x="895" y="687"/>
                  <a:pt x="913" y="723"/>
                </a:cubicBezTo>
                <a:cubicBezTo>
                  <a:pt x="922" y="732"/>
                  <a:pt x="922" y="742"/>
                  <a:pt x="931" y="742"/>
                </a:cubicBezTo>
                <a:cubicBezTo>
                  <a:pt x="940" y="751"/>
                  <a:pt x="949" y="760"/>
                  <a:pt x="958" y="751"/>
                </a:cubicBezTo>
                <a:cubicBezTo>
                  <a:pt x="967" y="751"/>
                  <a:pt x="967" y="732"/>
                  <a:pt x="967" y="723"/>
                </a:cubicBezTo>
                <a:cubicBezTo>
                  <a:pt x="967" y="723"/>
                  <a:pt x="967" y="714"/>
                  <a:pt x="958" y="705"/>
                </a:cubicBezTo>
                <a:cubicBezTo>
                  <a:pt x="913" y="660"/>
                  <a:pt x="913" y="588"/>
                  <a:pt x="886" y="534"/>
                </a:cubicBezTo>
                <a:cubicBezTo>
                  <a:pt x="886" y="506"/>
                  <a:pt x="895" y="497"/>
                  <a:pt x="922" y="497"/>
                </a:cubicBezTo>
                <a:cubicBezTo>
                  <a:pt x="940" y="497"/>
                  <a:pt x="958" y="497"/>
                  <a:pt x="986" y="497"/>
                </a:cubicBezTo>
                <a:cubicBezTo>
                  <a:pt x="1012" y="497"/>
                  <a:pt x="1022" y="479"/>
                  <a:pt x="1012" y="452"/>
                </a:cubicBezTo>
                <a:cubicBezTo>
                  <a:pt x="1003" y="425"/>
                  <a:pt x="1012" y="407"/>
                  <a:pt x="1040" y="398"/>
                </a:cubicBezTo>
                <a:cubicBezTo>
                  <a:pt x="1049" y="398"/>
                  <a:pt x="1058" y="389"/>
                  <a:pt x="1067" y="389"/>
                </a:cubicBezTo>
                <a:cubicBezTo>
                  <a:pt x="1103" y="371"/>
                  <a:pt x="1103" y="362"/>
                  <a:pt x="1085" y="335"/>
                </a:cubicBezTo>
                <a:cubicBezTo>
                  <a:pt x="1058" y="298"/>
                  <a:pt x="1058" y="289"/>
                  <a:pt x="1085" y="262"/>
                </a:cubicBezTo>
                <a:cubicBezTo>
                  <a:pt x="1103" y="244"/>
                  <a:pt x="1121" y="235"/>
                  <a:pt x="1130" y="217"/>
                </a:cubicBezTo>
                <a:cubicBezTo>
                  <a:pt x="1157" y="190"/>
                  <a:pt x="1175" y="172"/>
                  <a:pt x="1211" y="181"/>
                </a:cubicBezTo>
                <a:cubicBezTo>
                  <a:pt x="1220" y="190"/>
                  <a:pt x="1229" y="181"/>
                  <a:pt x="1239" y="181"/>
                </a:cubicBezTo>
                <a:cubicBezTo>
                  <a:pt x="1248" y="145"/>
                  <a:pt x="1284" y="127"/>
                  <a:pt x="1275" y="81"/>
                </a:cubicBezTo>
                <a:cubicBezTo>
                  <a:pt x="1257" y="18"/>
                  <a:pt x="1275" y="0"/>
                  <a:pt x="1338" y="9"/>
                </a:cubicBezTo>
                <a:cubicBezTo>
                  <a:pt x="1365" y="18"/>
                  <a:pt x="1383" y="27"/>
                  <a:pt x="1401" y="36"/>
                </a:cubicBezTo>
                <a:cubicBezTo>
                  <a:pt x="1419" y="36"/>
                  <a:pt x="1428" y="36"/>
                  <a:pt x="1437" y="36"/>
                </a:cubicBezTo>
                <a:cubicBezTo>
                  <a:pt x="1465" y="27"/>
                  <a:pt x="1492" y="27"/>
                  <a:pt x="1519" y="45"/>
                </a:cubicBezTo>
                <a:cubicBezTo>
                  <a:pt x="1537" y="55"/>
                  <a:pt x="1555" y="64"/>
                  <a:pt x="1573" y="72"/>
                </a:cubicBezTo>
                <a:cubicBezTo>
                  <a:pt x="1609" y="91"/>
                  <a:pt x="1618" y="109"/>
                  <a:pt x="1609" y="145"/>
                </a:cubicBezTo>
                <a:cubicBezTo>
                  <a:pt x="1600" y="181"/>
                  <a:pt x="1591" y="217"/>
                  <a:pt x="1573" y="253"/>
                </a:cubicBezTo>
                <a:cubicBezTo>
                  <a:pt x="1564" y="280"/>
                  <a:pt x="1555" y="308"/>
                  <a:pt x="1555" y="335"/>
                </a:cubicBezTo>
                <a:cubicBezTo>
                  <a:pt x="1555" y="335"/>
                  <a:pt x="1555" y="335"/>
                  <a:pt x="1564" y="344"/>
                </a:cubicBezTo>
                <a:cubicBezTo>
                  <a:pt x="1573" y="335"/>
                  <a:pt x="1582" y="326"/>
                  <a:pt x="1582" y="317"/>
                </a:cubicBezTo>
                <a:cubicBezTo>
                  <a:pt x="1609" y="280"/>
                  <a:pt x="1636" y="253"/>
                  <a:pt x="1673" y="253"/>
                </a:cubicBezTo>
                <a:cubicBezTo>
                  <a:pt x="1690" y="244"/>
                  <a:pt x="1699" y="244"/>
                  <a:pt x="1718" y="235"/>
                </a:cubicBezTo>
                <a:cubicBezTo>
                  <a:pt x="1754" y="226"/>
                  <a:pt x="1790" y="208"/>
                  <a:pt x="1835" y="235"/>
                </a:cubicBezTo>
                <a:cubicBezTo>
                  <a:pt x="1844" y="244"/>
                  <a:pt x="1862" y="244"/>
                  <a:pt x="1880" y="244"/>
                </a:cubicBezTo>
                <a:cubicBezTo>
                  <a:pt x="1926" y="253"/>
                  <a:pt x="1926" y="244"/>
                  <a:pt x="1926" y="199"/>
                </a:cubicBezTo>
                <a:cubicBezTo>
                  <a:pt x="1926" y="172"/>
                  <a:pt x="1935" y="163"/>
                  <a:pt x="1962" y="172"/>
                </a:cubicBezTo>
                <a:cubicBezTo>
                  <a:pt x="1989" y="172"/>
                  <a:pt x="2016" y="181"/>
                  <a:pt x="2043" y="181"/>
                </a:cubicBezTo>
                <a:cubicBezTo>
                  <a:pt x="2070" y="190"/>
                  <a:pt x="2088" y="208"/>
                  <a:pt x="2097" y="235"/>
                </a:cubicBezTo>
                <a:cubicBezTo>
                  <a:pt x="2133" y="335"/>
                  <a:pt x="2161" y="317"/>
                  <a:pt x="2224" y="272"/>
                </a:cubicBezTo>
                <a:cubicBezTo>
                  <a:pt x="2242" y="262"/>
                  <a:pt x="2251" y="253"/>
                  <a:pt x="2269" y="253"/>
                </a:cubicBezTo>
                <a:cubicBezTo>
                  <a:pt x="2305" y="244"/>
                  <a:pt x="2323" y="226"/>
                  <a:pt x="2332" y="190"/>
                </a:cubicBezTo>
                <a:cubicBezTo>
                  <a:pt x="2369" y="118"/>
                  <a:pt x="2396" y="100"/>
                  <a:pt x="2477" y="127"/>
                </a:cubicBezTo>
                <a:cubicBezTo>
                  <a:pt x="2495" y="127"/>
                  <a:pt x="2522" y="136"/>
                  <a:pt x="2540" y="145"/>
                </a:cubicBezTo>
                <a:cubicBezTo>
                  <a:pt x="2613" y="172"/>
                  <a:pt x="2676" y="172"/>
                  <a:pt x="2748" y="172"/>
                </a:cubicBezTo>
                <a:cubicBezTo>
                  <a:pt x="2839" y="181"/>
                  <a:pt x="2929" y="199"/>
                  <a:pt x="3019" y="181"/>
                </a:cubicBezTo>
                <a:cubicBezTo>
                  <a:pt x="3037" y="181"/>
                  <a:pt x="3056" y="172"/>
                  <a:pt x="3074" y="163"/>
                </a:cubicBezTo>
                <a:cubicBezTo>
                  <a:pt x="3146" y="109"/>
                  <a:pt x="3236" y="109"/>
                  <a:pt x="3327" y="109"/>
                </a:cubicBezTo>
                <a:cubicBezTo>
                  <a:pt x="3372" y="109"/>
                  <a:pt x="3426" y="118"/>
                  <a:pt x="3471" y="127"/>
                </a:cubicBezTo>
                <a:cubicBezTo>
                  <a:pt x="3553" y="145"/>
                  <a:pt x="3634" y="154"/>
                  <a:pt x="3715" y="172"/>
                </a:cubicBezTo>
                <a:cubicBezTo>
                  <a:pt x="3761" y="181"/>
                  <a:pt x="3806" y="190"/>
                  <a:pt x="3851" y="199"/>
                </a:cubicBezTo>
                <a:cubicBezTo>
                  <a:pt x="3887" y="217"/>
                  <a:pt x="3914" y="208"/>
                  <a:pt x="3941" y="190"/>
                </a:cubicBezTo>
                <a:cubicBezTo>
                  <a:pt x="3951" y="190"/>
                  <a:pt x="3960" y="181"/>
                  <a:pt x="3978" y="181"/>
                </a:cubicBezTo>
                <a:cubicBezTo>
                  <a:pt x="4005" y="172"/>
                  <a:pt x="4032" y="163"/>
                  <a:pt x="4050" y="190"/>
                </a:cubicBezTo>
                <a:cubicBezTo>
                  <a:pt x="4059" y="208"/>
                  <a:pt x="4059" y="253"/>
                  <a:pt x="4041" y="272"/>
                </a:cubicBezTo>
                <a:cubicBezTo>
                  <a:pt x="4032" y="280"/>
                  <a:pt x="4023" y="289"/>
                  <a:pt x="4005" y="289"/>
                </a:cubicBezTo>
                <a:cubicBezTo>
                  <a:pt x="3987" y="289"/>
                  <a:pt x="3969" y="289"/>
                  <a:pt x="3951" y="280"/>
                </a:cubicBezTo>
                <a:cubicBezTo>
                  <a:pt x="3905" y="272"/>
                  <a:pt x="3878" y="289"/>
                  <a:pt x="3851" y="317"/>
                </a:cubicBezTo>
                <a:cubicBezTo>
                  <a:pt x="3842" y="344"/>
                  <a:pt x="3842" y="353"/>
                  <a:pt x="3869" y="371"/>
                </a:cubicBezTo>
                <a:cubicBezTo>
                  <a:pt x="3878" y="380"/>
                  <a:pt x="3896" y="380"/>
                  <a:pt x="3905" y="389"/>
                </a:cubicBezTo>
                <a:cubicBezTo>
                  <a:pt x="3941" y="407"/>
                  <a:pt x="3951" y="443"/>
                  <a:pt x="3914" y="470"/>
                </a:cubicBezTo>
                <a:cubicBezTo>
                  <a:pt x="3887" y="488"/>
                  <a:pt x="3851" y="506"/>
                  <a:pt x="3824" y="515"/>
                </a:cubicBezTo>
                <a:cubicBezTo>
                  <a:pt x="3761" y="534"/>
                  <a:pt x="3715" y="588"/>
                  <a:pt x="3715" y="651"/>
                </a:cubicBezTo>
                <a:cubicBezTo>
                  <a:pt x="3715" y="669"/>
                  <a:pt x="3715" y="696"/>
                  <a:pt x="3715" y="723"/>
                </a:cubicBezTo>
                <a:cubicBezTo>
                  <a:pt x="3715" y="751"/>
                  <a:pt x="3706" y="760"/>
                  <a:pt x="3679" y="760"/>
                </a:cubicBezTo>
                <a:cubicBezTo>
                  <a:pt x="3625" y="742"/>
                  <a:pt x="3589" y="778"/>
                  <a:pt x="3544" y="805"/>
                </a:cubicBezTo>
                <a:cubicBezTo>
                  <a:pt x="3526" y="814"/>
                  <a:pt x="3535" y="877"/>
                  <a:pt x="3553" y="904"/>
                </a:cubicBezTo>
                <a:cubicBezTo>
                  <a:pt x="3589" y="940"/>
                  <a:pt x="3607" y="1022"/>
                  <a:pt x="3562" y="1067"/>
                </a:cubicBezTo>
                <a:cubicBezTo>
                  <a:pt x="3544" y="1085"/>
                  <a:pt x="3535" y="1121"/>
                  <a:pt x="3517" y="1139"/>
                </a:cubicBezTo>
                <a:cubicBezTo>
                  <a:pt x="3490" y="1175"/>
                  <a:pt x="3471" y="1212"/>
                  <a:pt x="3471" y="1257"/>
                </a:cubicBezTo>
                <a:cubicBezTo>
                  <a:pt x="3471" y="1275"/>
                  <a:pt x="3462" y="1284"/>
                  <a:pt x="3462" y="13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">
            <a:extLst>
              <a:ext uri="{FF2B5EF4-FFF2-40B4-BE49-F238E27FC236}">
                <a16:creationId xmlns:a16="http://schemas.microsoft.com/office/drawing/2014/main" id="{3AD8BCD9-B086-E048-A3CF-D5366802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371" y="4454347"/>
            <a:ext cx="3053979" cy="2806360"/>
          </a:xfrm>
          <a:custGeom>
            <a:avLst/>
            <a:gdLst>
              <a:gd name="T0" fmla="*/ 2540 w 3101"/>
              <a:gd name="T1" fmla="*/ 1690 h 2847"/>
              <a:gd name="T2" fmla="*/ 2739 w 3101"/>
              <a:gd name="T3" fmla="*/ 1645 h 2847"/>
              <a:gd name="T4" fmla="*/ 2920 w 3101"/>
              <a:gd name="T5" fmla="*/ 1690 h 2847"/>
              <a:gd name="T6" fmla="*/ 2666 w 3101"/>
              <a:gd name="T7" fmla="*/ 1690 h 2847"/>
              <a:gd name="T8" fmla="*/ 2495 w 3101"/>
              <a:gd name="T9" fmla="*/ 1853 h 2847"/>
              <a:gd name="T10" fmla="*/ 2278 w 3101"/>
              <a:gd name="T11" fmla="*/ 2142 h 2847"/>
              <a:gd name="T12" fmla="*/ 2160 w 3101"/>
              <a:gd name="T13" fmla="*/ 2368 h 2847"/>
              <a:gd name="T14" fmla="*/ 1790 w 3101"/>
              <a:gd name="T15" fmla="*/ 2223 h 2847"/>
              <a:gd name="T16" fmla="*/ 1898 w 3101"/>
              <a:gd name="T17" fmla="*/ 2486 h 2847"/>
              <a:gd name="T18" fmla="*/ 1952 w 3101"/>
              <a:gd name="T19" fmla="*/ 2558 h 2847"/>
              <a:gd name="T20" fmla="*/ 2124 w 3101"/>
              <a:gd name="T21" fmla="*/ 2683 h 2847"/>
              <a:gd name="T22" fmla="*/ 2196 w 3101"/>
              <a:gd name="T23" fmla="*/ 2828 h 2847"/>
              <a:gd name="T24" fmla="*/ 1889 w 3101"/>
              <a:gd name="T25" fmla="*/ 2720 h 2847"/>
              <a:gd name="T26" fmla="*/ 1528 w 3101"/>
              <a:gd name="T27" fmla="*/ 2594 h 2847"/>
              <a:gd name="T28" fmla="*/ 1238 w 3101"/>
              <a:gd name="T29" fmla="*/ 2178 h 2847"/>
              <a:gd name="T30" fmla="*/ 1320 w 3101"/>
              <a:gd name="T31" fmla="*/ 2413 h 2847"/>
              <a:gd name="T32" fmla="*/ 1039 w 3101"/>
              <a:gd name="T33" fmla="*/ 1681 h 2847"/>
              <a:gd name="T34" fmla="*/ 1048 w 3101"/>
              <a:gd name="T35" fmla="*/ 1202 h 2847"/>
              <a:gd name="T36" fmla="*/ 867 w 3101"/>
              <a:gd name="T37" fmla="*/ 822 h 2847"/>
              <a:gd name="T38" fmla="*/ 99 w 3101"/>
              <a:gd name="T39" fmla="*/ 1039 h 2847"/>
              <a:gd name="T40" fmla="*/ 36 w 3101"/>
              <a:gd name="T41" fmla="*/ 1021 h 2847"/>
              <a:gd name="T42" fmla="*/ 343 w 3101"/>
              <a:gd name="T43" fmla="*/ 741 h 2847"/>
              <a:gd name="T44" fmla="*/ 524 w 3101"/>
              <a:gd name="T45" fmla="*/ 452 h 2847"/>
              <a:gd name="T46" fmla="*/ 569 w 3101"/>
              <a:gd name="T47" fmla="*/ 307 h 2847"/>
              <a:gd name="T48" fmla="*/ 587 w 3101"/>
              <a:gd name="T49" fmla="*/ 153 h 2847"/>
              <a:gd name="T50" fmla="*/ 1048 w 3101"/>
              <a:gd name="T51" fmla="*/ 63 h 2847"/>
              <a:gd name="T52" fmla="*/ 1545 w 3101"/>
              <a:gd name="T53" fmla="*/ 289 h 2847"/>
              <a:gd name="T54" fmla="*/ 1817 w 3101"/>
              <a:gd name="T55" fmla="*/ 542 h 2847"/>
              <a:gd name="T56" fmla="*/ 2070 w 3101"/>
              <a:gd name="T57" fmla="*/ 578 h 2847"/>
              <a:gd name="T58" fmla="*/ 2423 w 3101"/>
              <a:gd name="T59" fmla="*/ 587 h 2847"/>
              <a:gd name="T60" fmla="*/ 2603 w 3101"/>
              <a:gd name="T61" fmla="*/ 642 h 2847"/>
              <a:gd name="T62" fmla="*/ 2504 w 3101"/>
              <a:gd name="T63" fmla="*/ 804 h 2847"/>
              <a:gd name="T64" fmla="*/ 2368 w 3101"/>
              <a:gd name="T65" fmla="*/ 867 h 2847"/>
              <a:gd name="T66" fmla="*/ 2278 w 3101"/>
              <a:gd name="T67" fmla="*/ 1256 h 2847"/>
              <a:gd name="T68" fmla="*/ 2377 w 3101"/>
              <a:gd name="T69" fmla="*/ 1410 h 2847"/>
              <a:gd name="T70" fmla="*/ 2504 w 3101"/>
              <a:gd name="T71" fmla="*/ 1184 h 2847"/>
              <a:gd name="T72" fmla="*/ 2676 w 3101"/>
              <a:gd name="T73" fmla="*/ 976 h 2847"/>
              <a:gd name="T74" fmla="*/ 2838 w 3101"/>
              <a:gd name="T75" fmla="*/ 1121 h 2847"/>
              <a:gd name="T76" fmla="*/ 2902 w 3101"/>
              <a:gd name="T77" fmla="*/ 1102 h 2847"/>
              <a:gd name="T78" fmla="*/ 3046 w 3101"/>
              <a:gd name="T79" fmla="*/ 1383 h 2847"/>
              <a:gd name="T80" fmla="*/ 3091 w 3101"/>
              <a:gd name="T81" fmla="*/ 1636 h 2847"/>
              <a:gd name="T82" fmla="*/ 2965 w 3101"/>
              <a:gd name="T83" fmla="*/ 1509 h 2847"/>
              <a:gd name="T84" fmla="*/ 2440 w 3101"/>
              <a:gd name="T85" fmla="*/ 1726 h 2847"/>
              <a:gd name="T86" fmla="*/ 2233 w 3101"/>
              <a:gd name="T87" fmla="*/ 1798 h 2847"/>
              <a:gd name="T88" fmla="*/ 2242 w 3101"/>
              <a:gd name="T89" fmla="*/ 1672 h 2847"/>
              <a:gd name="T90" fmla="*/ 2007 w 3101"/>
              <a:gd name="T91" fmla="*/ 1627 h 2847"/>
              <a:gd name="T92" fmla="*/ 2133 w 3101"/>
              <a:gd name="T93" fmla="*/ 1627 h 2847"/>
              <a:gd name="T94" fmla="*/ 2052 w 3101"/>
              <a:gd name="T95" fmla="*/ 1798 h 2847"/>
              <a:gd name="T96" fmla="*/ 2160 w 3101"/>
              <a:gd name="T97" fmla="*/ 1753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01" h="2847">
                <a:moveTo>
                  <a:pt x="2224" y="1844"/>
                </a:moveTo>
                <a:lnTo>
                  <a:pt x="2224" y="1844"/>
                </a:lnTo>
                <a:cubicBezTo>
                  <a:pt x="2251" y="1835"/>
                  <a:pt x="2287" y="1835"/>
                  <a:pt x="2314" y="1817"/>
                </a:cubicBezTo>
                <a:cubicBezTo>
                  <a:pt x="2386" y="1780"/>
                  <a:pt x="2468" y="1735"/>
                  <a:pt x="2540" y="1690"/>
                </a:cubicBezTo>
                <a:cubicBezTo>
                  <a:pt x="2585" y="1663"/>
                  <a:pt x="2630" y="1636"/>
                  <a:pt x="2676" y="1609"/>
                </a:cubicBezTo>
                <a:cubicBezTo>
                  <a:pt x="2685" y="1609"/>
                  <a:pt x="2703" y="1600"/>
                  <a:pt x="2712" y="1609"/>
                </a:cubicBezTo>
                <a:cubicBezTo>
                  <a:pt x="2730" y="1609"/>
                  <a:pt x="2739" y="1609"/>
                  <a:pt x="2757" y="1618"/>
                </a:cubicBezTo>
                <a:cubicBezTo>
                  <a:pt x="2748" y="1627"/>
                  <a:pt x="2748" y="1636"/>
                  <a:pt x="2739" y="1645"/>
                </a:cubicBezTo>
                <a:cubicBezTo>
                  <a:pt x="2739" y="1654"/>
                  <a:pt x="2730" y="1672"/>
                  <a:pt x="2739" y="1681"/>
                </a:cubicBezTo>
                <a:cubicBezTo>
                  <a:pt x="2748" y="1690"/>
                  <a:pt x="2757" y="1690"/>
                  <a:pt x="2775" y="1690"/>
                </a:cubicBezTo>
                <a:cubicBezTo>
                  <a:pt x="2784" y="1690"/>
                  <a:pt x="2793" y="1690"/>
                  <a:pt x="2802" y="1681"/>
                </a:cubicBezTo>
                <a:cubicBezTo>
                  <a:pt x="2838" y="1672"/>
                  <a:pt x="2874" y="1681"/>
                  <a:pt x="2920" y="1690"/>
                </a:cubicBezTo>
                <a:cubicBezTo>
                  <a:pt x="2902" y="1699"/>
                  <a:pt x="2893" y="1717"/>
                  <a:pt x="2883" y="1717"/>
                </a:cubicBezTo>
                <a:cubicBezTo>
                  <a:pt x="2838" y="1735"/>
                  <a:pt x="2793" y="1753"/>
                  <a:pt x="2748" y="1762"/>
                </a:cubicBezTo>
                <a:cubicBezTo>
                  <a:pt x="2703" y="1780"/>
                  <a:pt x="2685" y="1762"/>
                  <a:pt x="2685" y="1717"/>
                </a:cubicBezTo>
                <a:cubicBezTo>
                  <a:pt x="2685" y="1708"/>
                  <a:pt x="2676" y="1699"/>
                  <a:pt x="2666" y="1690"/>
                </a:cubicBezTo>
                <a:cubicBezTo>
                  <a:pt x="2657" y="1690"/>
                  <a:pt x="2648" y="1699"/>
                  <a:pt x="2640" y="1708"/>
                </a:cubicBezTo>
                <a:cubicBezTo>
                  <a:pt x="2640" y="1717"/>
                  <a:pt x="2630" y="1744"/>
                  <a:pt x="2630" y="1753"/>
                </a:cubicBezTo>
                <a:cubicBezTo>
                  <a:pt x="2621" y="1798"/>
                  <a:pt x="2594" y="1826"/>
                  <a:pt x="2549" y="1835"/>
                </a:cubicBezTo>
                <a:cubicBezTo>
                  <a:pt x="2531" y="1844"/>
                  <a:pt x="2513" y="1844"/>
                  <a:pt x="2495" y="1853"/>
                </a:cubicBezTo>
                <a:cubicBezTo>
                  <a:pt x="2449" y="1862"/>
                  <a:pt x="2432" y="1889"/>
                  <a:pt x="2423" y="1925"/>
                </a:cubicBezTo>
                <a:cubicBezTo>
                  <a:pt x="2413" y="1970"/>
                  <a:pt x="2395" y="2006"/>
                  <a:pt x="2386" y="2051"/>
                </a:cubicBezTo>
                <a:cubicBezTo>
                  <a:pt x="2377" y="2079"/>
                  <a:pt x="2359" y="2106"/>
                  <a:pt x="2323" y="2115"/>
                </a:cubicBezTo>
                <a:cubicBezTo>
                  <a:pt x="2305" y="2124"/>
                  <a:pt x="2287" y="2133"/>
                  <a:pt x="2278" y="2142"/>
                </a:cubicBezTo>
                <a:cubicBezTo>
                  <a:pt x="2233" y="2178"/>
                  <a:pt x="2206" y="2214"/>
                  <a:pt x="2215" y="2269"/>
                </a:cubicBezTo>
                <a:cubicBezTo>
                  <a:pt x="2224" y="2296"/>
                  <a:pt x="2224" y="2323"/>
                  <a:pt x="2224" y="2350"/>
                </a:cubicBezTo>
                <a:cubicBezTo>
                  <a:pt x="2224" y="2368"/>
                  <a:pt x="2215" y="2377"/>
                  <a:pt x="2206" y="2395"/>
                </a:cubicBezTo>
                <a:cubicBezTo>
                  <a:pt x="2187" y="2386"/>
                  <a:pt x="2169" y="2386"/>
                  <a:pt x="2160" y="2368"/>
                </a:cubicBezTo>
                <a:cubicBezTo>
                  <a:pt x="2133" y="2350"/>
                  <a:pt x="2133" y="2323"/>
                  <a:pt x="2142" y="2287"/>
                </a:cubicBezTo>
                <a:cubicBezTo>
                  <a:pt x="2151" y="2250"/>
                  <a:pt x="2142" y="2223"/>
                  <a:pt x="2097" y="2205"/>
                </a:cubicBezTo>
                <a:cubicBezTo>
                  <a:pt x="2088" y="2205"/>
                  <a:pt x="2079" y="2196"/>
                  <a:pt x="2070" y="2196"/>
                </a:cubicBezTo>
                <a:cubicBezTo>
                  <a:pt x="1979" y="2187"/>
                  <a:pt x="1880" y="2187"/>
                  <a:pt x="1790" y="2223"/>
                </a:cubicBezTo>
                <a:cubicBezTo>
                  <a:pt x="1762" y="2233"/>
                  <a:pt x="1736" y="2250"/>
                  <a:pt x="1726" y="2278"/>
                </a:cubicBezTo>
                <a:cubicBezTo>
                  <a:pt x="1699" y="2341"/>
                  <a:pt x="1681" y="2395"/>
                  <a:pt x="1681" y="2458"/>
                </a:cubicBezTo>
                <a:cubicBezTo>
                  <a:pt x="1681" y="2495"/>
                  <a:pt x="1699" y="2522"/>
                  <a:pt x="1736" y="2540"/>
                </a:cubicBezTo>
                <a:cubicBezTo>
                  <a:pt x="1799" y="2567"/>
                  <a:pt x="1862" y="2558"/>
                  <a:pt x="1898" y="2486"/>
                </a:cubicBezTo>
                <a:cubicBezTo>
                  <a:pt x="1916" y="2458"/>
                  <a:pt x="1943" y="2431"/>
                  <a:pt x="1979" y="2431"/>
                </a:cubicBezTo>
                <a:cubicBezTo>
                  <a:pt x="1998" y="2431"/>
                  <a:pt x="2007" y="2440"/>
                  <a:pt x="2016" y="2449"/>
                </a:cubicBezTo>
                <a:cubicBezTo>
                  <a:pt x="2025" y="2458"/>
                  <a:pt x="2016" y="2476"/>
                  <a:pt x="2007" y="2486"/>
                </a:cubicBezTo>
                <a:cubicBezTo>
                  <a:pt x="1989" y="2513"/>
                  <a:pt x="1970" y="2540"/>
                  <a:pt x="1952" y="2558"/>
                </a:cubicBezTo>
                <a:cubicBezTo>
                  <a:pt x="1925" y="2594"/>
                  <a:pt x="1934" y="2621"/>
                  <a:pt x="1979" y="2639"/>
                </a:cubicBezTo>
                <a:cubicBezTo>
                  <a:pt x="1998" y="2639"/>
                  <a:pt x="2016" y="2639"/>
                  <a:pt x="2034" y="2639"/>
                </a:cubicBezTo>
                <a:cubicBezTo>
                  <a:pt x="2052" y="2639"/>
                  <a:pt x="2070" y="2639"/>
                  <a:pt x="2088" y="2630"/>
                </a:cubicBezTo>
                <a:cubicBezTo>
                  <a:pt x="2124" y="2630"/>
                  <a:pt x="2133" y="2648"/>
                  <a:pt x="2124" y="2683"/>
                </a:cubicBezTo>
                <a:cubicBezTo>
                  <a:pt x="2115" y="2702"/>
                  <a:pt x="2115" y="2720"/>
                  <a:pt x="2106" y="2747"/>
                </a:cubicBezTo>
                <a:cubicBezTo>
                  <a:pt x="2097" y="2774"/>
                  <a:pt x="2106" y="2792"/>
                  <a:pt x="2133" y="2792"/>
                </a:cubicBezTo>
                <a:cubicBezTo>
                  <a:pt x="2151" y="2801"/>
                  <a:pt x="2160" y="2801"/>
                  <a:pt x="2178" y="2801"/>
                </a:cubicBezTo>
                <a:cubicBezTo>
                  <a:pt x="2178" y="2810"/>
                  <a:pt x="2196" y="2819"/>
                  <a:pt x="2196" y="2828"/>
                </a:cubicBezTo>
                <a:cubicBezTo>
                  <a:pt x="2187" y="2837"/>
                  <a:pt x="2178" y="2846"/>
                  <a:pt x="2169" y="2846"/>
                </a:cubicBezTo>
                <a:cubicBezTo>
                  <a:pt x="2124" y="2846"/>
                  <a:pt x="2070" y="2837"/>
                  <a:pt x="2025" y="2828"/>
                </a:cubicBezTo>
                <a:cubicBezTo>
                  <a:pt x="2007" y="2828"/>
                  <a:pt x="1989" y="2801"/>
                  <a:pt x="1979" y="2783"/>
                </a:cubicBezTo>
                <a:cubicBezTo>
                  <a:pt x="1961" y="2747"/>
                  <a:pt x="1934" y="2729"/>
                  <a:pt x="1889" y="2720"/>
                </a:cubicBezTo>
                <a:cubicBezTo>
                  <a:pt x="1853" y="2711"/>
                  <a:pt x="1817" y="2692"/>
                  <a:pt x="1781" y="2674"/>
                </a:cubicBezTo>
                <a:cubicBezTo>
                  <a:pt x="1772" y="2674"/>
                  <a:pt x="1753" y="2665"/>
                  <a:pt x="1744" y="2665"/>
                </a:cubicBezTo>
                <a:cubicBezTo>
                  <a:pt x="1726" y="2665"/>
                  <a:pt x="1699" y="2665"/>
                  <a:pt x="1681" y="2665"/>
                </a:cubicBezTo>
                <a:cubicBezTo>
                  <a:pt x="1618" y="2665"/>
                  <a:pt x="1573" y="2639"/>
                  <a:pt x="1528" y="2594"/>
                </a:cubicBezTo>
                <a:cubicBezTo>
                  <a:pt x="1437" y="2513"/>
                  <a:pt x="1392" y="2413"/>
                  <a:pt x="1356" y="2305"/>
                </a:cubicBezTo>
                <a:cubicBezTo>
                  <a:pt x="1338" y="2250"/>
                  <a:pt x="1311" y="2205"/>
                  <a:pt x="1283" y="2160"/>
                </a:cubicBezTo>
                <a:cubicBezTo>
                  <a:pt x="1274" y="2151"/>
                  <a:pt x="1256" y="2142"/>
                  <a:pt x="1247" y="2142"/>
                </a:cubicBezTo>
                <a:cubicBezTo>
                  <a:pt x="1238" y="2151"/>
                  <a:pt x="1238" y="2169"/>
                  <a:pt x="1238" y="2178"/>
                </a:cubicBezTo>
                <a:cubicBezTo>
                  <a:pt x="1238" y="2187"/>
                  <a:pt x="1238" y="2196"/>
                  <a:pt x="1247" y="2205"/>
                </a:cubicBezTo>
                <a:cubicBezTo>
                  <a:pt x="1274" y="2259"/>
                  <a:pt x="1311" y="2323"/>
                  <a:pt x="1338" y="2377"/>
                </a:cubicBezTo>
                <a:cubicBezTo>
                  <a:pt x="1347" y="2386"/>
                  <a:pt x="1347" y="2395"/>
                  <a:pt x="1338" y="2404"/>
                </a:cubicBezTo>
                <a:lnTo>
                  <a:pt x="1320" y="2413"/>
                </a:lnTo>
                <a:cubicBezTo>
                  <a:pt x="1302" y="2404"/>
                  <a:pt x="1283" y="2395"/>
                  <a:pt x="1283" y="2386"/>
                </a:cubicBezTo>
                <a:cubicBezTo>
                  <a:pt x="1238" y="2305"/>
                  <a:pt x="1202" y="2223"/>
                  <a:pt x="1166" y="2142"/>
                </a:cubicBezTo>
                <a:cubicBezTo>
                  <a:pt x="1139" y="2079"/>
                  <a:pt x="1094" y="2025"/>
                  <a:pt x="1066" y="1961"/>
                </a:cubicBezTo>
                <a:cubicBezTo>
                  <a:pt x="1039" y="1871"/>
                  <a:pt x="1012" y="1780"/>
                  <a:pt x="1039" y="1681"/>
                </a:cubicBezTo>
                <a:cubicBezTo>
                  <a:pt x="1048" y="1645"/>
                  <a:pt x="1066" y="1600"/>
                  <a:pt x="1085" y="1563"/>
                </a:cubicBezTo>
                <a:cubicBezTo>
                  <a:pt x="1112" y="1509"/>
                  <a:pt x="1112" y="1455"/>
                  <a:pt x="1085" y="1410"/>
                </a:cubicBezTo>
                <a:cubicBezTo>
                  <a:pt x="1048" y="1365"/>
                  <a:pt x="1039" y="1319"/>
                  <a:pt x="1048" y="1265"/>
                </a:cubicBezTo>
                <a:cubicBezTo>
                  <a:pt x="1057" y="1247"/>
                  <a:pt x="1057" y="1220"/>
                  <a:pt x="1048" y="1202"/>
                </a:cubicBezTo>
                <a:cubicBezTo>
                  <a:pt x="1048" y="1184"/>
                  <a:pt x="1039" y="1166"/>
                  <a:pt x="1030" y="1157"/>
                </a:cubicBezTo>
                <a:cubicBezTo>
                  <a:pt x="994" y="1130"/>
                  <a:pt x="985" y="1093"/>
                  <a:pt x="976" y="1057"/>
                </a:cubicBezTo>
                <a:cubicBezTo>
                  <a:pt x="976" y="1039"/>
                  <a:pt x="976" y="1021"/>
                  <a:pt x="976" y="1003"/>
                </a:cubicBezTo>
                <a:cubicBezTo>
                  <a:pt x="976" y="922"/>
                  <a:pt x="922" y="867"/>
                  <a:pt x="867" y="822"/>
                </a:cubicBezTo>
                <a:cubicBezTo>
                  <a:pt x="822" y="786"/>
                  <a:pt x="777" y="795"/>
                  <a:pt x="732" y="804"/>
                </a:cubicBezTo>
                <a:cubicBezTo>
                  <a:pt x="669" y="813"/>
                  <a:pt x="596" y="831"/>
                  <a:pt x="524" y="840"/>
                </a:cubicBezTo>
                <a:cubicBezTo>
                  <a:pt x="506" y="849"/>
                  <a:pt x="488" y="859"/>
                  <a:pt x="470" y="867"/>
                </a:cubicBezTo>
                <a:cubicBezTo>
                  <a:pt x="343" y="922"/>
                  <a:pt x="226" y="985"/>
                  <a:pt x="99" y="1039"/>
                </a:cubicBezTo>
                <a:cubicBezTo>
                  <a:pt x="81" y="1048"/>
                  <a:pt x="54" y="1048"/>
                  <a:pt x="36" y="1048"/>
                </a:cubicBezTo>
                <a:cubicBezTo>
                  <a:pt x="27" y="1048"/>
                  <a:pt x="18" y="1048"/>
                  <a:pt x="0" y="1048"/>
                </a:cubicBezTo>
                <a:cubicBezTo>
                  <a:pt x="0" y="1039"/>
                  <a:pt x="0" y="1039"/>
                  <a:pt x="0" y="1039"/>
                </a:cubicBezTo>
                <a:cubicBezTo>
                  <a:pt x="9" y="1030"/>
                  <a:pt x="27" y="1021"/>
                  <a:pt x="36" y="1021"/>
                </a:cubicBezTo>
                <a:cubicBezTo>
                  <a:pt x="126" y="985"/>
                  <a:pt x="217" y="949"/>
                  <a:pt x="307" y="913"/>
                </a:cubicBezTo>
                <a:cubicBezTo>
                  <a:pt x="334" y="895"/>
                  <a:pt x="370" y="876"/>
                  <a:pt x="398" y="849"/>
                </a:cubicBezTo>
                <a:cubicBezTo>
                  <a:pt x="425" y="822"/>
                  <a:pt x="416" y="795"/>
                  <a:pt x="379" y="768"/>
                </a:cubicBezTo>
                <a:cubicBezTo>
                  <a:pt x="370" y="768"/>
                  <a:pt x="352" y="750"/>
                  <a:pt x="343" y="741"/>
                </a:cubicBezTo>
                <a:cubicBezTo>
                  <a:pt x="280" y="687"/>
                  <a:pt x="262" y="642"/>
                  <a:pt x="298" y="578"/>
                </a:cubicBezTo>
                <a:cubicBezTo>
                  <a:pt x="325" y="506"/>
                  <a:pt x="388" y="470"/>
                  <a:pt x="461" y="470"/>
                </a:cubicBezTo>
                <a:cubicBezTo>
                  <a:pt x="470" y="479"/>
                  <a:pt x="488" y="479"/>
                  <a:pt x="497" y="479"/>
                </a:cubicBezTo>
                <a:cubicBezTo>
                  <a:pt x="506" y="470"/>
                  <a:pt x="524" y="452"/>
                  <a:pt x="524" y="452"/>
                </a:cubicBezTo>
                <a:cubicBezTo>
                  <a:pt x="524" y="434"/>
                  <a:pt x="515" y="425"/>
                  <a:pt x="497" y="415"/>
                </a:cubicBezTo>
                <a:cubicBezTo>
                  <a:pt x="488" y="406"/>
                  <a:pt x="470" y="406"/>
                  <a:pt x="452" y="406"/>
                </a:cubicBezTo>
                <a:cubicBezTo>
                  <a:pt x="407" y="379"/>
                  <a:pt x="398" y="343"/>
                  <a:pt x="425" y="307"/>
                </a:cubicBezTo>
                <a:cubicBezTo>
                  <a:pt x="470" y="253"/>
                  <a:pt x="533" y="253"/>
                  <a:pt x="569" y="307"/>
                </a:cubicBezTo>
                <a:cubicBezTo>
                  <a:pt x="578" y="316"/>
                  <a:pt x="587" y="316"/>
                  <a:pt x="596" y="316"/>
                </a:cubicBezTo>
                <a:cubicBezTo>
                  <a:pt x="605" y="307"/>
                  <a:pt x="615" y="298"/>
                  <a:pt x="615" y="289"/>
                </a:cubicBezTo>
                <a:cubicBezTo>
                  <a:pt x="615" y="262"/>
                  <a:pt x="605" y="244"/>
                  <a:pt x="596" y="217"/>
                </a:cubicBezTo>
                <a:cubicBezTo>
                  <a:pt x="596" y="198"/>
                  <a:pt x="587" y="172"/>
                  <a:pt x="587" y="153"/>
                </a:cubicBezTo>
                <a:cubicBezTo>
                  <a:pt x="587" y="117"/>
                  <a:pt x="596" y="99"/>
                  <a:pt x="633" y="108"/>
                </a:cubicBezTo>
                <a:cubicBezTo>
                  <a:pt x="669" y="117"/>
                  <a:pt x="705" y="108"/>
                  <a:pt x="732" y="81"/>
                </a:cubicBezTo>
                <a:cubicBezTo>
                  <a:pt x="804" y="27"/>
                  <a:pt x="877" y="0"/>
                  <a:pt x="967" y="9"/>
                </a:cubicBezTo>
                <a:cubicBezTo>
                  <a:pt x="1003" y="18"/>
                  <a:pt x="1030" y="27"/>
                  <a:pt x="1048" y="63"/>
                </a:cubicBezTo>
                <a:cubicBezTo>
                  <a:pt x="1085" y="126"/>
                  <a:pt x="1139" y="153"/>
                  <a:pt x="1202" y="180"/>
                </a:cubicBezTo>
                <a:cubicBezTo>
                  <a:pt x="1247" y="208"/>
                  <a:pt x="1292" y="235"/>
                  <a:pt x="1302" y="289"/>
                </a:cubicBezTo>
                <a:cubicBezTo>
                  <a:pt x="1311" y="316"/>
                  <a:pt x="1329" y="325"/>
                  <a:pt x="1356" y="307"/>
                </a:cubicBezTo>
                <a:cubicBezTo>
                  <a:pt x="1419" y="271"/>
                  <a:pt x="1482" y="271"/>
                  <a:pt x="1545" y="289"/>
                </a:cubicBezTo>
                <a:cubicBezTo>
                  <a:pt x="1582" y="298"/>
                  <a:pt x="1609" y="316"/>
                  <a:pt x="1636" y="334"/>
                </a:cubicBezTo>
                <a:cubicBezTo>
                  <a:pt x="1681" y="361"/>
                  <a:pt x="1717" y="397"/>
                  <a:pt x="1762" y="443"/>
                </a:cubicBezTo>
                <a:cubicBezTo>
                  <a:pt x="1781" y="452"/>
                  <a:pt x="1799" y="479"/>
                  <a:pt x="1790" y="506"/>
                </a:cubicBezTo>
                <a:cubicBezTo>
                  <a:pt x="1781" y="524"/>
                  <a:pt x="1799" y="542"/>
                  <a:pt x="1817" y="542"/>
                </a:cubicBezTo>
                <a:cubicBezTo>
                  <a:pt x="1862" y="542"/>
                  <a:pt x="1898" y="560"/>
                  <a:pt x="1907" y="605"/>
                </a:cubicBezTo>
                <a:cubicBezTo>
                  <a:pt x="1916" y="623"/>
                  <a:pt x="1934" y="623"/>
                  <a:pt x="1943" y="605"/>
                </a:cubicBezTo>
                <a:cubicBezTo>
                  <a:pt x="1952" y="578"/>
                  <a:pt x="1961" y="542"/>
                  <a:pt x="1998" y="542"/>
                </a:cubicBezTo>
                <a:cubicBezTo>
                  <a:pt x="2034" y="533"/>
                  <a:pt x="2052" y="560"/>
                  <a:pt x="2070" y="578"/>
                </a:cubicBezTo>
                <a:cubicBezTo>
                  <a:pt x="2097" y="596"/>
                  <a:pt x="2124" y="623"/>
                  <a:pt x="2151" y="642"/>
                </a:cubicBezTo>
                <a:cubicBezTo>
                  <a:pt x="2178" y="668"/>
                  <a:pt x="2206" y="668"/>
                  <a:pt x="2233" y="632"/>
                </a:cubicBezTo>
                <a:cubicBezTo>
                  <a:pt x="2260" y="605"/>
                  <a:pt x="2278" y="578"/>
                  <a:pt x="2305" y="560"/>
                </a:cubicBezTo>
                <a:cubicBezTo>
                  <a:pt x="2341" y="524"/>
                  <a:pt x="2395" y="542"/>
                  <a:pt x="2423" y="587"/>
                </a:cubicBezTo>
                <a:cubicBezTo>
                  <a:pt x="2449" y="632"/>
                  <a:pt x="2495" y="632"/>
                  <a:pt x="2531" y="596"/>
                </a:cubicBezTo>
                <a:lnTo>
                  <a:pt x="2540" y="587"/>
                </a:lnTo>
                <a:cubicBezTo>
                  <a:pt x="2558" y="569"/>
                  <a:pt x="2585" y="560"/>
                  <a:pt x="2603" y="578"/>
                </a:cubicBezTo>
                <a:cubicBezTo>
                  <a:pt x="2621" y="587"/>
                  <a:pt x="2621" y="614"/>
                  <a:pt x="2603" y="642"/>
                </a:cubicBezTo>
                <a:cubicBezTo>
                  <a:pt x="2594" y="651"/>
                  <a:pt x="2585" y="660"/>
                  <a:pt x="2585" y="668"/>
                </a:cubicBezTo>
                <a:cubicBezTo>
                  <a:pt x="2585" y="705"/>
                  <a:pt x="2567" y="723"/>
                  <a:pt x="2531" y="732"/>
                </a:cubicBezTo>
                <a:cubicBezTo>
                  <a:pt x="2522" y="741"/>
                  <a:pt x="2522" y="741"/>
                  <a:pt x="2513" y="741"/>
                </a:cubicBezTo>
                <a:cubicBezTo>
                  <a:pt x="2468" y="759"/>
                  <a:pt x="2468" y="777"/>
                  <a:pt x="2504" y="804"/>
                </a:cubicBezTo>
                <a:cubicBezTo>
                  <a:pt x="2513" y="813"/>
                  <a:pt x="2513" y="813"/>
                  <a:pt x="2522" y="822"/>
                </a:cubicBezTo>
                <a:cubicBezTo>
                  <a:pt x="2558" y="849"/>
                  <a:pt x="2558" y="876"/>
                  <a:pt x="2513" y="895"/>
                </a:cubicBezTo>
                <a:cubicBezTo>
                  <a:pt x="2486" y="904"/>
                  <a:pt x="2449" y="904"/>
                  <a:pt x="2423" y="904"/>
                </a:cubicBezTo>
                <a:cubicBezTo>
                  <a:pt x="2395" y="904"/>
                  <a:pt x="2377" y="895"/>
                  <a:pt x="2368" y="867"/>
                </a:cubicBezTo>
                <a:cubicBezTo>
                  <a:pt x="2359" y="831"/>
                  <a:pt x="2341" y="831"/>
                  <a:pt x="2323" y="849"/>
                </a:cubicBezTo>
                <a:cubicBezTo>
                  <a:pt x="2260" y="876"/>
                  <a:pt x="2206" y="913"/>
                  <a:pt x="2151" y="949"/>
                </a:cubicBezTo>
                <a:cubicBezTo>
                  <a:pt x="2097" y="1003"/>
                  <a:pt x="2088" y="1102"/>
                  <a:pt x="2142" y="1148"/>
                </a:cubicBezTo>
                <a:cubicBezTo>
                  <a:pt x="2187" y="1184"/>
                  <a:pt x="2233" y="1211"/>
                  <a:pt x="2278" y="1256"/>
                </a:cubicBezTo>
                <a:cubicBezTo>
                  <a:pt x="2287" y="1265"/>
                  <a:pt x="2305" y="1265"/>
                  <a:pt x="2323" y="1265"/>
                </a:cubicBezTo>
                <a:cubicBezTo>
                  <a:pt x="2359" y="1265"/>
                  <a:pt x="2368" y="1274"/>
                  <a:pt x="2359" y="1310"/>
                </a:cubicBezTo>
                <a:cubicBezTo>
                  <a:pt x="2359" y="1329"/>
                  <a:pt x="2350" y="1355"/>
                  <a:pt x="2350" y="1374"/>
                </a:cubicBezTo>
                <a:cubicBezTo>
                  <a:pt x="2350" y="1383"/>
                  <a:pt x="2368" y="1392"/>
                  <a:pt x="2377" y="1410"/>
                </a:cubicBezTo>
                <a:cubicBezTo>
                  <a:pt x="2377" y="1401"/>
                  <a:pt x="2395" y="1392"/>
                  <a:pt x="2395" y="1383"/>
                </a:cubicBezTo>
                <a:cubicBezTo>
                  <a:pt x="2404" y="1365"/>
                  <a:pt x="2404" y="1347"/>
                  <a:pt x="2404" y="1329"/>
                </a:cubicBezTo>
                <a:cubicBezTo>
                  <a:pt x="2404" y="1292"/>
                  <a:pt x="2423" y="1274"/>
                  <a:pt x="2449" y="1274"/>
                </a:cubicBezTo>
                <a:cubicBezTo>
                  <a:pt x="2504" y="1256"/>
                  <a:pt x="2522" y="1247"/>
                  <a:pt x="2504" y="1184"/>
                </a:cubicBezTo>
                <a:cubicBezTo>
                  <a:pt x="2495" y="1148"/>
                  <a:pt x="2495" y="1112"/>
                  <a:pt x="2522" y="1066"/>
                </a:cubicBezTo>
                <a:cubicBezTo>
                  <a:pt x="2540" y="1039"/>
                  <a:pt x="2540" y="1003"/>
                  <a:pt x="2549" y="967"/>
                </a:cubicBezTo>
                <a:cubicBezTo>
                  <a:pt x="2567" y="931"/>
                  <a:pt x="2585" y="931"/>
                  <a:pt x="2612" y="949"/>
                </a:cubicBezTo>
                <a:cubicBezTo>
                  <a:pt x="2630" y="958"/>
                  <a:pt x="2657" y="967"/>
                  <a:pt x="2676" y="976"/>
                </a:cubicBezTo>
                <a:lnTo>
                  <a:pt x="2685" y="985"/>
                </a:lnTo>
                <a:cubicBezTo>
                  <a:pt x="2694" y="1030"/>
                  <a:pt x="2739" y="1048"/>
                  <a:pt x="2739" y="1093"/>
                </a:cubicBezTo>
                <a:cubicBezTo>
                  <a:pt x="2739" y="1121"/>
                  <a:pt x="2739" y="1139"/>
                  <a:pt x="2766" y="1148"/>
                </a:cubicBezTo>
                <a:cubicBezTo>
                  <a:pt x="2793" y="1148"/>
                  <a:pt x="2820" y="1148"/>
                  <a:pt x="2838" y="1121"/>
                </a:cubicBezTo>
                <a:cubicBezTo>
                  <a:pt x="2847" y="1112"/>
                  <a:pt x="2856" y="1093"/>
                  <a:pt x="2865" y="1084"/>
                </a:cubicBezTo>
                <a:cubicBezTo>
                  <a:pt x="2874" y="1075"/>
                  <a:pt x="2883" y="1075"/>
                  <a:pt x="2883" y="1075"/>
                </a:cubicBezTo>
                <a:cubicBezTo>
                  <a:pt x="2893" y="1075"/>
                  <a:pt x="2893" y="1084"/>
                  <a:pt x="2902" y="1093"/>
                </a:cubicBezTo>
                <a:lnTo>
                  <a:pt x="2902" y="1102"/>
                </a:lnTo>
                <a:cubicBezTo>
                  <a:pt x="2893" y="1148"/>
                  <a:pt x="2902" y="1184"/>
                  <a:pt x="2938" y="1220"/>
                </a:cubicBezTo>
                <a:lnTo>
                  <a:pt x="2947" y="1238"/>
                </a:lnTo>
                <a:cubicBezTo>
                  <a:pt x="2938" y="1274"/>
                  <a:pt x="2956" y="1292"/>
                  <a:pt x="2983" y="1310"/>
                </a:cubicBezTo>
                <a:cubicBezTo>
                  <a:pt x="3010" y="1329"/>
                  <a:pt x="3037" y="1355"/>
                  <a:pt x="3046" y="1383"/>
                </a:cubicBezTo>
                <a:cubicBezTo>
                  <a:pt x="3064" y="1410"/>
                  <a:pt x="3055" y="1446"/>
                  <a:pt x="3019" y="1473"/>
                </a:cubicBezTo>
                <a:cubicBezTo>
                  <a:pt x="2983" y="1509"/>
                  <a:pt x="2983" y="1518"/>
                  <a:pt x="3028" y="1555"/>
                </a:cubicBezTo>
                <a:cubicBezTo>
                  <a:pt x="3046" y="1563"/>
                  <a:pt x="3064" y="1582"/>
                  <a:pt x="3082" y="1600"/>
                </a:cubicBezTo>
                <a:cubicBezTo>
                  <a:pt x="3091" y="1609"/>
                  <a:pt x="3100" y="1627"/>
                  <a:pt x="3091" y="1636"/>
                </a:cubicBezTo>
                <a:cubicBezTo>
                  <a:pt x="3091" y="1645"/>
                  <a:pt x="3073" y="1645"/>
                  <a:pt x="3055" y="1645"/>
                </a:cubicBezTo>
                <a:cubicBezTo>
                  <a:pt x="3019" y="1636"/>
                  <a:pt x="2983" y="1627"/>
                  <a:pt x="2938" y="1618"/>
                </a:cubicBezTo>
                <a:cubicBezTo>
                  <a:pt x="2938" y="1609"/>
                  <a:pt x="2929" y="1591"/>
                  <a:pt x="2929" y="1591"/>
                </a:cubicBezTo>
                <a:cubicBezTo>
                  <a:pt x="2938" y="1563"/>
                  <a:pt x="2956" y="1546"/>
                  <a:pt x="2965" y="1509"/>
                </a:cubicBezTo>
                <a:cubicBezTo>
                  <a:pt x="2947" y="1518"/>
                  <a:pt x="2938" y="1527"/>
                  <a:pt x="2929" y="1527"/>
                </a:cubicBezTo>
                <a:cubicBezTo>
                  <a:pt x="2911" y="1536"/>
                  <a:pt x="2883" y="1555"/>
                  <a:pt x="2865" y="1546"/>
                </a:cubicBezTo>
                <a:cubicBezTo>
                  <a:pt x="2694" y="1536"/>
                  <a:pt x="2739" y="1527"/>
                  <a:pt x="2612" y="1609"/>
                </a:cubicBezTo>
                <a:cubicBezTo>
                  <a:pt x="2558" y="1654"/>
                  <a:pt x="2504" y="1690"/>
                  <a:pt x="2440" y="1726"/>
                </a:cubicBezTo>
                <a:cubicBezTo>
                  <a:pt x="2413" y="1744"/>
                  <a:pt x="2377" y="1753"/>
                  <a:pt x="2341" y="1762"/>
                </a:cubicBezTo>
                <a:cubicBezTo>
                  <a:pt x="2296" y="1789"/>
                  <a:pt x="2260" y="1808"/>
                  <a:pt x="2224" y="1826"/>
                </a:cubicBezTo>
                <a:cubicBezTo>
                  <a:pt x="2224" y="1835"/>
                  <a:pt x="2224" y="1835"/>
                  <a:pt x="2224" y="1844"/>
                </a:cubicBezTo>
                <a:close/>
                <a:moveTo>
                  <a:pt x="2233" y="1798"/>
                </a:moveTo>
                <a:lnTo>
                  <a:pt x="2233" y="1798"/>
                </a:lnTo>
                <a:cubicBezTo>
                  <a:pt x="2251" y="1762"/>
                  <a:pt x="2269" y="1735"/>
                  <a:pt x="2305" y="1735"/>
                </a:cubicBezTo>
                <a:cubicBezTo>
                  <a:pt x="2314" y="1735"/>
                  <a:pt x="2314" y="1708"/>
                  <a:pt x="2314" y="1699"/>
                </a:cubicBezTo>
                <a:cubicBezTo>
                  <a:pt x="2296" y="1681"/>
                  <a:pt x="2269" y="1672"/>
                  <a:pt x="2242" y="1672"/>
                </a:cubicBezTo>
                <a:cubicBezTo>
                  <a:pt x="2224" y="1663"/>
                  <a:pt x="2196" y="1654"/>
                  <a:pt x="2196" y="1636"/>
                </a:cubicBezTo>
                <a:cubicBezTo>
                  <a:pt x="2187" y="1600"/>
                  <a:pt x="2160" y="1591"/>
                  <a:pt x="2142" y="1572"/>
                </a:cubicBezTo>
                <a:cubicBezTo>
                  <a:pt x="2133" y="1563"/>
                  <a:pt x="2106" y="1563"/>
                  <a:pt x="2097" y="1572"/>
                </a:cubicBezTo>
                <a:cubicBezTo>
                  <a:pt x="2070" y="1582"/>
                  <a:pt x="2043" y="1609"/>
                  <a:pt x="2007" y="1627"/>
                </a:cubicBezTo>
                <a:cubicBezTo>
                  <a:pt x="1998" y="1627"/>
                  <a:pt x="1998" y="1636"/>
                  <a:pt x="1989" y="1645"/>
                </a:cubicBezTo>
                <a:lnTo>
                  <a:pt x="1989" y="1654"/>
                </a:lnTo>
                <a:cubicBezTo>
                  <a:pt x="2007" y="1654"/>
                  <a:pt x="2016" y="1654"/>
                  <a:pt x="2034" y="1645"/>
                </a:cubicBezTo>
                <a:cubicBezTo>
                  <a:pt x="2070" y="1645"/>
                  <a:pt x="2106" y="1636"/>
                  <a:pt x="2133" y="1627"/>
                </a:cubicBezTo>
                <a:cubicBezTo>
                  <a:pt x="2151" y="1627"/>
                  <a:pt x="2160" y="1636"/>
                  <a:pt x="2169" y="1636"/>
                </a:cubicBezTo>
                <a:cubicBezTo>
                  <a:pt x="2178" y="1645"/>
                  <a:pt x="2178" y="1654"/>
                  <a:pt x="2187" y="1663"/>
                </a:cubicBezTo>
                <a:cubicBezTo>
                  <a:pt x="2178" y="1672"/>
                  <a:pt x="2169" y="1681"/>
                  <a:pt x="2160" y="1681"/>
                </a:cubicBezTo>
                <a:cubicBezTo>
                  <a:pt x="2106" y="1681"/>
                  <a:pt x="2052" y="1735"/>
                  <a:pt x="2052" y="1798"/>
                </a:cubicBezTo>
                <a:cubicBezTo>
                  <a:pt x="2052" y="1817"/>
                  <a:pt x="2070" y="1826"/>
                  <a:pt x="2088" y="1844"/>
                </a:cubicBezTo>
                <a:cubicBezTo>
                  <a:pt x="2097" y="1835"/>
                  <a:pt x="2106" y="1817"/>
                  <a:pt x="2115" y="1808"/>
                </a:cubicBezTo>
                <a:cubicBezTo>
                  <a:pt x="2124" y="1808"/>
                  <a:pt x="2124" y="1798"/>
                  <a:pt x="2124" y="1789"/>
                </a:cubicBezTo>
                <a:cubicBezTo>
                  <a:pt x="2124" y="1762"/>
                  <a:pt x="2142" y="1753"/>
                  <a:pt x="2160" y="1753"/>
                </a:cubicBezTo>
                <a:cubicBezTo>
                  <a:pt x="2187" y="1744"/>
                  <a:pt x="2206" y="1753"/>
                  <a:pt x="2215" y="1771"/>
                </a:cubicBezTo>
                <a:cubicBezTo>
                  <a:pt x="2215" y="1780"/>
                  <a:pt x="2224" y="1789"/>
                  <a:pt x="2233" y="17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6">
            <a:extLst>
              <a:ext uri="{FF2B5EF4-FFF2-40B4-BE49-F238E27FC236}">
                <a16:creationId xmlns:a16="http://schemas.microsoft.com/office/drawing/2014/main" id="{A8D66D25-1E8D-994C-990F-3A2181615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3281" y="7134726"/>
            <a:ext cx="1390148" cy="2154729"/>
          </a:xfrm>
          <a:custGeom>
            <a:avLst/>
            <a:gdLst>
              <a:gd name="T0" fmla="*/ 316 w 1411"/>
              <a:gd name="T1" fmla="*/ 1500 h 2188"/>
              <a:gd name="T2" fmla="*/ 316 w 1411"/>
              <a:gd name="T3" fmla="*/ 1500 h 2188"/>
              <a:gd name="T4" fmla="*/ 344 w 1411"/>
              <a:gd name="T5" fmla="*/ 1337 h 2188"/>
              <a:gd name="T6" fmla="*/ 371 w 1411"/>
              <a:gd name="T7" fmla="*/ 940 h 2188"/>
              <a:gd name="T8" fmla="*/ 335 w 1411"/>
              <a:gd name="T9" fmla="*/ 895 h 2188"/>
              <a:gd name="T10" fmla="*/ 217 w 1411"/>
              <a:gd name="T11" fmla="*/ 822 h 2188"/>
              <a:gd name="T12" fmla="*/ 154 w 1411"/>
              <a:gd name="T13" fmla="*/ 750 h 2188"/>
              <a:gd name="T14" fmla="*/ 82 w 1411"/>
              <a:gd name="T15" fmla="*/ 614 h 2188"/>
              <a:gd name="T16" fmla="*/ 36 w 1411"/>
              <a:gd name="T17" fmla="*/ 560 h 2188"/>
              <a:gd name="T18" fmla="*/ 27 w 1411"/>
              <a:gd name="T19" fmla="*/ 470 h 2188"/>
              <a:gd name="T20" fmla="*/ 45 w 1411"/>
              <a:gd name="T21" fmla="*/ 406 h 2188"/>
              <a:gd name="T22" fmla="*/ 91 w 1411"/>
              <a:gd name="T23" fmla="*/ 325 h 2188"/>
              <a:gd name="T24" fmla="*/ 136 w 1411"/>
              <a:gd name="T25" fmla="*/ 280 h 2188"/>
              <a:gd name="T26" fmla="*/ 136 w 1411"/>
              <a:gd name="T27" fmla="*/ 162 h 2188"/>
              <a:gd name="T28" fmla="*/ 100 w 1411"/>
              <a:gd name="T29" fmla="*/ 135 h 2188"/>
              <a:gd name="T30" fmla="*/ 91 w 1411"/>
              <a:gd name="T31" fmla="*/ 117 h 2188"/>
              <a:gd name="T32" fmla="*/ 109 w 1411"/>
              <a:gd name="T33" fmla="*/ 99 h 2188"/>
              <a:gd name="T34" fmla="*/ 190 w 1411"/>
              <a:gd name="T35" fmla="*/ 81 h 2188"/>
              <a:gd name="T36" fmla="*/ 199 w 1411"/>
              <a:gd name="T37" fmla="*/ 72 h 2188"/>
              <a:gd name="T38" fmla="*/ 398 w 1411"/>
              <a:gd name="T39" fmla="*/ 54 h 2188"/>
              <a:gd name="T40" fmla="*/ 443 w 1411"/>
              <a:gd name="T41" fmla="*/ 63 h 2188"/>
              <a:gd name="T42" fmla="*/ 516 w 1411"/>
              <a:gd name="T43" fmla="*/ 63 h 2188"/>
              <a:gd name="T44" fmla="*/ 660 w 1411"/>
              <a:gd name="T45" fmla="*/ 117 h 2188"/>
              <a:gd name="T46" fmla="*/ 814 w 1411"/>
              <a:gd name="T47" fmla="*/ 189 h 2188"/>
              <a:gd name="T48" fmla="*/ 976 w 1411"/>
              <a:gd name="T49" fmla="*/ 280 h 2188"/>
              <a:gd name="T50" fmla="*/ 976 w 1411"/>
              <a:gd name="T51" fmla="*/ 334 h 2188"/>
              <a:gd name="T52" fmla="*/ 995 w 1411"/>
              <a:gd name="T53" fmla="*/ 361 h 2188"/>
              <a:gd name="T54" fmla="*/ 1031 w 1411"/>
              <a:gd name="T55" fmla="*/ 361 h 2188"/>
              <a:gd name="T56" fmla="*/ 1148 w 1411"/>
              <a:gd name="T57" fmla="*/ 397 h 2188"/>
              <a:gd name="T58" fmla="*/ 1212 w 1411"/>
              <a:gd name="T59" fmla="*/ 416 h 2188"/>
              <a:gd name="T60" fmla="*/ 1401 w 1411"/>
              <a:gd name="T61" fmla="*/ 515 h 2188"/>
              <a:gd name="T62" fmla="*/ 1401 w 1411"/>
              <a:gd name="T63" fmla="*/ 569 h 2188"/>
              <a:gd name="T64" fmla="*/ 1311 w 1411"/>
              <a:gd name="T65" fmla="*/ 705 h 2188"/>
              <a:gd name="T66" fmla="*/ 1248 w 1411"/>
              <a:gd name="T67" fmla="*/ 876 h 2188"/>
              <a:gd name="T68" fmla="*/ 1248 w 1411"/>
              <a:gd name="T69" fmla="*/ 904 h 2188"/>
              <a:gd name="T70" fmla="*/ 1130 w 1411"/>
              <a:gd name="T71" fmla="*/ 1048 h 2188"/>
              <a:gd name="T72" fmla="*/ 1004 w 1411"/>
              <a:gd name="T73" fmla="*/ 1166 h 2188"/>
              <a:gd name="T74" fmla="*/ 940 w 1411"/>
              <a:gd name="T75" fmla="*/ 1265 h 2188"/>
              <a:gd name="T76" fmla="*/ 886 w 1411"/>
              <a:gd name="T77" fmla="*/ 1356 h 2188"/>
              <a:gd name="T78" fmla="*/ 805 w 1411"/>
              <a:gd name="T79" fmla="*/ 1410 h 2188"/>
              <a:gd name="T80" fmla="*/ 787 w 1411"/>
              <a:gd name="T81" fmla="*/ 1437 h 2188"/>
              <a:gd name="T82" fmla="*/ 732 w 1411"/>
              <a:gd name="T83" fmla="*/ 1545 h 2188"/>
              <a:gd name="T84" fmla="*/ 678 w 1411"/>
              <a:gd name="T85" fmla="*/ 1582 h 2188"/>
              <a:gd name="T86" fmla="*/ 633 w 1411"/>
              <a:gd name="T87" fmla="*/ 1618 h 2188"/>
              <a:gd name="T88" fmla="*/ 597 w 1411"/>
              <a:gd name="T89" fmla="*/ 1690 h 2188"/>
              <a:gd name="T90" fmla="*/ 579 w 1411"/>
              <a:gd name="T91" fmla="*/ 1780 h 2188"/>
              <a:gd name="T92" fmla="*/ 588 w 1411"/>
              <a:gd name="T93" fmla="*/ 1835 h 2188"/>
              <a:gd name="T94" fmla="*/ 597 w 1411"/>
              <a:gd name="T95" fmla="*/ 1925 h 2188"/>
              <a:gd name="T96" fmla="*/ 633 w 1411"/>
              <a:gd name="T97" fmla="*/ 2088 h 2188"/>
              <a:gd name="T98" fmla="*/ 651 w 1411"/>
              <a:gd name="T99" fmla="*/ 2106 h 2188"/>
              <a:gd name="T100" fmla="*/ 633 w 1411"/>
              <a:gd name="T101" fmla="*/ 2169 h 2188"/>
              <a:gd name="T102" fmla="*/ 407 w 1411"/>
              <a:gd name="T103" fmla="*/ 2061 h 2188"/>
              <a:gd name="T104" fmla="*/ 344 w 1411"/>
              <a:gd name="T105" fmla="*/ 1744 h 2188"/>
              <a:gd name="T106" fmla="*/ 316 w 1411"/>
              <a:gd name="T107" fmla="*/ 1545 h 2188"/>
              <a:gd name="T108" fmla="*/ 316 w 1411"/>
              <a:gd name="T109" fmla="*/ 1500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11" h="2188">
                <a:moveTo>
                  <a:pt x="316" y="1500"/>
                </a:moveTo>
                <a:lnTo>
                  <a:pt x="316" y="1500"/>
                </a:lnTo>
                <a:cubicBezTo>
                  <a:pt x="325" y="1455"/>
                  <a:pt x="335" y="1401"/>
                  <a:pt x="344" y="1337"/>
                </a:cubicBezTo>
                <a:cubicBezTo>
                  <a:pt x="371" y="1211"/>
                  <a:pt x="380" y="1075"/>
                  <a:pt x="371" y="940"/>
                </a:cubicBezTo>
                <a:cubicBezTo>
                  <a:pt x="362" y="922"/>
                  <a:pt x="353" y="904"/>
                  <a:pt x="335" y="895"/>
                </a:cubicBezTo>
                <a:cubicBezTo>
                  <a:pt x="299" y="867"/>
                  <a:pt x="253" y="849"/>
                  <a:pt x="217" y="822"/>
                </a:cubicBezTo>
                <a:cubicBezTo>
                  <a:pt x="190" y="804"/>
                  <a:pt x="172" y="777"/>
                  <a:pt x="154" y="750"/>
                </a:cubicBezTo>
                <a:cubicBezTo>
                  <a:pt x="127" y="705"/>
                  <a:pt x="109" y="650"/>
                  <a:pt x="82" y="614"/>
                </a:cubicBezTo>
                <a:cubicBezTo>
                  <a:pt x="72" y="587"/>
                  <a:pt x="54" y="569"/>
                  <a:pt x="36" y="560"/>
                </a:cubicBezTo>
                <a:cubicBezTo>
                  <a:pt x="0" y="533"/>
                  <a:pt x="0" y="506"/>
                  <a:pt x="27" y="470"/>
                </a:cubicBezTo>
                <a:cubicBezTo>
                  <a:pt x="36" y="452"/>
                  <a:pt x="45" y="433"/>
                  <a:pt x="45" y="406"/>
                </a:cubicBezTo>
                <a:cubicBezTo>
                  <a:pt x="45" y="370"/>
                  <a:pt x="54" y="343"/>
                  <a:pt x="91" y="325"/>
                </a:cubicBezTo>
                <a:cubicBezTo>
                  <a:pt x="109" y="316"/>
                  <a:pt x="136" y="298"/>
                  <a:pt x="136" y="280"/>
                </a:cubicBezTo>
                <a:cubicBezTo>
                  <a:pt x="145" y="244"/>
                  <a:pt x="136" y="208"/>
                  <a:pt x="136" y="162"/>
                </a:cubicBezTo>
                <a:cubicBezTo>
                  <a:pt x="136" y="153"/>
                  <a:pt x="118" y="144"/>
                  <a:pt x="100" y="135"/>
                </a:cubicBezTo>
                <a:cubicBezTo>
                  <a:pt x="100" y="126"/>
                  <a:pt x="91" y="126"/>
                  <a:pt x="91" y="117"/>
                </a:cubicBezTo>
                <a:cubicBezTo>
                  <a:pt x="100" y="108"/>
                  <a:pt x="109" y="99"/>
                  <a:pt x="109" y="99"/>
                </a:cubicBezTo>
                <a:cubicBezTo>
                  <a:pt x="145" y="117"/>
                  <a:pt x="172" y="99"/>
                  <a:pt x="190" y="81"/>
                </a:cubicBezTo>
                <a:cubicBezTo>
                  <a:pt x="190" y="72"/>
                  <a:pt x="199" y="72"/>
                  <a:pt x="199" y="72"/>
                </a:cubicBezTo>
                <a:cubicBezTo>
                  <a:pt x="299" y="0"/>
                  <a:pt x="289" y="0"/>
                  <a:pt x="398" y="54"/>
                </a:cubicBezTo>
                <a:cubicBezTo>
                  <a:pt x="407" y="63"/>
                  <a:pt x="425" y="63"/>
                  <a:pt x="443" y="63"/>
                </a:cubicBezTo>
                <a:cubicBezTo>
                  <a:pt x="470" y="63"/>
                  <a:pt x="497" y="63"/>
                  <a:pt x="516" y="63"/>
                </a:cubicBezTo>
                <a:cubicBezTo>
                  <a:pt x="579" y="45"/>
                  <a:pt x="624" y="63"/>
                  <a:pt x="660" y="117"/>
                </a:cubicBezTo>
                <a:cubicBezTo>
                  <a:pt x="696" y="171"/>
                  <a:pt x="750" y="189"/>
                  <a:pt x="814" y="189"/>
                </a:cubicBezTo>
                <a:cubicBezTo>
                  <a:pt x="895" y="180"/>
                  <a:pt x="940" y="225"/>
                  <a:pt x="976" y="280"/>
                </a:cubicBezTo>
                <a:cubicBezTo>
                  <a:pt x="995" y="298"/>
                  <a:pt x="995" y="316"/>
                  <a:pt x="976" y="334"/>
                </a:cubicBezTo>
                <a:cubicBezTo>
                  <a:pt x="967" y="352"/>
                  <a:pt x="967" y="361"/>
                  <a:pt x="995" y="361"/>
                </a:cubicBezTo>
                <a:cubicBezTo>
                  <a:pt x="1004" y="361"/>
                  <a:pt x="1013" y="370"/>
                  <a:pt x="1031" y="361"/>
                </a:cubicBezTo>
                <a:cubicBezTo>
                  <a:pt x="1076" y="361"/>
                  <a:pt x="1112" y="370"/>
                  <a:pt x="1148" y="397"/>
                </a:cubicBezTo>
                <a:cubicBezTo>
                  <a:pt x="1166" y="406"/>
                  <a:pt x="1193" y="416"/>
                  <a:pt x="1212" y="416"/>
                </a:cubicBezTo>
                <a:cubicBezTo>
                  <a:pt x="1293" y="424"/>
                  <a:pt x="1347" y="461"/>
                  <a:pt x="1401" y="515"/>
                </a:cubicBezTo>
                <a:cubicBezTo>
                  <a:pt x="1410" y="533"/>
                  <a:pt x="1410" y="560"/>
                  <a:pt x="1401" y="569"/>
                </a:cubicBezTo>
                <a:cubicBezTo>
                  <a:pt x="1374" y="623"/>
                  <a:pt x="1347" y="668"/>
                  <a:pt x="1311" y="705"/>
                </a:cubicBezTo>
                <a:cubicBezTo>
                  <a:pt x="1275" y="759"/>
                  <a:pt x="1257" y="813"/>
                  <a:pt x="1248" y="876"/>
                </a:cubicBezTo>
                <a:cubicBezTo>
                  <a:pt x="1248" y="886"/>
                  <a:pt x="1248" y="895"/>
                  <a:pt x="1248" y="904"/>
                </a:cubicBezTo>
                <a:cubicBezTo>
                  <a:pt x="1248" y="976"/>
                  <a:pt x="1212" y="1030"/>
                  <a:pt x="1130" y="1048"/>
                </a:cubicBezTo>
                <a:cubicBezTo>
                  <a:pt x="1076" y="1057"/>
                  <a:pt x="1031" y="1103"/>
                  <a:pt x="1004" y="1166"/>
                </a:cubicBezTo>
                <a:cubicBezTo>
                  <a:pt x="986" y="1202"/>
                  <a:pt x="958" y="1238"/>
                  <a:pt x="940" y="1265"/>
                </a:cubicBezTo>
                <a:cubicBezTo>
                  <a:pt x="922" y="1301"/>
                  <a:pt x="904" y="1328"/>
                  <a:pt x="886" y="1356"/>
                </a:cubicBezTo>
                <a:cubicBezTo>
                  <a:pt x="868" y="1383"/>
                  <a:pt x="841" y="1401"/>
                  <a:pt x="805" y="1410"/>
                </a:cubicBezTo>
                <a:cubicBezTo>
                  <a:pt x="787" y="1410"/>
                  <a:pt x="778" y="1419"/>
                  <a:pt x="787" y="1437"/>
                </a:cubicBezTo>
                <a:cubicBezTo>
                  <a:pt x="814" y="1500"/>
                  <a:pt x="796" y="1527"/>
                  <a:pt x="732" y="1545"/>
                </a:cubicBezTo>
                <a:cubicBezTo>
                  <a:pt x="714" y="1545"/>
                  <a:pt x="696" y="1563"/>
                  <a:pt x="678" y="1582"/>
                </a:cubicBezTo>
                <a:cubicBezTo>
                  <a:pt x="660" y="1591"/>
                  <a:pt x="651" y="1609"/>
                  <a:pt x="633" y="1618"/>
                </a:cubicBezTo>
                <a:cubicBezTo>
                  <a:pt x="597" y="1636"/>
                  <a:pt x="588" y="1654"/>
                  <a:pt x="597" y="1690"/>
                </a:cubicBezTo>
                <a:cubicBezTo>
                  <a:pt x="606" y="1717"/>
                  <a:pt x="606" y="1753"/>
                  <a:pt x="579" y="1780"/>
                </a:cubicBezTo>
                <a:cubicBezTo>
                  <a:pt x="570" y="1799"/>
                  <a:pt x="570" y="1816"/>
                  <a:pt x="588" y="1835"/>
                </a:cubicBezTo>
                <a:cubicBezTo>
                  <a:pt x="624" y="1871"/>
                  <a:pt x="624" y="1880"/>
                  <a:pt x="597" y="1925"/>
                </a:cubicBezTo>
                <a:cubicBezTo>
                  <a:pt x="552" y="1997"/>
                  <a:pt x="561" y="2043"/>
                  <a:pt x="633" y="2088"/>
                </a:cubicBezTo>
                <a:cubicBezTo>
                  <a:pt x="633" y="2097"/>
                  <a:pt x="642" y="2106"/>
                  <a:pt x="651" y="2106"/>
                </a:cubicBezTo>
                <a:cubicBezTo>
                  <a:pt x="669" y="2133"/>
                  <a:pt x="660" y="2160"/>
                  <a:pt x="633" y="2169"/>
                </a:cubicBezTo>
                <a:cubicBezTo>
                  <a:pt x="552" y="2187"/>
                  <a:pt x="443" y="2133"/>
                  <a:pt x="407" y="2061"/>
                </a:cubicBezTo>
                <a:cubicBezTo>
                  <a:pt x="371" y="1961"/>
                  <a:pt x="344" y="1862"/>
                  <a:pt x="344" y="1744"/>
                </a:cubicBezTo>
                <a:cubicBezTo>
                  <a:pt x="344" y="1681"/>
                  <a:pt x="325" y="1609"/>
                  <a:pt x="316" y="1545"/>
                </a:cubicBezTo>
                <a:cubicBezTo>
                  <a:pt x="316" y="1536"/>
                  <a:pt x="316" y="1518"/>
                  <a:pt x="316" y="1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8">
            <a:extLst>
              <a:ext uri="{FF2B5EF4-FFF2-40B4-BE49-F238E27FC236}">
                <a16:creationId xmlns:a16="http://schemas.microsoft.com/office/drawing/2014/main" id="{9B7C820D-ADF1-EC47-B0E1-D7E31BFA3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5591" y="7838488"/>
            <a:ext cx="1177283" cy="942692"/>
          </a:xfrm>
          <a:custGeom>
            <a:avLst/>
            <a:gdLst>
              <a:gd name="T0" fmla="*/ 678 w 1194"/>
              <a:gd name="T1" fmla="*/ 723 h 959"/>
              <a:gd name="T2" fmla="*/ 678 w 1194"/>
              <a:gd name="T3" fmla="*/ 723 h 959"/>
              <a:gd name="T4" fmla="*/ 642 w 1194"/>
              <a:gd name="T5" fmla="*/ 759 h 959"/>
              <a:gd name="T6" fmla="*/ 588 w 1194"/>
              <a:gd name="T7" fmla="*/ 741 h 959"/>
              <a:gd name="T8" fmla="*/ 588 w 1194"/>
              <a:gd name="T9" fmla="*/ 714 h 959"/>
              <a:gd name="T10" fmla="*/ 515 w 1194"/>
              <a:gd name="T11" fmla="*/ 651 h 959"/>
              <a:gd name="T12" fmla="*/ 298 w 1194"/>
              <a:gd name="T13" fmla="*/ 696 h 959"/>
              <a:gd name="T14" fmla="*/ 109 w 1194"/>
              <a:gd name="T15" fmla="*/ 750 h 959"/>
              <a:gd name="T16" fmla="*/ 27 w 1194"/>
              <a:gd name="T17" fmla="*/ 732 h 959"/>
              <a:gd name="T18" fmla="*/ 27 w 1194"/>
              <a:gd name="T19" fmla="*/ 651 h 959"/>
              <a:gd name="T20" fmla="*/ 45 w 1194"/>
              <a:gd name="T21" fmla="*/ 587 h 959"/>
              <a:gd name="T22" fmla="*/ 27 w 1194"/>
              <a:gd name="T23" fmla="*/ 452 h 959"/>
              <a:gd name="T24" fmla="*/ 154 w 1194"/>
              <a:gd name="T25" fmla="*/ 271 h 959"/>
              <a:gd name="T26" fmla="*/ 199 w 1194"/>
              <a:gd name="T27" fmla="*/ 262 h 959"/>
              <a:gd name="T28" fmla="*/ 298 w 1194"/>
              <a:gd name="T29" fmla="*/ 190 h 959"/>
              <a:gd name="T30" fmla="*/ 344 w 1194"/>
              <a:gd name="T31" fmla="*/ 153 h 959"/>
              <a:gd name="T32" fmla="*/ 380 w 1194"/>
              <a:gd name="T33" fmla="*/ 126 h 959"/>
              <a:gd name="T34" fmla="*/ 515 w 1194"/>
              <a:gd name="T35" fmla="*/ 72 h 959"/>
              <a:gd name="T36" fmla="*/ 552 w 1194"/>
              <a:gd name="T37" fmla="*/ 54 h 959"/>
              <a:gd name="T38" fmla="*/ 669 w 1194"/>
              <a:gd name="T39" fmla="*/ 9 h 959"/>
              <a:gd name="T40" fmla="*/ 723 w 1194"/>
              <a:gd name="T41" fmla="*/ 0 h 959"/>
              <a:gd name="T42" fmla="*/ 760 w 1194"/>
              <a:gd name="T43" fmla="*/ 9 h 959"/>
              <a:gd name="T44" fmla="*/ 751 w 1194"/>
              <a:gd name="T45" fmla="*/ 54 h 959"/>
              <a:gd name="T46" fmla="*/ 732 w 1194"/>
              <a:gd name="T47" fmla="*/ 63 h 959"/>
              <a:gd name="T48" fmla="*/ 723 w 1194"/>
              <a:gd name="T49" fmla="*/ 117 h 959"/>
              <a:gd name="T50" fmla="*/ 832 w 1194"/>
              <a:gd name="T51" fmla="*/ 181 h 959"/>
              <a:gd name="T52" fmla="*/ 877 w 1194"/>
              <a:gd name="T53" fmla="*/ 172 h 959"/>
              <a:gd name="T54" fmla="*/ 895 w 1194"/>
              <a:gd name="T55" fmla="*/ 99 h 959"/>
              <a:gd name="T56" fmla="*/ 913 w 1194"/>
              <a:gd name="T57" fmla="*/ 18 h 959"/>
              <a:gd name="T58" fmla="*/ 940 w 1194"/>
              <a:gd name="T59" fmla="*/ 0 h 959"/>
              <a:gd name="T60" fmla="*/ 959 w 1194"/>
              <a:gd name="T61" fmla="*/ 18 h 959"/>
              <a:gd name="T62" fmla="*/ 995 w 1194"/>
              <a:gd name="T63" fmla="*/ 99 h 959"/>
              <a:gd name="T64" fmla="*/ 1013 w 1194"/>
              <a:gd name="T65" fmla="*/ 172 h 959"/>
              <a:gd name="T66" fmla="*/ 1067 w 1194"/>
              <a:gd name="T67" fmla="*/ 271 h 959"/>
              <a:gd name="T68" fmla="*/ 1184 w 1194"/>
              <a:gd name="T69" fmla="*/ 443 h 959"/>
              <a:gd name="T70" fmla="*/ 1176 w 1194"/>
              <a:gd name="T71" fmla="*/ 587 h 959"/>
              <a:gd name="T72" fmla="*/ 1121 w 1194"/>
              <a:gd name="T73" fmla="*/ 723 h 959"/>
              <a:gd name="T74" fmla="*/ 1004 w 1194"/>
              <a:gd name="T75" fmla="*/ 895 h 959"/>
              <a:gd name="T76" fmla="*/ 868 w 1194"/>
              <a:gd name="T77" fmla="*/ 958 h 959"/>
              <a:gd name="T78" fmla="*/ 696 w 1194"/>
              <a:gd name="T79" fmla="*/ 859 h 959"/>
              <a:gd name="T80" fmla="*/ 678 w 1194"/>
              <a:gd name="T81" fmla="*/ 759 h 959"/>
              <a:gd name="T82" fmla="*/ 678 w 1194"/>
              <a:gd name="T83" fmla="*/ 723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94" h="959">
                <a:moveTo>
                  <a:pt x="678" y="723"/>
                </a:moveTo>
                <a:lnTo>
                  <a:pt x="678" y="723"/>
                </a:lnTo>
                <a:cubicBezTo>
                  <a:pt x="660" y="741"/>
                  <a:pt x="651" y="750"/>
                  <a:pt x="642" y="759"/>
                </a:cubicBezTo>
                <a:cubicBezTo>
                  <a:pt x="615" y="777"/>
                  <a:pt x="597" y="768"/>
                  <a:pt x="588" y="741"/>
                </a:cubicBezTo>
                <a:cubicBezTo>
                  <a:pt x="588" y="732"/>
                  <a:pt x="588" y="723"/>
                  <a:pt x="588" y="714"/>
                </a:cubicBezTo>
                <a:cubicBezTo>
                  <a:pt x="579" y="669"/>
                  <a:pt x="561" y="660"/>
                  <a:pt x="515" y="651"/>
                </a:cubicBezTo>
                <a:cubicBezTo>
                  <a:pt x="443" y="651"/>
                  <a:pt x="371" y="669"/>
                  <a:pt x="298" y="696"/>
                </a:cubicBezTo>
                <a:cubicBezTo>
                  <a:pt x="235" y="723"/>
                  <a:pt x="172" y="732"/>
                  <a:pt x="109" y="750"/>
                </a:cubicBezTo>
                <a:cubicBezTo>
                  <a:pt x="81" y="759"/>
                  <a:pt x="55" y="750"/>
                  <a:pt x="27" y="732"/>
                </a:cubicBezTo>
                <a:cubicBezTo>
                  <a:pt x="0" y="705"/>
                  <a:pt x="0" y="687"/>
                  <a:pt x="27" y="651"/>
                </a:cubicBezTo>
                <a:cubicBezTo>
                  <a:pt x="45" y="632"/>
                  <a:pt x="45" y="614"/>
                  <a:pt x="45" y="587"/>
                </a:cubicBezTo>
                <a:cubicBezTo>
                  <a:pt x="36" y="542"/>
                  <a:pt x="27" y="497"/>
                  <a:pt x="27" y="452"/>
                </a:cubicBezTo>
                <a:cubicBezTo>
                  <a:pt x="18" y="352"/>
                  <a:pt x="45" y="289"/>
                  <a:pt x="154" y="271"/>
                </a:cubicBezTo>
                <a:cubicBezTo>
                  <a:pt x="163" y="271"/>
                  <a:pt x="181" y="262"/>
                  <a:pt x="199" y="262"/>
                </a:cubicBezTo>
                <a:cubicBezTo>
                  <a:pt x="244" y="253"/>
                  <a:pt x="280" y="235"/>
                  <a:pt x="298" y="190"/>
                </a:cubicBezTo>
                <a:cubicBezTo>
                  <a:pt x="308" y="172"/>
                  <a:pt x="335" y="162"/>
                  <a:pt x="344" y="153"/>
                </a:cubicBezTo>
                <a:cubicBezTo>
                  <a:pt x="362" y="144"/>
                  <a:pt x="371" y="135"/>
                  <a:pt x="380" y="126"/>
                </a:cubicBezTo>
                <a:cubicBezTo>
                  <a:pt x="416" y="90"/>
                  <a:pt x="452" y="54"/>
                  <a:pt x="515" y="72"/>
                </a:cubicBezTo>
                <a:cubicBezTo>
                  <a:pt x="525" y="72"/>
                  <a:pt x="543" y="63"/>
                  <a:pt x="552" y="54"/>
                </a:cubicBezTo>
                <a:cubicBezTo>
                  <a:pt x="588" y="27"/>
                  <a:pt x="624" y="9"/>
                  <a:pt x="669" y="9"/>
                </a:cubicBezTo>
                <a:cubicBezTo>
                  <a:pt x="687" y="9"/>
                  <a:pt x="705" y="0"/>
                  <a:pt x="723" y="0"/>
                </a:cubicBezTo>
                <a:cubicBezTo>
                  <a:pt x="742" y="0"/>
                  <a:pt x="751" y="9"/>
                  <a:pt x="760" y="9"/>
                </a:cubicBezTo>
                <a:cubicBezTo>
                  <a:pt x="760" y="27"/>
                  <a:pt x="751" y="36"/>
                  <a:pt x="751" y="54"/>
                </a:cubicBezTo>
                <a:cubicBezTo>
                  <a:pt x="742" y="54"/>
                  <a:pt x="742" y="54"/>
                  <a:pt x="732" y="63"/>
                </a:cubicBezTo>
                <a:cubicBezTo>
                  <a:pt x="705" y="81"/>
                  <a:pt x="705" y="99"/>
                  <a:pt x="723" y="117"/>
                </a:cubicBezTo>
                <a:cubicBezTo>
                  <a:pt x="760" y="135"/>
                  <a:pt x="796" y="162"/>
                  <a:pt x="832" y="181"/>
                </a:cubicBezTo>
                <a:cubicBezTo>
                  <a:pt x="850" y="190"/>
                  <a:pt x="868" y="190"/>
                  <a:pt x="877" y="172"/>
                </a:cubicBezTo>
                <a:cubicBezTo>
                  <a:pt x="886" y="144"/>
                  <a:pt x="886" y="126"/>
                  <a:pt x="895" y="99"/>
                </a:cubicBezTo>
                <a:cubicBezTo>
                  <a:pt x="904" y="72"/>
                  <a:pt x="904" y="45"/>
                  <a:pt x="913" y="18"/>
                </a:cubicBezTo>
                <a:cubicBezTo>
                  <a:pt x="913" y="9"/>
                  <a:pt x="931" y="9"/>
                  <a:pt x="940" y="0"/>
                </a:cubicBezTo>
                <a:cubicBezTo>
                  <a:pt x="940" y="9"/>
                  <a:pt x="949" y="9"/>
                  <a:pt x="959" y="18"/>
                </a:cubicBezTo>
                <a:cubicBezTo>
                  <a:pt x="968" y="45"/>
                  <a:pt x="985" y="72"/>
                  <a:pt x="995" y="99"/>
                </a:cubicBezTo>
                <a:cubicBezTo>
                  <a:pt x="1004" y="126"/>
                  <a:pt x="1013" y="144"/>
                  <a:pt x="1013" y="172"/>
                </a:cubicBezTo>
                <a:cubicBezTo>
                  <a:pt x="1022" y="208"/>
                  <a:pt x="1040" y="244"/>
                  <a:pt x="1067" y="271"/>
                </a:cubicBezTo>
                <a:cubicBezTo>
                  <a:pt x="1112" y="325"/>
                  <a:pt x="1157" y="379"/>
                  <a:pt x="1184" y="443"/>
                </a:cubicBezTo>
                <a:cubicBezTo>
                  <a:pt x="1193" y="488"/>
                  <a:pt x="1184" y="542"/>
                  <a:pt x="1176" y="587"/>
                </a:cubicBezTo>
                <a:cubicBezTo>
                  <a:pt x="1176" y="632"/>
                  <a:pt x="1148" y="678"/>
                  <a:pt x="1121" y="723"/>
                </a:cubicBezTo>
                <a:cubicBezTo>
                  <a:pt x="1076" y="777"/>
                  <a:pt x="1049" y="840"/>
                  <a:pt x="1004" y="895"/>
                </a:cubicBezTo>
                <a:cubicBezTo>
                  <a:pt x="976" y="940"/>
                  <a:pt x="931" y="958"/>
                  <a:pt x="868" y="958"/>
                </a:cubicBezTo>
                <a:cubicBezTo>
                  <a:pt x="796" y="949"/>
                  <a:pt x="732" y="922"/>
                  <a:pt x="696" y="859"/>
                </a:cubicBezTo>
                <a:cubicBezTo>
                  <a:pt x="678" y="822"/>
                  <a:pt x="660" y="795"/>
                  <a:pt x="678" y="759"/>
                </a:cubicBezTo>
                <a:cubicBezTo>
                  <a:pt x="678" y="750"/>
                  <a:pt x="678" y="741"/>
                  <a:pt x="678" y="7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0">
            <a:extLst>
              <a:ext uri="{FF2B5EF4-FFF2-40B4-BE49-F238E27FC236}">
                <a16:creationId xmlns:a16="http://schemas.microsoft.com/office/drawing/2014/main" id="{A717B3C0-5FD0-BC40-84BF-10FBF2D45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239" y="4606395"/>
            <a:ext cx="347537" cy="421387"/>
          </a:xfrm>
          <a:custGeom>
            <a:avLst/>
            <a:gdLst>
              <a:gd name="T0" fmla="*/ 0 w 353"/>
              <a:gd name="T1" fmla="*/ 326 h 426"/>
              <a:gd name="T2" fmla="*/ 0 w 353"/>
              <a:gd name="T3" fmla="*/ 326 h 426"/>
              <a:gd name="T4" fmla="*/ 18 w 353"/>
              <a:gd name="T5" fmla="*/ 281 h 426"/>
              <a:gd name="T6" fmla="*/ 72 w 353"/>
              <a:gd name="T7" fmla="*/ 136 h 426"/>
              <a:gd name="T8" fmla="*/ 90 w 353"/>
              <a:gd name="T9" fmla="*/ 100 h 426"/>
              <a:gd name="T10" fmla="*/ 189 w 353"/>
              <a:gd name="T11" fmla="*/ 55 h 426"/>
              <a:gd name="T12" fmla="*/ 280 w 353"/>
              <a:gd name="T13" fmla="*/ 9 h 426"/>
              <a:gd name="T14" fmla="*/ 334 w 353"/>
              <a:gd name="T15" fmla="*/ 27 h 426"/>
              <a:gd name="T16" fmla="*/ 316 w 353"/>
              <a:gd name="T17" fmla="*/ 73 h 426"/>
              <a:gd name="T18" fmla="*/ 171 w 353"/>
              <a:gd name="T19" fmla="*/ 163 h 426"/>
              <a:gd name="T20" fmla="*/ 81 w 353"/>
              <a:gd name="T21" fmla="*/ 326 h 426"/>
              <a:gd name="T22" fmla="*/ 90 w 353"/>
              <a:gd name="T23" fmla="*/ 398 h 426"/>
              <a:gd name="T24" fmla="*/ 99 w 353"/>
              <a:gd name="T25" fmla="*/ 416 h 426"/>
              <a:gd name="T26" fmla="*/ 72 w 353"/>
              <a:gd name="T27" fmla="*/ 416 h 426"/>
              <a:gd name="T28" fmla="*/ 0 w 353"/>
              <a:gd name="T29" fmla="*/ 326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" h="426">
                <a:moveTo>
                  <a:pt x="0" y="326"/>
                </a:moveTo>
                <a:lnTo>
                  <a:pt x="0" y="326"/>
                </a:lnTo>
                <a:cubicBezTo>
                  <a:pt x="0" y="317"/>
                  <a:pt x="9" y="299"/>
                  <a:pt x="18" y="281"/>
                </a:cubicBezTo>
                <a:cubicBezTo>
                  <a:pt x="36" y="226"/>
                  <a:pt x="54" y="181"/>
                  <a:pt x="72" y="136"/>
                </a:cubicBezTo>
                <a:cubicBezTo>
                  <a:pt x="72" y="118"/>
                  <a:pt x="81" y="109"/>
                  <a:pt x="90" y="100"/>
                </a:cubicBezTo>
                <a:cubicBezTo>
                  <a:pt x="126" y="82"/>
                  <a:pt x="153" y="64"/>
                  <a:pt x="189" y="55"/>
                </a:cubicBezTo>
                <a:cubicBezTo>
                  <a:pt x="217" y="45"/>
                  <a:pt x="253" y="36"/>
                  <a:pt x="280" y="9"/>
                </a:cubicBezTo>
                <a:cubicBezTo>
                  <a:pt x="298" y="0"/>
                  <a:pt x="325" y="9"/>
                  <a:pt x="334" y="27"/>
                </a:cubicBezTo>
                <a:cubicBezTo>
                  <a:pt x="352" y="55"/>
                  <a:pt x="334" y="73"/>
                  <a:pt x="316" y="73"/>
                </a:cubicBezTo>
                <a:cubicBezTo>
                  <a:pt x="262" y="100"/>
                  <a:pt x="217" y="127"/>
                  <a:pt x="171" y="163"/>
                </a:cubicBezTo>
                <a:cubicBezTo>
                  <a:pt x="117" y="199"/>
                  <a:pt x="99" y="262"/>
                  <a:pt x="81" y="326"/>
                </a:cubicBezTo>
                <a:cubicBezTo>
                  <a:pt x="72" y="344"/>
                  <a:pt x="90" y="371"/>
                  <a:pt x="90" y="398"/>
                </a:cubicBezTo>
                <a:cubicBezTo>
                  <a:pt x="99" y="398"/>
                  <a:pt x="99" y="407"/>
                  <a:pt x="99" y="416"/>
                </a:cubicBezTo>
                <a:cubicBezTo>
                  <a:pt x="90" y="416"/>
                  <a:pt x="81" y="425"/>
                  <a:pt x="72" y="416"/>
                </a:cubicBezTo>
                <a:cubicBezTo>
                  <a:pt x="36" y="407"/>
                  <a:pt x="0" y="362"/>
                  <a:pt x="0" y="3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1">
            <a:extLst>
              <a:ext uri="{FF2B5EF4-FFF2-40B4-BE49-F238E27FC236}">
                <a16:creationId xmlns:a16="http://schemas.microsoft.com/office/drawing/2014/main" id="{A27721B4-90AA-BE4A-A68B-756C8415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3373" y="7508328"/>
            <a:ext cx="312783" cy="251964"/>
          </a:xfrm>
          <a:custGeom>
            <a:avLst/>
            <a:gdLst>
              <a:gd name="T0" fmla="*/ 316 w 317"/>
              <a:gd name="T1" fmla="*/ 163 h 254"/>
              <a:gd name="T2" fmla="*/ 316 w 317"/>
              <a:gd name="T3" fmla="*/ 163 h 254"/>
              <a:gd name="T4" fmla="*/ 316 w 317"/>
              <a:gd name="T5" fmla="*/ 226 h 254"/>
              <a:gd name="T6" fmla="*/ 289 w 317"/>
              <a:gd name="T7" fmla="*/ 244 h 254"/>
              <a:gd name="T8" fmla="*/ 226 w 317"/>
              <a:gd name="T9" fmla="*/ 190 h 254"/>
              <a:gd name="T10" fmla="*/ 199 w 317"/>
              <a:gd name="T11" fmla="*/ 172 h 254"/>
              <a:gd name="T12" fmla="*/ 126 w 317"/>
              <a:gd name="T13" fmla="*/ 136 h 254"/>
              <a:gd name="T14" fmla="*/ 36 w 317"/>
              <a:gd name="T15" fmla="*/ 73 h 254"/>
              <a:gd name="T16" fmla="*/ 27 w 317"/>
              <a:gd name="T17" fmla="*/ 54 h 254"/>
              <a:gd name="T18" fmla="*/ 27 w 317"/>
              <a:gd name="T19" fmla="*/ 18 h 254"/>
              <a:gd name="T20" fmla="*/ 117 w 317"/>
              <a:gd name="T21" fmla="*/ 45 h 254"/>
              <a:gd name="T22" fmla="*/ 172 w 317"/>
              <a:gd name="T23" fmla="*/ 63 h 254"/>
              <a:gd name="T24" fmla="*/ 217 w 317"/>
              <a:gd name="T25" fmla="*/ 45 h 254"/>
              <a:gd name="T26" fmla="*/ 244 w 317"/>
              <a:gd name="T27" fmla="*/ 54 h 254"/>
              <a:gd name="T28" fmla="*/ 316 w 317"/>
              <a:gd name="T29" fmla="*/ 136 h 254"/>
              <a:gd name="T30" fmla="*/ 316 w 317"/>
              <a:gd name="T31" fmla="*/ 16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7" h="254">
                <a:moveTo>
                  <a:pt x="316" y="163"/>
                </a:moveTo>
                <a:lnTo>
                  <a:pt x="316" y="163"/>
                </a:lnTo>
                <a:cubicBezTo>
                  <a:pt x="316" y="181"/>
                  <a:pt x="316" y="208"/>
                  <a:pt x="316" y="226"/>
                </a:cubicBezTo>
                <a:cubicBezTo>
                  <a:pt x="316" y="244"/>
                  <a:pt x="307" y="253"/>
                  <a:pt x="289" y="244"/>
                </a:cubicBezTo>
                <a:cubicBezTo>
                  <a:pt x="253" y="244"/>
                  <a:pt x="226" y="244"/>
                  <a:pt x="226" y="190"/>
                </a:cubicBezTo>
                <a:cubicBezTo>
                  <a:pt x="226" y="190"/>
                  <a:pt x="208" y="172"/>
                  <a:pt x="199" y="172"/>
                </a:cubicBezTo>
                <a:cubicBezTo>
                  <a:pt x="180" y="154"/>
                  <a:pt x="154" y="154"/>
                  <a:pt x="126" y="136"/>
                </a:cubicBezTo>
                <a:cubicBezTo>
                  <a:pt x="90" y="127"/>
                  <a:pt x="36" y="127"/>
                  <a:pt x="36" y="73"/>
                </a:cubicBezTo>
                <a:cubicBezTo>
                  <a:pt x="36" y="63"/>
                  <a:pt x="27" y="54"/>
                  <a:pt x="27" y="54"/>
                </a:cubicBezTo>
                <a:cubicBezTo>
                  <a:pt x="0" y="37"/>
                  <a:pt x="9" y="27"/>
                  <a:pt x="27" y="18"/>
                </a:cubicBezTo>
                <a:cubicBezTo>
                  <a:pt x="72" y="0"/>
                  <a:pt x="99" y="9"/>
                  <a:pt x="117" y="45"/>
                </a:cubicBezTo>
                <a:cubicBezTo>
                  <a:pt x="135" y="91"/>
                  <a:pt x="135" y="82"/>
                  <a:pt x="172" y="63"/>
                </a:cubicBezTo>
                <a:cubicBezTo>
                  <a:pt x="190" y="54"/>
                  <a:pt x="208" y="45"/>
                  <a:pt x="217" y="45"/>
                </a:cubicBezTo>
                <a:cubicBezTo>
                  <a:pt x="226" y="45"/>
                  <a:pt x="235" y="45"/>
                  <a:pt x="244" y="54"/>
                </a:cubicBezTo>
                <a:cubicBezTo>
                  <a:pt x="316" y="63"/>
                  <a:pt x="316" y="63"/>
                  <a:pt x="316" y="136"/>
                </a:cubicBezTo>
                <a:cubicBezTo>
                  <a:pt x="316" y="145"/>
                  <a:pt x="316" y="154"/>
                  <a:pt x="316" y="16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2">
            <a:extLst>
              <a:ext uri="{FF2B5EF4-FFF2-40B4-BE49-F238E27FC236}">
                <a16:creationId xmlns:a16="http://schemas.microsoft.com/office/drawing/2014/main" id="{D141518A-C175-8E46-8533-8A11CD62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839" y="6843663"/>
            <a:ext cx="677697" cy="186802"/>
          </a:xfrm>
          <a:custGeom>
            <a:avLst/>
            <a:gdLst>
              <a:gd name="T0" fmla="*/ 687 w 688"/>
              <a:gd name="T1" fmla="*/ 190 h 191"/>
              <a:gd name="T2" fmla="*/ 687 w 688"/>
              <a:gd name="T3" fmla="*/ 190 h 191"/>
              <a:gd name="T4" fmla="*/ 660 w 688"/>
              <a:gd name="T5" fmla="*/ 181 h 191"/>
              <a:gd name="T6" fmla="*/ 479 w 688"/>
              <a:gd name="T7" fmla="*/ 163 h 191"/>
              <a:gd name="T8" fmla="*/ 380 w 688"/>
              <a:gd name="T9" fmla="*/ 172 h 191"/>
              <a:gd name="T10" fmla="*/ 289 w 688"/>
              <a:gd name="T11" fmla="*/ 136 h 191"/>
              <a:gd name="T12" fmla="*/ 208 w 688"/>
              <a:gd name="T13" fmla="*/ 100 h 191"/>
              <a:gd name="T14" fmla="*/ 145 w 688"/>
              <a:gd name="T15" fmla="*/ 64 h 191"/>
              <a:gd name="T16" fmla="*/ 45 w 688"/>
              <a:gd name="T17" fmla="*/ 36 h 191"/>
              <a:gd name="T18" fmla="*/ 18 w 688"/>
              <a:gd name="T19" fmla="*/ 45 h 191"/>
              <a:gd name="T20" fmla="*/ 0 w 688"/>
              <a:gd name="T21" fmla="*/ 27 h 191"/>
              <a:gd name="T22" fmla="*/ 9 w 688"/>
              <a:gd name="T23" fmla="*/ 9 h 191"/>
              <a:gd name="T24" fmla="*/ 45 w 688"/>
              <a:gd name="T25" fmla="*/ 0 h 191"/>
              <a:gd name="T26" fmla="*/ 208 w 688"/>
              <a:gd name="T27" fmla="*/ 45 h 191"/>
              <a:gd name="T28" fmla="*/ 407 w 688"/>
              <a:gd name="T29" fmla="*/ 100 h 191"/>
              <a:gd name="T30" fmla="*/ 651 w 688"/>
              <a:gd name="T31" fmla="*/ 154 h 191"/>
              <a:gd name="T32" fmla="*/ 687 w 688"/>
              <a:gd name="T33" fmla="*/ 181 h 191"/>
              <a:gd name="T34" fmla="*/ 687 w 688"/>
              <a:gd name="T3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8" h="191">
                <a:moveTo>
                  <a:pt x="687" y="190"/>
                </a:moveTo>
                <a:lnTo>
                  <a:pt x="687" y="190"/>
                </a:lnTo>
                <a:cubicBezTo>
                  <a:pt x="678" y="190"/>
                  <a:pt x="669" y="190"/>
                  <a:pt x="660" y="181"/>
                </a:cubicBezTo>
                <a:cubicBezTo>
                  <a:pt x="597" y="163"/>
                  <a:pt x="542" y="154"/>
                  <a:pt x="479" y="163"/>
                </a:cubicBezTo>
                <a:cubicBezTo>
                  <a:pt x="443" y="163"/>
                  <a:pt x="416" y="172"/>
                  <a:pt x="380" y="172"/>
                </a:cubicBezTo>
                <a:cubicBezTo>
                  <a:pt x="353" y="163"/>
                  <a:pt x="316" y="154"/>
                  <a:pt x="289" y="136"/>
                </a:cubicBezTo>
                <a:cubicBezTo>
                  <a:pt x="262" y="127"/>
                  <a:pt x="235" y="118"/>
                  <a:pt x="208" y="100"/>
                </a:cubicBezTo>
                <a:cubicBezTo>
                  <a:pt x="190" y="91"/>
                  <a:pt x="163" y="82"/>
                  <a:pt x="145" y="64"/>
                </a:cubicBezTo>
                <a:cubicBezTo>
                  <a:pt x="117" y="36"/>
                  <a:pt x="81" y="36"/>
                  <a:pt x="45" y="36"/>
                </a:cubicBezTo>
                <a:cubicBezTo>
                  <a:pt x="36" y="45"/>
                  <a:pt x="27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9"/>
                  <a:pt x="9" y="9"/>
                </a:cubicBezTo>
                <a:cubicBezTo>
                  <a:pt x="18" y="0"/>
                  <a:pt x="36" y="0"/>
                  <a:pt x="45" y="0"/>
                </a:cubicBezTo>
                <a:cubicBezTo>
                  <a:pt x="99" y="0"/>
                  <a:pt x="163" y="9"/>
                  <a:pt x="208" y="45"/>
                </a:cubicBezTo>
                <a:cubicBezTo>
                  <a:pt x="271" y="82"/>
                  <a:pt x="334" y="109"/>
                  <a:pt x="407" y="100"/>
                </a:cubicBezTo>
                <a:cubicBezTo>
                  <a:pt x="497" y="91"/>
                  <a:pt x="578" y="118"/>
                  <a:pt x="651" y="154"/>
                </a:cubicBezTo>
                <a:cubicBezTo>
                  <a:pt x="669" y="163"/>
                  <a:pt x="678" y="172"/>
                  <a:pt x="687" y="181"/>
                </a:cubicBezTo>
                <a:cubicBezTo>
                  <a:pt x="687" y="190"/>
                  <a:pt x="687" y="190"/>
                  <a:pt x="687" y="19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3">
            <a:extLst>
              <a:ext uri="{FF2B5EF4-FFF2-40B4-BE49-F238E27FC236}">
                <a16:creationId xmlns:a16="http://schemas.microsoft.com/office/drawing/2014/main" id="{4226DB2C-CF90-D840-A890-583D8033E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4075" y="5666383"/>
            <a:ext cx="212865" cy="347537"/>
          </a:xfrm>
          <a:custGeom>
            <a:avLst/>
            <a:gdLst>
              <a:gd name="T0" fmla="*/ 9 w 218"/>
              <a:gd name="T1" fmla="*/ 343 h 354"/>
              <a:gd name="T2" fmla="*/ 9 w 218"/>
              <a:gd name="T3" fmla="*/ 343 h 354"/>
              <a:gd name="T4" fmla="*/ 90 w 218"/>
              <a:gd name="T5" fmla="*/ 289 h 354"/>
              <a:gd name="T6" fmla="*/ 54 w 218"/>
              <a:gd name="T7" fmla="*/ 280 h 354"/>
              <a:gd name="T8" fmla="*/ 63 w 218"/>
              <a:gd name="T9" fmla="*/ 217 h 354"/>
              <a:gd name="T10" fmla="*/ 90 w 218"/>
              <a:gd name="T11" fmla="*/ 199 h 354"/>
              <a:gd name="T12" fmla="*/ 54 w 218"/>
              <a:gd name="T13" fmla="*/ 154 h 354"/>
              <a:gd name="T14" fmla="*/ 36 w 218"/>
              <a:gd name="T15" fmla="*/ 126 h 354"/>
              <a:gd name="T16" fmla="*/ 18 w 218"/>
              <a:gd name="T17" fmla="*/ 90 h 354"/>
              <a:gd name="T18" fmla="*/ 63 w 218"/>
              <a:gd name="T19" fmla="*/ 0 h 354"/>
              <a:gd name="T20" fmla="*/ 90 w 218"/>
              <a:gd name="T21" fmla="*/ 18 h 354"/>
              <a:gd name="T22" fmla="*/ 90 w 218"/>
              <a:gd name="T23" fmla="*/ 27 h 354"/>
              <a:gd name="T24" fmla="*/ 99 w 218"/>
              <a:gd name="T25" fmla="*/ 100 h 354"/>
              <a:gd name="T26" fmla="*/ 181 w 218"/>
              <a:gd name="T27" fmla="*/ 208 h 354"/>
              <a:gd name="T28" fmla="*/ 181 w 218"/>
              <a:gd name="T29" fmla="*/ 217 h 354"/>
              <a:gd name="T30" fmla="*/ 217 w 218"/>
              <a:gd name="T31" fmla="*/ 244 h 354"/>
              <a:gd name="T32" fmla="*/ 181 w 218"/>
              <a:gd name="T33" fmla="*/ 317 h 354"/>
              <a:gd name="T34" fmla="*/ 36 w 218"/>
              <a:gd name="T35" fmla="*/ 343 h 354"/>
              <a:gd name="T36" fmla="*/ 9 w 218"/>
              <a:gd name="T37" fmla="*/ 34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" h="354">
                <a:moveTo>
                  <a:pt x="9" y="343"/>
                </a:moveTo>
                <a:lnTo>
                  <a:pt x="9" y="343"/>
                </a:lnTo>
                <a:cubicBezTo>
                  <a:pt x="36" y="317"/>
                  <a:pt x="63" y="307"/>
                  <a:pt x="90" y="289"/>
                </a:cubicBezTo>
                <a:cubicBezTo>
                  <a:pt x="72" y="289"/>
                  <a:pt x="63" y="280"/>
                  <a:pt x="54" y="280"/>
                </a:cubicBezTo>
                <a:cubicBezTo>
                  <a:pt x="54" y="262"/>
                  <a:pt x="63" y="244"/>
                  <a:pt x="63" y="217"/>
                </a:cubicBezTo>
                <a:cubicBezTo>
                  <a:pt x="72" y="217"/>
                  <a:pt x="90" y="199"/>
                  <a:pt x="90" y="199"/>
                </a:cubicBezTo>
                <a:cubicBezTo>
                  <a:pt x="81" y="181"/>
                  <a:pt x="72" y="163"/>
                  <a:pt x="54" y="154"/>
                </a:cubicBezTo>
                <a:cubicBezTo>
                  <a:pt x="54" y="145"/>
                  <a:pt x="45" y="136"/>
                  <a:pt x="36" y="126"/>
                </a:cubicBezTo>
                <a:cubicBezTo>
                  <a:pt x="27" y="118"/>
                  <a:pt x="27" y="100"/>
                  <a:pt x="18" y="90"/>
                </a:cubicBezTo>
                <a:cubicBezTo>
                  <a:pt x="0" y="54"/>
                  <a:pt x="18" y="9"/>
                  <a:pt x="63" y="0"/>
                </a:cubicBezTo>
                <a:cubicBezTo>
                  <a:pt x="72" y="0"/>
                  <a:pt x="81" y="9"/>
                  <a:pt x="90" y="18"/>
                </a:cubicBezTo>
                <a:lnTo>
                  <a:pt x="90" y="27"/>
                </a:lnTo>
                <a:cubicBezTo>
                  <a:pt x="117" y="63"/>
                  <a:pt x="117" y="63"/>
                  <a:pt x="99" y="100"/>
                </a:cubicBezTo>
                <a:cubicBezTo>
                  <a:pt x="126" y="136"/>
                  <a:pt x="154" y="172"/>
                  <a:pt x="181" y="208"/>
                </a:cubicBezTo>
                <a:lnTo>
                  <a:pt x="181" y="217"/>
                </a:lnTo>
                <a:cubicBezTo>
                  <a:pt x="190" y="226"/>
                  <a:pt x="217" y="235"/>
                  <a:pt x="217" y="244"/>
                </a:cubicBezTo>
                <a:cubicBezTo>
                  <a:pt x="208" y="271"/>
                  <a:pt x="217" y="307"/>
                  <a:pt x="181" y="317"/>
                </a:cubicBezTo>
                <a:cubicBezTo>
                  <a:pt x="126" y="326"/>
                  <a:pt x="81" y="334"/>
                  <a:pt x="36" y="343"/>
                </a:cubicBezTo>
                <a:cubicBezTo>
                  <a:pt x="36" y="353"/>
                  <a:pt x="27" y="343"/>
                  <a:pt x="9" y="34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4">
            <a:extLst>
              <a:ext uri="{FF2B5EF4-FFF2-40B4-BE49-F238E27FC236}">
                <a16:creationId xmlns:a16="http://schemas.microsoft.com/office/drawing/2014/main" id="{0D0622F0-8951-044A-AFFC-75C01D895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4844" y="7590867"/>
            <a:ext cx="338848" cy="221556"/>
          </a:xfrm>
          <a:custGeom>
            <a:avLst/>
            <a:gdLst>
              <a:gd name="T0" fmla="*/ 0 w 345"/>
              <a:gd name="T1" fmla="*/ 81 h 227"/>
              <a:gd name="T2" fmla="*/ 0 w 345"/>
              <a:gd name="T3" fmla="*/ 81 h 227"/>
              <a:gd name="T4" fmla="*/ 0 w 345"/>
              <a:gd name="T5" fmla="*/ 27 h 227"/>
              <a:gd name="T6" fmla="*/ 27 w 345"/>
              <a:gd name="T7" fmla="*/ 9 h 227"/>
              <a:gd name="T8" fmla="*/ 100 w 345"/>
              <a:gd name="T9" fmla="*/ 45 h 227"/>
              <a:gd name="T10" fmla="*/ 289 w 345"/>
              <a:gd name="T11" fmla="*/ 45 h 227"/>
              <a:gd name="T12" fmla="*/ 299 w 345"/>
              <a:gd name="T13" fmla="*/ 36 h 227"/>
              <a:gd name="T14" fmla="*/ 335 w 345"/>
              <a:gd name="T15" fmla="*/ 36 h 227"/>
              <a:gd name="T16" fmla="*/ 335 w 345"/>
              <a:gd name="T17" fmla="*/ 54 h 227"/>
              <a:gd name="T18" fmla="*/ 317 w 345"/>
              <a:gd name="T19" fmla="*/ 72 h 227"/>
              <a:gd name="T20" fmla="*/ 217 w 345"/>
              <a:gd name="T21" fmla="*/ 99 h 227"/>
              <a:gd name="T22" fmla="*/ 172 w 345"/>
              <a:gd name="T23" fmla="*/ 126 h 227"/>
              <a:gd name="T24" fmla="*/ 208 w 345"/>
              <a:gd name="T25" fmla="*/ 180 h 227"/>
              <a:gd name="T26" fmla="*/ 217 w 345"/>
              <a:gd name="T27" fmla="*/ 180 h 227"/>
              <a:gd name="T28" fmla="*/ 253 w 345"/>
              <a:gd name="T29" fmla="*/ 207 h 227"/>
              <a:gd name="T30" fmla="*/ 208 w 345"/>
              <a:gd name="T31" fmla="*/ 226 h 227"/>
              <a:gd name="T32" fmla="*/ 118 w 345"/>
              <a:gd name="T33" fmla="*/ 171 h 227"/>
              <a:gd name="T34" fmla="*/ 55 w 345"/>
              <a:gd name="T35" fmla="*/ 162 h 227"/>
              <a:gd name="T36" fmla="*/ 0 w 345"/>
              <a:gd name="T37" fmla="*/ 135 h 227"/>
              <a:gd name="T38" fmla="*/ 0 w 345"/>
              <a:gd name="T39" fmla="*/ 81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5" h="227">
                <a:moveTo>
                  <a:pt x="0" y="81"/>
                </a:moveTo>
                <a:lnTo>
                  <a:pt x="0" y="81"/>
                </a:lnTo>
                <a:cubicBezTo>
                  <a:pt x="0" y="63"/>
                  <a:pt x="0" y="45"/>
                  <a:pt x="0" y="27"/>
                </a:cubicBezTo>
                <a:cubicBezTo>
                  <a:pt x="0" y="9"/>
                  <a:pt x="9" y="0"/>
                  <a:pt x="27" y="9"/>
                </a:cubicBezTo>
                <a:cubicBezTo>
                  <a:pt x="55" y="18"/>
                  <a:pt x="82" y="27"/>
                  <a:pt x="100" y="45"/>
                </a:cubicBezTo>
                <a:cubicBezTo>
                  <a:pt x="154" y="108"/>
                  <a:pt x="235" y="81"/>
                  <a:pt x="289" y="45"/>
                </a:cubicBezTo>
                <a:cubicBezTo>
                  <a:pt x="299" y="45"/>
                  <a:pt x="299" y="45"/>
                  <a:pt x="299" y="36"/>
                </a:cubicBezTo>
                <a:cubicBezTo>
                  <a:pt x="308" y="36"/>
                  <a:pt x="326" y="36"/>
                  <a:pt x="335" y="36"/>
                </a:cubicBezTo>
                <a:cubicBezTo>
                  <a:pt x="335" y="36"/>
                  <a:pt x="344" y="45"/>
                  <a:pt x="335" y="54"/>
                </a:cubicBezTo>
                <a:cubicBezTo>
                  <a:pt x="335" y="63"/>
                  <a:pt x="326" y="72"/>
                  <a:pt x="317" y="72"/>
                </a:cubicBezTo>
                <a:cubicBezTo>
                  <a:pt x="289" y="81"/>
                  <a:pt x="253" y="90"/>
                  <a:pt x="217" y="99"/>
                </a:cubicBezTo>
                <a:cubicBezTo>
                  <a:pt x="199" y="108"/>
                  <a:pt x="190" y="117"/>
                  <a:pt x="172" y="126"/>
                </a:cubicBezTo>
                <a:cubicBezTo>
                  <a:pt x="181" y="144"/>
                  <a:pt x="199" y="162"/>
                  <a:pt x="208" y="180"/>
                </a:cubicBezTo>
                <a:cubicBezTo>
                  <a:pt x="217" y="180"/>
                  <a:pt x="217" y="180"/>
                  <a:pt x="217" y="180"/>
                </a:cubicBezTo>
                <a:cubicBezTo>
                  <a:pt x="226" y="189"/>
                  <a:pt x="244" y="198"/>
                  <a:pt x="253" y="207"/>
                </a:cubicBezTo>
                <a:cubicBezTo>
                  <a:pt x="235" y="217"/>
                  <a:pt x="226" y="226"/>
                  <a:pt x="208" y="226"/>
                </a:cubicBezTo>
                <a:cubicBezTo>
                  <a:pt x="172" y="217"/>
                  <a:pt x="136" y="207"/>
                  <a:pt x="118" y="171"/>
                </a:cubicBezTo>
                <a:cubicBezTo>
                  <a:pt x="100" y="153"/>
                  <a:pt x="82" y="153"/>
                  <a:pt x="55" y="162"/>
                </a:cubicBezTo>
                <a:cubicBezTo>
                  <a:pt x="9" y="189"/>
                  <a:pt x="0" y="180"/>
                  <a:pt x="0" y="135"/>
                </a:cubicBezTo>
                <a:cubicBezTo>
                  <a:pt x="0" y="117"/>
                  <a:pt x="0" y="99"/>
                  <a:pt x="0" y="8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5">
            <a:extLst>
              <a:ext uri="{FF2B5EF4-FFF2-40B4-BE49-F238E27FC236}">
                <a16:creationId xmlns:a16="http://schemas.microsoft.com/office/drawing/2014/main" id="{7D59B554-51A4-A846-B578-BBD8FE132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8342" y="5301469"/>
            <a:ext cx="286718" cy="152046"/>
          </a:xfrm>
          <a:custGeom>
            <a:avLst/>
            <a:gdLst>
              <a:gd name="T0" fmla="*/ 136 w 290"/>
              <a:gd name="T1" fmla="*/ 153 h 154"/>
              <a:gd name="T2" fmla="*/ 136 w 290"/>
              <a:gd name="T3" fmla="*/ 153 h 154"/>
              <a:gd name="T4" fmla="*/ 36 w 290"/>
              <a:gd name="T5" fmla="*/ 99 h 154"/>
              <a:gd name="T6" fmla="*/ 27 w 290"/>
              <a:gd name="T7" fmla="*/ 72 h 154"/>
              <a:gd name="T8" fmla="*/ 18 w 290"/>
              <a:gd name="T9" fmla="*/ 26 h 154"/>
              <a:gd name="T10" fmla="*/ 90 w 290"/>
              <a:gd name="T11" fmla="*/ 8 h 154"/>
              <a:gd name="T12" fmla="*/ 172 w 290"/>
              <a:gd name="T13" fmla="*/ 17 h 154"/>
              <a:gd name="T14" fmla="*/ 208 w 290"/>
              <a:gd name="T15" fmla="*/ 8 h 154"/>
              <a:gd name="T16" fmla="*/ 280 w 290"/>
              <a:gd name="T17" fmla="*/ 45 h 154"/>
              <a:gd name="T18" fmla="*/ 253 w 290"/>
              <a:gd name="T19" fmla="*/ 108 h 154"/>
              <a:gd name="T20" fmla="*/ 136 w 290"/>
              <a:gd name="T2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" h="154">
                <a:moveTo>
                  <a:pt x="136" y="153"/>
                </a:moveTo>
                <a:lnTo>
                  <a:pt x="136" y="153"/>
                </a:lnTo>
                <a:cubicBezTo>
                  <a:pt x="72" y="153"/>
                  <a:pt x="63" y="144"/>
                  <a:pt x="36" y="99"/>
                </a:cubicBezTo>
                <a:cubicBezTo>
                  <a:pt x="36" y="90"/>
                  <a:pt x="27" y="81"/>
                  <a:pt x="27" y="72"/>
                </a:cubicBezTo>
                <a:cubicBezTo>
                  <a:pt x="18" y="54"/>
                  <a:pt x="0" y="45"/>
                  <a:pt x="18" y="26"/>
                </a:cubicBezTo>
                <a:cubicBezTo>
                  <a:pt x="36" y="8"/>
                  <a:pt x="72" y="0"/>
                  <a:pt x="90" y="8"/>
                </a:cubicBezTo>
                <a:cubicBezTo>
                  <a:pt x="118" y="45"/>
                  <a:pt x="145" y="36"/>
                  <a:pt x="172" y="17"/>
                </a:cubicBezTo>
                <a:cubicBezTo>
                  <a:pt x="181" y="17"/>
                  <a:pt x="199" y="8"/>
                  <a:pt x="208" y="8"/>
                </a:cubicBezTo>
                <a:cubicBezTo>
                  <a:pt x="235" y="8"/>
                  <a:pt x="262" y="17"/>
                  <a:pt x="280" y="45"/>
                </a:cubicBezTo>
                <a:cubicBezTo>
                  <a:pt x="289" y="72"/>
                  <a:pt x="271" y="90"/>
                  <a:pt x="253" y="108"/>
                </a:cubicBezTo>
                <a:cubicBezTo>
                  <a:pt x="217" y="144"/>
                  <a:pt x="172" y="153"/>
                  <a:pt x="136" y="15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6">
            <a:extLst>
              <a:ext uri="{FF2B5EF4-FFF2-40B4-BE49-F238E27FC236}">
                <a16:creationId xmlns:a16="http://schemas.microsoft.com/office/drawing/2014/main" id="{00EBBE10-75BB-484C-A6C3-47A37D3E7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1267" y="4106810"/>
            <a:ext cx="234587" cy="212868"/>
          </a:xfrm>
          <a:custGeom>
            <a:avLst/>
            <a:gdLst>
              <a:gd name="T0" fmla="*/ 181 w 236"/>
              <a:gd name="T1" fmla="*/ 217 h 218"/>
              <a:gd name="T2" fmla="*/ 181 w 236"/>
              <a:gd name="T3" fmla="*/ 217 h 218"/>
              <a:gd name="T4" fmla="*/ 45 w 236"/>
              <a:gd name="T5" fmla="*/ 181 h 218"/>
              <a:gd name="T6" fmla="*/ 9 w 236"/>
              <a:gd name="T7" fmla="*/ 127 h 218"/>
              <a:gd name="T8" fmla="*/ 0 w 236"/>
              <a:gd name="T9" fmla="*/ 81 h 218"/>
              <a:gd name="T10" fmla="*/ 0 w 236"/>
              <a:gd name="T11" fmla="*/ 18 h 218"/>
              <a:gd name="T12" fmla="*/ 18 w 236"/>
              <a:gd name="T13" fmla="*/ 9 h 218"/>
              <a:gd name="T14" fmla="*/ 99 w 236"/>
              <a:gd name="T15" fmla="*/ 54 h 218"/>
              <a:gd name="T16" fmla="*/ 145 w 236"/>
              <a:gd name="T17" fmla="*/ 91 h 218"/>
              <a:gd name="T18" fmla="*/ 226 w 236"/>
              <a:gd name="T19" fmla="*/ 181 h 218"/>
              <a:gd name="T20" fmla="*/ 181 w 236"/>
              <a:gd name="T2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6" h="218">
                <a:moveTo>
                  <a:pt x="181" y="217"/>
                </a:moveTo>
                <a:lnTo>
                  <a:pt x="181" y="217"/>
                </a:lnTo>
                <a:cubicBezTo>
                  <a:pt x="136" y="208"/>
                  <a:pt x="90" y="190"/>
                  <a:pt x="45" y="181"/>
                </a:cubicBezTo>
                <a:cubicBezTo>
                  <a:pt x="18" y="172"/>
                  <a:pt x="0" y="154"/>
                  <a:pt x="9" y="127"/>
                </a:cubicBezTo>
                <a:cubicBezTo>
                  <a:pt x="9" y="109"/>
                  <a:pt x="0" y="91"/>
                  <a:pt x="0" y="81"/>
                </a:cubicBezTo>
                <a:cubicBezTo>
                  <a:pt x="0" y="63"/>
                  <a:pt x="0" y="36"/>
                  <a:pt x="0" y="18"/>
                </a:cubicBezTo>
                <a:cubicBezTo>
                  <a:pt x="0" y="18"/>
                  <a:pt x="9" y="9"/>
                  <a:pt x="18" y="9"/>
                </a:cubicBezTo>
                <a:cubicBezTo>
                  <a:pt x="36" y="0"/>
                  <a:pt x="99" y="36"/>
                  <a:pt x="99" y="54"/>
                </a:cubicBezTo>
                <a:cubicBezTo>
                  <a:pt x="108" y="81"/>
                  <a:pt x="118" y="91"/>
                  <a:pt x="145" y="91"/>
                </a:cubicBezTo>
                <a:cubicBezTo>
                  <a:pt x="181" y="100"/>
                  <a:pt x="226" y="145"/>
                  <a:pt x="226" y="181"/>
                </a:cubicBezTo>
                <a:cubicBezTo>
                  <a:pt x="235" y="217"/>
                  <a:pt x="208" y="208"/>
                  <a:pt x="181" y="21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7">
            <a:extLst>
              <a:ext uri="{FF2B5EF4-FFF2-40B4-BE49-F238E27FC236}">
                <a16:creationId xmlns:a16="http://schemas.microsoft.com/office/drawing/2014/main" id="{D5BAFE0B-02C0-B445-9503-D7FBF8285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146" y="4350085"/>
            <a:ext cx="195491" cy="286718"/>
          </a:xfrm>
          <a:custGeom>
            <a:avLst/>
            <a:gdLst>
              <a:gd name="T0" fmla="*/ 154 w 200"/>
              <a:gd name="T1" fmla="*/ 289 h 290"/>
              <a:gd name="T2" fmla="*/ 154 w 200"/>
              <a:gd name="T3" fmla="*/ 289 h 290"/>
              <a:gd name="T4" fmla="*/ 72 w 200"/>
              <a:gd name="T5" fmla="*/ 271 h 290"/>
              <a:gd name="T6" fmla="*/ 45 w 200"/>
              <a:gd name="T7" fmla="*/ 235 h 290"/>
              <a:gd name="T8" fmla="*/ 36 w 200"/>
              <a:gd name="T9" fmla="*/ 64 h 290"/>
              <a:gd name="T10" fmla="*/ 36 w 200"/>
              <a:gd name="T11" fmla="*/ 27 h 290"/>
              <a:gd name="T12" fmla="*/ 54 w 200"/>
              <a:gd name="T13" fmla="*/ 0 h 290"/>
              <a:gd name="T14" fmla="*/ 82 w 200"/>
              <a:gd name="T15" fmla="*/ 18 h 290"/>
              <a:gd name="T16" fmla="*/ 127 w 200"/>
              <a:gd name="T17" fmla="*/ 136 h 290"/>
              <a:gd name="T18" fmla="*/ 172 w 200"/>
              <a:gd name="T19" fmla="*/ 235 h 290"/>
              <a:gd name="T20" fmla="*/ 190 w 200"/>
              <a:gd name="T21" fmla="*/ 271 h 290"/>
              <a:gd name="T22" fmla="*/ 154 w 200"/>
              <a:gd name="T23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290">
                <a:moveTo>
                  <a:pt x="154" y="289"/>
                </a:moveTo>
                <a:lnTo>
                  <a:pt x="154" y="289"/>
                </a:lnTo>
                <a:cubicBezTo>
                  <a:pt x="127" y="281"/>
                  <a:pt x="99" y="281"/>
                  <a:pt x="72" y="271"/>
                </a:cubicBezTo>
                <a:cubicBezTo>
                  <a:pt x="63" y="262"/>
                  <a:pt x="45" y="253"/>
                  <a:pt x="45" y="235"/>
                </a:cubicBezTo>
                <a:cubicBezTo>
                  <a:pt x="36" y="181"/>
                  <a:pt x="0" y="127"/>
                  <a:pt x="36" y="64"/>
                </a:cubicBezTo>
                <a:cubicBezTo>
                  <a:pt x="36" y="54"/>
                  <a:pt x="36" y="36"/>
                  <a:pt x="36" y="27"/>
                </a:cubicBezTo>
                <a:cubicBezTo>
                  <a:pt x="36" y="18"/>
                  <a:pt x="45" y="0"/>
                  <a:pt x="54" y="0"/>
                </a:cubicBezTo>
                <a:cubicBezTo>
                  <a:pt x="63" y="0"/>
                  <a:pt x="72" y="9"/>
                  <a:pt x="82" y="18"/>
                </a:cubicBezTo>
                <a:cubicBezTo>
                  <a:pt x="108" y="45"/>
                  <a:pt x="127" y="90"/>
                  <a:pt x="127" y="136"/>
                </a:cubicBezTo>
                <a:cubicBezTo>
                  <a:pt x="118" y="181"/>
                  <a:pt x="127" y="217"/>
                  <a:pt x="172" y="235"/>
                </a:cubicBezTo>
                <a:cubicBezTo>
                  <a:pt x="181" y="235"/>
                  <a:pt x="199" y="262"/>
                  <a:pt x="190" y="271"/>
                </a:cubicBezTo>
                <a:cubicBezTo>
                  <a:pt x="190" y="281"/>
                  <a:pt x="163" y="281"/>
                  <a:pt x="154" y="28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8">
            <a:extLst>
              <a:ext uri="{FF2B5EF4-FFF2-40B4-BE49-F238E27FC236}">
                <a16:creationId xmlns:a16="http://schemas.microsoft.com/office/drawing/2014/main" id="{24E7D888-454B-D342-81D5-3D1D37E27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753" y="4198039"/>
            <a:ext cx="195488" cy="186800"/>
          </a:xfrm>
          <a:custGeom>
            <a:avLst/>
            <a:gdLst>
              <a:gd name="T0" fmla="*/ 64 w 200"/>
              <a:gd name="T1" fmla="*/ 0 h 190"/>
              <a:gd name="T2" fmla="*/ 64 w 200"/>
              <a:gd name="T3" fmla="*/ 0 h 190"/>
              <a:gd name="T4" fmla="*/ 109 w 200"/>
              <a:gd name="T5" fmla="*/ 45 h 190"/>
              <a:gd name="T6" fmla="*/ 163 w 200"/>
              <a:gd name="T7" fmla="*/ 108 h 190"/>
              <a:gd name="T8" fmla="*/ 172 w 200"/>
              <a:gd name="T9" fmla="*/ 117 h 190"/>
              <a:gd name="T10" fmla="*/ 199 w 200"/>
              <a:gd name="T11" fmla="*/ 162 h 190"/>
              <a:gd name="T12" fmla="*/ 136 w 200"/>
              <a:gd name="T13" fmla="*/ 180 h 190"/>
              <a:gd name="T14" fmla="*/ 100 w 200"/>
              <a:gd name="T15" fmla="*/ 189 h 190"/>
              <a:gd name="T16" fmla="*/ 28 w 200"/>
              <a:gd name="T17" fmla="*/ 189 h 190"/>
              <a:gd name="T18" fmla="*/ 19 w 200"/>
              <a:gd name="T19" fmla="*/ 180 h 190"/>
              <a:gd name="T20" fmla="*/ 28 w 200"/>
              <a:gd name="T21" fmla="*/ 36 h 190"/>
              <a:gd name="T22" fmla="*/ 64 w 200"/>
              <a:gd name="T2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190">
                <a:moveTo>
                  <a:pt x="64" y="0"/>
                </a:moveTo>
                <a:lnTo>
                  <a:pt x="64" y="0"/>
                </a:lnTo>
                <a:cubicBezTo>
                  <a:pt x="82" y="18"/>
                  <a:pt x="100" y="36"/>
                  <a:pt x="109" y="45"/>
                </a:cubicBezTo>
                <a:cubicBezTo>
                  <a:pt x="118" y="72"/>
                  <a:pt x="136" y="99"/>
                  <a:pt x="163" y="108"/>
                </a:cubicBezTo>
                <a:cubicBezTo>
                  <a:pt x="163" y="108"/>
                  <a:pt x="172" y="108"/>
                  <a:pt x="172" y="117"/>
                </a:cubicBezTo>
                <a:cubicBezTo>
                  <a:pt x="181" y="126"/>
                  <a:pt x="191" y="144"/>
                  <a:pt x="199" y="162"/>
                </a:cubicBezTo>
                <a:cubicBezTo>
                  <a:pt x="181" y="171"/>
                  <a:pt x="163" y="171"/>
                  <a:pt x="136" y="180"/>
                </a:cubicBezTo>
                <a:cubicBezTo>
                  <a:pt x="127" y="189"/>
                  <a:pt x="109" y="189"/>
                  <a:pt x="100" y="189"/>
                </a:cubicBezTo>
                <a:cubicBezTo>
                  <a:pt x="73" y="189"/>
                  <a:pt x="55" y="189"/>
                  <a:pt x="28" y="189"/>
                </a:cubicBezTo>
                <a:lnTo>
                  <a:pt x="19" y="180"/>
                </a:lnTo>
                <a:cubicBezTo>
                  <a:pt x="10" y="126"/>
                  <a:pt x="0" y="81"/>
                  <a:pt x="28" y="36"/>
                </a:cubicBezTo>
                <a:cubicBezTo>
                  <a:pt x="37" y="27"/>
                  <a:pt x="55" y="18"/>
                  <a:pt x="64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9">
            <a:extLst>
              <a:ext uri="{FF2B5EF4-FFF2-40B4-BE49-F238E27FC236}">
                <a16:creationId xmlns:a16="http://schemas.microsoft.com/office/drawing/2014/main" id="{5C6680C9-EE52-514E-99C8-4964F4B75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8459" y="7447509"/>
            <a:ext cx="243276" cy="212865"/>
          </a:xfrm>
          <a:custGeom>
            <a:avLst/>
            <a:gdLst>
              <a:gd name="T0" fmla="*/ 136 w 245"/>
              <a:gd name="T1" fmla="*/ 90 h 218"/>
              <a:gd name="T2" fmla="*/ 136 w 245"/>
              <a:gd name="T3" fmla="*/ 90 h 218"/>
              <a:gd name="T4" fmla="*/ 190 w 245"/>
              <a:gd name="T5" fmla="*/ 72 h 218"/>
              <a:gd name="T6" fmla="*/ 217 w 245"/>
              <a:gd name="T7" fmla="*/ 90 h 218"/>
              <a:gd name="T8" fmla="*/ 190 w 245"/>
              <a:gd name="T9" fmla="*/ 117 h 218"/>
              <a:gd name="T10" fmla="*/ 172 w 245"/>
              <a:gd name="T11" fmla="*/ 117 h 218"/>
              <a:gd name="T12" fmla="*/ 154 w 245"/>
              <a:gd name="T13" fmla="*/ 163 h 218"/>
              <a:gd name="T14" fmla="*/ 163 w 245"/>
              <a:gd name="T15" fmla="*/ 181 h 218"/>
              <a:gd name="T16" fmla="*/ 154 w 245"/>
              <a:gd name="T17" fmla="*/ 208 h 218"/>
              <a:gd name="T18" fmla="*/ 127 w 245"/>
              <a:gd name="T19" fmla="*/ 199 h 218"/>
              <a:gd name="T20" fmla="*/ 72 w 245"/>
              <a:gd name="T21" fmla="*/ 199 h 218"/>
              <a:gd name="T22" fmla="*/ 27 w 245"/>
              <a:gd name="T23" fmla="*/ 190 h 218"/>
              <a:gd name="T24" fmla="*/ 100 w 245"/>
              <a:gd name="T25" fmla="*/ 36 h 218"/>
              <a:gd name="T26" fmla="*/ 145 w 245"/>
              <a:gd name="T27" fmla="*/ 27 h 218"/>
              <a:gd name="T28" fmla="*/ 226 w 245"/>
              <a:gd name="T29" fmla="*/ 0 h 218"/>
              <a:gd name="T30" fmla="*/ 244 w 245"/>
              <a:gd name="T31" fmla="*/ 0 h 218"/>
              <a:gd name="T32" fmla="*/ 235 w 245"/>
              <a:gd name="T33" fmla="*/ 18 h 218"/>
              <a:gd name="T34" fmla="*/ 154 w 245"/>
              <a:gd name="T35" fmla="*/ 54 h 218"/>
              <a:gd name="T36" fmla="*/ 127 w 245"/>
              <a:gd name="T37" fmla="*/ 72 h 218"/>
              <a:gd name="T38" fmla="*/ 136 w 245"/>
              <a:gd name="T39" fmla="*/ 9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5" h="218">
                <a:moveTo>
                  <a:pt x="136" y="90"/>
                </a:moveTo>
                <a:lnTo>
                  <a:pt x="136" y="90"/>
                </a:lnTo>
                <a:cubicBezTo>
                  <a:pt x="154" y="81"/>
                  <a:pt x="172" y="81"/>
                  <a:pt x="190" y="72"/>
                </a:cubicBezTo>
                <a:cubicBezTo>
                  <a:pt x="199" y="72"/>
                  <a:pt x="217" y="72"/>
                  <a:pt x="217" y="90"/>
                </a:cubicBezTo>
                <a:cubicBezTo>
                  <a:pt x="217" y="100"/>
                  <a:pt x="199" y="108"/>
                  <a:pt x="190" y="117"/>
                </a:cubicBezTo>
                <a:cubicBezTo>
                  <a:pt x="190" y="117"/>
                  <a:pt x="181" y="117"/>
                  <a:pt x="172" y="117"/>
                </a:cubicBezTo>
                <a:cubicBezTo>
                  <a:pt x="136" y="117"/>
                  <a:pt x="136" y="126"/>
                  <a:pt x="154" y="163"/>
                </a:cubicBezTo>
                <a:cubicBezTo>
                  <a:pt x="154" y="163"/>
                  <a:pt x="163" y="172"/>
                  <a:pt x="163" y="181"/>
                </a:cubicBezTo>
                <a:cubicBezTo>
                  <a:pt x="163" y="190"/>
                  <a:pt x="154" y="199"/>
                  <a:pt x="154" y="208"/>
                </a:cubicBezTo>
                <a:cubicBezTo>
                  <a:pt x="145" y="208"/>
                  <a:pt x="136" y="208"/>
                  <a:pt x="127" y="199"/>
                </a:cubicBezTo>
                <a:cubicBezTo>
                  <a:pt x="109" y="172"/>
                  <a:pt x="91" y="172"/>
                  <a:pt x="72" y="199"/>
                </a:cubicBezTo>
                <a:cubicBezTo>
                  <a:pt x="55" y="217"/>
                  <a:pt x="36" y="217"/>
                  <a:pt x="27" y="190"/>
                </a:cubicBezTo>
                <a:cubicBezTo>
                  <a:pt x="0" y="136"/>
                  <a:pt x="36" y="63"/>
                  <a:pt x="100" y="36"/>
                </a:cubicBezTo>
                <a:cubicBezTo>
                  <a:pt x="109" y="36"/>
                  <a:pt x="127" y="36"/>
                  <a:pt x="145" y="27"/>
                </a:cubicBezTo>
                <a:cubicBezTo>
                  <a:pt x="172" y="18"/>
                  <a:pt x="199" y="9"/>
                  <a:pt x="226" y="0"/>
                </a:cubicBezTo>
                <a:cubicBezTo>
                  <a:pt x="226" y="0"/>
                  <a:pt x="235" y="0"/>
                  <a:pt x="244" y="0"/>
                </a:cubicBezTo>
                <a:cubicBezTo>
                  <a:pt x="244" y="0"/>
                  <a:pt x="244" y="18"/>
                  <a:pt x="235" y="18"/>
                </a:cubicBezTo>
                <a:cubicBezTo>
                  <a:pt x="208" y="27"/>
                  <a:pt x="181" y="45"/>
                  <a:pt x="154" y="54"/>
                </a:cubicBezTo>
                <a:cubicBezTo>
                  <a:pt x="145" y="63"/>
                  <a:pt x="136" y="72"/>
                  <a:pt x="127" y="72"/>
                </a:cubicBezTo>
                <a:cubicBezTo>
                  <a:pt x="127" y="81"/>
                  <a:pt x="127" y="81"/>
                  <a:pt x="136" y="9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30">
            <a:extLst>
              <a:ext uri="{FF2B5EF4-FFF2-40B4-BE49-F238E27FC236}">
                <a16:creationId xmlns:a16="http://schemas.microsoft.com/office/drawing/2014/main" id="{71B3233B-F048-774E-8FE9-BD3CB23A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0677" y="4215416"/>
            <a:ext cx="204179" cy="143358"/>
          </a:xfrm>
          <a:custGeom>
            <a:avLst/>
            <a:gdLst>
              <a:gd name="T0" fmla="*/ 81 w 209"/>
              <a:gd name="T1" fmla="*/ 9 h 145"/>
              <a:gd name="T2" fmla="*/ 81 w 209"/>
              <a:gd name="T3" fmla="*/ 9 h 145"/>
              <a:gd name="T4" fmla="*/ 162 w 209"/>
              <a:gd name="T5" fmla="*/ 0 h 145"/>
              <a:gd name="T6" fmla="*/ 208 w 209"/>
              <a:gd name="T7" fmla="*/ 27 h 145"/>
              <a:gd name="T8" fmla="*/ 189 w 209"/>
              <a:gd name="T9" fmla="*/ 72 h 145"/>
              <a:gd name="T10" fmla="*/ 117 w 209"/>
              <a:gd name="T11" fmla="*/ 126 h 145"/>
              <a:gd name="T12" fmla="*/ 54 w 209"/>
              <a:gd name="T13" fmla="*/ 117 h 145"/>
              <a:gd name="T14" fmla="*/ 9 w 209"/>
              <a:gd name="T15" fmla="*/ 54 h 145"/>
              <a:gd name="T16" fmla="*/ 45 w 209"/>
              <a:gd name="T17" fmla="*/ 9 h 145"/>
              <a:gd name="T18" fmla="*/ 81 w 209"/>
              <a:gd name="T19" fmla="*/ 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145">
                <a:moveTo>
                  <a:pt x="81" y="9"/>
                </a:moveTo>
                <a:lnTo>
                  <a:pt x="81" y="9"/>
                </a:lnTo>
                <a:cubicBezTo>
                  <a:pt x="108" y="9"/>
                  <a:pt x="135" y="9"/>
                  <a:pt x="162" y="0"/>
                </a:cubicBezTo>
                <a:cubicBezTo>
                  <a:pt x="189" y="0"/>
                  <a:pt x="208" y="9"/>
                  <a:pt x="208" y="27"/>
                </a:cubicBezTo>
                <a:cubicBezTo>
                  <a:pt x="208" y="45"/>
                  <a:pt x="208" y="63"/>
                  <a:pt x="189" y="72"/>
                </a:cubicBezTo>
                <a:cubicBezTo>
                  <a:pt x="171" y="99"/>
                  <a:pt x="144" y="108"/>
                  <a:pt x="117" y="126"/>
                </a:cubicBezTo>
                <a:cubicBezTo>
                  <a:pt x="99" y="144"/>
                  <a:pt x="72" y="135"/>
                  <a:pt x="54" y="117"/>
                </a:cubicBezTo>
                <a:cubicBezTo>
                  <a:pt x="36" y="99"/>
                  <a:pt x="27" y="72"/>
                  <a:pt x="9" y="54"/>
                </a:cubicBezTo>
                <a:cubicBezTo>
                  <a:pt x="0" y="27"/>
                  <a:pt x="18" y="9"/>
                  <a:pt x="45" y="9"/>
                </a:cubicBezTo>
                <a:cubicBezTo>
                  <a:pt x="54" y="9"/>
                  <a:pt x="72" y="9"/>
                  <a:pt x="81" y="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31">
            <a:extLst>
              <a:ext uri="{FF2B5EF4-FFF2-40B4-BE49-F238E27FC236}">
                <a16:creationId xmlns:a16="http://schemas.microsoft.com/office/drawing/2014/main" id="{415B56CC-DA3A-6647-96EF-52846A2A6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2554" y="5531711"/>
            <a:ext cx="169423" cy="412701"/>
          </a:xfrm>
          <a:custGeom>
            <a:avLst/>
            <a:gdLst>
              <a:gd name="T0" fmla="*/ 144 w 172"/>
              <a:gd name="T1" fmla="*/ 272 h 417"/>
              <a:gd name="T2" fmla="*/ 144 w 172"/>
              <a:gd name="T3" fmla="*/ 272 h 417"/>
              <a:gd name="T4" fmla="*/ 126 w 172"/>
              <a:gd name="T5" fmla="*/ 281 h 417"/>
              <a:gd name="T6" fmla="*/ 117 w 172"/>
              <a:gd name="T7" fmla="*/ 326 h 417"/>
              <a:gd name="T8" fmla="*/ 153 w 172"/>
              <a:gd name="T9" fmla="*/ 362 h 417"/>
              <a:gd name="T10" fmla="*/ 153 w 172"/>
              <a:gd name="T11" fmla="*/ 398 h 417"/>
              <a:gd name="T12" fmla="*/ 108 w 172"/>
              <a:gd name="T13" fmla="*/ 398 h 417"/>
              <a:gd name="T14" fmla="*/ 90 w 172"/>
              <a:gd name="T15" fmla="*/ 344 h 417"/>
              <a:gd name="T16" fmla="*/ 27 w 172"/>
              <a:gd name="T17" fmla="*/ 100 h 417"/>
              <a:gd name="T18" fmla="*/ 9 w 172"/>
              <a:gd name="T19" fmla="*/ 37 h 417"/>
              <a:gd name="T20" fmla="*/ 9 w 172"/>
              <a:gd name="T21" fmla="*/ 0 h 417"/>
              <a:gd name="T22" fmla="*/ 36 w 172"/>
              <a:gd name="T23" fmla="*/ 28 h 417"/>
              <a:gd name="T24" fmla="*/ 90 w 172"/>
              <a:gd name="T25" fmla="*/ 172 h 417"/>
              <a:gd name="T26" fmla="*/ 135 w 172"/>
              <a:gd name="T27" fmla="*/ 254 h 417"/>
              <a:gd name="T28" fmla="*/ 144 w 172"/>
              <a:gd name="T29" fmla="*/ 27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2" h="417">
                <a:moveTo>
                  <a:pt x="144" y="272"/>
                </a:moveTo>
                <a:lnTo>
                  <a:pt x="144" y="272"/>
                </a:lnTo>
                <a:cubicBezTo>
                  <a:pt x="144" y="281"/>
                  <a:pt x="135" y="281"/>
                  <a:pt x="126" y="281"/>
                </a:cubicBezTo>
                <a:cubicBezTo>
                  <a:pt x="108" y="299"/>
                  <a:pt x="108" y="308"/>
                  <a:pt x="117" y="326"/>
                </a:cubicBezTo>
                <a:cubicBezTo>
                  <a:pt x="135" y="344"/>
                  <a:pt x="144" y="353"/>
                  <a:pt x="153" y="362"/>
                </a:cubicBezTo>
                <a:cubicBezTo>
                  <a:pt x="162" y="371"/>
                  <a:pt x="171" y="389"/>
                  <a:pt x="153" y="398"/>
                </a:cubicBezTo>
                <a:cubicBezTo>
                  <a:pt x="144" y="416"/>
                  <a:pt x="126" y="416"/>
                  <a:pt x="108" y="398"/>
                </a:cubicBezTo>
                <a:cubicBezTo>
                  <a:pt x="99" y="380"/>
                  <a:pt x="99" y="362"/>
                  <a:pt x="90" y="344"/>
                </a:cubicBezTo>
                <a:cubicBezTo>
                  <a:pt x="72" y="262"/>
                  <a:pt x="54" y="181"/>
                  <a:pt x="27" y="100"/>
                </a:cubicBezTo>
                <a:cubicBezTo>
                  <a:pt x="27" y="82"/>
                  <a:pt x="9" y="64"/>
                  <a:pt x="9" y="37"/>
                </a:cubicBezTo>
                <a:cubicBezTo>
                  <a:pt x="0" y="28"/>
                  <a:pt x="9" y="19"/>
                  <a:pt x="9" y="0"/>
                </a:cubicBezTo>
                <a:cubicBezTo>
                  <a:pt x="18" y="9"/>
                  <a:pt x="27" y="19"/>
                  <a:pt x="36" y="28"/>
                </a:cubicBezTo>
                <a:cubicBezTo>
                  <a:pt x="54" y="73"/>
                  <a:pt x="72" y="127"/>
                  <a:pt x="90" y="172"/>
                </a:cubicBezTo>
                <a:cubicBezTo>
                  <a:pt x="99" y="199"/>
                  <a:pt x="117" y="226"/>
                  <a:pt x="135" y="254"/>
                </a:cubicBezTo>
                <a:cubicBezTo>
                  <a:pt x="135" y="254"/>
                  <a:pt x="135" y="262"/>
                  <a:pt x="144" y="27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32">
            <a:extLst>
              <a:ext uri="{FF2B5EF4-FFF2-40B4-BE49-F238E27FC236}">
                <a16:creationId xmlns:a16="http://schemas.microsoft.com/office/drawing/2014/main" id="{BDD0EEF6-3C09-C340-AF7B-E4B4AA7E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3206" y="8828969"/>
            <a:ext cx="125981" cy="178111"/>
          </a:xfrm>
          <a:custGeom>
            <a:avLst/>
            <a:gdLst>
              <a:gd name="T0" fmla="*/ 0 w 127"/>
              <a:gd name="T1" fmla="*/ 109 h 182"/>
              <a:gd name="T2" fmla="*/ 0 w 127"/>
              <a:gd name="T3" fmla="*/ 109 h 182"/>
              <a:gd name="T4" fmla="*/ 108 w 127"/>
              <a:gd name="T5" fmla="*/ 27 h 182"/>
              <a:gd name="T6" fmla="*/ 126 w 127"/>
              <a:gd name="T7" fmla="*/ 63 h 182"/>
              <a:gd name="T8" fmla="*/ 72 w 127"/>
              <a:gd name="T9" fmla="*/ 154 h 182"/>
              <a:gd name="T10" fmla="*/ 9 w 127"/>
              <a:gd name="T11" fmla="*/ 136 h 182"/>
              <a:gd name="T12" fmla="*/ 0 w 127"/>
              <a:gd name="T13" fmla="*/ 10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" h="182">
                <a:moveTo>
                  <a:pt x="0" y="109"/>
                </a:moveTo>
                <a:lnTo>
                  <a:pt x="0" y="109"/>
                </a:lnTo>
                <a:cubicBezTo>
                  <a:pt x="0" y="18"/>
                  <a:pt x="45" y="0"/>
                  <a:pt x="108" y="27"/>
                </a:cubicBezTo>
                <a:cubicBezTo>
                  <a:pt x="117" y="27"/>
                  <a:pt x="126" y="54"/>
                  <a:pt x="126" y="63"/>
                </a:cubicBezTo>
                <a:cubicBezTo>
                  <a:pt x="108" y="90"/>
                  <a:pt x="90" y="127"/>
                  <a:pt x="72" y="154"/>
                </a:cubicBezTo>
                <a:cubicBezTo>
                  <a:pt x="45" y="181"/>
                  <a:pt x="18" y="172"/>
                  <a:pt x="9" y="136"/>
                </a:cubicBezTo>
                <a:cubicBezTo>
                  <a:pt x="0" y="127"/>
                  <a:pt x="0" y="109"/>
                  <a:pt x="0" y="10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33">
            <a:extLst>
              <a:ext uri="{FF2B5EF4-FFF2-40B4-BE49-F238E27FC236}">
                <a16:creationId xmlns:a16="http://schemas.microsoft.com/office/drawing/2014/main" id="{D3E2BC88-5A2E-4246-9CD3-18CA1F559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7191" y="5792364"/>
            <a:ext cx="117292" cy="152049"/>
          </a:xfrm>
          <a:custGeom>
            <a:avLst/>
            <a:gdLst>
              <a:gd name="T0" fmla="*/ 82 w 119"/>
              <a:gd name="T1" fmla="*/ 0 h 155"/>
              <a:gd name="T2" fmla="*/ 82 w 119"/>
              <a:gd name="T3" fmla="*/ 0 h 155"/>
              <a:gd name="T4" fmla="*/ 109 w 119"/>
              <a:gd name="T5" fmla="*/ 28 h 155"/>
              <a:gd name="T6" fmla="*/ 109 w 119"/>
              <a:gd name="T7" fmla="*/ 64 h 155"/>
              <a:gd name="T8" fmla="*/ 100 w 119"/>
              <a:gd name="T9" fmla="*/ 73 h 155"/>
              <a:gd name="T10" fmla="*/ 46 w 119"/>
              <a:gd name="T11" fmla="*/ 154 h 155"/>
              <a:gd name="T12" fmla="*/ 0 w 119"/>
              <a:gd name="T13" fmla="*/ 145 h 155"/>
              <a:gd name="T14" fmla="*/ 0 w 119"/>
              <a:gd name="T15" fmla="*/ 118 h 155"/>
              <a:gd name="T16" fmla="*/ 37 w 119"/>
              <a:gd name="T17" fmla="*/ 28 h 155"/>
              <a:gd name="T18" fmla="*/ 82 w 119"/>
              <a:gd name="T19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155">
                <a:moveTo>
                  <a:pt x="82" y="0"/>
                </a:moveTo>
                <a:lnTo>
                  <a:pt x="82" y="0"/>
                </a:lnTo>
                <a:cubicBezTo>
                  <a:pt x="91" y="10"/>
                  <a:pt x="109" y="19"/>
                  <a:pt x="109" y="28"/>
                </a:cubicBezTo>
                <a:cubicBezTo>
                  <a:pt x="118" y="37"/>
                  <a:pt x="109" y="55"/>
                  <a:pt x="109" y="64"/>
                </a:cubicBezTo>
                <a:lnTo>
                  <a:pt x="100" y="73"/>
                </a:lnTo>
                <a:cubicBezTo>
                  <a:pt x="109" y="118"/>
                  <a:pt x="73" y="136"/>
                  <a:pt x="46" y="154"/>
                </a:cubicBezTo>
                <a:cubicBezTo>
                  <a:pt x="37" y="154"/>
                  <a:pt x="19" y="154"/>
                  <a:pt x="0" y="145"/>
                </a:cubicBezTo>
                <a:cubicBezTo>
                  <a:pt x="0" y="145"/>
                  <a:pt x="0" y="127"/>
                  <a:pt x="0" y="118"/>
                </a:cubicBezTo>
                <a:cubicBezTo>
                  <a:pt x="0" y="82"/>
                  <a:pt x="19" y="55"/>
                  <a:pt x="37" y="28"/>
                </a:cubicBezTo>
                <a:cubicBezTo>
                  <a:pt x="55" y="19"/>
                  <a:pt x="64" y="10"/>
                  <a:pt x="82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34">
            <a:extLst>
              <a:ext uri="{FF2B5EF4-FFF2-40B4-BE49-F238E27FC236}">
                <a16:creationId xmlns:a16="http://schemas.microsoft.com/office/drawing/2014/main" id="{C8C69F46-4860-424F-9108-250EC6ACF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1195" y="4510823"/>
            <a:ext cx="195491" cy="108604"/>
          </a:xfrm>
          <a:custGeom>
            <a:avLst/>
            <a:gdLst>
              <a:gd name="T0" fmla="*/ 117 w 200"/>
              <a:gd name="T1" fmla="*/ 108 h 109"/>
              <a:gd name="T2" fmla="*/ 117 w 200"/>
              <a:gd name="T3" fmla="*/ 108 h 109"/>
              <a:gd name="T4" fmla="*/ 18 w 200"/>
              <a:gd name="T5" fmla="*/ 63 h 109"/>
              <a:gd name="T6" fmla="*/ 27 w 200"/>
              <a:gd name="T7" fmla="*/ 18 h 109"/>
              <a:gd name="T8" fmla="*/ 99 w 200"/>
              <a:gd name="T9" fmla="*/ 0 h 109"/>
              <a:gd name="T10" fmla="*/ 135 w 200"/>
              <a:gd name="T11" fmla="*/ 27 h 109"/>
              <a:gd name="T12" fmla="*/ 171 w 200"/>
              <a:gd name="T13" fmla="*/ 54 h 109"/>
              <a:gd name="T14" fmla="*/ 199 w 200"/>
              <a:gd name="T15" fmla="*/ 63 h 109"/>
              <a:gd name="T16" fmla="*/ 171 w 200"/>
              <a:gd name="T17" fmla="*/ 90 h 109"/>
              <a:gd name="T18" fmla="*/ 117 w 200"/>
              <a:gd name="T1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109">
                <a:moveTo>
                  <a:pt x="117" y="108"/>
                </a:moveTo>
                <a:lnTo>
                  <a:pt x="117" y="108"/>
                </a:lnTo>
                <a:cubicBezTo>
                  <a:pt x="81" y="90"/>
                  <a:pt x="45" y="81"/>
                  <a:pt x="18" y="63"/>
                </a:cubicBezTo>
                <a:cubicBezTo>
                  <a:pt x="0" y="45"/>
                  <a:pt x="9" y="27"/>
                  <a:pt x="27" y="18"/>
                </a:cubicBezTo>
                <a:cubicBezTo>
                  <a:pt x="54" y="9"/>
                  <a:pt x="72" y="9"/>
                  <a:pt x="99" y="0"/>
                </a:cubicBezTo>
                <a:cubicBezTo>
                  <a:pt x="117" y="0"/>
                  <a:pt x="126" y="0"/>
                  <a:pt x="135" y="27"/>
                </a:cubicBezTo>
                <a:cubicBezTo>
                  <a:pt x="144" y="36"/>
                  <a:pt x="162" y="45"/>
                  <a:pt x="171" y="54"/>
                </a:cubicBezTo>
                <a:cubicBezTo>
                  <a:pt x="180" y="54"/>
                  <a:pt x="190" y="63"/>
                  <a:pt x="199" y="63"/>
                </a:cubicBezTo>
                <a:cubicBezTo>
                  <a:pt x="190" y="72"/>
                  <a:pt x="180" y="81"/>
                  <a:pt x="171" y="90"/>
                </a:cubicBezTo>
                <a:cubicBezTo>
                  <a:pt x="154" y="99"/>
                  <a:pt x="135" y="99"/>
                  <a:pt x="117" y="10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35">
            <a:extLst>
              <a:ext uri="{FF2B5EF4-FFF2-40B4-BE49-F238E27FC236}">
                <a16:creationId xmlns:a16="http://schemas.microsoft.com/office/drawing/2014/main" id="{5B036B50-BDF3-F443-913E-8CBFC428D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231" y="4232793"/>
            <a:ext cx="117292" cy="152046"/>
          </a:xfrm>
          <a:custGeom>
            <a:avLst/>
            <a:gdLst>
              <a:gd name="T0" fmla="*/ 0 w 119"/>
              <a:gd name="T1" fmla="*/ 36 h 154"/>
              <a:gd name="T2" fmla="*/ 0 w 119"/>
              <a:gd name="T3" fmla="*/ 36 h 154"/>
              <a:gd name="T4" fmla="*/ 36 w 119"/>
              <a:gd name="T5" fmla="*/ 9 h 154"/>
              <a:gd name="T6" fmla="*/ 91 w 119"/>
              <a:gd name="T7" fmla="*/ 36 h 154"/>
              <a:gd name="T8" fmla="*/ 100 w 119"/>
              <a:gd name="T9" fmla="*/ 81 h 154"/>
              <a:gd name="T10" fmla="*/ 54 w 119"/>
              <a:gd name="T11" fmla="*/ 135 h 154"/>
              <a:gd name="T12" fmla="*/ 18 w 119"/>
              <a:gd name="T13" fmla="*/ 126 h 154"/>
              <a:gd name="T14" fmla="*/ 0 w 119"/>
              <a:gd name="T15" fmla="*/ 3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154">
                <a:moveTo>
                  <a:pt x="0" y="36"/>
                </a:moveTo>
                <a:lnTo>
                  <a:pt x="0" y="36"/>
                </a:lnTo>
                <a:cubicBezTo>
                  <a:pt x="0" y="9"/>
                  <a:pt x="9" y="0"/>
                  <a:pt x="36" y="9"/>
                </a:cubicBezTo>
                <a:cubicBezTo>
                  <a:pt x="54" y="18"/>
                  <a:pt x="72" y="27"/>
                  <a:pt x="91" y="36"/>
                </a:cubicBezTo>
                <a:cubicBezTo>
                  <a:pt x="109" y="45"/>
                  <a:pt x="118" y="63"/>
                  <a:pt x="100" y="81"/>
                </a:cubicBezTo>
                <a:cubicBezTo>
                  <a:pt x="91" y="99"/>
                  <a:pt x="72" y="117"/>
                  <a:pt x="54" y="135"/>
                </a:cubicBezTo>
                <a:cubicBezTo>
                  <a:pt x="36" y="153"/>
                  <a:pt x="18" y="135"/>
                  <a:pt x="18" y="126"/>
                </a:cubicBezTo>
                <a:cubicBezTo>
                  <a:pt x="9" y="99"/>
                  <a:pt x="0" y="63"/>
                  <a:pt x="0" y="3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36">
            <a:extLst>
              <a:ext uri="{FF2B5EF4-FFF2-40B4-BE49-F238E27FC236}">
                <a16:creationId xmlns:a16="http://schemas.microsoft.com/office/drawing/2014/main" id="{8C8987B6-1689-C644-8A3C-B14F7B9E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5823" y="7660374"/>
            <a:ext cx="221553" cy="169426"/>
          </a:xfrm>
          <a:custGeom>
            <a:avLst/>
            <a:gdLst>
              <a:gd name="T0" fmla="*/ 0 w 227"/>
              <a:gd name="T1" fmla="*/ 0 h 173"/>
              <a:gd name="T2" fmla="*/ 0 w 227"/>
              <a:gd name="T3" fmla="*/ 0 h 173"/>
              <a:gd name="T4" fmla="*/ 18 w 227"/>
              <a:gd name="T5" fmla="*/ 9 h 173"/>
              <a:gd name="T6" fmla="*/ 163 w 227"/>
              <a:gd name="T7" fmla="*/ 72 h 173"/>
              <a:gd name="T8" fmla="*/ 226 w 227"/>
              <a:gd name="T9" fmla="*/ 145 h 173"/>
              <a:gd name="T10" fmla="*/ 226 w 227"/>
              <a:gd name="T11" fmla="*/ 163 h 173"/>
              <a:gd name="T12" fmla="*/ 208 w 227"/>
              <a:gd name="T13" fmla="*/ 163 h 173"/>
              <a:gd name="T14" fmla="*/ 172 w 227"/>
              <a:gd name="T15" fmla="*/ 126 h 173"/>
              <a:gd name="T16" fmla="*/ 118 w 227"/>
              <a:gd name="T17" fmla="*/ 72 h 173"/>
              <a:gd name="T18" fmla="*/ 36 w 227"/>
              <a:gd name="T19" fmla="*/ 45 h 173"/>
              <a:gd name="T20" fmla="*/ 0 w 227"/>
              <a:gd name="T21" fmla="*/ 18 h 173"/>
              <a:gd name="T22" fmla="*/ 0 w 227"/>
              <a:gd name="T2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173">
                <a:moveTo>
                  <a:pt x="0" y="0"/>
                </a:moveTo>
                <a:lnTo>
                  <a:pt x="0" y="0"/>
                </a:lnTo>
                <a:cubicBezTo>
                  <a:pt x="18" y="0"/>
                  <a:pt x="18" y="0"/>
                  <a:pt x="18" y="9"/>
                </a:cubicBezTo>
                <a:cubicBezTo>
                  <a:pt x="63" y="27"/>
                  <a:pt x="118" y="45"/>
                  <a:pt x="163" y="72"/>
                </a:cubicBezTo>
                <a:cubicBezTo>
                  <a:pt x="181" y="90"/>
                  <a:pt x="208" y="117"/>
                  <a:pt x="226" y="145"/>
                </a:cubicBezTo>
                <a:cubicBezTo>
                  <a:pt x="226" y="145"/>
                  <a:pt x="226" y="154"/>
                  <a:pt x="226" y="163"/>
                </a:cubicBezTo>
                <a:cubicBezTo>
                  <a:pt x="217" y="163"/>
                  <a:pt x="208" y="172"/>
                  <a:pt x="208" y="163"/>
                </a:cubicBezTo>
                <a:cubicBezTo>
                  <a:pt x="190" y="154"/>
                  <a:pt x="181" y="145"/>
                  <a:pt x="172" y="126"/>
                </a:cubicBezTo>
                <a:cubicBezTo>
                  <a:pt x="163" y="99"/>
                  <a:pt x="145" y="81"/>
                  <a:pt x="118" y="72"/>
                </a:cubicBezTo>
                <a:cubicBezTo>
                  <a:pt x="90" y="63"/>
                  <a:pt x="63" y="54"/>
                  <a:pt x="36" y="45"/>
                </a:cubicBezTo>
                <a:cubicBezTo>
                  <a:pt x="18" y="45"/>
                  <a:pt x="9" y="27"/>
                  <a:pt x="0" y="18"/>
                </a:cubicBezTo>
                <a:cubicBezTo>
                  <a:pt x="0" y="18"/>
                  <a:pt x="0" y="9"/>
                  <a:pt x="0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37">
            <a:extLst>
              <a:ext uri="{FF2B5EF4-FFF2-40B4-BE49-F238E27FC236}">
                <a16:creationId xmlns:a16="http://schemas.microsoft.com/office/drawing/2014/main" id="{52D68C25-3F09-6D4D-A2C9-8C106CDFC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5029" y="7269395"/>
            <a:ext cx="91227" cy="125983"/>
          </a:xfrm>
          <a:custGeom>
            <a:avLst/>
            <a:gdLst>
              <a:gd name="T0" fmla="*/ 91 w 92"/>
              <a:gd name="T1" fmla="*/ 81 h 128"/>
              <a:gd name="T2" fmla="*/ 91 w 92"/>
              <a:gd name="T3" fmla="*/ 81 h 128"/>
              <a:gd name="T4" fmla="*/ 55 w 92"/>
              <a:gd name="T5" fmla="*/ 118 h 128"/>
              <a:gd name="T6" fmla="*/ 0 w 92"/>
              <a:gd name="T7" fmla="*/ 64 h 128"/>
              <a:gd name="T8" fmla="*/ 27 w 92"/>
              <a:gd name="T9" fmla="*/ 9 h 128"/>
              <a:gd name="T10" fmla="*/ 91 w 92"/>
              <a:gd name="T11" fmla="*/ 8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128">
                <a:moveTo>
                  <a:pt x="91" y="81"/>
                </a:moveTo>
                <a:lnTo>
                  <a:pt x="91" y="81"/>
                </a:lnTo>
                <a:cubicBezTo>
                  <a:pt x="81" y="90"/>
                  <a:pt x="72" y="109"/>
                  <a:pt x="55" y="118"/>
                </a:cubicBezTo>
                <a:cubicBezTo>
                  <a:pt x="36" y="127"/>
                  <a:pt x="9" y="90"/>
                  <a:pt x="0" y="64"/>
                </a:cubicBezTo>
                <a:cubicBezTo>
                  <a:pt x="0" y="36"/>
                  <a:pt x="9" y="18"/>
                  <a:pt x="27" y="9"/>
                </a:cubicBezTo>
                <a:cubicBezTo>
                  <a:pt x="55" y="0"/>
                  <a:pt x="91" y="36"/>
                  <a:pt x="91" y="8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38">
            <a:extLst>
              <a:ext uri="{FF2B5EF4-FFF2-40B4-BE49-F238E27FC236}">
                <a16:creationId xmlns:a16="http://schemas.microsoft.com/office/drawing/2014/main" id="{44BCF39B-6F8C-664F-9F8A-22EEAE8A4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4038" y="4358774"/>
            <a:ext cx="117292" cy="91230"/>
          </a:xfrm>
          <a:custGeom>
            <a:avLst/>
            <a:gdLst>
              <a:gd name="T0" fmla="*/ 0 w 119"/>
              <a:gd name="T1" fmla="*/ 9 h 92"/>
              <a:gd name="T2" fmla="*/ 0 w 119"/>
              <a:gd name="T3" fmla="*/ 9 h 92"/>
              <a:gd name="T4" fmla="*/ 9 w 119"/>
              <a:gd name="T5" fmla="*/ 9 h 92"/>
              <a:gd name="T6" fmla="*/ 90 w 119"/>
              <a:gd name="T7" fmla="*/ 36 h 92"/>
              <a:gd name="T8" fmla="*/ 118 w 119"/>
              <a:gd name="T9" fmla="*/ 55 h 92"/>
              <a:gd name="T10" fmla="*/ 90 w 119"/>
              <a:gd name="T11" fmla="*/ 72 h 92"/>
              <a:gd name="T12" fmla="*/ 0 w 119"/>
              <a:gd name="T13" fmla="*/ 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" h="92">
                <a:moveTo>
                  <a:pt x="0" y="9"/>
                </a:moveTo>
                <a:lnTo>
                  <a:pt x="0" y="9"/>
                </a:lnTo>
                <a:cubicBezTo>
                  <a:pt x="0" y="9"/>
                  <a:pt x="9" y="0"/>
                  <a:pt x="9" y="9"/>
                </a:cubicBezTo>
                <a:cubicBezTo>
                  <a:pt x="36" y="18"/>
                  <a:pt x="64" y="27"/>
                  <a:pt x="90" y="36"/>
                </a:cubicBezTo>
                <a:cubicBezTo>
                  <a:pt x="100" y="36"/>
                  <a:pt x="109" y="45"/>
                  <a:pt x="118" y="55"/>
                </a:cubicBezTo>
                <a:cubicBezTo>
                  <a:pt x="109" y="64"/>
                  <a:pt x="100" y="72"/>
                  <a:pt x="90" y="72"/>
                </a:cubicBezTo>
                <a:cubicBezTo>
                  <a:pt x="36" y="91"/>
                  <a:pt x="0" y="72"/>
                  <a:pt x="0" y="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39">
            <a:extLst>
              <a:ext uri="{FF2B5EF4-FFF2-40B4-BE49-F238E27FC236}">
                <a16:creationId xmlns:a16="http://schemas.microsoft.com/office/drawing/2014/main" id="{19F5DDDB-0687-1740-92A6-3EFA3F912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7147" y="6743747"/>
            <a:ext cx="73850" cy="125981"/>
          </a:xfrm>
          <a:custGeom>
            <a:avLst/>
            <a:gdLst>
              <a:gd name="T0" fmla="*/ 0 w 73"/>
              <a:gd name="T1" fmla="*/ 72 h 127"/>
              <a:gd name="T2" fmla="*/ 0 w 73"/>
              <a:gd name="T3" fmla="*/ 72 h 127"/>
              <a:gd name="T4" fmla="*/ 27 w 73"/>
              <a:gd name="T5" fmla="*/ 18 h 127"/>
              <a:gd name="T6" fmla="*/ 54 w 73"/>
              <a:gd name="T7" fmla="*/ 9 h 127"/>
              <a:gd name="T8" fmla="*/ 72 w 73"/>
              <a:gd name="T9" fmla="*/ 36 h 127"/>
              <a:gd name="T10" fmla="*/ 54 w 73"/>
              <a:gd name="T11" fmla="*/ 108 h 127"/>
              <a:gd name="T12" fmla="*/ 18 w 73"/>
              <a:gd name="T13" fmla="*/ 108 h 127"/>
              <a:gd name="T14" fmla="*/ 0 w 73"/>
              <a:gd name="T15" fmla="*/ 72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127">
                <a:moveTo>
                  <a:pt x="0" y="72"/>
                </a:moveTo>
                <a:lnTo>
                  <a:pt x="0" y="72"/>
                </a:lnTo>
                <a:cubicBezTo>
                  <a:pt x="9" y="54"/>
                  <a:pt x="18" y="36"/>
                  <a:pt x="27" y="18"/>
                </a:cubicBezTo>
                <a:cubicBezTo>
                  <a:pt x="36" y="9"/>
                  <a:pt x="54" y="0"/>
                  <a:pt x="54" y="9"/>
                </a:cubicBezTo>
                <a:cubicBezTo>
                  <a:pt x="63" y="9"/>
                  <a:pt x="72" y="27"/>
                  <a:pt x="72" y="36"/>
                </a:cubicBezTo>
                <a:cubicBezTo>
                  <a:pt x="72" y="63"/>
                  <a:pt x="63" y="81"/>
                  <a:pt x="54" y="108"/>
                </a:cubicBezTo>
                <a:cubicBezTo>
                  <a:pt x="46" y="126"/>
                  <a:pt x="27" y="126"/>
                  <a:pt x="18" y="108"/>
                </a:cubicBezTo>
                <a:cubicBezTo>
                  <a:pt x="9" y="99"/>
                  <a:pt x="9" y="90"/>
                  <a:pt x="0" y="7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40">
            <a:extLst>
              <a:ext uri="{FF2B5EF4-FFF2-40B4-BE49-F238E27FC236}">
                <a16:creationId xmlns:a16="http://schemas.microsoft.com/office/drawing/2014/main" id="{0C134281-71FD-354A-A1DD-C54E56023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295" y="7938404"/>
            <a:ext cx="65162" cy="143360"/>
          </a:xfrm>
          <a:custGeom>
            <a:avLst/>
            <a:gdLst>
              <a:gd name="T0" fmla="*/ 46 w 65"/>
              <a:gd name="T1" fmla="*/ 145 h 146"/>
              <a:gd name="T2" fmla="*/ 46 w 65"/>
              <a:gd name="T3" fmla="*/ 145 h 146"/>
              <a:gd name="T4" fmla="*/ 0 w 65"/>
              <a:gd name="T5" fmla="*/ 27 h 146"/>
              <a:gd name="T6" fmla="*/ 10 w 65"/>
              <a:gd name="T7" fmla="*/ 0 h 146"/>
              <a:gd name="T8" fmla="*/ 36 w 65"/>
              <a:gd name="T9" fmla="*/ 9 h 146"/>
              <a:gd name="T10" fmla="*/ 64 w 65"/>
              <a:gd name="T11" fmla="*/ 145 h 146"/>
              <a:gd name="T12" fmla="*/ 46 w 65"/>
              <a:gd name="T13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146">
                <a:moveTo>
                  <a:pt x="46" y="145"/>
                </a:moveTo>
                <a:lnTo>
                  <a:pt x="46" y="145"/>
                </a:lnTo>
                <a:cubicBezTo>
                  <a:pt x="19" y="109"/>
                  <a:pt x="0" y="73"/>
                  <a:pt x="0" y="27"/>
                </a:cubicBezTo>
                <a:cubicBezTo>
                  <a:pt x="0" y="18"/>
                  <a:pt x="0" y="0"/>
                  <a:pt x="10" y="0"/>
                </a:cubicBezTo>
                <a:cubicBezTo>
                  <a:pt x="19" y="0"/>
                  <a:pt x="36" y="9"/>
                  <a:pt x="36" y="9"/>
                </a:cubicBezTo>
                <a:cubicBezTo>
                  <a:pt x="46" y="54"/>
                  <a:pt x="55" y="99"/>
                  <a:pt x="64" y="145"/>
                </a:cubicBezTo>
                <a:cubicBezTo>
                  <a:pt x="55" y="145"/>
                  <a:pt x="55" y="145"/>
                  <a:pt x="46" y="14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41">
            <a:extLst>
              <a:ext uri="{FF2B5EF4-FFF2-40B4-BE49-F238E27FC236}">
                <a16:creationId xmlns:a16="http://schemas.microsoft.com/office/drawing/2014/main" id="{3FD0377E-4F48-A54D-A6C0-449FECA2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3953" y="4206728"/>
            <a:ext cx="108607" cy="65162"/>
          </a:xfrm>
          <a:custGeom>
            <a:avLst/>
            <a:gdLst>
              <a:gd name="T0" fmla="*/ 54 w 109"/>
              <a:gd name="T1" fmla="*/ 63 h 64"/>
              <a:gd name="T2" fmla="*/ 54 w 109"/>
              <a:gd name="T3" fmla="*/ 63 h 64"/>
              <a:gd name="T4" fmla="*/ 45 w 109"/>
              <a:gd name="T5" fmla="*/ 63 h 64"/>
              <a:gd name="T6" fmla="*/ 0 w 109"/>
              <a:gd name="T7" fmla="*/ 36 h 64"/>
              <a:gd name="T8" fmla="*/ 45 w 109"/>
              <a:gd name="T9" fmla="*/ 18 h 64"/>
              <a:gd name="T10" fmla="*/ 45 w 109"/>
              <a:gd name="T11" fmla="*/ 18 h 64"/>
              <a:gd name="T12" fmla="*/ 108 w 109"/>
              <a:gd name="T13" fmla="*/ 36 h 64"/>
              <a:gd name="T14" fmla="*/ 54 w 109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64">
                <a:moveTo>
                  <a:pt x="54" y="63"/>
                </a:moveTo>
                <a:lnTo>
                  <a:pt x="54" y="63"/>
                </a:lnTo>
                <a:cubicBezTo>
                  <a:pt x="54" y="63"/>
                  <a:pt x="54" y="63"/>
                  <a:pt x="45" y="63"/>
                </a:cubicBezTo>
                <a:cubicBezTo>
                  <a:pt x="27" y="54"/>
                  <a:pt x="9" y="63"/>
                  <a:pt x="0" y="36"/>
                </a:cubicBezTo>
                <a:cubicBezTo>
                  <a:pt x="0" y="36"/>
                  <a:pt x="27" y="27"/>
                  <a:pt x="45" y="18"/>
                </a:cubicBezTo>
                <a:lnTo>
                  <a:pt x="45" y="18"/>
                </a:lnTo>
                <a:cubicBezTo>
                  <a:pt x="72" y="9"/>
                  <a:pt x="99" y="0"/>
                  <a:pt x="108" y="36"/>
                </a:cubicBezTo>
                <a:cubicBezTo>
                  <a:pt x="108" y="45"/>
                  <a:pt x="72" y="54"/>
                  <a:pt x="54" y="6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42">
            <a:extLst>
              <a:ext uri="{FF2B5EF4-FFF2-40B4-BE49-F238E27FC236}">
                <a16:creationId xmlns:a16="http://schemas.microsoft.com/office/drawing/2014/main" id="{7272CA72-FE0E-2842-A129-509311C1E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708" y="6265884"/>
            <a:ext cx="34754" cy="134669"/>
          </a:xfrm>
          <a:custGeom>
            <a:avLst/>
            <a:gdLst>
              <a:gd name="T0" fmla="*/ 0 w 37"/>
              <a:gd name="T1" fmla="*/ 135 h 136"/>
              <a:gd name="T2" fmla="*/ 0 w 37"/>
              <a:gd name="T3" fmla="*/ 135 h 136"/>
              <a:gd name="T4" fmla="*/ 0 w 37"/>
              <a:gd name="T5" fmla="*/ 81 h 136"/>
              <a:gd name="T6" fmla="*/ 0 w 37"/>
              <a:gd name="T7" fmla="*/ 27 h 136"/>
              <a:gd name="T8" fmla="*/ 18 w 37"/>
              <a:gd name="T9" fmla="*/ 9 h 136"/>
              <a:gd name="T10" fmla="*/ 36 w 37"/>
              <a:gd name="T11" fmla="*/ 9 h 136"/>
              <a:gd name="T12" fmla="*/ 36 w 37"/>
              <a:gd name="T13" fmla="*/ 117 h 136"/>
              <a:gd name="T14" fmla="*/ 9 w 37"/>
              <a:gd name="T15" fmla="*/ 135 h 136"/>
              <a:gd name="T16" fmla="*/ 0 w 37"/>
              <a:gd name="T17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136">
                <a:moveTo>
                  <a:pt x="0" y="135"/>
                </a:moveTo>
                <a:lnTo>
                  <a:pt x="0" y="135"/>
                </a:lnTo>
                <a:cubicBezTo>
                  <a:pt x="0" y="117"/>
                  <a:pt x="0" y="99"/>
                  <a:pt x="0" y="81"/>
                </a:cubicBezTo>
                <a:cubicBezTo>
                  <a:pt x="0" y="63"/>
                  <a:pt x="0" y="45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18" y="0"/>
                  <a:pt x="36" y="9"/>
                  <a:pt x="36" y="9"/>
                </a:cubicBezTo>
                <a:cubicBezTo>
                  <a:pt x="36" y="45"/>
                  <a:pt x="36" y="81"/>
                  <a:pt x="36" y="117"/>
                </a:cubicBezTo>
                <a:cubicBezTo>
                  <a:pt x="36" y="126"/>
                  <a:pt x="18" y="126"/>
                  <a:pt x="9" y="135"/>
                </a:cubicBezTo>
                <a:lnTo>
                  <a:pt x="0" y="13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43">
            <a:extLst>
              <a:ext uri="{FF2B5EF4-FFF2-40B4-BE49-F238E27FC236}">
                <a16:creationId xmlns:a16="http://schemas.microsoft.com/office/drawing/2014/main" id="{0123BA81-10EA-074E-837D-D958BC4BA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4358" y="7590867"/>
            <a:ext cx="152046" cy="52131"/>
          </a:xfrm>
          <a:custGeom>
            <a:avLst/>
            <a:gdLst>
              <a:gd name="T0" fmla="*/ 145 w 155"/>
              <a:gd name="T1" fmla="*/ 27 h 55"/>
              <a:gd name="T2" fmla="*/ 145 w 155"/>
              <a:gd name="T3" fmla="*/ 27 h 55"/>
              <a:gd name="T4" fmla="*/ 0 w 155"/>
              <a:gd name="T5" fmla="*/ 0 h 55"/>
              <a:gd name="T6" fmla="*/ 154 w 155"/>
              <a:gd name="T7" fmla="*/ 18 h 55"/>
              <a:gd name="T8" fmla="*/ 145 w 155"/>
              <a:gd name="T9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55">
                <a:moveTo>
                  <a:pt x="145" y="27"/>
                </a:moveTo>
                <a:lnTo>
                  <a:pt x="145" y="27"/>
                </a:lnTo>
                <a:cubicBezTo>
                  <a:pt x="109" y="54"/>
                  <a:pt x="27" y="36"/>
                  <a:pt x="0" y="0"/>
                </a:cubicBezTo>
                <a:cubicBezTo>
                  <a:pt x="54" y="9"/>
                  <a:pt x="100" y="9"/>
                  <a:pt x="154" y="18"/>
                </a:cubicBezTo>
                <a:cubicBezTo>
                  <a:pt x="154" y="18"/>
                  <a:pt x="154" y="27"/>
                  <a:pt x="145" y="2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44">
            <a:extLst>
              <a:ext uri="{FF2B5EF4-FFF2-40B4-BE49-F238E27FC236}">
                <a16:creationId xmlns:a16="http://schemas.microsoft.com/office/drawing/2014/main" id="{6237D240-3F72-8E4A-8823-2638EAD32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1390" y="7981846"/>
            <a:ext cx="73850" cy="73853"/>
          </a:xfrm>
          <a:custGeom>
            <a:avLst/>
            <a:gdLst>
              <a:gd name="T0" fmla="*/ 72 w 73"/>
              <a:gd name="T1" fmla="*/ 28 h 74"/>
              <a:gd name="T2" fmla="*/ 72 w 73"/>
              <a:gd name="T3" fmla="*/ 28 h 74"/>
              <a:gd name="T4" fmla="*/ 18 w 73"/>
              <a:gd name="T5" fmla="*/ 73 h 74"/>
              <a:gd name="T6" fmla="*/ 0 w 73"/>
              <a:gd name="T7" fmla="*/ 54 h 74"/>
              <a:gd name="T8" fmla="*/ 54 w 73"/>
              <a:gd name="T9" fmla="*/ 9 h 74"/>
              <a:gd name="T10" fmla="*/ 72 w 73"/>
              <a:gd name="T11" fmla="*/ 9 h 74"/>
              <a:gd name="T12" fmla="*/ 72 w 73"/>
              <a:gd name="T13" fmla="*/ 2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74">
                <a:moveTo>
                  <a:pt x="72" y="28"/>
                </a:moveTo>
                <a:lnTo>
                  <a:pt x="72" y="28"/>
                </a:lnTo>
                <a:cubicBezTo>
                  <a:pt x="54" y="37"/>
                  <a:pt x="36" y="54"/>
                  <a:pt x="18" y="73"/>
                </a:cubicBezTo>
                <a:cubicBezTo>
                  <a:pt x="9" y="64"/>
                  <a:pt x="0" y="54"/>
                  <a:pt x="0" y="54"/>
                </a:cubicBezTo>
                <a:cubicBezTo>
                  <a:pt x="18" y="37"/>
                  <a:pt x="36" y="18"/>
                  <a:pt x="54" y="9"/>
                </a:cubicBezTo>
                <a:cubicBezTo>
                  <a:pt x="54" y="0"/>
                  <a:pt x="63" y="9"/>
                  <a:pt x="72" y="9"/>
                </a:cubicBezTo>
                <a:cubicBezTo>
                  <a:pt x="72" y="18"/>
                  <a:pt x="72" y="18"/>
                  <a:pt x="72" y="2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45">
            <a:extLst>
              <a:ext uri="{FF2B5EF4-FFF2-40B4-BE49-F238E27FC236}">
                <a16:creationId xmlns:a16="http://schemas.microsoft.com/office/drawing/2014/main" id="{B18B2156-D3A6-9744-9345-A8E7DD0F6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355" y="9102653"/>
            <a:ext cx="73850" cy="34754"/>
          </a:xfrm>
          <a:custGeom>
            <a:avLst/>
            <a:gdLst>
              <a:gd name="T0" fmla="*/ 73 w 74"/>
              <a:gd name="T1" fmla="*/ 36 h 37"/>
              <a:gd name="T2" fmla="*/ 73 w 74"/>
              <a:gd name="T3" fmla="*/ 36 h 37"/>
              <a:gd name="T4" fmla="*/ 9 w 74"/>
              <a:gd name="T5" fmla="*/ 27 h 37"/>
              <a:gd name="T6" fmla="*/ 0 w 74"/>
              <a:gd name="T7" fmla="*/ 18 h 37"/>
              <a:gd name="T8" fmla="*/ 27 w 74"/>
              <a:gd name="T9" fmla="*/ 0 h 37"/>
              <a:gd name="T10" fmla="*/ 73 w 74"/>
              <a:gd name="T11" fmla="*/ 18 h 37"/>
              <a:gd name="T12" fmla="*/ 73 w 74"/>
              <a:gd name="T13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37">
                <a:moveTo>
                  <a:pt x="73" y="36"/>
                </a:moveTo>
                <a:lnTo>
                  <a:pt x="73" y="36"/>
                </a:lnTo>
                <a:cubicBezTo>
                  <a:pt x="54" y="36"/>
                  <a:pt x="27" y="36"/>
                  <a:pt x="9" y="27"/>
                </a:cubicBezTo>
                <a:lnTo>
                  <a:pt x="0" y="18"/>
                </a:lnTo>
                <a:cubicBezTo>
                  <a:pt x="9" y="9"/>
                  <a:pt x="18" y="0"/>
                  <a:pt x="27" y="0"/>
                </a:cubicBezTo>
                <a:cubicBezTo>
                  <a:pt x="45" y="0"/>
                  <a:pt x="54" y="9"/>
                  <a:pt x="73" y="18"/>
                </a:cubicBezTo>
                <a:cubicBezTo>
                  <a:pt x="73" y="27"/>
                  <a:pt x="73" y="27"/>
                  <a:pt x="73" y="3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46">
            <a:extLst>
              <a:ext uri="{FF2B5EF4-FFF2-40B4-BE49-F238E27FC236}">
                <a16:creationId xmlns:a16="http://schemas.microsoft.com/office/drawing/2014/main" id="{715229FB-DAF8-E84D-967A-5D6891833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1722" y="8116518"/>
            <a:ext cx="73850" cy="82539"/>
          </a:xfrm>
          <a:custGeom>
            <a:avLst/>
            <a:gdLst>
              <a:gd name="T0" fmla="*/ 18 w 73"/>
              <a:gd name="T1" fmla="*/ 0 h 82"/>
              <a:gd name="T2" fmla="*/ 18 w 73"/>
              <a:gd name="T3" fmla="*/ 0 h 82"/>
              <a:gd name="T4" fmla="*/ 72 w 73"/>
              <a:gd name="T5" fmla="*/ 63 h 82"/>
              <a:gd name="T6" fmla="*/ 72 w 73"/>
              <a:gd name="T7" fmla="*/ 72 h 82"/>
              <a:gd name="T8" fmla="*/ 45 w 73"/>
              <a:gd name="T9" fmla="*/ 72 h 82"/>
              <a:gd name="T10" fmla="*/ 0 w 73"/>
              <a:gd name="T11" fmla="*/ 9 h 82"/>
              <a:gd name="T12" fmla="*/ 18 w 73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82">
                <a:moveTo>
                  <a:pt x="18" y="0"/>
                </a:moveTo>
                <a:lnTo>
                  <a:pt x="18" y="0"/>
                </a:lnTo>
                <a:cubicBezTo>
                  <a:pt x="36" y="27"/>
                  <a:pt x="54" y="45"/>
                  <a:pt x="72" y="63"/>
                </a:cubicBezTo>
                <a:cubicBezTo>
                  <a:pt x="72" y="72"/>
                  <a:pt x="72" y="72"/>
                  <a:pt x="72" y="72"/>
                </a:cubicBezTo>
                <a:cubicBezTo>
                  <a:pt x="63" y="72"/>
                  <a:pt x="45" y="81"/>
                  <a:pt x="45" y="72"/>
                </a:cubicBezTo>
                <a:cubicBezTo>
                  <a:pt x="27" y="54"/>
                  <a:pt x="18" y="36"/>
                  <a:pt x="0" y="9"/>
                </a:cubicBezTo>
                <a:cubicBezTo>
                  <a:pt x="9" y="9"/>
                  <a:pt x="18" y="9"/>
                  <a:pt x="18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47">
            <a:extLst>
              <a:ext uri="{FF2B5EF4-FFF2-40B4-BE49-F238E27FC236}">
                <a16:creationId xmlns:a16="http://schemas.microsoft.com/office/drawing/2014/main" id="{5F186597-357A-9149-8478-E3DAD47D1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0583" y="5927036"/>
            <a:ext cx="52131" cy="65162"/>
          </a:xfrm>
          <a:custGeom>
            <a:avLst/>
            <a:gdLst>
              <a:gd name="T0" fmla="*/ 0 w 55"/>
              <a:gd name="T1" fmla="*/ 64 h 65"/>
              <a:gd name="T2" fmla="*/ 0 w 55"/>
              <a:gd name="T3" fmla="*/ 64 h 65"/>
              <a:gd name="T4" fmla="*/ 54 w 55"/>
              <a:gd name="T5" fmla="*/ 0 h 65"/>
              <a:gd name="T6" fmla="*/ 0 w 55"/>
              <a:gd name="T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65">
                <a:moveTo>
                  <a:pt x="0" y="64"/>
                </a:moveTo>
                <a:lnTo>
                  <a:pt x="0" y="64"/>
                </a:lnTo>
                <a:cubicBezTo>
                  <a:pt x="9" y="36"/>
                  <a:pt x="18" y="18"/>
                  <a:pt x="54" y="0"/>
                </a:cubicBezTo>
                <a:cubicBezTo>
                  <a:pt x="45" y="36"/>
                  <a:pt x="27" y="55"/>
                  <a:pt x="0" y="6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395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85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F0DF33"/>
      </a:accent1>
      <a:accent2>
        <a:srgbClr val="9AC154"/>
      </a:accent2>
      <a:accent3>
        <a:srgbClr val="EE8E24"/>
      </a:accent3>
      <a:accent4>
        <a:srgbClr val="2F3F55"/>
      </a:accent4>
      <a:accent5>
        <a:srgbClr val="168AA6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92176</TotalTime>
  <Words>616</Words>
  <Application>Microsoft Macintosh PowerPoint</Application>
  <PresentationFormat>Personalizado</PresentationFormat>
  <Paragraphs>153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16585</cp:revision>
  <dcterms:created xsi:type="dcterms:W3CDTF">2014-11-12T21:47:38Z</dcterms:created>
  <dcterms:modified xsi:type="dcterms:W3CDTF">2019-10-10T13:54:37Z</dcterms:modified>
  <cp:category/>
</cp:coreProperties>
</file>