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3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5" d="100"/>
          <a:sy n="45" d="100"/>
        </p:scale>
        <p:origin x="15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4A-7D4C-AFA8-B42EA8EBE5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D4A-7D4C-AFA8-B42EA8EBE5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2.5</c:v>
                </c:pt>
                <c:pt idx="2">
                  <c:v>9.1999999999999993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1-9C45-A01D-CDF88BE80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2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EF-C244-A235-E3011760BEB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EF-C244-A235-E3011760BEB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EF-C244-A235-E3011760BEB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EF-C244-A235-E3011760BEBB}"/>
              </c:ext>
            </c:extLst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2.5</c:v>
                </c:pt>
                <c:pt idx="2">
                  <c:v>9.1999999999999993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EF-C244-A235-E3011760B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2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AD-7543-A238-EEC50216C57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AD-7543-A238-EEC50216C57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AD-7543-A238-EEC50216C5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AD-7543-A238-EEC50216C578}"/>
              </c:ext>
            </c:extLst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2.5</c:v>
                </c:pt>
                <c:pt idx="2">
                  <c:v>9.1999999999999993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AD-7543-A238-EEC50216C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2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4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2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3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8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1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9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27">
            <a:extLst>
              <a:ext uri="{FF2B5EF4-FFF2-40B4-BE49-F238E27FC236}">
                <a16:creationId xmlns:a16="http://schemas.microsoft.com/office/drawing/2014/main" id="{06BB9B8F-E324-B74E-9D62-A7AE3AB56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28">
            <a:extLst>
              <a:ext uri="{FF2B5EF4-FFF2-40B4-BE49-F238E27FC236}">
                <a16:creationId xmlns:a16="http://schemas.microsoft.com/office/drawing/2014/main" id="{2ED7F1F6-1144-5945-8FB4-C8958E28D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29">
            <a:extLst>
              <a:ext uri="{FF2B5EF4-FFF2-40B4-BE49-F238E27FC236}">
                <a16:creationId xmlns:a16="http://schemas.microsoft.com/office/drawing/2014/main" id="{3787F265-AA93-4948-99FB-387B00F43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Line 30">
            <a:extLst>
              <a:ext uri="{FF2B5EF4-FFF2-40B4-BE49-F238E27FC236}">
                <a16:creationId xmlns:a16="http://schemas.microsoft.com/office/drawing/2014/main" id="{9DE64B13-9E89-2A4F-84B6-FD9A4DB65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31">
            <a:extLst>
              <a:ext uri="{FF2B5EF4-FFF2-40B4-BE49-F238E27FC236}">
                <a16:creationId xmlns:a16="http://schemas.microsoft.com/office/drawing/2014/main" id="{58287650-E8B3-A940-ABE7-B005FC0B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2">
            <a:extLst>
              <a:ext uri="{FF2B5EF4-FFF2-40B4-BE49-F238E27FC236}">
                <a16:creationId xmlns:a16="http://schemas.microsoft.com/office/drawing/2014/main" id="{1AA507BA-B2D2-2448-90D9-8337B73B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3">
            <a:extLst>
              <a:ext uri="{FF2B5EF4-FFF2-40B4-BE49-F238E27FC236}">
                <a16:creationId xmlns:a16="http://schemas.microsoft.com/office/drawing/2014/main" id="{DEACDF44-3710-1849-9E0C-E1B35EE6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4">
            <a:extLst>
              <a:ext uri="{FF2B5EF4-FFF2-40B4-BE49-F238E27FC236}">
                <a16:creationId xmlns:a16="http://schemas.microsoft.com/office/drawing/2014/main" id="{A35726DC-3B47-C645-8FAE-22D6FEFD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41">
            <a:extLst>
              <a:ext uri="{FF2B5EF4-FFF2-40B4-BE49-F238E27FC236}">
                <a16:creationId xmlns:a16="http://schemas.microsoft.com/office/drawing/2014/main" id="{199CBEC4-61A8-3A48-B187-7A80001C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42">
            <a:extLst>
              <a:ext uri="{FF2B5EF4-FFF2-40B4-BE49-F238E27FC236}">
                <a16:creationId xmlns:a16="http://schemas.microsoft.com/office/drawing/2014/main" id="{830BE089-5188-F749-A61C-BD0D47D43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43">
            <a:extLst>
              <a:ext uri="{FF2B5EF4-FFF2-40B4-BE49-F238E27FC236}">
                <a16:creationId xmlns:a16="http://schemas.microsoft.com/office/drawing/2014/main" id="{8EE3AF07-9862-974B-8CBF-F32FEC70B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44">
            <a:extLst>
              <a:ext uri="{FF2B5EF4-FFF2-40B4-BE49-F238E27FC236}">
                <a16:creationId xmlns:a16="http://schemas.microsoft.com/office/drawing/2014/main" id="{DE246CFF-4DB8-6742-9F6C-157780394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45">
            <a:extLst>
              <a:ext uri="{FF2B5EF4-FFF2-40B4-BE49-F238E27FC236}">
                <a16:creationId xmlns:a16="http://schemas.microsoft.com/office/drawing/2014/main" id="{F161F470-EBB1-3D44-8F91-37DE83E9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6">
            <a:extLst>
              <a:ext uri="{FF2B5EF4-FFF2-40B4-BE49-F238E27FC236}">
                <a16:creationId xmlns:a16="http://schemas.microsoft.com/office/drawing/2014/main" id="{872AE214-B405-DB4F-A498-4BB205FA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47">
            <a:extLst>
              <a:ext uri="{FF2B5EF4-FFF2-40B4-BE49-F238E27FC236}">
                <a16:creationId xmlns:a16="http://schemas.microsoft.com/office/drawing/2014/main" id="{B67AA710-C456-6B42-93C3-4DA33496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48">
            <a:extLst>
              <a:ext uri="{FF2B5EF4-FFF2-40B4-BE49-F238E27FC236}">
                <a16:creationId xmlns:a16="http://schemas.microsoft.com/office/drawing/2014/main" id="{140091A0-6C64-2F43-97F4-C266CABF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49">
            <a:extLst>
              <a:ext uri="{FF2B5EF4-FFF2-40B4-BE49-F238E27FC236}">
                <a16:creationId xmlns:a16="http://schemas.microsoft.com/office/drawing/2014/main" id="{684D9DC6-18BB-8B4B-9847-0CFB3DB3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50">
            <a:extLst>
              <a:ext uri="{FF2B5EF4-FFF2-40B4-BE49-F238E27FC236}">
                <a16:creationId xmlns:a16="http://schemas.microsoft.com/office/drawing/2014/main" id="{FE1648A1-CC41-F342-9A0C-EA18992E0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51">
            <a:extLst>
              <a:ext uri="{FF2B5EF4-FFF2-40B4-BE49-F238E27FC236}">
                <a16:creationId xmlns:a16="http://schemas.microsoft.com/office/drawing/2014/main" id="{BEBB72FF-49AA-CC44-A050-6924B6B5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52">
            <a:extLst>
              <a:ext uri="{FF2B5EF4-FFF2-40B4-BE49-F238E27FC236}">
                <a16:creationId xmlns:a16="http://schemas.microsoft.com/office/drawing/2014/main" id="{C9BCDBE2-A541-AD44-A5CC-7919267F3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53">
            <a:extLst>
              <a:ext uri="{FF2B5EF4-FFF2-40B4-BE49-F238E27FC236}">
                <a16:creationId xmlns:a16="http://schemas.microsoft.com/office/drawing/2014/main" id="{5854B338-CA4B-844F-9EBF-0C09EB62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54">
            <a:extLst>
              <a:ext uri="{FF2B5EF4-FFF2-40B4-BE49-F238E27FC236}">
                <a16:creationId xmlns:a16="http://schemas.microsoft.com/office/drawing/2014/main" id="{07985DED-B821-B742-9919-EA549F02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55">
            <a:extLst>
              <a:ext uri="{FF2B5EF4-FFF2-40B4-BE49-F238E27FC236}">
                <a16:creationId xmlns:a16="http://schemas.microsoft.com/office/drawing/2014/main" id="{77C613B3-AD62-194C-8C10-952A18B6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56">
            <a:extLst>
              <a:ext uri="{FF2B5EF4-FFF2-40B4-BE49-F238E27FC236}">
                <a16:creationId xmlns:a16="http://schemas.microsoft.com/office/drawing/2014/main" id="{BC3B0794-FC17-D64B-8FDD-86C2A5B5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57">
            <a:extLst>
              <a:ext uri="{FF2B5EF4-FFF2-40B4-BE49-F238E27FC236}">
                <a16:creationId xmlns:a16="http://schemas.microsoft.com/office/drawing/2014/main" id="{6466CC3D-231D-DA43-8543-CF22D130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58">
            <a:extLst>
              <a:ext uri="{FF2B5EF4-FFF2-40B4-BE49-F238E27FC236}">
                <a16:creationId xmlns:a16="http://schemas.microsoft.com/office/drawing/2014/main" id="{BE44314F-5A12-344C-BEC4-4FCA986C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682BAD61-08DE-4447-88AC-EB75212FFF91}"/>
              </a:ext>
            </a:extLst>
          </p:cNvPr>
          <p:cNvGrpSpPr/>
          <p:nvPr/>
        </p:nvGrpSpPr>
        <p:grpSpPr>
          <a:xfrm>
            <a:off x="17234152" y="6120692"/>
            <a:ext cx="3689472" cy="2038177"/>
            <a:chOff x="4247967" y="10711881"/>
            <a:chExt cx="4236804" cy="2038177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C09360A0-FCE8-234B-803A-06C79E7841E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CF5F5D28-C91A-4041-9FFF-7D681C18EB0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3AAE8420-3AC3-4A40-B048-FA5B8D5FDE4B}"/>
              </a:ext>
            </a:extLst>
          </p:cNvPr>
          <p:cNvGrpSpPr/>
          <p:nvPr/>
        </p:nvGrpSpPr>
        <p:grpSpPr>
          <a:xfrm>
            <a:off x="3308210" y="5961732"/>
            <a:ext cx="3771740" cy="2012662"/>
            <a:chOff x="4263265" y="1952891"/>
            <a:chExt cx="4236804" cy="2012662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FDE0A2BE-9FDA-974D-942B-D70ADA8471D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57D1EE8C-8608-E545-BCAD-0117EA87C31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07319BC-7265-D64B-B518-C31F7B2334DA}"/>
              </a:ext>
            </a:extLst>
          </p:cNvPr>
          <p:cNvGrpSpPr/>
          <p:nvPr/>
        </p:nvGrpSpPr>
        <p:grpSpPr>
          <a:xfrm>
            <a:off x="17223066" y="9221958"/>
            <a:ext cx="3689472" cy="2038177"/>
            <a:chOff x="4247967" y="10711881"/>
            <a:chExt cx="4236804" cy="2038177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4200491E-572E-FE4C-BB4E-C56F81BCB12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7AC1E8D3-DD64-2C49-B388-0A6FEBF2BF4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57499C79-7E9D-6B4F-9F5E-B50B05EA906F}"/>
              </a:ext>
            </a:extLst>
          </p:cNvPr>
          <p:cNvGrpSpPr/>
          <p:nvPr/>
        </p:nvGrpSpPr>
        <p:grpSpPr>
          <a:xfrm>
            <a:off x="3296308" y="9440245"/>
            <a:ext cx="3771740" cy="2012662"/>
            <a:chOff x="4263265" y="1952891"/>
            <a:chExt cx="4236804" cy="2012662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EF84D6B1-D45A-464E-A7E1-46390C3252A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F1ABC2D8-9077-6F43-9FCB-93500AE6C40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63D898EA-671C-844B-AA3A-73CEDF0B6325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61B43CED-E705-9449-8DE0-DF172EF18790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Demographic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3E6A85A4-E30A-2B44-9CE4-22683F0617F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0D92C8C2-9AA5-3748-8FF2-6F35F656733E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8BFEE344-1D91-1142-B26B-386F133ABBD8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65934D6-1727-BD4B-B5C5-B8BF21F92652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5137CC2E-63C0-EC4F-B013-59D847A8FE8B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46" name="Freeform 254">
            <a:extLst>
              <a:ext uri="{FF2B5EF4-FFF2-40B4-BE49-F238E27FC236}">
                <a16:creationId xmlns:a16="http://schemas.microsoft.com/office/drawing/2014/main" id="{42633682-70FB-AD47-9B38-66086C8C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54">
            <a:extLst>
              <a:ext uri="{FF2B5EF4-FFF2-40B4-BE49-F238E27FC236}">
                <a16:creationId xmlns:a16="http://schemas.microsoft.com/office/drawing/2014/main" id="{2C3E03C5-FE61-A847-8743-D527FDAC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54">
            <a:extLst>
              <a:ext uri="{FF2B5EF4-FFF2-40B4-BE49-F238E27FC236}">
                <a16:creationId xmlns:a16="http://schemas.microsoft.com/office/drawing/2014/main" id="{484782EF-E3B4-BE4B-9AAE-AB5DE0AA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54">
            <a:extLst>
              <a:ext uri="{FF2B5EF4-FFF2-40B4-BE49-F238E27FC236}">
                <a16:creationId xmlns:a16="http://schemas.microsoft.com/office/drawing/2014/main" id="{1E651C9D-EAC3-0A4C-93DA-E2B69721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">
            <a:extLst>
              <a:ext uri="{FF2B5EF4-FFF2-40B4-BE49-F238E27FC236}">
                <a16:creationId xmlns:a16="http://schemas.microsoft.com/office/drawing/2014/main" id="{8C53DCE1-69C0-DD43-B254-8FF0495F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1978" y="4487790"/>
            <a:ext cx="4593814" cy="5137819"/>
          </a:xfrm>
          <a:custGeom>
            <a:avLst/>
            <a:gdLst>
              <a:gd name="T0" fmla="*/ 3728 w 4023"/>
              <a:gd name="T1" fmla="*/ 4495 h 4496"/>
              <a:gd name="T2" fmla="*/ 3728 w 4023"/>
              <a:gd name="T3" fmla="*/ 4495 h 4496"/>
              <a:gd name="T4" fmla="*/ 303 w 4023"/>
              <a:gd name="T5" fmla="*/ 4495 h 4496"/>
              <a:gd name="T6" fmla="*/ 0 w 4023"/>
              <a:gd name="T7" fmla="*/ 4200 h 4496"/>
              <a:gd name="T8" fmla="*/ 0 w 4023"/>
              <a:gd name="T9" fmla="*/ 2006 h 4496"/>
              <a:gd name="T10" fmla="*/ 2016 w 4023"/>
              <a:gd name="T11" fmla="*/ 0 h 4496"/>
              <a:gd name="T12" fmla="*/ 2016 w 4023"/>
              <a:gd name="T13" fmla="*/ 0 h 4496"/>
              <a:gd name="T14" fmla="*/ 4022 w 4023"/>
              <a:gd name="T15" fmla="*/ 2006 h 4496"/>
              <a:gd name="T16" fmla="*/ 4022 w 4023"/>
              <a:gd name="T17" fmla="*/ 4200 h 4496"/>
              <a:gd name="T18" fmla="*/ 3728 w 4023"/>
              <a:gd name="T19" fmla="*/ 4495 h 4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3" h="4496">
                <a:moveTo>
                  <a:pt x="3728" y="4495"/>
                </a:moveTo>
                <a:lnTo>
                  <a:pt x="3728" y="4495"/>
                </a:lnTo>
                <a:cubicBezTo>
                  <a:pt x="303" y="4495"/>
                  <a:pt x="303" y="4495"/>
                  <a:pt x="303" y="4495"/>
                </a:cubicBezTo>
                <a:cubicBezTo>
                  <a:pt x="134" y="4495"/>
                  <a:pt x="0" y="4361"/>
                  <a:pt x="0" y="4200"/>
                </a:cubicBezTo>
                <a:cubicBezTo>
                  <a:pt x="0" y="2006"/>
                  <a:pt x="0" y="2006"/>
                  <a:pt x="0" y="2006"/>
                </a:cubicBezTo>
                <a:cubicBezTo>
                  <a:pt x="0" y="901"/>
                  <a:pt x="901" y="0"/>
                  <a:pt x="2016" y="0"/>
                </a:cubicBezTo>
                <a:lnTo>
                  <a:pt x="2016" y="0"/>
                </a:lnTo>
                <a:cubicBezTo>
                  <a:pt x="3121" y="0"/>
                  <a:pt x="4022" y="901"/>
                  <a:pt x="4022" y="2006"/>
                </a:cubicBezTo>
                <a:cubicBezTo>
                  <a:pt x="4022" y="4200"/>
                  <a:pt x="4022" y="4200"/>
                  <a:pt x="4022" y="4200"/>
                </a:cubicBezTo>
                <a:cubicBezTo>
                  <a:pt x="4022" y="4361"/>
                  <a:pt x="3888" y="4495"/>
                  <a:pt x="3728" y="44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">
            <a:extLst>
              <a:ext uri="{FF2B5EF4-FFF2-40B4-BE49-F238E27FC236}">
                <a16:creationId xmlns:a16="http://schemas.microsoft.com/office/drawing/2014/main" id="{CB6C4A1B-84BF-8645-B00D-EF85FED9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272" y="9469458"/>
            <a:ext cx="5329228" cy="876452"/>
          </a:xfrm>
          <a:custGeom>
            <a:avLst/>
            <a:gdLst>
              <a:gd name="T0" fmla="*/ 4539 w 4665"/>
              <a:gd name="T1" fmla="*/ 767 h 768"/>
              <a:gd name="T2" fmla="*/ 4539 w 4665"/>
              <a:gd name="T3" fmla="*/ 767 h 768"/>
              <a:gd name="T4" fmla="*/ 134 w 4665"/>
              <a:gd name="T5" fmla="*/ 767 h 768"/>
              <a:gd name="T6" fmla="*/ 0 w 4665"/>
              <a:gd name="T7" fmla="*/ 633 h 768"/>
              <a:gd name="T8" fmla="*/ 0 w 4665"/>
              <a:gd name="T9" fmla="*/ 134 h 768"/>
              <a:gd name="T10" fmla="*/ 134 w 4665"/>
              <a:gd name="T11" fmla="*/ 0 h 768"/>
              <a:gd name="T12" fmla="*/ 4539 w 4665"/>
              <a:gd name="T13" fmla="*/ 0 h 768"/>
              <a:gd name="T14" fmla="*/ 4664 w 4665"/>
              <a:gd name="T15" fmla="*/ 134 h 768"/>
              <a:gd name="T16" fmla="*/ 4664 w 4665"/>
              <a:gd name="T17" fmla="*/ 633 h 768"/>
              <a:gd name="T18" fmla="*/ 4539 w 4665"/>
              <a:gd name="T19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5" h="768">
                <a:moveTo>
                  <a:pt x="4539" y="767"/>
                </a:moveTo>
                <a:lnTo>
                  <a:pt x="4539" y="767"/>
                </a:lnTo>
                <a:cubicBezTo>
                  <a:pt x="134" y="767"/>
                  <a:pt x="134" y="767"/>
                  <a:pt x="134" y="767"/>
                </a:cubicBezTo>
                <a:cubicBezTo>
                  <a:pt x="53" y="767"/>
                  <a:pt x="0" y="705"/>
                  <a:pt x="0" y="633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62"/>
                  <a:pt x="53" y="0"/>
                  <a:pt x="134" y="0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611" y="0"/>
                  <a:pt x="4664" y="62"/>
                  <a:pt x="4664" y="134"/>
                </a:cubicBezTo>
                <a:cubicBezTo>
                  <a:pt x="4664" y="633"/>
                  <a:pt x="4664" y="633"/>
                  <a:pt x="4664" y="633"/>
                </a:cubicBezTo>
                <a:cubicBezTo>
                  <a:pt x="4664" y="705"/>
                  <a:pt x="4611" y="767"/>
                  <a:pt x="4539" y="7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3">
            <a:extLst>
              <a:ext uri="{FF2B5EF4-FFF2-40B4-BE49-F238E27FC236}">
                <a16:creationId xmlns:a16="http://schemas.microsoft.com/office/drawing/2014/main" id="{40CA3A5C-5A7B-F24B-818E-6FE82FD7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194" y="10345910"/>
            <a:ext cx="6442420" cy="866377"/>
          </a:xfrm>
          <a:custGeom>
            <a:avLst/>
            <a:gdLst>
              <a:gd name="T0" fmla="*/ 5503 w 5638"/>
              <a:gd name="T1" fmla="*/ 758 h 759"/>
              <a:gd name="T2" fmla="*/ 5503 w 5638"/>
              <a:gd name="T3" fmla="*/ 758 h 759"/>
              <a:gd name="T4" fmla="*/ 125 w 5638"/>
              <a:gd name="T5" fmla="*/ 758 h 759"/>
              <a:gd name="T6" fmla="*/ 0 w 5638"/>
              <a:gd name="T7" fmla="*/ 633 h 759"/>
              <a:gd name="T8" fmla="*/ 0 w 5638"/>
              <a:gd name="T9" fmla="*/ 125 h 759"/>
              <a:gd name="T10" fmla="*/ 125 w 5638"/>
              <a:gd name="T11" fmla="*/ 0 h 759"/>
              <a:gd name="T12" fmla="*/ 5503 w 5638"/>
              <a:gd name="T13" fmla="*/ 0 h 759"/>
              <a:gd name="T14" fmla="*/ 5637 w 5638"/>
              <a:gd name="T15" fmla="*/ 125 h 759"/>
              <a:gd name="T16" fmla="*/ 5637 w 5638"/>
              <a:gd name="T17" fmla="*/ 633 h 759"/>
              <a:gd name="T18" fmla="*/ 5503 w 5638"/>
              <a:gd name="T19" fmla="*/ 758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38" h="759">
                <a:moveTo>
                  <a:pt x="5503" y="758"/>
                </a:moveTo>
                <a:lnTo>
                  <a:pt x="5503" y="758"/>
                </a:lnTo>
                <a:cubicBezTo>
                  <a:pt x="125" y="758"/>
                  <a:pt x="125" y="758"/>
                  <a:pt x="125" y="758"/>
                </a:cubicBezTo>
                <a:cubicBezTo>
                  <a:pt x="53" y="758"/>
                  <a:pt x="0" y="705"/>
                  <a:pt x="0" y="633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3"/>
                  <a:pt x="53" y="0"/>
                  <a:pt x="125" y="0"/>
                </a:cubicBezTo>
                <a:cubicBezTo>
                  <a:pt x="5503" y="0"/>
                  <a:pt x="5503" y="0"/>
                  <a:pt x="5503" y="0"/>
                </a:cubicBezTo>
                <a:cubicBezTo>
                  <a:pt x="5574" y="0"/>
                  <a:pt x="5637" y="53"/>
                  <a:pt x="5637" y="125"/>
                </a:cubicBezTo>
                <a:cubicBezTo>
                  <a:pt x="5637" y="633"/>
                  <a:pt x="5637" y="633"/>
                  <a:pt x="5637" y="633"/>
                </a:cubicBezTo>
                <a:cubicBezTo>
                  <a:pt x="5637" y="705"/>
                  <a:pt x="5574" y="758"/>
                  <a:pt x="5503" y="7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4">
            <a:extLst>
              <a:ext uri="{FF2B5EF4-FFF2-40B4-BE49-F238E27FC236}">
                <a16:creationId xmlns:a16="http://schemas.microsoft.com/office/drawing/2014/main" id="{CE2E7823-FE5D-FE44-B524-7A85DCFC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698" y="5595947"/>
            <a:ext cx="327412" cy="2740170"/>
          </a:xfrm>
          <a:custGeom>
            <a:avLst/>
            <a:gdLst>
              <a:gd name="T0" fmla="*/ 285 w 286"/>
              <a:gd name="T1" fmla="*/ 2399 h 2400"/>
              <a:gd name="T2" fmla="*/ 0 w 286"/>
              <a:gd name="T3" fmla="*/ 2399 h 2400"/>
              <a:gd name="T4" fmla="*/ 0 w 286"/>
              <a:gd name="T5" fmla="*/ 0 h 2400"/>
              <a:gd name="T6" fmla="*/ 285 w 286"/>
              <a:gd name="T7" fmla="*/ 0 h 2400"/>
              <a:gd name="T8" fmla="*/ 285 w 286"/>
              <a:gd name="T9" fmla="*/ 2399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400">
                <a:moveTo>
                  <a:pt x="285" y="2399"/>
                </a:moveTo>
                <a:lnTo>
                  <a:pt x="0" y="2399"/>
                </a:lnTo>
                <a:lnTo>
                  <a:pt x="0" y="0"/>
                </a:lnTo>
                <a:lnTo>
                  <a:pt x="285" y="0"/>
                </a:lnTo>
                <a:lnTo>
                  <a:pt x="285" y="239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5">
            <a:extLst>
              <a:ext uri="{FF2B5EF4-FFF2-40B4-BE49-F238E27FC236}">
                <a16:creationId xmlns:a16="http://schemas.microsoft.com/office/drawing/2014/main" id="{8E3D6FA5-D114-DD4C-8C7E-5B754706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584" y="5993875"/>
            <a:ext cx="1435565" cy="327412"/>
          </a:xfrm>
          <a:custGeom>
            <a:avLst/>
            <a:gdLst>
              <a:gd name="T0" fmla="*/ 0 w 1257"/>
              <a:gd name="T1" fmla="*/ 285 h 286"/>
              <a:gd name="T2" fmla="*/ 0 w 1257"/>
              <a:gd name="T3" fmla="*/ 0 h 286"/>
              <a:gd name="T4" fmla="*/ 1256 w 1257"/>
              <a:gd name="T5" fmla="*/ 0 h 286"/>
              <a:gd name="T6" fmla="*/ 1256 w 1257"/>
              <a:gd name="T7" fmla="*/ 285 h 286"/>
              <a:gd name="T8" fmla="*/ 0 w 1257"/>
              <a:gd name="T9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286">
                <a:moveTo>
                  <a:pt x="0" y="285"/>
                </a:moveTo>
                <a:lnTo>
                  <a:pt x="0" y="0"/>
                </a:lnTo>
                <a:lnTo>
                  <a:pt x="1256" y="0"/>
                </a:lnTo>
                <a:lnTo>
                  <a:pt x="1256" y="285"/>
                </a:lnTo>
                <a:lnTo>
                  <a:pt x="0" y="28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63">
            <a:extLst>
              <a:ext uri="{FF2B5EF4-FFF2-40B4-BE49-F238E27FC236}">
                <a16:creationId xmlns:a16="http://schemas.microsoft.com/office/drawing/2014/main" id="{56B2ABEE-EE66-C241-98ED-54F99E5E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828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64">
            <a:extLst>
              <a:ext uri="{FF2B5EF4-FFF2-40B4-BE49-F238E27FC236}">
                <a16:creationId xmlns:a16="http://schemas.microsoft.com/office/drawing/2014/main" id="{5F656DAF-D996-0749-AA7B-446281AB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65">
            <a:extLst>
              <a:ext uri="{FF2B5EF4-FFF2-40B4-BE49-F238E27FC236}">
                <a16:creationId xmlns:a16="http://schemas.microsoft.com/office/drawing/2014/main" id="{CE02248C-FD46-904D-A7C2-81477C6E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66">
            <a:extLst>
              <a:ext uri="{FF2B5EF4-FFF2-40B4-BE49-F238E27FC236}">
                <a16:creationId xmlns:a16="http://schemas.microsoft.com/office/drawing/2014/main" id="{24719FD3-CFFC-5F4B-A730-AC70A4CE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67">
            <a:extLst>
              <a:ext uri="{FF2B5EF4-FFF2-40B4-BE49-F238E27FC236}">
                <a16:creationId xmlns:a16="http://schemas.microsoft.com/office/drawing/2014/main" id="{A9D32FD5-C10F-E048-9A09-989BCDD7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4058813"/>
            <a:ext cx="1347459" cy="1347459"/>
          </a:xfrm>
          <a:custGeom>
            <a:avLst/>
            <a:gdLst>
              <a:gd name="T0" fmla="*/ 1109 w 1110"/>
              <a:gd name="T1" fmla="*/ 551 h 1110"/>
              <a:gd name="T2" fmla="*/ 1109 w 1110"/>
              <a:gd name="T3" fmla="*/ 551 h 1110"/>
              <a:gd name="T4" fmla="*/ 558 w 1110"/>
              <a:gd name="T5" fmla="*/ 1109 h 1110"/>
              <a:gd name="T6" fmla="*/ 0 w 1110"/>
              <a:gd name="T7" fmla="*/ 551 h 1110"/>
              <a:gd name="T8" fmla="*/ 558 w 1110"/>
              <a:gd name="T9" fmla="*/ 0 h 1110"/>
              <a:gd name="T10" fmla="*/ 1109 w 1110"/>
              <a:gd name="T11" fmla="*/ 551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1"/>
                </a:moveTo>
                <a:lnTo>
                  <a:pt x="1109" y="551"/>
                </a:lnTo>
                <a:cubicBezTo>
                  <a:pt x="1109" y="857"/>
                  <a:pt x="864" y="1109"/>
                  <a:pt x="558" y="1109"/>
                </a:cubicBezTo>
                <a:cubicBezTo>
                  <a:pt x="252" y="1109"/>
                  <a:pt x="0" y="857"/>
                  <a:pt x="0" y="551"/>
                </a:cubicBezTo>
                <a:cubicBezTo>
                  <a:pt x="0" y="245"/>
                  <a:pt x="252" y="0"/>
                  <a:pt x="558" y="0"/>
                </a:cubicBezTo>
                <a:cubicBezTo>
                  <a:pt x="864" y="0"/>
                  <a:pt x="1109" y="245"/>
                  <a:pt x="1109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68">
            <a:extLst>
              <a:ext uri="{FF2B5EF4-FFF2-40B4-BE49-F238E27FC236}">
                <a16:creationId xmlns:a16="http://schemas.microsoft.com/office/drawing/2014/main" id="{B9057989-5789-C54E-B168-BFEF0C4E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11079505"/>
            <a:ext cx="1347459" cy="1347459"/>
          </a:xfrm>
          <a:custGeom>
            <a:avLst/>
            <a:gdLst>
              <a:gd name="T0" fmla="*/ 1109 w 1110"/>
              <a:gd name="T1" fmla="*/ 559 h 1111"/>
              <a:gd name="T2" fmla="*/ 1109 w 1110"/>
              <a:gd name="T3" fmla="*/ 559 h 1111"/>
              <a:gd name="T4" fmla="*/ 558 w 1110"/>
              <a:gd name="T5" fmla="*/ 1110 h 1111"/>
              <a:gd name="T6" fmla="*/ 0 w 1110"/>
              <a:gd name="T7" fmla="*/ 559 h 1111"/>
              <a:gd name="T8" fmla="*/ 558 w 1110"/>
              <a:gd name="T9" fmla="*/ 0 h 1111"/>
              <a:gd name="T10" fmla="*/ 1109 w 1110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1109" y="559"/>
                </a:moveTo>
                <a:lnTo>
                  <a:pt x="1109" y="559"/>
                </a:lnTo>
                <a:cubicBezTo>
                  <a:pt x="1109" y="865"/>
                  <a:pt x="864" y="1110"/>
                  <a:pt x="558" y="1110"/>
                </a:cubicBezTo>
                <a:cubicBezTo>
                  <a:pt x="252" y="1110"/>
                  <a:pt x="0" y="865"/>
                  <a:pt x="0" y="559"/>
                </a:cubicBezTo>
                <a:cubicBezTo>
                  <a:pt x="0" y="253"/>
                  <a:pt x="252" y="0"/>
                  <a:pt x="558" y="0"/>
                </a:cubicBezTo>
                <a:cubicBezTo>
                  <a:pt x="864" y="0"/>
                  <a:pt x="1109" y="253"/>
                  <a:pt x="1109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69">
            <a:extLst>
              <a:ext uri="{FF2B5EF4-FFF2-40B4-BE49-F238E27FC236}">
                <a16:creationId xmlns:a16="http://schemas.microsoft.com/office/drawing/2014/main" id="{479AB385-3BEA-7F4C-9783-993B7C2F5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6315273"/>
            <a:ext cx="1347459" cy="1347459"/>
          </a:xfrm>
          <a:custGeom>
            <a:avLst/>
            <a:gdLst>
              <a:gd name="T0" fmla="*/ 1109 w 1110"/>
              <a:gd name="T1" fmla="*/ 550 h 1110"/>
              <a:gd name="T2" fmla="*/ 1109 w 1110"/>
              <a:gd name="T3" fmla="*/ 550 h 1110"/>
              <a:gd name="T4" fmla="*/ 551 w 1110"/>
              <a:gd name="T5" fmla="*/ 1109 h 1110"/>
              <a:gd name="T6" fmla="*/ 0 w 1110"/>
              <a:gd name="T7" fmla="*/ 550 h 1110"/>
              <a:gd name="T8" fmla="*/ 551 w 1110"/>
              <a:gd name="T9" fmla="*/ 0 h 1110"/>
              <a:gd name="T10" fmla="*/ 1109 w 1110"/>
              <a:gd name="T11" fmla="*/ 55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0"/>
                </a:moveTo>
                <a:lnTo>
                  <a:pt x="1109" y="550"/>
                </a:lnTo>
                <a:cubicBezTo>
                  <a:pt x="1109" y="856"/>
                  <a:pt x="857" y="1109"/>
                  <a:pt x="551" y="1109"/>
                </a:cubicBezTo>
                <a:cubicBezTo>
                  <a:pt x="244" y="1109"/>
                  <a:pt x="0" y="856"/>
                  <a:pt x="0" y="550"/>
                </a:cubicBezTo>
                <a:cubicBezTo>
                  <a:pt x="0" y="245"/>
                  <a:pt x="244" y="0"/>
                  <a:pt x="551" y="0"/>
                </a:cubicBezTo>
                <a:cubicBezTo>
                  <a:pt x="857" y="0"/>
                  <a:pt x="1109" y="245"/>
                  <a:pt x="1109" y="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70">
            <a:extLst>
              <a:ext uri="{FF2B5EF4-FFF2-40B4-BE49-F238E27FC236}">
                <a16:creationId xmlns:a16="http://schemas.microsoft.com/office/drawing/2014/main" id="{06F35C8D-4169-854E-956D-5EF2AFCA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9181297"/>
            <a:ext cx="1347459" cy="1347459"/>
          </a:xfrm>
          <a:custGeom>
            <a:avLst/>
            <a:gdLst>
              <a:gd name="T0" fmla="*/ 1109 w 1110"/>
              <a:gd name="T1" fmla="*/ 558 h 1110"/>
              <a:gd name="T2" fmla="*/ 1109 w 1110"/>
              <a:gd name="T3" fmla="*/ 558 h 1110"/>
              <a:gd name="T4" fmla="*/ 551 w 1110"/>
              <a:gd name="T5" fmla="*/ 1109 h 1110"/>
              <a:gd name="T6" fmla="*/ 0 w 1110"/>
              <a:gd name="T7" fmla="*/ 558 h 1110"/>
              <a:gd name="T8" fmla="*/ 551 w 1110"/>
              <a:gd name="T9" fmla="*/ 0 h 1110"/>
              <a:gd name="T10" fmla="*/ 1109 w 1110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8"/>
                </a:moveTo>
                <a:lnTo>
                  <a:pt x="1109" y="558"/>
                </a:lnTo>
                <a:cubicBezTo>
                  <a:pt x="1109" y="864"/>
                  <a:pt x="857" y="1109"/>
                  <a:pt x="551" y="1109"/>
                </a:cubicBezTo>
                <a:cubicBezTo>
                  <a:pt x="244" y="1109"/>
                  <a:pt x="0" y="864"/>
                  <a:pt x="0" y="558"/>
                </a:cubicBezTo>
                <a:cubicBezTo>
                  <a:pt x="0" y="252"/>
                  <a:pt x="244" y="0"/>
                  <a:pt x="551" y="0"/>
                </a:cubicBezTo>
                <a:cubicBezTo>
                  <a:pt x="857" y="0"/>
                  <a:pt x="1109" y="252"/>
                  <a:pt x="1109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29">
            <a:extLst>
              <a:ext uri="{FF2B5EF4-FFF2-40B4-BE49-F238E27FC236}">
                <a16:creationId xmlns:a16="http://schemas.microsoft.com/office/drawing/2014/main" id="{9D040AF3-F58E-D44B-92E6-639639B7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0">
            <a:extLst>
              <a:ext uri="{FF2B5EF4-FFF2-40B4-BE49-F238E27FC236}">
                <a16:creationId xmlns:a16="http://schemas.microsoft.com/office/drawing/2014/main" id="{489265CB-8800-3747-8CD2-C3DB9E8F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1">
            <a:extLst>
              <a:ext uri="{FF2B5EF4-FFF2-40B4-BE49-F238E27FC236}">
                <a16:creationId xmlns:a16="http://schemas.microsoft.com/office/drawing/2014/main" id="{B0DA3235-CF51-6643-89DD-5DBB1F3B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8">
            <a:extLst>
              <a:ext uri="{FF2B5EF4-FFF2-40B4-BE49-F238E27FC236}">
                <a16:creationId xmlns:a16="http://schemas.microsoft.com/office/drawing/2014/main" id="{89874FF2-FA07-C341-9863-F6356D7F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9">
            <a:extLst>
              <a:ext uri="{FF2B5EF4-FFF2-40B4-BE49-F238E27FC236}">
                <a16:creationId xmlns:a16="http://schemas.microsoft.com/office/drawing/2014/main" id="{EA026A34-4FE0-9149-9B3D-568EDC22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40">
            <a:extLst>
              <a:ext uri="{FF2B5EF4-FFF2-40B4-BE49-F238E27FC236}">
                <a16:creationId xmlns:a16="http://schemas.microsoft.com/office/drawing/2014/main" id="{D3E84FDA-94D9-8649-A5A2-EE49093A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91166CCB-B555-6A4E-886F-6A3AC3BF5143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16" name="Freeform 198">
              <a:extLst>
                <a:ext uri="{FF2B5EF4-FFF2-40B4-BE49-F238E27FC236}">
                  <a16:creationId xmlns:a16="http://schemas.microsoft.com/office/drawing/2014/main" id="{7CC8F03E-5AAE-FC4C-8DAE-8CB42F6DD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99">
              <a:extLst>
                <a:ext uri="{FF2B5EF4-FFF2-40B4-BE49-F238E27FC236}">
                  <a16:creationId xmlns:a16="http://schemas.microsoft.com/office/drawing/2014/main" id="{F897E803-B731-3E44-8D53-4D729F423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348E3DC-6E22-D44A-ADFD-E0D36565CFF9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23" name="Freeform 284">
              <a:extLst>
                <a:ext uri="{FF2B5EF4-FFF2-40B4-BE49-F238E27FC236}">
                  <a16:creationId xmlns:a16="http://schemas.microsoft.com/office/drawing/2014/main" id="{D2405731-EBFF-FE4E-B6E6-627649EC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85">
              <a:extLst>
                <a:ext uri="{FF2B5EF4-FFF2-40B4-BE49-F238E27FC236}">
                  <a16:creationId xmlns:a16="http://schemas.microsoft.com/office/drawing/2014/main" id="{D0D54827-1797-2F4D-A8C9-426A61FE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86">
              <a:extLst>
                <a:ext uri="{FF2B5EF4-FFF2-40B4-BE49-F238E27FC236}">
                  <a16:creationId xmlns:a16="http://schemas.microsoft.com/office/drawing/2014/main" id="{C7BED599-46A8-1546-8F1A-F342876E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543C49F-B693-3946-A557-579EA546818E}"/>
              </a:ext>
            </a:extLst>
          </p:cNvPr>
          <p:cNvGrpSpPr/>
          <p:nvPr/>
        </p:nvGrpSpPr>
        <p:grpSpPr>
          <a:xfrm>
            <a:off x="15677584" y="3941919"/>
            <a:ext cx="4236804" cy="1390954"/>
            <a:chOff x="4247967" y="10620441"/>
            <a:chExt cx="4236804" cy="1390954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15BFC790-898F-BC41-B6F8-DE5028807AA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43495121-1820-304D-B73A-42968F226AB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05AF2275-A92D-7644-9A31-2508E162A987}"/>
              </a:ext>
            </a:extLst>
          </p:cNvPr>
          <p:cNvGrpSpPr/>
          <p:nvPr/>
        </p:nvGrpSpPr>
        <p:grpSpPr>
          <a:xfrm>
            <a:off x="17520697" y="6190509"/>
            <a:ext cx="4236804" cy="1390954"/>
            <a:chOff x="4247967" y="10620441"/>
            <a:chExt cx="4236804" cy="1390954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6DB4E153-6C47-9349-AFB7-0D77E6D31A0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740DECE3-3B46-3548-85AD-F0671822A21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8FB94EC0-FA68-744F-A991-3B38C9F3622B}"/>
              </a:ext>
            </a:extLst>
          </p:cNvPr>
          <p:cNvGrpSpPr/>
          <p:nvPr/>
        </p:nvGrpSpPr>
        <p:grpSpPr>
          <a:xfrm>
            <a:off x="17520697" y="9122726"/>
            <a:ext cx="4236804" cy="1390954"/>
            <a:chOff x="4247967" y="10620441"/>
            <a:chExt cx="4236804" cy="1390954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BD537B8F-2213-CF4D-A04A-4E6071FDD83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31DAA35A-C615-D84E-85EF-5007FC8F55F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2C8C3017-0C64-1E47-AA23-25B056A13E35}"/>
              </a:ext>
            </a:extLst>
          </p:cNvPr>
          <p:cNvGrpSpPr/>
          <p:nvPr/>
        </p:nvGrpSpPr>
        <p:grpSpPr>
          <a:xfrm>
            <a:off x="15677584" y="11409377"/>
            <a:ext cx="4236804" cy="1390954"/>
            <a:chOff x="4247967" y="10620441"/>
            <a:chExt cx="4236804" cy="1390954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EDADD428-145E-A943-A27D-410B025E58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BDB54062-D4B8-9A40-A963-E3396AA586C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439AEAC6-4B52-F047-8482-1217FE55895D}"/>
              </a:ext>
            </a:extLst>
          </p:cNvPr>
          <p:cNvGrpSpPr/>
          <p:nvPr/>
        </p:nvGrpSpPr>
        <p:grpSpPr>
          <a:xfrm>
            <a:off x="2668308" y="604959"/>
            <a:ext cx="19041035" cy="2561450"/>
            <a:chOff x="2668308" y="861425"/>
            <a:chExt cx="19041035" cy="2561450"/>
          </a:xfrm>
        </p:grpSpPr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F30289C0-A5E8-E640-832E-2C1180951F60}"/>
                </a:ext>
              </a:extLst>
            </p:cNvPr>
            <p:cNvSpPr txBox="1"/>
            <p:nvPr/>
          </p:nvSpPr>
          <p:spPr>
            <a:xfrm>
              <a:off x="9008317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Demographic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CF841AB0-5100-B943-A4D6-17EAFC99758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1" name="Freeform 216">
            <a:extLst>
              <a:ext uri="{FF2B5EF4-FFF2-40B4-BE49-F238E27FC236}">
                <a16:creationId xmlns:a16="http://schemas.microsoft.com/office/drawing/2014/main" id="{2199475B-C072-814F-8F42-77CBE486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15" y="6662918"/>
            <a:ext cx="7391901" cy="5082755"/>
          </a:xfrm>
          <a:custGeom>
            <a:avLst/>
            <a:gdLst>
              <a:gd name="T0" fmla="*/ 7310 w 7438"/>
              <a:gd name="T1" fmla="*/ 1905 h 5114"/>
              <a:gd name="T2" fmla="*/ 7310 w 7438"/>
              <a:gd name="T3" fmla="*/ 1905 h 5114"/>
              <a:gd name="T4" fmla="*/ 5621 w 7438"/>
              <a:gd name="T5" fmla="*/ 397 h 5114"/>
              <a:gd name="T6" fmla="*/ 4645 w 7438"/>
              <a:gd name="T7" fmla="*/ 27 h 5114"/>
              <a:gd name="T8" fmla="*/ 3777 w 7438"/>
              <a:gd name="T9" fmla="*/ 315 h 5114"/>
              <a:gd name="T10" fmla="*/ 3651 w 7438"/>
              <a:gd name="T11" fmla="*/ 315 h 5114"/>
              <a:gd name="T12" fmla="*/ 2675 w 7438"/>
              <a:gd name="T13" fmla="*/ 36 h 5114"/>
              <a:gd name="T14" fmla="*/ 1808 w 7438"/>
              <a:gd name="T15" fmla="*/ 397 h 5114"/>
              <a:gd name="T16" fmla="*/ 172 w 7438"/>
              <a:gd name="T17" fmla="*/ 1860 h 5114"/>
              <a:gd name="T18" fmla="*/ 45 w 7438"/>
              <a:gd name="T19" fmla="*/ 2285 h 5114"/>
              <a:gd name="T20" fmla="*/ 3804 w 7438"/>
              <a:gd name="T21" fmla="*/ 5113 h 5114"/>
              <a:gd name="T22" fmla="*/ 4464 w 7438"/>
              <a:gd name="T23" fmla="*/ 5032 h 5114"/>
              <a:gd name="T24" fmla="*/ 7401 w 7438"/>
              <a:gd name="T25" fmla="*/ 2204 h 5114"/>
              <a:gd name="T26" fmla="*/ 7310 w 7438"/>
              <a:gd name="T27" fmla="*/ 1905 h 5114"/>
              <a:gd name="T28" fmla="*/ 3886 w 7438"/>
              <a:gd name="T29" fmla="*/ 3297 h 5114"/>
              <a:gd name="T30" fmla="*/ 3886 w 7438"/>
              <a:gd name="T31" fmla="*/ 3297 h 5114"/>
              <a:gd name="T32" fmla="*/ 3642 w 7438"/>
              <a:gd name="T33" fmla="*/ 3297 h 5114"/>
              <a:gd name="T34" fmla="*/ 1591 w 7438"/>
              <a:gd name="T35" fmla="*/ 2131 h 5114"/>
              <a:gd name="T36" fmla="*/ 1464 w 7438"/>
              <a:gd name="T37" fmla="*/ 1969 h 5114"/>
              <a:gd name="T38" fmla="*/ 1419 w 7438"/>
              <a:gd name="T39" fmla="*/ 1878 h 5114"/>
              <a:gd name="T40" fmla="*/ 6009 w 7438"/>
              <a:gd name="T41" fmla="*/ 1878 h 5114"/>
              <a:gd name="T42" fmla="*/ 6018 w 7438"/>
              <a:gd name="T43" fmla="*/ 1878 h 5114"/>
              <a:gd name="T44" fmla="*/ 3886 w 7438"/>
              <a:gd name="T45" fmla="*/ 3297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38" h="5114">
                <a:moveTo>
                  <a:pt x="7310" y="1905"/>
                </a:moveTo>
                <a:lnTo>
                  <a:pt x="7310" y="1905"/>
                </a:lnTo>
                <a:cubicBezTo>
                  <a:pt x="6741" y="1399"/>
                  <a:pt x="6190" y="894"/>
                  <a:pt x="5621" y="397"/>
                </a:cubicBezTo>
                <a:cubicBezTo>
                  <a:pt x="5350" y="152"/>
                  <a:pt x="5015" y="27"/>
                  <a:pt x="4645" y="27"/>
                </a:cubicBezTo>
                <a:cubicBezTo>
                  <a:pt x="4328" y="18"/>
                  <a:pt x="4039" y="135"/>
                  <a:pt x="3777" y="315"/>
                </a:cubicBezTo>
                <a:cubicBezTo>
                  <a:pt x="3732" y="342"/>
                  <a:pt x="3705" y="342"/>
                  <a:pt x="3651" y="315"/>
                </a:cubicBezTo>
                <a:cubicBezTo>
                  <a:pt x="3362" y="117"/>
                  <a:pt x="3036" y="0"/>
                  <a:pt x="2675" y="36"/>
                </a:cubicBezTo>
                <a:cubicBezTo>
                  <a:pt x="2350" y="62"/>
                  <a:pt x="2051" y="189"/>
                  <a:pt x="1808" y="397"/>
                </a:cubicBezTo>
                <a:cubicBezTo>
                  <a:pt x="1256" y="885"/>
                  <a:pt x="723" y="1372"/>
                  <a:pt x="172" y="1860"/>
                </a:cubicBezTo>
                <a:cubicBezTo>
                  <a:pt x="27" y="1978"/>
                  <a:pt x="0" y="2104"/>
                  <a:pt x="45" y="2285"/>
                </a:cubicBezTo>
                <a:cubicBezTo>
                  <a:pt x="488" y="3929"/>
                  <a:pt x="1925" y="5095"/>
                  <a:pt x="3804" y="5113"/>
                </a:cubicBezTo>
                <a:cubicBezTo>
                  <a:pt x="3967" y="5095"/>
                  <a:pt x="4220" y="5086"/>
                  <a:pt x="4464" y="5032"/>
                </a:cubicBezTo>
                <a:cubicBezTo>
                  <a:pt x="6009" y="4688"/>
                  <a:pt x="6985" y="3721"/>
                  <a:pt x="7401" y="2204"/>
                </a:cubicBezTo>
                <a:cubicBezTo>
                  <a:pt x="7437" y="2077"/>
                  <a:pt x="7401" y="1987"/>
                  <a:pt x="7310" y="1905"/>
                </a:cubicBezTo>
                <a:close/>
                <a:moveTo>
                  <a:pt x="3886" y="3297"/>
                </a:moveTo>
                <a:lnTo>
                  <a:pt x="3886" y="3297"/>
                </a:lnTo>
                <a:cubicBezTo>
                  <a:pt x="3804" y="3297"/>
                  <a:pt x="3723" y="3297"/>
                  <a:pt x="3642" y="3297"/>
                </a:cubicBezTo>
                <a:cubicBezTo>
                  <a:pt x="2584" y="3306"/>
                  <a:pt x="1889" y="2547"/>
                  <a:pt x="1591" y="2131"/>
                </a:cubicBezTo>
                <a:cubicBezTo>
                  <a:pt x="1545" y="2086"/>
                  <a:pt x="1500" y="2032"/>
                  <a:pt x="1464" y="1969"/>
                </a:cubicBezTo>
                <a:cubicBezTo>
                  <a:pt x="1455" y="1942"/>
                  <a:pt x="1437" y="1914"/>
                  <a:pt x="1419" y="1878"/>
                </a:cubicBezTo>
                <a:cubicBezTo>
                  <a:pt x="2955" y="1544"/>
                  <a:pt x="4482" y="1544"/>
                  <a:pt x="6009" y="1878"/>
                </a:cubicBezTo>
                <a:cubicBezTo>
                  <a:pt x="6018" y="1878"/>
                  <a:pt x="6018" y="1878"/>
                  <a:pt x="6018" y="1878"/>
                </a:cubicBezTo>
                <a:cubicBezTo>
                  <a:pt x="5467" y="3234"/>
                  <a:pt x="4247" y="3306"/>
                  <a:pt x="3886" y="32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17">
            <a:extLst>
              <a:ext uri="{FF2B5EF4-FFF2-40B4-BE49-F238E27FC236}">
                <a16:creationId xmlns:a16="http://schemas.microsoft.com/office/drawing/2014/main" id="{9152AFEA-73C3-F548-959E-9350A295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081" y="8529516"/>
            <a:ext cx="4552569" cy="460076"/>
          </a:xfrm>
          <a:custGeom>
            <a:avLst/>
            <a:gdLst>
              <a:gd name="T0" fmla="*/ 650 w 4582"/>
              <a:gd name="T1" fmla="*/ 461 h 462"/>
              <a:gd name="T2" fmla="*/ 650 w 4582"/>
              <a:gd name="T3" fmla="*/ 461 h 462"/>
              <a:gd name="T4" fmla="*/ 3931 w 4582"/>
              <a:gd name="T5" fmla="*/ 461 h 462"/>
              <a:gd name="T6" fmla="*/ 4265 w 4582"/>
              <a:gd name="T7" fmla="*/ 362 h 462"/>
              <a:gd name="T8" fmla="*/ 4581 w 4582"/>
              <a:gd name="T9" fmla="*/ 0 h 462"/>
              <a:gd name="T10" fmla="*/ 0 w 4582"/>
              <a:gd name="T11" fmla="*/ 0 h 462"/>
              <a:gd name="T12" fmla="*/ 163 w 4582"/>
              <a:gd name="T13" fmla="*/ 253 h 462"/>
              <a:gd name="T14" fmla="*/ 650 w 4582"/>
              <a:gd name="T1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2" h="462">
                <a:moveTo>
                  <a:pt x="650" y="461"/>
                </a:moveTo>
                <a:lnTo>
                  <a:pt x="650" y="461"/>
                </a:lnTo>
                <a:cubicBezTo>
                  <a:pt x="1744" y="461"/>
                  <a:pt x="2837" y="461"/>
                  <a:pt x="3931" y="461"/>
                </a:cubicBezTo>
                <a:cubicBezTo>
                  <a:pt x="4039" y="461"/>
                  <a:pt x="4156" y="407"/>
                  <a:pt x="4265" y="362"/>
                </a:cubicBezTo>
                <a:cubicBezTo>
                  <a:pt x="4418" y="299"/>
                  <a:pt x="4509" y="154"/>
                  <a:pt x="45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54" y="100"/>
                  <a:pt x="163" y="253"/>
                </a:cubicBezTo>
                <a:cubicBezTo>
                  <a:pt x="289" y="389"/>
                  <a:pt x="452" y="461"/>
                  <a:pt x="650" y="4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18">
            <a:extLst>
              <a:ext uri="{FF2B5EF4-FFF2-40B4-BE49-F238E27FC236}">
                <a16:creationId xmlns:a16="http://schemas.microsoft.com/office/drawing/2014/main" id="{2638AE69-BA09-E543-BB59-1164C009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202" y="8529516"/>
            <a:ext cx="4399212" cy="1419666"/>
          </a:xfrm>
          <a:custGeom>
            <a:avLst/>
            <a:gdLst>
              <a:gd name="T0" fmla="*/ 4102 w 4428"/>
              <a:gd name="T1" fmla="*/ 362 h 1429"/>
              <a:gd name="T2" fmla="*/ 4102 w 4428"/>
              <a:gd name="T3" fmla="*/ 362 h 1429"/>
              <a:gd name="T4" fmla="*/ 3768 w 4428"/>
              <a:gd name="T5" fmla="*/ 461 h 1429"/>
              <a:gd name="T6" fmla="*/ 487 w 4428"/>
              <a:gd name="T7" fmla="*/ 461 h 1429"/>
              <a:gd name="T8" fmla="*/ 0 w 4428"/>
              <a:gd name="T9" fmla="*/ 253 h 1429"/>
              <a:gd name="T10" fmla="*/ 2051 w 4428"/>
              <a:gd name="T11" fmla="*/ 1419 h 1429"/>
              <a:gd name="T12" fmla="*/ 2295 w 4428"/>
              <a:gd name="T13" fmla="*/ 1419 h 1429"/>
              <a:gd name="T14" fmla="*/ 4427 w 4428"/>
              <a:gd name="T15" fmla="*/ 0 h 1429"/>
              <a:gd name="T16" fmla="*/ 4418 w 4428"/>
              <a:gd name="T17" fmla="*/ 0 h 1429"/>
              <a:gd name="T18" fmla="*/ 4102 w 4428"/>
              <a:gd name="T19" fmla="*/ 362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8" h="1429">
                <a:moveTo>
                  <a:pt x="4102" y="362"/>
                </a:moveTo>
                <a:lnTo>
                  <a:pt x="4102" y="362"/>
                </a:lnTo>
                <a:cubicBezTo>
                  <a:pt x="3993" y="407"/>
                  <a:pt x="3876" y="461"/>
                  <a:pt x="3768" y="461"/>
                </a:cubicBezTo>
                <a:cubicBezTo>
                  <a:pt x="2674" y="461"/>
                  <a:pt x="1581" y="461"/>
                  <a:pt x="487" y="461"/>
                </a:cubicBezTo>
                <a:cubicBezTo>
                  <a:pt x="289" y="461"/>
                  <a:pt x="126" y="389"/>
                  <a:pt x="0" y="253"/>
                </a:cubicBezTo>
                <a:cubicBezTo>
                  <a:pt x="298" y="669"/>
                  <a:pt x="993" y="1428"/>
                  <a:pt x="2051" y="1419"/>
                </a:cubicBezTo>
                <a:cubicBezTo>
                  <a:pt x="2132" y="1419"/>
                  <a:pt x="2213" y="1419"/>
                  <a:pt x="2295" y="1419"/>
                </a:cubicBezTo>
                <a:cubicBezTo>
                  <a:pt x="2656" y="1428"/>
                  <a:pt x="3876" y="1356"/>
                  <a:pt x="4427" y="0"/>
                </a:cubicBezTo>
                <a:cubicBezTo>
                  <a:pt x="4418" y="0"/>
                  <a:pt x="4418" y="0"/>
                  <a:pt x="4418" y="0"/>
                </a:cubicBezTo>
                <a:cubicBezTo>
                  <a:pt x="4346" y="154"/>
                  <a:pt x="4255" y="299"/>
                  <a:pt x="4102" y="362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19">
            <a:extLst>
              <a:ext uri="{FF2B5EF4-FFF2-40B4-BE49-F238E27FC236}">
                <a16:creationId xmlns:a16="http://schemas.microsoft.com/office/drawing/2014/main" id="{F327F104-D505-5A49-80ED-933099BA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497" y="4905861"/>
            <a:ext cx="4837380" cy="2834952"/>
          </a:xfrm>
          <a:custGeom>
            <a:avLst/>
            <a:gdLst>
              <a:gd name="T0" fmla="*/ 4481 w 4870"/>
              <a:gd name="T1" fmla="*/ 2854 h 2855"/>
              <a:gd name="T2" fmla="*/ 4481 w 4870"/>
              <a:gd name="T3" fmla="*/ 2854 h 2855"/>
              <a:gd name="T4" fmla="*/ 389 w 4870"/>
              <a:gd name="T5" fmla="*/ 2854 h 2855"/>
              <a:gd name="T6" fmla="*/ 0 w 4870"/>
              <a:gd name="T7" fmla="*/ 2466 h 2855"/>
              <a:gd name="T8" fmla="*/ 0 w 4870"/>
              <a:gd name="T9" fmla="*/ 389 h 2855"/>
              <a:gd name="T10" fmla="*/ 389 w 4870"/>
              <a:gd name="T11" fmla="*/ 0 h 2855"/>
              <a:gd name="T12" fmla="*/ 4481 w 4870"/>
              <a:gd name="T13" fmla="*/ 0 h 2855"/>
              <a:gd name="T14" fmla="*/ 4869 w 4870"/>
              <a:gd name="T15" fmla="*/ 389 h 2855"/>
              <a:gd name="T16" fmla="*/ 4869 w 4870"/>
              <a:gd name="T17" fmla="*/ 2466 h 2855"/>
              <a:gd name="T18" fmla="*/ 4481 w 4870"/>
              <a:gd name="T19" fmla="*/ 2854 h 2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0" h="2855">
                <a:moveTo>
                  <a:pt x="4481" y="2854"/>
                </a:moveTo>
                <a:lnTo>
                  <a:pt x="4481" y="2854"/>
                </a:lnTo>
                <a:cubicBezTo>
                  <a:pt x="389" y="2854"/>
                  <a:pt x="389" y="2854"/>
                  <a:pt x="389" y="2854"/>
                </a:cubicBezTo>
                <a:cubicBezTo>
                  <a:pt x="181" y="2854"/>
                  <a:pt x="0" y="2683"/>
                  <a:pt x="0" y="2466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72"/>
                  <a:pt x="181" y="0"/>
                  <a:pt x="389" y="0"/>
                </a:cubicBezTo>
                <a:cubicBezTo>
                  <a:pt x="4481" y="0"/>
                  <a:pt x="4481" y="0"/>
                  <a:pt x="4481" y="0"/>
                </a:cubicBezTo>
                <a:cubicBezTo>
                  <a:pt x="4689" y="0"/>
                  <a:pt x="4869" y="172"/>
                  <a:pt x="4869" y="389"/>
                </a:cubicBezTo>
                <a:cubicBezTo>
                  <a:pt x="4869" y="2466"/>
                  <a:pt x="4869" y="2466"/>
                  <a:pt x="4869" y="2466"/>
                </a:cubicBezTo>
                <a:cubicBezTo>
                  <a:pt x="4869" y="2683"/>
                  <a:pt x="4689" y="2854"/>
                  <a:pt x="4481" y="28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20">
            <a:extLst>
              <a:ext uri="{FF2B5EF4-FFF2-40B4-BE49-F238E27FC236}">
                <a16:creationId xmlns:a16="http://schemas.microsoft.com/office/drawing/2014/main" id="{65B3FB0E-4DC4-2B43-A104-B641BC12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925" y="7714523"/>
            <a:ext cx="692306" cy="753650"/>
          </a:xfrm>
          <a:custGeom>
            <a:avLst/>
            <a:gdLst>
              <a:gd name="T0" fmla="*/ 0 w 697"/>
              <a:gd name="T1" fmla="*/ 0 h 760"/>
              <a:gd name="T2" fmla="*/ 0 w 697"/>
              <a:gd name="T3" fmla="*/ 0 h 760"/>
              <a:gd name="T4" fmla="*/ 136 w 697"/>
              <a:gd name="T5" fmla="*/ 687 h 760"/>
              <a:gd name="T6" fmla="*/ 208 w 697"/>
              <a:gd name="T7" fmla="*/ 732 h 760"/>
              <a:gd name="T8" fmla="*/ 696 w 697"/>
              <a:gd name="T9" fmla="*/ 9 h 760"/>
              <a:gd name="T10" fmla="*/ 0 w 697"/>
              <a:gd name="T11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76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26" y="298"/>
                  <a:pt x="136" y="687"/>
                </a:cubicBezTo>
                <a:cubicBezTo>
                  <a:pt x="127" y="732"/>
                  <a:pt x="172" y="759"/>
                  <a:pt x="208" y="732"/>
                </a:cubicBezTo>
                <a:cubicBezTo>
                  <a:pt x="371" y="588"/>
                  <a:pt x="660" y="298"/>
                  <a:pt x="696" y="9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21">
            <a:extLst>
              <a:ext uri="{FF2B5EF4-FFF2-40B4-BE49-F238E27FC236}">
                <a16:creationId xmlns:a16="http://schemas.microsoft.com/office/drawing/2014/main" id="{7DECDFDF-D324-214E-9C5E-651C7E9DF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519" y="5961849"/>
            <a:ext cx="547712" cy="718596"/>
          </a:xfrm>
          <a:custGeom>
            <a:avLst/>
            <a:gdLst>
              <a:gd name="T0" fmla="*/ 271 w 552"/>
              <a:gd name="T1" fmla="*/ 579 h 724"/>
              <a:gd name="T2" fmla="*/ 271 w 552"/>
              <a:gd name="T3" fmla="*/ 579 h 724"/>
              <a:gd name="T4" fmla="*/ 189 w 552"/>
              <a:gd name="T5" fmla="*/ 542 h 724"/>
              <a:gd name="T6" fmla="*/ 163 w 552"/>
              <a:gd name="T7" fmla="*/ 443 h 724"/>
              <a:gd name="T8" fmla="*/ 189 w 552"/>
              <a:gd name="T9" fmla="*/ 344 h 724"/>
              <a:gd name="T10" fmla="*/ 271 w 552"/>
              <a:gd name="T11" fmla="*/ 317 h 724"/>
              <a:gd name="T12" fmla="*/ 352 w 552"/>
              <a:gd name="T13" fmla="*/ 344 h 724"/>
              <a:gd name="T14" fmla="*/ 388 w 552"/>
              <a:gd name="T15" fmla="*/ 443 h 724"/>
              <a:gd name="T16" fmla="*/ 352 w 552"/>
              <a:gd name="T17" fmla="*/ 542 h 724"/>
              <a:gd name="T18" fmla="*/ 271 w 552"/>
              <a:gd name="T19" fmla="*/ 579 h 724"/>
              <a:gd name="T20" fmla="*/ 163 w 552"/>
              <a:gd name="T21" fmla="*/ 0 h 724"/>
              <a:gd name="T22" fmla="*/ 163 w 552"/>
              <a:gd name="T23" fmla="*/ 0 h 724"/>
              <a:gd name="T24" fmla="*/ 0 w 552"/>
              <a:gd name="T25" fmla="*/ 0 h 724"/>
              <a:gd name="T26" fmla="*/ 0 w 552"/>
              <a:gd name="T27" fmla="*/ 714 h 724"/>
              <a:gd name="T28" fmla="*/ 163 w 552"/>
              <a:gd name="T29" fmla="*/ 714 h 724"/>
              <a:gd name="T30" fmla="*/ 163 w 552"/>
              <a:gd name="T31" fmla="*/ 642 h 724"/>
              <a:gd name="T32" fmla="*/ 316 w 552"/>
              <a:gd name="T33" fmla="*/ 723 h 724"/>
              <a:gd name="T34" fmla="*/ 488 w 552"/>
              <a:gd name="T35" fmla="*/ 651 h 724"/>
              <a:gd name="T36" fmla="*/ 551 w 552"/>
              <a:gd name="T37" fmla="*/ 443 h 724"/>
              <a:gd name="T38" fmla="*/ 488 w 552"/>
              <a:gd name="T39" fmla="*/ 244 h 724"/>
              <a:gd name="T40" fmla="*/ 316 w 552"/>
              <a:gd name="T41" fmla="*/ 172 h 724"/>
              <a:gd name="T42" fmla="*/ 163 w 552"/>
              <a:gd name="T43" fmla="*/ 244 h 724"/>
              <a:gd name="T44" fmla="*/ 163 w 552"/>
              <a:gd name="T45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2" h="724">
                <a:moveTo>
                  <a:pt x="271" y="579"/>
                </a:moveTo>
                <a:lnTo>
                  <a:pt x="271" y="579"/>
                </a:lnTo>
                <a:cubicBezTo>
                  <a:pt x="244" y="579"/>
                  <a:pt x="217" y="570"/>
                  <a:pt x="189" y="542"/>
                </a:cubicBezTo>
                <a:cubicBezTo>
                  <a:pt x="172" y="524"/>
                  <a:pt x="163" y="488"/>
                  <a:pt x="163" y="443"/>
                </a:cubicBezTo>
                <a:cubicBezTo>
                  <a:pt x="163" y="407"/>
                  <a:pt x="172" y="371"/>
                  <a:pt x="189" y="344"/>
                </a:cubicBezTo>
                <a:cubicBezTo>
                  <a:pt x="217" y="326"/>
                  <a:pt x="244" y="317"/>
                  <a:pt x="271" y="317"/>
                </a:cubicBezTo>
                <a:cubicBezTo>
                  <a:pt x="307" y="317"/>
                  <a:pt x="334" y="326"/>
                  <a:pt x="352" y="344"/>
                </a:cubicBezTo>
                <a:cubicBezTo>
                  <a:pt x="379" y="371"/>
                  <a:pt x="388" y="407"/>
                  <a:pt x="388" y="443"/>
                </a:cubicBezTo>
                <a:cubicBezTo>
                  <a:pt x="388" y="488"/>
                  <a:pt x="379" y="524"/>
                  <a:pt x="352" y="542"/>
                </a:cubicBezTo>
                <a:cubicBezTo>
                  <a:pt x="334" y="570"/>
                  <a:pt x="307" y="579"/>
                  <a:pt x="271" y="579"/>
                </a:cubicBezTo>
                <a:close/>
                <a:moveTo>
                  <a:pt x="163" y="0"/>
                </a:moveTo>
                <a:lnTo>
                  <a:pt x="163" y="0"/>
                </a:lnTo>
                <a:cubicBezTo>
                  <a:pt x="0" y="0"/>
                  <a:pt x="0" y="0"/>
                  <a:pt x="0" y="0"/>
                </a:cubicBezTo>
                <a:cubicBezTo>
                  <a:pt x="0" y="714"/>
                  <a:pt x="0" y="714"/>
                  <a:pt x="0" y="714"/>
                </a:cubicBezTo>
                <a:cubicBezTo>
                  <a:pt x="163" y="714"/>
                  <a:pt x="163" y="714"/>
                  <a:pt x="163" y="714"/>
                </a:cubicBezTo>
                <a:cubicBezTo>
                  <a:pt x="163" y="642"/>
                  <a:pt x="163" y="642"/>
                  <a:pt x="163" y="642"/>
                </a:cubicBezTo>
                <a:cubicBezTo>
                  <a:pt x="199" y="696"/>
                  <a:pt x="253" y="723"/>
                  <a:pt x="316" y="723"/>
                </a:cubicBezTo>
                <a:cubicBezTo>
                  <a:pt x="379" y="723"/>
                  <a:pt x="442" y="696"/>
                  <a:pt x="488" y="651"/>
                </a:cubicBezTo>
                <a:cubicBezTo>
                  <a:pt x="533" y="597"/>
                  <a:pt x="551" y="524"/>
                  <a:pt x="551" y="443"/>
                </a:cubicBezTo>
                <a:cubicBezTo>
                  <a:pt x="551" y="362"/>
                  <a:pt x="533" y="298"/>
                  <a:pt x="488" y="244"/>
                </a:cubicBezTo>
                <a:cubicBezTo>
                  <a:pt x="442" y="190"/>
                  <a:pt x="379" y="172"/>
                  <a:pt x="316" y="172"/>
                </a:cubicBezTo>
                <a:cubicBezTo>
                  <a:pt x="244" y="172"/>
                  <a:pt x="199" y="190"/>
                  <a:pt x="163" y="244"/>
                </a:cubicBezTo>
                <a:cubicBezTo>
                  <a:pt x="163" y="0"/>
                  <a:pt x="163" y="0"/>
                  <a:pt x="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22">
            <a:extLst>
              <a:ext uri="{FF2B5EF4-FFF2-40B4-BE49-F238E27FC236}">
                <a16:creationId xmlns:a16="http://schemas.microsoft.com/office/drawing/2014/main" id="{BC57D61A-8F3E-A741-8B04-5C0A5AF9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338" y="6132733"/>
            <a:ext cx="547709" cy="547712"/>
          </a:xfrm>
          <a:custGeom>
            <a:avLst/>
            <a:gdLst>
              <a:gd name="T0" fmla="*/ 271 w 553"/>
              <a:gd name="T1" fmla="*/ 407 h 552"/>
              <a:gd name="T2" fmla="*/ 271 w 553"/>
              <a:gd name="T3" fmla="*/ 407 h 552"/>
              <a:gd name="T4" fmla="*/ 199 w 553"/>
              <a:gd name="T5" fmla="*/ 379 h 552"/>
              <a:gd name="T6" fmla="*/ 163 w 553"/>
              <a:gd name="T7" fmla="*/ 271 h 552"/>
              <a:gd name="T8" fmla="*/ 199 w 553"/>
              <a:gd name="T9" fmla="*/ 172 h 552"/>
              <a:gd name="T10" fmla="*/ 271 w 553"/>
              <a:gd name="T11" fmla="*/ 135 h 552"/>
              <a:gd name="T12" fmla="*/ 353 w 553"/>
              <a:gd name="T13" fmla="*/ 172 h 552"/>
              <a:gd name="T14" fmla="*/ 389 w 553"/>
              <a:gd name="T15" fmla="*/ 271 h 552"/>
              <a:gd name="T16" fmla="*/ 353 w 553"/>
              <a:gd name="T17" fmla="*/ 379 h 552"/>
              <a:gd name="T18" fmla="*/ 271 w 553"/>
              <a:gd name="T19" fmla="*/ 407 h 552"/>
              <a:gd name="T20" fmla="*/ 271 w 553"/>
              <a:gd name="T21" fmla="*/ 551 h 552"/>
              <a:gd name="T22" fmla="*/ 271 w 553"/>
              <a:gd name="T23" fmla="*/ 551 h 552"/>
              <a:gd name="T24" fmla="*/ 470 w 553"/>
              <a:gd name="T25" fmla="*/ 479 h 552"/>
              <a:gd name="T26" fmla="*/ 552 w 553"/>
              <a:gd name="T27" fmla="*/ 271 h 552"/>
              <a:gd name="T28" fmla="*/ 470 w 553"/>
              <a:gd name="T29" fmla="*/ 72 h 552"/>
              <a:gd name="T30" fmla="*/ 271 w 553"/>
              <a:gd name="T31" fmla="*/ 0 h 552"/>
              <a:gd name="T32" fmla="*/ 82 w 553"/>
              <a:gd name="T33" fmla="*/ 72 h 552"/>
              <a:gd name="T34" fmla="*/ 0 w 553"/>
              <a:gd name="T35" fmla="*/ 271 h 552"/>
              <a:gd name="T36" fmla="*/ 82 w 553"/>
              <a:gd name="T37" fmla="*/ 479 h 552"/>
              <a:gd name="T38" fmla="*/ 271 w 553"/>
              <a:gd name="T3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3" h="552">
                <a:moveTo>
                  <a:pt x="271" y="407"/>
                </a:moveTo>
                <a:lnTo>
                  <a:pt x="271" y="407"/>
                </a:lnTo>
                <a:cubicBezTo>
                  <a:pt x="244" y="407"/>
                  <a:pt x="217" y="398"/>
                  <a:pt x="199" y="379"/>
                </a:cubicBezTo>
                <a:cubicBezTo>
                  <a:pt x="172" y="352"/>
                  <a:pt x="163" y="316"/>
                  <a:pt x="163" y="271"/>
                </a:cubicBezTo>
                <a:cubicBezTo>
                  <a:pt x="163" y="226"/>
                  <a:pt x="172" y="199"/>
                  <a:pt x="199" y="172"/>
                </a:cubicBezTo>
                <a:cubicBezTo>
                  <a:pt x="217" y="154"/>
                  <a:pt x="244" y="135"/>
                  <a:pt x="271" y="135"/>
                </a:cubicBezTo>
                <a:cubicBezTo>
                  <a:pt x="308" y="135"/>
                  <a:pt x="335" y="154"/>
                  <a:pt x="353" y="172"/>
                </a:cubicBezTo>
                <a:cubicBezTo>
                  <a:pt x="371" y="199"/>
                  <a:pt x="389" y="226"/>
                  <a:pt x="389" y="271"/>
                </a:cubicBezTo>
                <a:cubicBezTo>
                  <a:pt x="389" y="316"/>
                  <a:pt x="371" y="352"/>
                  <a:pt x="353" y="379"/>
                </a:cubicBezTo>
                <a:cubicBezTo>
                  <a:pt x="335" y="398"/>
                  <a:pt x="308" y="407"/>
                  <a:pt x="271" y="407"/>
                </a:cubicBezTo>
                <a:close/>
                <a:moveTo>
                  <a:pt x="271" y="551"/>
                </a:moveTo>
                <a:lnTo>
                  <a:pt x="271" y="551"/>
                </a:lnTo>
                <a:cubicBezTo>
                  <a:pt x="353" y="551"/>
                  <a:pt x="416" y="524"/>
                  <a:pt x="470" y="479"/>
                </a:cubicBezTo>
                <a:cubicBezTo>
                  <a:pt x="524" y="425"/>
                  <a:pt x="552" y="362"/>
                  <a:pt x="552" y="271"/>
                </a:cubicBezTo>
                <a:cubicBezTo>
                  <a:pt x="552" y="190"/>
                  <a:pt x="524" y="117"/>
                  <a:pt x="470" y="72"/>
                </a:cubicBezTo>
                <a:cubicBezTo>
                  <a:pt x="416" y="18"/>
                  <a:pt x="353" y="0"/>
                  <a:pt x="271" y="0"/>
                </a:cubicBezTo>
                <a:cubicBezTo>
                  <a:pt x="199" y="0"/>
                  <a:pt x="127" y="18"/>
                  <a:pt x="82" y="72"/>
                </a:cubicBezTo>
                <a:cubicBezTo>
                  <a:pt x="27" y="117"/>
                  <a:pt x="0" y="190"/>
                  <a:pt x="0" y="271"/>
                </a:cubicBezTo>
                <a:cubicBezTo>
                  <a:pt x="0" y="362"/>
                  <a:pt x="27" y="425"/>
                  <a:pt x="82" y="479"/>
                </a:cubicBezTo>
                <a:cubicBezTo>
                  <a:pt x="136" y="524"/>
                  <a:pt x="199" y="551"/>
                  <a:pt x="271" y="5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23">
            <a:extLst>
              <a:ext uri="{FF2B5EF4-FFF2-40B4-BE49-F238E27FC236}">
                <a16:creationId xmlns:a16="http://schemas.microsoft.com/office/drawing/2014/main" id="{8EC5A2A7-4DE5-1947-A15E-A3D337F6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591" y="6132733"/>
            <a:ext cx="521419" cy="538949"/>
          </a:xfrm>
          <a:custGeom>
            <a:avLst/>
            <a:gdLst>
              <a:gd name="T0" fmla="*/ 0 w 525"/>
              <a:gd name="T1" fmla="*/ 0 h 543"/>
              <a:gd name="T2" fmla="*/ 0 w 525"/>
              <a:gd name="T3" fmla="*/ 0 h 543"/>
              <a:gd name="T4" fmla="*/ 0 w 525"/>
              <a:gd name="T5" fmla="*/ 542 h 543"/>
              <a:gd name="T6" fmla="*/ 154 w 525"/>
              <a:gd name="T7" fmla="*/ 542 h 543"/>
              <a:gd name="T8" fmla="*/ 154 w 525"/>
              <a:gd name="T9" fmla="*/ 253 h 543"/>
              <a:gd name="T10" fmla="*/ 181 w 525"/>
              <a:gd name="T11" fmla="*/ 172 h 543"/>
              <a:gd name="T12" fmla="*/ 262 w 525"/>
              <a:gd name="T13" fmla="*/ 145 h 543"/>
              <a:gd name="T14" fmla="*/ 334 w 525"/>
              <a:gd name="T15" fmla="*/ 172 h 543"/>
              <a:gd name="T16" fmla="*/ 361 w 525"/>
              <a:gd name="T17" fmla="*/ 253 h 543"/>
              <a:gd name="T18" fmla="*/ 361 w 525"/>
              <a:gd name="T19" fmla="*/ 542 h 543"/>
              <a:gd name="T20" fmla="*/ 524 w 525"/>
              <a:gd name="T21" fmla="*/ 542 h 543"/>
              <a:gd name="T22" fmla="*/ 524 w 525"/>
              <a:gd name="T23" fmla="*/ 226 h 543"/>
              <a:gd name="T24" fmla="*/ 470 w 525"/>
              <a:gd name="T25" fmla="*/ 54 h 543"/>
              <a:gd name="T26" fmla="*/ 316 w 525"/>
              <a:gd name="T27" fmla="*/ 0 h 543"/>
              <a:gd name="T28" fmla="*/ 154 w 525"/>
              <a:gd name="T29" fmla="*/ 81 h 543"/>
              <a:gd name="T30" fmla="*/ 154 w 525"/>
              <a:gd name="T31" fmla="*/ 0 h 543"/>
              <a:gd name="T32" fmla="*/ 0 w 525"/>
              <a:gd name="T3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5" h="543">
                <a:moveTo>
                  <a:pt x="0" y="0"/>
                </a:moveTo>
                <a:lnTo>
                  <a:pt x="0" y="0"/>
                </a:lnTo>
                <a:cubicBezTo>
                  <a:pt x="0" y="542"/>
                  <a:pt x="0" y="542"/>
                  <a:pt x="0" y="542"/>
                </a:cubicBezTo>
                <a:cubicBezTo>
                  <a:pt x="154" y="542"/>
                  <a:pt x="154" y="542"/>
                  <a:pt x="154" y="542"/>
                </a:cubicBezTo>
                <a:cubicBezTo>
                  <a:pt x="154" y="253"/>
                  <a:pt x="154" y="253"/>
                  <a:pt x="154" y="253"/>
                </a:cubicBezTo>
                <a:cubicBezTo>
                  <a:pt x="154" y="217"/>
                  <a:pt x="163" y="190"/>
                  <a:pt x="181" y="172"/>
                </a:cubicBezTo>
                <a:cubicBezTo>
                  <a:pt x="199" y="154"/>
                  <a:pt x="226" y="145"/>
                  <a:pt x="262" y="145"/>
                </a:cubicBezTo>
                <a:cubicBezTo>
                  <a:pt x="289" y="145"/>
                  <a:pt x="316" y="154"/>
                  <a:pt x="334" y="172"/>
                </a:cubicBezTo>
                <a:cubicBezTo>
                  <a:pt x="352" y="190"/>
                  <a:pt x="361" y="217"/>
                  <a:pt x="361" y="253"/>
                </a:cubicBezTo>
                <a:cubicBezTo>
                  <a:pt x="361" y="542"/>
                  <a:pt x="361" y="542"/>
                  <a:pt x="361" y="542"/>
                </a:cubicBezTo>
                <a:cubicBezTo>
                  <a:pt x="524" y="542"/>
                  <a:pt x="524" y="542"/>
                  <a:pt x="524" y="542"/>
                </a:cubicBezTo>
                <a:cubicBezTo>
                  <a:pt x="524" y="226"/>
                  <a:pt x="524" y="226"/>
                  <a:pt x="524" y="226"/>
                </a:cubicBezTo>
                <a:cubicBezTo>
                  <a:pt x="524" y="154"/>
                  <a:pt x="506" y="99"/>
                  <a:pt x="470" y="54"/>
                </a:cubicBezTo>
                <a:cubicBezTo>
                  <a:pt x="425" y="18"/>
                  <a:pt x="379" y="0"/>
                  <a:pt x="316" y="0"/>
                </a:cubicBezTo>
                <a:cubicBezTo>
                  <a:pt x="244" y="0"/>
                  <a:pt x="190" y="27"/>
                  <a:pt x="154" y="81"/>
                </a:cubicBezTo>
                <a:cubicBezTo>
                  <a:pt x="154" y="0"/>
                  <a:pt x="154" y="0"/>
                  <a:pt x="15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24">
            <a:extLst>
              <a:ext uri="{FF2B5EF4-FFF2-40B4-BE49-F238E27FC236}">
                <a16:creationId xmlns:a16="http://schemas.microsoft.com/office/drawing/2014/main" id="{376C62DE-1543-3541-B389-7FFCA32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827" y="5909268"/>
            <a:ext cx="262901" cy="1025314"/>
          </a:xfrm>
          <a:custGeom>
            <a:avLst/>
            <a:gdLst>
              <a:gd name="T0" fmla="*/ 91 w 263"/>
              <a:gd name="T1" fmla="*/ 848 h 1030"/>
              <a:gd name="T2" fmla="*/ 91 w 263"/>
              <a:gd name="T3" fmla="*/ 848 h 1030"/>
              <a:gd name="T4" fmla="*/ 45 w 263"/>
              <a:gd name="T5" fmla="*/ 894 h 1030"/>
              <a:gd name="T6" fmla="*/ 0 w 263"/>
              <a:gd name="T7" fmla="*/ 894 h 1030"/>
              <a:gd name="T8" fmla="*/ 0 w 263"/>
              <a:gd name="T9" fmla="*/ 1029 h 1030"/>
              <a:gd name="T10" fmla="*/ 63 w 263"/>
              <a:gd name="T11" fmla="*/ 1029 h 1030"/>
              <a:gd name="T12" fmla="*/ 208 w 263"/>
              <a:gd name="T13" fmla="*/ 993 h 1030"/>
              <a:gd name="T14" fmla="*/ 253 w 263"/>
              <a:gd name="T15" fmla="*/ 848 h 1030"/>
              <a:gd name="T16" fmla="*/ 253 w 263"/>
              <a:gd name="T17" fmla="*/ 226 h 1030"/>
              <a:gd name="T18" fmla="*/ 91 w 263"/>
              <a:gd name="T19" fmla="*/ 226 h 1030"/>
              <a:gd name="T20" fmla="*/ 91 w 263"/>
              <a:gd name="T21" fmla="*/ 848 h 1030"/>
              <a:gd name="T22" fmla="*/ 262 w 263"/>
              <a:gd name="T23" fmla="*/ 99 h 1030"/>
              <a:gd name="T24" fmla="*/ 262 w 263"/>
              <a:gd name="T25" fmla="*/ 99 h 1030"/>
              <a:gd name="T26" fmla="*/ 235 w 263"/>
              <a:gd name="T27" fmla="*/ 27 h 1030"/>
              <a:gd name="T28" fmla="*/ 172 w 263"/>
              <a:gd name="T29" fmla="*/ 0 h 1030"/>
              <a:gd name="T30" fmla="*/ 109 w 263"/>
              <a:gd name="T31" fmla="*/ 27 h 1030"/>
              <a:gd name="T32" fmla="*/ 72 w 263"/>
              <a:gd name="T33" fmla="*/ 99 h 1030"/>
              <a:gd name="T34" fmla="*/ 109 w 263"/>
              <a:gd name="T35" fmla="*/ 163 h 1030"/>
              <a:gd name="T36" fmla="*/ 172 w 263"/>
              <a:gd name="T37" fmla="*/ 199 h 1030"/>
              <a:gd name="T38" fmla="*/ 235 w 263"/>
              <a:gd name="T39" fmla="*/ 163 h 1030"/>
              <a:gd name="T40" fmla="*/ 262 w 263"/>
              <a:gd name="T41" fmla="*/ 9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3" h="1030">
                <a:moveTo>
                  <a:pt x="91" y="848"/>
                </a:moveTo>
                <a:lnTo>
                  <a:pt x="91" y="848"/>
                </a:lnTo>
                <a:cubicBezTo>
                  <a:pt x="91" y="876"/>
                  <a:pt x="72" y="894"/>
                  <a:pt x="45" y="894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63" y="1029"/>
                  <a:pt x="63" y="1029"/>
                  <a:pt x="63" y="1029"/>
                </a:cubicBezTo>
                <a:cubicBezTo>
                  <a:pt x="127" y="1029"/>
                  <a:pt x="172" y="1020"/>
                  <a:pt x="208" y="993"/>
                </a:cubicBezTo>
                <a:cubicBezTo>
                  <a:pt x="235" y="966"/>
                  <a:pt x="253" y="921"/>
                  <a:pt x="253" y="848"/>
                </a:cubicBezTo>
                <a:cubicBezTo>
                  <a:pt x="253" y="226"/>
                  <a:pt x="253" y="226"/>
                  <a:pt x="253" y="226"/>
                </a:cubicBezTo>
                <a:cubicBezTo>
                  <a:pt x="91" y="226"/>
                  <a:pt x="91" y="226"/>
                  <a:pt x="91" y="226"/>
                </a:cubicBezTo>
                <a:cubicBezTo>
                  <a:pt x="91" y="848"/>
                  <a:pt x="91" y="848"/>
                  <a:pt x="91" y="848"/>
                </a:cubicBezTo>
                <a:close/>
                <a:moveTo>
                  <a:pt x="262" y="99"/>
                </a:moveTo>
                <a:lnTo>
                  <a:pt x="262" y="99"/>
                </a:lnTo>
                <a:cubicBezTo>
                  <a:pt x="262" y="72"/>
                  <a:pt x="253" y="45"/>
                  <a:pt x="235" y="27"/>
                </a:cubicBezTo>
                <a:cubicBezTo>
                  <a:pt x="217" y="9"/>
                  <a:pt x="199" y="0"/>
                  <a:pt x="172" y="0"/>
                </a:cubicBezTo>
                <a:cubicBezTo>
                  <a:pt x="145" y="0"/>
                  <a:pt x="127" y="9"/>
                  <a:pt x="109" y="27"/>
                </a:cubicBezTo>
                <a:cubicBezTo>
                  <a:pt x="82" y="45"/>
                  <a:pt x="72" y="72"/>
                  <a:pt x="72" y="99"/>
                </a:cubicBezTo>
                <a:cubicBezTo>
                  <a:pt x="72" y="127"/>
                  <a:pt x="82" y="145"/>
                  <a:pt x="109" y="163"/>
                </a:cubicBezTo>
                <a:cubicBezTo>
                  <a:pt x="127" y="181"/>
                  <a:pt x="145" y="199"/>
                  <a:pt x="172" y="199"/>
                </a:cubicBezTo>
                <a:cubicBezTo>
                  <a:pt x="199" y="199"/>
                  <a:pt x="217" y="181"/>
                  <a:pt x="235" y="163"/>
                </a:cubicBezTo>
                <a:cubicBezTo>
                  <a:pt x="253" y="145"/>
                  <a:pt x="262" y="127"/>
                  <a:pt x="262" y="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25">
            <a:extLst>
              <a:ext uri="{FF2B5EF4-FFF2-40B4-BE49-F238E27FC236}">
                <a16:creationId xmlns:a16="http://schemas.microsoft.com/office/drawing/2014/main" id="{B0BB7FD1-427A-3742-BD85-B89FAF3E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9125" y="6132733"/>
            <a:ext cx="547712" cy="547712"/>
          </a:xfrm>
          <a:custGeom>
            <a:avLst/>
            <a:gdLst>
              <a:gd name="T0" fmla="*/ 271 w 552"/>
              <a:gd name="T1" fmla="*/ 407 h 552"/>
              <a:gd name="T2" fmla="*/ 271 w 552"/>
              <a:gd name="T3" fmla="*/ 407 h 552"/>
              <a:gd name="T4" fmla="*/ 198 w 552"/>
              <a:gd name="T5" fmla="*/ 379 h 552"/>
              <a:gd name="T6" fmla="*/ 162 w 552"/>
              <a:gd name="T7" fmla="*/ 271 h 552"/>
              <a:gd name="T8" fmla="*/ 189 w 552"/>
              <a:gd name="T9" fmla="*/ 172 h 552"/>
              <a:gd name="T10" fmla="*/ 271 w 552"/>
              <a:gd name="T11" fmla="*/ 135 h 552"/>
              <a:gd name="T12" fmla="*/ 352 w 552"/>
              <a:gd name="T13" fmla="*/ 172 h 552"/>
              <a:gd name="T14" fmla="*/ 379 w 552"/>
              <a:gd name="T15" fmla="*/ 271 h 552"/>
              <a:gd name="T16" fmla="*/ 352 w 552"/>
              <a:gd name="T17" fmla="*/ 379 h 552"/>
              <a:gd name="T18" fmla="*/ 271 w 552"/>
              <a:gd name="T19" fmla="*/ 407 h 552"/>
              <a:gd name="T20" fmla="*/ 271 w 552"/>
              <a:gd name="T21" fmla="*/ 551 h 552"/>
              <a:gd name="T22" fmla="*/ 271 w 552"/>
              <a:gd name="T23" fmla="*/ 551 h 552"/>
              <a:gd name="T24" fmla="*/ 469 w 552"/>
              <a:gd name="T25" fmla="*/ 479 h 552"/>
              <a:gd name="T26" fmla="*/ 551 w 552"/>
              <a:gd name="T27" fmla="*/ 271 h 552"/>
              <a:gd name="T28" fmla="*/ 469 w 552"/>
              <a:gd name="T29" fmla="*/ 72 h 552"/>
              <a:gd name="T30" fmla="*/ 271 w 552"/>
              <a:gd name="T31" fmla="*/ 0 h 552"/>
              <a:gd name="T32" fmla="*/ 72 w 552"/>
              <a:gd name="T33" fmla="*/ 72 h 552"/>
              <a:gd name="T34" fmla="*/ 0 w 552"/>
              <a:gd name="T35" fmla="*/ 271 h 552"/>
              <a:gd name="T36" fmla="*/ 72 w 552"/>
              <a:gd name="T37" fmla="*/ 479 h 552"/>
              <a:gd name="T38" fmla="*/ 271 w 552"/>
              <a:gd name="T3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2" h="552">
                <a:moveTo>
                  <a:pt x="271" y="407"/>
                </a:moveTo>
                <a:lnTo>
                  <a:pt x="271" y="407"/>
                </a:lnTo>
                <a:cubicBezTo>
                  <a:pt x="244" y="407"/>
                  <a:pt x="216" y="398"/>
                  <a:pt x="198" y="379"/>
                </a:cubicBezTo>
                <a:cubicBezTo>
                  <a:pt x="171" y="352"/>
                  <a:pt x="162" y="316"/>
                  <a:pt x="162" y="271"/>
                </a:cubicBezTo>
                <a:cubicBezTo>
                  <a:pt x="162" y="226"/>
                  <a:pt x="171" y="199"/>
                  <a:pt x="189" y="172"/>
                </a:cubicBezTo>
                <a:cubicBezTo>
                  <a:pt x="216" y="154"/>
                  <a:pt x="244" y="135"/>
                  <a:pt x="271" y="135"/>
                </a:cubicBezTo>
                <a:cubicBezTo>
                  <a:pt x="298" y="135"/>
                  <a:pt x="325" y="154"/>
                  <a:pt x="352" y="172"/>
                </a:cubicBezTo>
                <a:cubicBezTo>
                  <a:pt x="370" y="199"/>
                  <a:pt x="379" y="226"/>
                  <a:pt x="379" y="271"/>
                </a:cubicBezTo>
                <a:cubicBezTo>
                  <a:pt x="379" y="316"/>
                  <a:pt x="370" y="352"/>
                  <a:pt x="352" y="379"/>
                </a:cubicBezTo>
                <a:cubicBezTo>
                  <a:pt x="334" y="398"/>
                  <a:pt x="307" y="407"/>
                  <a:pt x="271" y="407"/>
                </a:cubicBezTo>
                <a:close/>
                <a:moveTo>
                  <a:pt x="271" y="551"/>
                </a:moveTo>
                <a:lnTo>
                  <a:pt x="271" y="551"/>
                </a:lnTo>
                <a:cubicBezTo>
                  <a:pt x="352" y="551"/>
                  <a:pt x="415" y="524"/>
                  <a:pt x="469" y="479"/>
                </a:cubicBezTo>
                <a:cubicBezTo>
                  <a:pt x="524" y="425"/>
                  <a:pt x="551" y="362"/>
                  <a:pt x="551" y="271"/>
                </a:cubicBezTo>
                <a:cubicBezTo>
                  <a:pt x="551" y="190"/>
                  <a:pt x="524" y="117"/>
                  <a:pt x="469" y="72"/>
                </a:cubicBezTo>
                <a:cubicBezTo>
                  <a:pt x="415" y="18"/>
                  <a:pt x="352" y="0"/>
                  <a:pt x="271" y="0"/>
                </a:cubicBezTo>
                <a:cubicBezTo>
                  <a:pt x="198" y="0"/>
                  <a:pt x="126" y="18"/>
                  <a:pt x="72" y="72"/>
                </a:cubicBezTo>
                <a:cubicBezTo>
                  <a:pt x="18" y="117"/>
                  <a:pt x="0" y="190"/>
                  <a:pt x="0" y="271"/>
                </a:cubicBezTo>
                <a:cubicBezTo>
                  <a:pt x="0" y="362"/>
                  <a:pt x="18" y="425"/>
                  <a:pt x="72" y="479"/>
                </a:cubicBezTo>
                <a:cubicBezTo>
                  <a:pt x="126" y="524"/>
                  <a:pt x="198" y="551"/>
                  <a:pt x="271" y="5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26">
            <a:extLst>
              <a:ext uri="{FF2B5EF4-FFF2-40B4-BE49-F238E27FC236}">
                <a16:creationId xmlns:a16="http://schemas.microsoft.com/office/drawing/2014/main" id="{195644FB-6B6D-2A4B-94FF-D52BBC131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234" y="6132733"/>
            <a:ext cx="521419" cy="547712"/>
          </a:xfrm>
          <a:custGeom>
            <a:avLst/>
            <a:gdLst>
              <a:gd name="T0" fmla="*/ 362 w 525"/>
              <a:gd name="T1" fmla="*/ 298 h 552"/>
              <a:gd name="T2" fmla="*/ 362 w 525"/>
              <a:gd name="T3" fmla="*/ 298 h 552"/>
              <a:gd name="T4" fmla="*/ 335 w 525"/>
              <a:gd name="T5" fmla="*/ 379 h 552"/>
              <a:gd name="T6" fmla="*/ 262 w 525"/>
              <a:gd name="T7" fmla="*/ 407 h 552"/>
              <a:gd name="T8" fmla="*/ 190 w 525"/>
              <a:gd name="T9" fmla="*/ 379 h 552"/>
              <a:gd name="T10" fmla="*/ 163 w 525"/>
              <a:gd name="T11" fmla="*/ 298 h 552"/>
              <a:gd name="T12" fmla="*/ 163 w 525"/>
              <a:gd name="T13" fmla="*/ 0 h 552"/>
              <a:gd name="T14" fmla="*/ 0 w 525"/>
              <a:gd name="T15" fmla="*/ 0 h 552"/>
              <a:gd name="T16" fmla="*/ 0 w 525"/>
              <a:gd name="T17" fmla="*/ 316 h 552"/>
              <a:gd name="T18" fmla="*/ 54 w 525"/>
              <a:gd name="T19" fmla="*/ 488 h 552"/>
              <a:gd name="T20" fmla="*/ 199 w 525"/>
              <a:gd name="T21" fmla="*/ 551 h 552"/>
              <a:gd name="T22" fmla="*/ 362 w 525"/>
              <a:gd name="T23" fmla="*/ 470 h 552"/>
              <a:gd name="T24" fmla="*/ 362 w 525"/>
              <a:gd name="T25" fmla="*/ 542 h 552"/>
              <a:gd name="T26" fmla="*/ 524 w 525"/>
              <a:gd name="T27" fmla="*/ 542 h 552"/>
              <a:gd name="T28" fmla="*/ 524 w 525"/>
              <a:gd name="T29" fmla="*/ 0 h 552"/>
              <a:gd name="T30" fmla="*/ 362 w 525"/>
              <a:gd name="T31" fmla="*/ 0 h 552"/>
              <a:gd name="T32" fmla="*/ 362 w 525"/>
              <a:gd name="T33" fmla="*/ 298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5" h="552">
                <a:moveTo>
                  <a:pt x="362" y="298"/>
                </a:moveTo>
                <a:lnTo>
                  <a:pt x="362" y="298"/>
                </a:lnTo>
                <a:cubicBezTo>
                  <a:pt x="362" y="334"/>
                  <a:pt x="353" y="362"/>
                  <a:pt x="335" y="379"/>
                </a:cubicBezTo>
                <a:cubicBezTo>
                  <a:pt x="316" y="398"/>
                  <a:pt x="289" y="407"/>
                  <a:pt x="262" y="407"/>
                </a:cubicBezTo>
                <a:cubicBezTo>
                  <a:pt x="226" y="407"/>
                  <a:pt x="208" y="398"/>
                  <a:pt x="190" y="379"/>
                </a:cubicBezTo>
                <a:cubicBezTo>
                  <a:pt x="172" y="362"/>
                  <a:pt x="163" y="334"/>
                  <a:pt x="163" y="298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88"/>
                  <a:pt x="18" y="452"/>
                  <a:pt x="54" y="488"/>
                </a:cubicBezTo>
                <a:cubicBezTo>
                  <a:pt x="91" y="533"/>
                  <a:pt x="145" y="551"/>
                  <a:pt x="199" y="551"/>
                </a:cubicBezTo>
                <a:cubicBezTo>
                  <a:pt x="280" y="551"/>
                  <a:pt x="325" y="524"/>
                  <a:pt x="362" y="470"/>
                </a:cubicBezTo>
                <a:cubicBezTo>
                  <a:pt x="362" y="542"/>
                  <a:pt x="362" y="542"/>
                  <a:pt x="362" y="542"/>
                </a:cubicBezTo>
                <a:cubicBezTo>
                  <a:pt x="524" y="542"/>
                  <a:pt x="524" y="542"/>
                  <a:pt x="524" y="542"/>
                </a:cubicBezTo>
                <a:cubicBezTo>
                  <a:pt x="524" y="0"/>
                  <a:pt x="524" y="0"/>
                  <a:pt x="524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298"/>
                  <a:pt x="362" y="298"/>
                  <a:pt x="362" y="2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27">
            <a:extLst>
              <a:ext uri="{FF2B5EF4-FFF2-40B4-BE49-F238E27FC236}">
                <a16:creationId xmlns:a16="http://schemas.microsoft.com/office/drawing/2014/main" id="{CE41B113-EA50-4F4C-BDAA-91A41C3E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9250" y="6132733"/>
            <a:ext cx="315481" cy="538949"/>
          </a:xfrm>
          <a:custGeom>
            <a:avLst/>
            <a:gdLst>
              <a:gd name="T0" fmla="*/ 0 w 316"/>
              <a:gd name="T1" fmla="*/ 0 h 543"/>
              <a:gd name="T2" fmla="*/ 0 w 316"/>
              <a:gd name="T3" fmla="*/ 0 h 543"/>
              <a:gd name="T4" fmla="*/ 0 w 316"/>
              <a:gd name="T5" fmla="*/ 542 h 543"/>
              <a:gd name="T6" fmla="*/ 161 w 316"/>
              <a:gd name="T7" fmla="*/ 542 h 543"/>
              <a:gd name="T8" fmla="*/ 161 w 316"/>
              <a:gd name="T9" fmla="*/ 289 h 543"/>
              <a:gd name="T10" fmla="*/ 189 w 316"/>
              <a:gd name="T11" fmla="*/ 190 h 543"/>
              <a:gd name="T12" fmla="*/ 270 w 316"/>
              <a:gd name="T13" fmla="*/ 163 h 543"/>
              <a:gd name="T14" fmla="*/ 315 w 316"/>
              <a:gd name="T15" fmla="*/ 163 h 543"/>
              <a:gd name="T16" fmla="*/ 315 w 316"/>
              <a:gd name="T17" fmla="*/ 0 h 543"/>
              <a:gd name="T18" fmla="*/ 161 w 316"/>
              <a:gd name="T19" fmla="*/ 99 h 543"/>
              <a:gd name="T20" fmla="*/ 161 w 316"/>
              <a:gd name="T21" fmla="*/ 0 h 543"/>
              <a:gd name="T22" fmla="*/ 0 w 316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" h="543">
                <a:moveTo>
                  <a:pt x="0" y="0"/>
                </a:moveTo>
                <a:lnTo>
                  <a:pt x="0" y="0"/>
                </a:lnTo>
                <a:cubicBezTo>
                  <a:pt x="0" y="542"/>
                  <a:pt x="0" y="542"/>
                  <a:pt x="0" y="542"/>
                </a:cubicBezTo>
                <a:cubicBezTo>
                  <a:pt x="161" y="542"/>
                  <a:pt x="161" y="542"/>
                  <a:pt x="161" y="542"/>
                </a:cubicBezTo>
                <a:cubicBezTo>
                  <a:pt x="161" y="289"/>
                  <a:pt x="161" y="289"/>
                  <a:pt x="161" y="289"/>
                </a:cubicBezTo>
                <a:cubicBezTo>
                  <a:pt x="161" y="244"/>
                  <a:pt x="171" y="208"/>
                  <a:pt x="189" y="190"/>
                </a:cubicBezTo>
                <a:cubicBezTo>
                  <a:pt x="207" y="172"/>
                  <a:pt x="234" y="163"/>
                  <a:pt x="270" y="163"/>
                </a:cubicBezTo>
                <a:cubicBezTo>
                  <a:pt x="315" y="163"/>
                  <a:pt x="315" y="163"/>
                  <a:pt x="315" y="163"/>
                </a:cubicBezTo>
                <a:cubicBezTo>
                  <a:pt x="315" y="0"/>
                  <a:pt x="315" y="0"/>
                  <a:pt x="315" y="0"/>
                </a:cubicBezTo>
                <a:cubicBezTo>
                  <a:pt x="252" y="0"/>
                  <a:pt x="198" y="36"/>
                  <a:pt x="161" y="99"/>
                </a:cubicBezTo>
                <a:cubicBezTo>
                  <a:pt x="161" y="0"/>
                  <a:pt x="161" y="0"/>
                  <a:pt x="16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28">
            <a:extLst>
              <a:ext uri="{FF2B5EF4-FFF2-40B4-BE49-F238E27FC236}">
                <a16:creationId xmlns:a16="http://schemas.microsoft.com/office/drawing/2014/main" id="{6CA39C76-B820-3A4E-AB7A-45C6C659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182" y="5944322"/>
            <a:ext cx="179648" cy="727360"/>
          </a:xfrm>
          <a:custGeom>
            <a:avLst/>
            <a:gdLst>
              <a:gd name="T0" fmla="*/ 153 w 181"/>
              <a:gd name="T1" fmla="*/ 578 h 733"/>
              <a:gd name="T2" fmla="*/ 153 w 181"/>
              <a:gd name="T3" fmla="*/ 578 h 733"/>
              <a:gd name="T4" fmla="*/ 90 w 181"/>
              <a:gd name="T5" fmla="*/ 552 h 733"/>
              <a:gd name="T6" fmla="*/ 27 w 181"/>
              <a:gd name="T7" fmla="*/ 578 h 733"/>
              <a:gd name="T8" fmla="*/ 0 w 181"/>
              <a:gd name="T9" fmla="*/ 642 h 733"/>
              <a:gd name="T10" fmla="*/ 27 w 181"/>
              <a:gd name="T11" fmla="*/ 714 h 733"/>
              <a:gd name="T12" fmla="*/ 90 w 181"/>
              <a:gd name="T13" fmla="*/ 732 h 733"/>
              <a:gd name="T14" fmla="*/ 153 w 181"/>
              <a:gd name="T15" fmla="*/ 714 h 733"/>
              <a:gd name="T16" fmla="*/ 180 w 181"/>
              <a:gd name="T17" fmla="*/ 642 h 733"/>
              <a:gd name="T18" fmla="*/ 153 w 181"/>
              <a:gd name="T19" fmla="*/ 578 h 733"/>
              <a:gd name="T20" fmla="*/ 153 w 181"/>
              <a:gd name="T21" fmla="*/ 488 h 733"/>
              <a:gd name="T22" fmla="*/ 153 w 181"/>
              <a:gd name="T23" fmla="*/ 488 h 733"/>
              <a:gd name="T24" fmla="*/ 171 w 181"/>
              <a:gd name="T25" fmla="*/ 0 h 733"/>
              <a:gd name="T26" fmla="*/ 0 w 181"/>
              <a:gd name="T27" fmla="*/ 0 h 733"/>
              <a:gd name="T28" fmla="*/ 18 w 181"/>
              <a:gd name="T29" fmla="*/ 488 h 733"/>
              <a:gd name="T30" fmla="*/ 153 w 181"/>
              <a:gd name="T31" fmla="*/ 48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733">
                <a:moveTo>
                  <a:pt x="153" y="578"/>
                </a:moveTo>
                <a:lnTo>
                  <a:pt x="153" y="578"/>
                </a:lnTo>
                <a:cubicBezTo>
                  <a:pt x="135" y="560"/>
                  <a:pt x="117" y="552"/>
                  <a:pt x="90" y="552"/>
                </a:cubicBezTo>
                <a:cubicBezTo>
                  <a:pt x="63" y="552"/>
                  <a:pt x="45" y="560"/>
                  <a:pt x="27" y="578"/>
                </a:cubicBezTo>
                <a:cubicBezTo>
                  <a:pt x="9" y="597"/>
                  <a:pt x="0" y="624"/>
                  <a:pt x="0" y="642"/>
                </a:cubicBezTo>
                <a:cubicBezTo>
                  <a:pt x="0" y="669"/>
                  <a:pt x="9" y="696"/>
                  <a:pt x="27" y="714"/>
                </a:cubicBezTo>
                <a:cubicBezTo>
                  <a:pt x="45" y="723"/>
                  <a:pt x="63" y="732"/>
                  <a:pt x="90" y="732"/>
                </a:cubicBezTo>
                <a:cubicBezTo>
                  <a:pt x="117" y="732"/>
                  <a:pt x="135" y="723"/>
                  <a:pt x="153" y="714"/>
                </a:cubicBezTo>
                <a:cubicBezTo>
                  <a:pt x="171" y="696"/>
                  <a:pt x="180" y="669"/>
                  <a:pt x="180" y="642"/>
                </a:cubicBezTo>
                <a:cubicBezTo>
                  <a:pt x="180" y="624"/>
                  <a:pt x="171" y="597"/>
                  <a:pt x="153" y="578"/>
                </a:cubicBezTo>
                <a:close/>
                <a:moveTo>
                  <a:pt x="153" y="488"/>
                </a:moveTo>
                <a:lnTo>
                  <a:pt x="153" y="488"/>
                </a:lnTo>
                <a:cubicBezTo>
                  <a:pt x="171" y="0"/>
                  <a:pt x="171" y="0"/>
                  <a:pt x="171" y="0"/>
                </a:cubicBezTo>
                <a:cubicBezTo>
                  <a:pt x="0" y="0"/>
                  <a:pt x="0" y="0"/>
                  <a:pt x="0" y="0"/>
                </a:cubicBezTo>
                <a:cubicBezTo>
                  <a:pt x="18" y="488"/>
                  <a:pt x="18" y="488"/>
                  <a:pt x="18" y="488"/>
                </a:cubicBezTo>
                <a:cubicBezTo>
                  <a:pt x="153" y="488"/>
                  <a:pt x="153" y="488"/>
                  <a:pt x="153" y="4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33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FC4D67A2-C796-684F-9D6B-CF8912DF6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930" y="8810854"/>
            <a:ext cx="4903108" cy="2875681"/>
          </a:xfrm>
          <a:custGeom>
            <a:avLst/>
            <a:gdLst>
              <a:gd name="T0" fmla="*/ 4269 w 4640"/>
              <a:gd name="T1" fmla="*/ 2719 h 2720"/>
              <a:gd name="T2" fmla="*/ 4269 w 4640"/>
              <a:gd name="T3" fmla="*/ 2719 h 2720"/>
              <a:gd name="T4" fmla="*/ 370 w 4640"/>
              <a:gd name="T5" fmla="*/ 2719 h 2720"/>
              <a:gd name="T6" fmla="*/ 0 w 4640"/>
              <a:gd name="T7" fmla="*/ 2349 h 2720"/>
              <a:gd name="T8" fmla="*/ 0 w 4640"/>
              <a:gd name="T9" fmla="*/ 370 h 2720"/>
              <a:gd name="T10" fmla="*/ 370 w 4640"/>
              <a:gd name="T11" fmla="*/ 0 h 2720"/>
              <a:gd name="T12" fmla="*/ 4269 w 4640"/>
              <a:gd name="T13" fmla="*/ 0 h 2720"/>
              <a:gd name="T14" fmla="*/ 4639 w 4640"/>
              <a:gd name="T15" fmla="*/ 370 h 2720"/>
              <a:gd name="T16" fmla="*/ 4639 w 4640"/>
              <a:gd name="T17" fmla="*/ 2349 h 2720"/>
              <a:gd name="T18" fmla="*/ 4269 w 4640"/>
              <a:gd name="T19" fmla="*/ 2719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0" h="2720">
                <a:moveTo>
                  <a:pt x="4269" y="2719"/>
                </a:moveTo>
                <a:lnTo>
                  <a:pt x="4269" y="2719"/>
                </a:lnTo>
                <a:cubicBezTo>
                  <a:pt x="370" y="2719"/>
                  <a:pt x="370" y="2719"/>
                  <a:pt x="370" y="2719"/>
                </a:cubicBezTo>
                <a:cubicBezTo>
                  <a:pt x="172" y="2719"/>
                  <a:pt x="0" y="2556"/>
                  <a:pt x="0" y="2349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72"/>
                  <a:pt x="172" y="0"/>
                  <a:pt x="370" y="0"/>
                </a:cubicBezTo>
                <a:cubicBezTo>
                  <a:pt x="4269" y="0"/>
                  <a:pt x="4269" y="0"/>
                  <a:pt x="4269" y="0"/>
                </a:cubicBezTo>
                <a:cubicBezTo>
                  <a:pt x="4476" y="0"/>
                  <a:pt x="4639" y="172"/>
                  <a:pt x="4639" y="370"/>
                </a:cubicBezTo>
                <a:cubicBezTo>
                  <a:pt x="4639" y="2349"/>
                  <a:pt x="4639" y="2349"/>
                  <a:pt x="4639" y="2349"/>
                </a:cubicBezTo>
                <a:cubicBezTo>
                  <a:pt x="4639" y="2556"/>
                  <a:pt x="4476" y="2719"/>
                  <a:pt x="4269" y="27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8B0652C1-237A-A74F-9F85-F12F155F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34" y="11663232"/>
            <a:ext cx="699112" cy="764363"/>
          </a:xfrm>
          <a:custGeom>
            <a:avLst/>
            <a:gdLst>
              <a:gd name="T0" fmla="*/ 0 w 663"/>
              <a:gd name="T1" fmla="*/ 0 h 724"/>
              <a:gd name="T2" fmla="*/ 0 w 663"/>
              <a:gd name="T3" fmla="*/ 0 h 724"/>
              <a:gd name="T4" fmla="*/ 129 w 663"/>
              <a:gd name="T5" fmla="*/ 654 h 724"/>
              <a:gd name="T6" fmla="*/ 198 w 663"/>
              <a:gd name="T7" fmla="*/ 697 h 724"/>
              <a:gd name="T8" fmla="*/ 662 w 663"/>
              <a:gd name="T9" fmla="*/ 9 h 724"/>
              <a:gd name="T10" fmla="*/ 0 w 663"/>
              <a:gd name="T11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3" h="724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15" y="276"/>
                  <a:pt x="129" y="654"/>
                </a:cubicBezTo>
                <a:cubicBezTo>
                  <a:pt x="120" y="688"/>
                  <a:pt x="172" y="723"/>
                  <a:pt x="198" y="697"/>
                </a:cubicBezTo>
                <a:cubicBezTo>
                  <a:pt x="353" y="559"/>
                  <a:pt x="628" y="276"/>
                  <a:pt x="662" y="9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">
            <a:extLst>
              <a:ext uri="{FF2B5EF4-FFF2-40B4-BE49-F238E27FC236}">
                <a16:creationId xmlns:a16="http://schemas.microsoft.com/office/drawing/2014/main" id="{E0BDA347-CF90-204B-B7EF-2F03435C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212" y="9435394"/>
            <a:ext cx="629203" cy="601235"/>
          </a:xfrm>
          <a:custGeom>
            <a:avLst/>
            <a:gdLst>
              <a:gd name="T0" fmla="*/ 507 w 594"/>
              <a:gd name="T1" fmla="*/ 569 h 570"/>
              <a:gd name="T2" fmla="*/ 507 w 594"/>
              <a:gd name="T3" fmla="*/ 569 h 570"/>
              <a:gd name="T4" fmla="*/ 86 w 594"/>
              <a:gd name="T5" fmla="*/ 569 h 570"/>
              <a:gd name="T6" fmla="*/ 0 w 594"/>
              <a:gd name="T7" fmla="*/ 482 h 570"/>
              <a:gd name="T8" fmla="*/ 0 w 594"/>
              <a:gd name="T9" fmla="*/ 87 h 570"/>
              <a:gd name="T10" fmla="*/ 86 w 594"/>
              <a:gd name="T11" fmla="*/ 0 h 570"/>
              <a:gd name="T12" fmla="*/ 129 w 594"/>
              <a:gd name="T13" fmla="*/ 0 h 570"/>
              <a:gd name="T14" fmla="*/ 129 w 594"/>
              <a:gd name="T15" fmla="*/ 52 h 570"/>
              <a:gd name="T16" fmla="*/ 86 w 594"/>
              <a:gd name="T17" fmla="*/ 52 h 570"/>
              <a:gd name="T18" fmla="*/ 51 w 594"/>
              <a:gd name="T19" fmla="*/ 87 h 570"/>
              <a:gd name="T20" fmla="*/ 51 w 594"/>
              <a:gd name="T21" fmla="*/ 482 h 570"/>
              <a:gd name="T22" fmla="*/ 86 w 594"/>
              <a:gd name="T23" fmla="*/ 517 h 570"/>
              <a:gd name="T24" fmla="*/ 507 w 594"/>
              <a:gd name="T25" fmla="*/ 517 h 570"/>
              <a:gd name="T26" fmla="*/ 542 w 594"/>
              <a:gd name="T27" fmla="*/ 482 h 570"/>
              <a:gd name="T28" fmla="*/ 542 w 594"/>
              <a:gd name="T29" fmla="*/ 87 h 570"/>
              <a:gd name="T30" fmla="*/ 507 w 594"/>
              <a:gd name="T31" fmla="*/ 52 h 570"/>
              <a:gd name="T32" fmla="*/ 465 w 594"/>
              <a:gd name="T33" fmla="*/ 52 h 570"/>
              <a:gd name="T34" fmla="*/ 465 w 594"/>
              <a:gd name="T35" fmla="*/ 0 h 570"/>
              <a:gd name="T36" fmla="*/ 507 w 594"/>
              <a:gd name="T37" fmla="*/ 0 h 570"/>
              <a:gd name="T38" fmla="*/ 593 w 594"/>
              <a:gd name="T39" fmla="*/ 87 h 570"/>
              <a:gd name="T40" fmla="*/ 593 w 594"/>
              <a:gd name="T41" fmla="*/ 482 h 570"/>
              <a:gd name="T42" fmla="*/ 507 w 594"/>
              <a:gd name="T43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4" h="570">
                <a:moveTo>
                  <a:pt x="507" y="569"/>
                </a:moveTo>
                <a:lnTo>
                  <a:pt x="507" y="569"/>
                </a:lnTo>
                <a:cubicBezTo>
                  <a:pt x="86" y="569"/>
                  <a:pt x="86" y="569"/>
                  <a:pt x="86" y="569"/>
                </a:cubicBezTo>
                <a:cubicBezTo>
                  <a:pt x="34" y="569"/>
                  <a:pt x="0" y="534"/>
                  <a:pt x="0" y="48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34" y="0"/>
                  <a:pt x="8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68" y="52"/>
                  <a:pt x="51" y="69"/>
                  <a:pt x="51" y="87"/>
                </a:cubicBezTo>
                <a:cubicBezTo>
                  <a:pt x="51" y="482"/>
                  <a:pt x="51" y="482"/>
                  <a:pt x="51" y="482"/>
                </a:cubicBezTo>
                <a:cubicBezTo>
                  <a:pt x="51" y="500"/>
                  <a:pt x="68" y="517"/>
                  <a:pt x="86" y="517"/>
                </a:cubicBezTo>
                <a:cubicBezTo>
                  <a:pt x="507" y="517"/>
                  <a:pt x="507" y="517"/>
                  <a:pt x="507" y="517"/>
                </a:cubicBezTo>
                <a:cubicBezTo>
                  <a:pt x="525" y="517"/>
                  <a:pt x="542" y="500"/>
                  <a:pt x="542" y="482"/>
                </a:cubicBezTo>
                <a:cubicBezTo>
                  <a:pt x="542" y="87"/>
                  <a:pt x="542" y="87"/>
                  <a:pt x="542" y="87"/>
                </a:cubicBezTo>
                <a:cubicBezTo>
                  <a:pt x="542" y="69"/>
                  <a:pt x="525" y="52"/>
                  <a:pt x="507" y="52"/>
                </a:cubicBezTo>
                <a:cubicBezTo>
                  <a:pt x="465" y="52"/>
                  <a:pt x="465" y="52"/>
                  <a:pt x="465" y="52"/>
                </a:cubicBezTo>
                <a:cubicBezTo>
                  <a:pt x="465" y="0"/>
                  <a:pt x="465" y="0"/>
                  <a:pt x="465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59" y="0"/>
                  <a:pt x="593" y="35"/>
                  <a:pt x="593" y="87"/>
                </a:cubicBezTo>
                <a:cubicBezTo>
                  <a:pt x="593" y="482"/>
                  <a:pt x="593" y="482"/>
                  <a:pt x="593" y="482"/>
                </a:cubicBezTo>
                <a:cubicBezTo>
                  <a:pt x="593" y="534"/>
                  <a:pt x="559" y="569"/>
                  <a:pt x="507" y="5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">
            <a:extLst>
              <a:ext uri="{FF2B5EF4-FFF2-40B4-BE49-F238E27FC236}">
                <a16:creationId xmlns:a16="http://schemas.microsoft.com/office/drawing/2014/main" id="{7DA04660-6E0E-1A47-9D29-86F3B128D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83" y="9356160"/>
            <a:ext cx="274983" cy="55929"/>
          </a:xfrm>
          <a:custGeom>
            <a:avLst/>
            <a:gdLst>
              <a:gd name="T0" fmla="*/ 258 w 259"/>
              <a:gd name="T1" fmla="*/ 52 h 53"/>
              <a:gd name="T2" fmla="*/ 0 w 259"/>
              <a:gd name="T3" fmla="*/ 52 h 53"/>
              <a:gd name="T4" fmla="*/ 0 w 259"/>
              <a:gd name="T5" fmla="*/ 0 h 53"/>
              <a:gd name="T6" fmla="*/ 258 w 259"/>
              <a:gd name="T7" fmla="*/ 0 h 53"/>
              <a:gd name="T8" fmla="*/ 258 w 259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53">
                <a:moveTo>
                  <a:pt x="258" y="52"/>
                </a:moveTo>
                <a:lnTo>
                  <a:pt x="0" y="52"/>
                </a:lnTo>
                <a:lnTo>
                  <a:pt x="0" y="0"/>
                </a:lnTo>
                <a:lnTo>
                  <a:pt x="258" y="0"/>
                </a:lnTo>
                <a:lnTo>
                  <a:pt x="258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8">
            <a:extLst>
              <a:ext uri="{FF2B5EF4-FFF2-40B4-BE49-F238E27FC236}">
                <a16:creationId xmlns:a16="http://schemas.microsoft.com/office/drawing/2014/main" id="{68E4F0D3-6EB7-F449-9664-C7B9F7951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07" y="9356160"/>
            <a:ext cx="181771" cy="135163"/>
          </a:xfrm>
          <a:custGeom>
            <a:avLst/>
            <a:gdLst>
              <a:gd name="T0" fmla="*/ 34 w 173"/>
              <a:gd name="T1" fmla="*/ 121 h 130"/>
              <a:gd name="T2" fmla="*/ 34 w 173"/>
              <a:gd name="T3" fmla="*/ 121 h 130"/>
              <a:gd name="T4" fmla="*/ 0 w 173"/>
              <a:gd name="T5" fmla="*/ 86 h 130"/>
              <a:gd name="T6" fmla="*/ 77 w 173"/>
              <a:gd name="T7" fmla="*/ 9 h 130"/>
              <a:gd name="T8" fmla="*/ 103 w 173"/>
              <a:gd name="T9" fmla="*/ 0 h 130"/>
              <a:gd name="T10" fmla="*/ 129 w 173"/>
              <a:gd name="T11" fmla="*/ 17 h 130"/>
              <a:gd name="T12" fmla="*/ 163 w 173"/>
              <a:gd name="T13" fmla="*/ 95 h 130"/>
              <a:gd name="T14" fmla="*/ 155 w 173"/>
              <a:gd name="T15" fmla="*/ 129 h 130"/>
              <a:gd name="T16" fmla="*/ 155 w 173"/>
              <a:gd name="T17" fmla="*/ 129 h 130"/>
              <a:gd name="T18" fmla="*/ 120 w 173"/>
              <a:gd name="T19" fmla="*/ 112 h 130"/>
              <a:gd name="T20" fmla="*/ 94 w 173"/>
              <a:gd name="T21" fmla="*/ 69 h 130"/>
              <a:gd name="T22" fmla="*/ 34 w 173"/>
              <a:gd name="T23" fmla="*/ 121 h 130"/>
              <a:gd name="T24" fmla="*/ 120 w 173"/>
              <a:gd name="T25" fmla="*/ 43 h 130"/>
              <a:gd name="T26" fmla="*/ 120 w 173"/>
              <a:gd name="T27" fmla="*/ 4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" h="130">
                <a:moveTo>
                  <a:pt x="34" y="121"/>
                </a:moveTo>
                <a:lnTo>
                  <a:pt x="34" y="121"/>
                </a:lnTo>
                <a:cubicBezTo>
                  <a:pt x="0" y="86"/>
                  <a:pt x="0" y="86"/>
                  <a:pt x="0" y="86"/>
                </a:cubicBezTo>
                <a:cubicBezTo>
                  <a:pt x="77" y="9"/>
                  <a:pt x="77" y="9"/>
                  <a:pt x="77" y="9"/>
                </a:cubicBezTo>
                <a:cubicBezTo>
                  <a:pt x="86" y="0"/>
                  <a:pt x="94" y="0"/>
                  <a:pt x="103" y="0"/>
                </a:cubicBezTo>
                <a:cubicBezTo>
                  <a:pt x="112" y="0"/>
                  <a:pt x="120" y="9"/>
                  <a:pt x="129" y="17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72" y="103"/>
                  <a:pt x="163" y="121"/>
                  <a:pt x="155" y="129"/>
                </a:cubicBezTo>
                <a:lnTo>
                  <a:pt x="155" y="129"/>
                </a:lnTo>
                <a:cubicBezTo>
                  <a:pt x="138" y="129"/>
                  <a:pt x="120" y="129"/>
                  <a:pt x="120" y="112"/>
                </a:cubicBezTo>
                <a:cubicBezTo>
                  <a:pt x="94" y="69"/>
                  <a:pt x="94" y="69"/>
                  <a:pt x="94" y="69"/>
                </a:cubicBezTo>
                <a:lnTo>
                  <a:pt x="34" y="121"/>
                </a:lnTo>
                <a:close/>
                <a:moveTo>
                  <a:pt x="120" y="43"/>
                </a:moveTo>
                <a:lnTo>
                  <a:pt x="120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9">
            <a:extLst>
              <a:ext uri="{FF2B5EF4-FFF2-40B4-BE49-F238E27FC236}">
                <a16:creationId xmlns:a16="http://schemas.microsoft.com/office/drawing/2014/main" id="{BE212010-8B88-5F48-8191-6F6C574B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198" y="9435394"/>
            <a:ext cx="247018" cy="172446"/>
          </a:xfrm>
          <a:custGeom>
            <a:avLst/>
            <a:gdLst>
              <a:gd name="T0" fmla="*/ 103 w 233"/>
              <a:gd name="T1" fmla="*/ 164 h 165"/>
              <a:gd name="T2" fmla="*/ 103 w 233"/>
              <a:gd name="T3" fmla="*/ 164 h 165"/>
              <a:gd name="T4" fmla="*/ 94 w 233"/>
              <a:gd name="T5" fmla="*/ 164 h 165"/>
              <a:gd name="T6" fmla="*/ 69 w 233"/>
              <a:gd name="T7" fmla="*/ 147 h 165"/>
              <a:gd name="T8" fmla="*/ 0 w 233"/>
              <a:gd name="T9" fmla="*/ 78 h 165"/>
              <a:gd name="T10" fmla="*/ 69 w 233"/>
              <a:gd name="T11" fmla="*/ 9 h 165"/>
              <a:gd name="T12" fmla="*/ 103 w 233"/>
              <a:gd name="T13" fmla="*/ 44 h 165"/>
              <a:gd name="T14" fmla="*/ 77 w 233"/>
              <a:gd name="T15" fmla="*/ 78 h 165"/>
              <a:gd name="T16" fmla="*/ 103 w 233"/>
              <a:gd name="T17" fmla="*/ 104 h 165"/>
              <a:gd name="T18" fmla="*/ 189 w 233"/>
              <a:gd name="T19" fmla="*/ 9 h 165"/>
              <a:gd name="T20" fmla="*/ 224 w 233"/>
              <a:gd name="T21" fmla="*/ 9 h 165"/>
              <a:gd name="T22" fmla="*/ 224 w 233"/>
              <a:gd name="T23" fmla="*/ 9 h 165"/>
              <a:gd name="T24" fmla="*/ 224 w 233"/>
              <a:gd name="T25" fmla="*/ 44 h 165"/>
              <a:gd name="T26" fmla="*/ 129 w 233"/>
              <a:gd name="T27" fmla="*/ 147 h 165"/>
              <a:gd name="T28" fmla="*/ 103 w 233"/>
              <a:gd name="T2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3" h="165">
                <a:moveTo>
                  <a:pt x="103" y="164"/>
                </a:moveTo>
                <a:lnTo>
                  <a:pt x="103" y="164"/>
                </a:lnTo>
                <a:cubicBezTo>
                  <a:pt x="94" y="164"/>
                  <a:pt x="94" y="164"/>
                  <a:pt x="94" y="164"/>
                </a:cubicBezTo>
                <a:cubicBezTo>
                  <a:pt x="86" y="164"/>
                  <a:pt x="77" y="155"/>
                  <a:pt x="69" y="147"/>
                </a:cubicBezTo>
                <a:cubicBezTo>
                  <a:pt x="0" y="78"/>
                  <a:pt x="0" y="78"/>
                  <a:pt x="0" y="78"/>
                </a:cubicBezTo>
                <a:cubicBezTo>
                  <a:pt x="69" y="9"/>
                  <a:pt x="69" y="9"/>
                  <a:pt x="69" y="9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77" y="78"/>
                  <a:pt x="77" y="78"/>
                  <a:pt x="77" y="78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189" y="9"/>
                  <a:pt x="189" y="9"/>
                  <a:pt x="189" y="9"/>
                </a:cubicBezTo>
                <a:cubicBezTo>
                  <a:pt x="198" y="0"/>
                  <a:pt x="215" y="0"/>
                  <a:pt x="224" y="9"/>
                </a:cubicBezTo>
                <a:lnTo>
                  <a:pt x="224" y="9"/>
                </a:lnTo>
                <a:cubicBezTo>
                  <a:pt x="232" y="18"/>
                  <a:pt x="232" y="35"/>
                  <a:pt x="224" y="44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20" y="155"/>
                  <a:pt x="112" y="164"/>
                  <a:pt x="103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0">
            <a:extLst>
              <a:ext uri="{FF2B5EF4-FFF2-40B4-BE49-F238E27FC236}">
                <a16:creationId xmlns:a16="http://schemas.microsoft.com/office/drawing/2014/main" id="{A9A56B51-CBD8-5F4F-963F-DDCFD436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089" y="9356160"/>
            <a:ext cx="181768" cy="135163"/>
          </a:xfrm>
          <a:custGeom>
            <a:avLst/>
            <a:gdLst>
              <a:gd name="T0" fmla="*/ 138 w 173"/>
              <a:gd name="T1" fmla="*/ 121 h 130"/>
              <a:gd name="T2" fmla="*/ 138 w 173"/>
              <a:gd name="T3" fmla="*/ 121 h 130"/>
              <a:gd name="T4" fmla="*/ 172 w 173"/>
              <a:gd name="T5" fmla="*/ 86 h 130"/>
              <a:gd name="T6" fmla="*/ 95 w 173"/>
              <a:gd name="T7" fmla="*/ 9 h 130"/>
              <a:gd name="T8" fmla="*/ 69 w 173"/>
              <a:gd name="T9" fmla="*/ 0 h 130"/>
              <a:gd name="T10" fmla="*/ 52 w 173"/>
              <a:gd name="T11" fmla="*/ 17 h 130"/>
              <a:gd name="T12" fmla="*/ 9 w 173"/>
              <a:gd name="T13" fmla="*/ 95 h 130"/>
              <a:gd name="T14" fmla="*/ 26 w 173"/>
              <a:gd name="T15" fmla="*/ 129 h 130"/>
              <a:gd name="T16" fmla="*/ 26 w 173"/>
              <a:gd name="T17" fmla="*/ 129 h 130"/>
              <a:gd name="T18" fmla="*/ 61 w 173"/>
              <a:gd name="T19" fmla="*/ 112 h 130"/>
              <a:gd name="T20" fmla="*/ 78 w 173"/>
              <a:gd name="T21" fmla="*/ 69 h 130"/>
              <a:gd name="T22" fmla="*/ 138 w 173"/>
              <a:gd name="T23" fmla="*/ 121 h 130"/>
              <a:gd name="T24" fmla="*/ 61 w 173"/>
              <a:gd name="T25" fmla="*/ 43 h 130"/>
              <a:gd name="T26" fmla="*/ 61 w 173"/>
              <a:gd name="T27" fmla="*/ 4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" h="130">
                <a:moveTo>
                  <a:pt x="138" y="121"/>
                </a:moveTo>
                <a:lnTo>
                  <a:pt x="138" y="121"/>
                </a:lnTo>
                <a:cubicBezTo>
                  <a:pt x="172" y="86"/>
                  <a:pt x="172" y="86"/>
                  <a:pt x="172" y="86"/>
                </a:cubicBezTo>
                <a:cubicBezTo>
                  <a:pt x="95" y="9"/>
                  <a:pt x="95" y="9"/>
                  <a:pt x="95" y="9"/>
                </a:cubicBezTo>
                <a:cubicBezTo>
                  <a:pt x="86" y="0"/>
                  <a:pt x="78" y="0"/>
                  <a:pt x="69" y="0"/>
                </a:cubicBezTo>
                <a:cubicBezTo>
                  <a:pt x="61" y="0"/>
                  <a:pt x="52" y="9"/>
                  <a:pt x="52" y="17"/>
                </a:cubicBezTo>
                <a:cubicBezTo>
                  <a:pt x="9" y="95"/>
                  <a:pt x="9" y="95"/>
                  <a:pt x="9" y="95"/>
                </a:cubicBezTo>
                <a:cubicBezTo>
                  <a:pt x="0" y="103"/>
                  <a:pt x="9" y="121"/>
                  <a:pt x="26" y="129"/>
                </a:cubicBezTo>
                <a:lnTo>
                  <a:pt x="26" y="129"/>
                </a:lnTo>
                <a:cubicBezTo>
                  <a:pt x="35" y="129"/>
                  <a:pt x="52" y="129"/>
                  <a:pt x="61" y="112"/>
                </a:cubicBezTo>
                <a:cubicBezTo>
                  <a:pt x="78" y="69"/>
                  <a:pt x="78" y="69"/>
                  <a:pt x="78" y="69"/>
                </a:cubicBezTo>
                <a:lnTo>
                  <a:pt x="138" y="121"/>
                </a:lnTo>
                <a:close/>
                <a:moveTo>
                  <a:pt x="61" y="43"/>
                </a:moveTo>
                <a:lnTo>
                  <a:pt x="6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1">
            <a:extLst>
              <a:ext uri="{FF2B5EF4-FFF2-40B4-BE49-F238E27FC236}">
                <a16:creationId xmlns:a16="http://schemas.microsoft.com/office/drawing/2014/main" id="{40C8753F-1E23-F74A-B7F7-0FFE79F2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411" y="9435394"/>
            <a:ext cx="247018" cy="172446"/>
          </a:xfrm>
          <a:custGeom>
            <a:avLst/>
            <a:gdLst>
              <a:gd name="T0" fmla="*/ 138 w 233"/>
              <a:gd name="T1" fmla="*/ 164 h 165"/>
              <a:gd name="T2" fmla="*/ 138 w 233"/>
              <a:gd name="T3" fmla="*/ 164 h 165"/>
              <a:gd name="T4" fmla="*/ 138 w 233"/>
              <a:gd name="T5" fmla="*/ 164 h 165"/>
              <a:gd name="T6" fmla="*/ 172 w 233"/>
              <a:gd name="T7" fmla="*/ 147 h 165"/>
              <a:gd name="T8" fmla="*/ 232 w 233"/>
              <a:gd name="T9" fmla="*/ 78 h 165"/>
              <a:gd name="T10" fmla="*/ 163 w 233"/>
              <a:gd name="T11" fmla="*/ 9 h 165"/>
              <a:gd name="T12" fmla="*/ 129 w 233"/>
              <a:gd name="T13" fmla="*/ 44 h 165"/>
              <a:gd name="T14" fmla="*/ 163 w 233"/>
              <a:gd name="T15" fmla="*/ 78 h 165"/>
              <a:gd name="T16" fmla="*/ 138 w 233"/>
              <a:gd name="T17" fmla="*/ 104 h 165"/>
              <a:gd name="T18" fmla="*/ 43 w 233"/>
              <a:gd name="T19" fmla="*/ 9 h 165"/>
              <a:gd name="T20" fmla="*/ 8 w 233"/>
              <a:gd name="T21" fmla="*/ 9 h 165"/>
              <a:gd name="T22" fmla="*/ 8 w 233"/>
              <a:gd name="T23" fmla="*/ 9 h 165"/>
              <a:gd name="T24" fmla="*/ 8 w 233"/>
              <a:gd name="T25" fmla="*/ 44 h 165"/>
              <a:gd name="T26" fmla="*/ 103 w 233"/>
              <a:gd name="T27" fmla="*/ 147 h 165"/>
              <a:gd name="T28" fmla="*/ 138 w 233"/>
              <a:gd name="T2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3" h="165">
                <a:moveTo>
                  <a:pt x="138" y="164"/>
                </a:moveTo>
                <a:lnTo>
                  <a:pt x="138" y="164"/>
                </a:lnTo>
                <a:lnTo>
                  <a:pt x="138" y="164"/>
                </a:lnTo>
                <a:cubicBezTo>
                  <a:pt x="146" y="164"/>
                  <a:pt x="163" y="155"/>
                  <a:pt x="172" y="147"/>
                </a:cubicBezTo>
                <a:cubicBezTo>
                  <a:pt x="232" y="78"/>
                  <a:pt x="232" y="78"/>
                  <a:pt x="232" y="78"/>
                </a:cubicBezTo>
                <a:cubicBezTo>
                  <a:pt x="163" y="9"/>
                  <a:pt x="163" y="9"/>
                  <a:pt x="163" y="9"/>
                </a:cubicBezTo>
                <a:cubicBezTo>
                  <a:pt x="129" y="44"/>
                  <a:pt x="129" y="44"/>
                  <a:pt x="129" y="44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38" y="104"/>
                  <a:pt x="138" y="104"/>
                  <a:pt x="138" y="104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0"/>
                  <a:pt x="17" y="0"/>
                  <a:pt x="8" y="9"/>
                </a:cubicBezTo>
                <a:lnTo>
                  <a:pt x="8" y="9"/>
                </a:lnTo>
                <a:cubicBezTo>
                  <a:pt x="0" y="18"/>
                  <a:pt x="0" y="35"/>
                  <a:pt x="8" y="44"/>
                </a:cubicBezTo>
                <a:cubicBezTo>
                  <a:pt x="103" y="147"/>
                  <a:pt x="103" y="147"/>
                  <a:pt x="103" y="147"/>
                </a:cubicBezTo>
                <a:cubicBezTo>
                  <a:pt x="112" y="155"/>
                  <a:pt x="121" y="164"/>
                  <a:pt x="138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2">
            <a:extLst>
              <a:ext uri="{FF2B5EF4-FFF2-40B4-BE49-F238E27FC236}">
                <a16:creationId xmlns:a16="http://schemas.microsoft.com/office/drawing/2014/main" id="{CF25A21F-E610-074D-8185-B2FF21175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036" y="9682412"/>
            <a:ext cx="130501" cy="46607"/>
          </a:xfrm>
          <a:custGeom>
            <a:avLst/>
            <a:gdLst>
              <a:gd name="T0" fmla="*/ 0 w 122"/>
              <a:gd name="T1" fmla="*/ 26 h 44"/>
              <a:gd name="T2" fmla="*/ 0 w 122"/>
              <a:gd name="T3" fmla="*/ 26 h 44"/>
              <a:gd name="T4" fmla="*/ 0 w 122"/>
              <a:gd name="T5" fmla="*/ 26 h 44"/>
              <a:gd name="T6" fmla="*/ 18 w 122"/>
              <a:gd name="T7" fmla="*/ 0 h 44"/>
              <a:gd name="T8" fmla="*/ 95 w 122"/>
              <a:gd name="T9" fmla="*/ 0 h 44"/>
              <a:gd name="T10" fmla="*/ 121 w 122"/>
              <a:gd name="T11" fmla="*/ 26 h 44"/>
              <a:gd name="T12" fmla="*/ 121 w 122"/>
              <a:gd name="T13" fmla="*/ 26 h 44"/>
              <a:gd name="T14" fmla="*/ 95 w 122"/>
              <a:gd name="T15" fmla="*/ 43 h 44"/>
              <a:gd name="T16" fmla="*/ 18 w 122"/>
              <a:gd name="T17" fmla="*/ 43 h 44"/>
              <a:gd name="T18" fmla="*/ 0 w 122"/>
              <a:gd name="T1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44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8"/>
                  <a:pt x="9" y="0"/>
                  <a:pt x="1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12" y="0"/>
                  <a:pt x="121" y="8"/>
                  <a:pt x="121" y="26"/>
                </a:cubicBezTo>
                <a:lnTo>
                  <a:pt x="121" y="26"/>
                </a:lnTo>
                <a:cubicBezTo>
                  <a:pt x="121" y="34"/>
                  <a:pt x="112" y="43"/>
                  <a:pt x="95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4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8D0E1072-9B49-2C47-AD68-279C3251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178" y="9701055"/>
            <a:ext cx="37286" cy="312272"/>
          </a:xfrm>
          <a:custGeom>
            <a:avLst/>
            <a:gdLst>
              <a:gd name="T0" fmla="*/ 34 w 35"/>
              <a:gd name="T1" fmla="*/ 293 h 294"/>
              <a:gd name="T2" fmla="*/ 34 w 35"/>
              <a:gd name="T3" fmla="*/ 293 h 294"/>
              <a:gd name="T4" fmla="*/ 0 w 35"/>
              <a:gd name="T5" fmla="*/ 293 h 294"/>
              <a:gd name="T6" fmla="*/ 0 w 35"/>
              <a:gd name="T7" fmla="*/ 17 h 294"/>
              <a:gd name="T8" fmla="*/ 17 w 35"/>
              <a:gd name="T9" fmla="*/ 0 h 294"/>
              <a:gd name="T10" fmla="*/ 17 w 35"/>
              <a:gd name="T11" fmla="*/ 0 h 294"/>
              <a:gd name="T12" fmla="*/ 34 w 35"/>
              <a:gd name="T13" fmla="*/ 17 h 294"/>
              <a:gd name="T14" fmla="*/ 34 w 35"/>
              <a:gd name="T15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94">
                <a:moveTo>
                  <a:pt x="34" y="293"/>
                </a:moveTo>
                <a:lnTo>
                  <a:pt x="34" y="293"/>
                </a:lnTo>
                <a:cubicBezTo>
                  <a:pt x="0" y="293"/>
                  <a:pt x="0" y="293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34" y="9"/>
                  <a:pt x="34" y="17"/>
                </a:cubicBezTo>
                <a:lnTo>
                  <a:pt x="34" y="29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4">
            <a:extLst>
              <a:ext uri="{FF2B5EF4-FFF2-40B4-BE49-F238E27FC236}">
                <a16:creationId xmlns:a16="http://schemas.microsoft.com/office/drawing/2014/main" id="{8016FB06-8A57-9C4B-9EB5-C10EB152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437" y="6774105"/>
            <a:ext cx="438110" cy="1155866"/>
          </a:xfrm>
          <a:custGeom>
            <a:avLst/>
            <a:gdLst>
              <a:gd name="T0" fmla="*/ 94 w 414"/>
              <a:gd name="T1" fmla="*/ 1092 h 1093"/>
              <a:gd name="T2" fmla="*/ 94 w 414"/>
              <a:gd name="T3" fmla="*/ 1092 h 1093"/>
              <a:gd name="T4" fmla="*/ 51 w 414"/>
              <a:gd name="T5" fmla="*/ 1083 h 1093"/>
              <a:gd name="T6" fmla="*/ 51 w 414"/>
              <a:gd name="T7" fmla="*/ 1006 h 1093"/>
              <a:gd name="T8" fmla="*/ 25 w 414"/>
              <a:gd name="T9" fmla="*/ 93 h 1093"/>
              <a:gd name="T10" fmla="*/ 17 w 414"/>
              <a:gd name="T11" fmla="*/ 17 h 1093"/>
              <a:gd name="T12" fmla="*/ 94 w 414"/>
              <a:gd name="T13" fmla="*/ 17 h 1093"/>
              <a:gd name="T14" fmla="*/ 128 w 414"/>
              <a:gd name="T15" fmla="*/ 1074 h 1093"/>
              <a:gd name="T16" fmla="*/ 94 w 414"/>
              <a:gd name="T17" fmla="*/ 1092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1093">
                <a:moveTo>
                  <a:pt x="94" y="1092"/>
                </a:moveTo>
                <a:lnTo>
                  <a:pt x="94" y="1092"/>
                </a:lnTo>
                <a:cubicBezTo>
                  <a:pt x="77" y="1092"/>
                  <a:pt x="68" y="1092"/>
                  <a:pt x="51" y="1083"/>
                </a:cubicBezTo>
                <a:cubicBezTo>
                  <a:pt x="34" y="1057"/>
                  <a:pt x="34" y="1032"/>
                  <a:pt x="51" y="1006"/>
                </a:cubicBezTo>
                <a:cubicBezTo>
                  <a:pt x="301" y="748"/>
                  <a:pt x="284" y="334"/>
                  <a:pt x="25" y="93"/>
                </a:cubicBezTo>
                <a:cubicBezTo>
                  <a:pt x="0" y="69"/>
                  <a:pt x="0" y="43"/>
                  <a:pt x="17" y="17"/>
                </a:cubicBezTo>
                <a:cubicBezTo>
                  <a:pt x="43" y="0"/>
                  <a:pt x="68" y="0"/>
                  <a:pt x="94" y="17"/>
                </a:cubicBezTo>
                <a:cubicBezTo>
                  <a:pt x="395" y="300"/>
                  <a:pt x="413" y="773"/>
                  <a:pt x="128" y="1074"/>
                </a:cubicBezTo>
                <a:cubicBezTo>
                  <a:pt x="120" y="1092"/>
                  <a:pt x="103" y="1092"/>
                  <a:pt x="94" y="10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8DA78FD6-2258-604A-8A2C-C4C8B3C38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439" y="6200834"/>
            <a:ext cx="773684" cy="2302410"/>
          </a:xfrm>
          <a:custGeom>
            <a:avLst/>
            <a:gdLst>
              <a:gd name="T0" fmla="*/ 120 w 733"/>
              <a:gd name="T1" fmla="*/ 2177 h 2178"/>
              <a:gd name="T2" fmla="*/ 120 w 733"/>
              <a:gd name="T3" fmla="*/ 2177 h 2178"/>
              <a:gd name="T4" fmla="*/ 86 w 733"/>
              <a:gd name="T5" fmla="*/ 2160 h 2178"/>
              <a:gd name="T6" fmla="*/ 86 w 733"/>
              <a:gd name="T7" fmla="*/ 2091 h 2178"/>
              <a:gd name="T8" fmla="*/ 17 w 733"/>
              <a:gd name="T9" fmla="*/ 95 h 2178"/>
              <a:gd name="T10" fmla="*/ 17 w 733"/>
              <a:gd name="T11" fmla="*/ 26 h 2178"/>
              <a:gd name="T12" fmla="*/ 95 w 733"/>
              <a:gd name="T13" fmla="*/ 26 h 2178"/>
              <a:gd name="T14" fmla="*/ 164 w 733"/>
              <a:gd name="T15" fmla="*/ 2160 h 2178"/>
              <a:gd name="T16" fmla="*/ 120 w 733"/>
              <a:gd name="T17" fmla="*/ 2177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3" h="2178">
                <a:moveTo>
                  <a:pt x="120" y="2177"/>
                </a:moveTo>
                <a:lnTo>
                  <a:pt x="120" y="2177"/>
                </a:lnTo>
                <a:cubicBezTo>
                  <a:pt x="112" y="2177"/>
                  <a:pt x="103" y="2168"/>
                  <a:pt x="86" y="2160"/>
                </a:cubicBezTo>
                <a:cubicBezTo>
                  <a:pt x="69" y="2143"/>
                  <a:pt x="69" y="2108"/>
                  <a:pt x="86" y="2091"/>
                </a:cubicBezTo>
                <a:cubicBezTo>
                  <a:pt x="620" y="1523"/>
                  <a:pt x="585" y="628"/>
                  <a:pt x="17" y="95"/>
                </a:cubicBezTo>
                <a:cubicBezTo>
                  <a:pt x="0" y="78"/>
                  <a:pt x="0" y="44"/>
                  <a:pt x="17" y="26"/>
                </a:cubicBezTo>
                <a:cubicBezTo>
                  <a:pt x="35" y="0"/>
                  <a:pt x="69" y="0"/>
                  <a:pt x="95" y="26"/>
                </a:cubicBezTo>
                <a:cubicBezTo>
                  <a:pt x="697" y="595"/>
                  <a:pt x="732" y="1549"/>
                  <a:pt x="164" y="2160"/>
                </a:cubicBezTo>
                <a:cubicBezTo>
                  <a:pt x="155" y="2168"/>
                  <a:pt x="138" y="2177"/>
                  <a:pt x="120" y="21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6">
            <a:extLst>
              <a:ext uri="{FF2B5EF4-FFF2-40B4-BE49-F238E27FC236}">
                <a16:creationId xmlns:a16="http://schemas.microsoft.com/office/drawing/2014/main" id="{8E76D0C9-82B7-AC4A-ABA6-3DEC4EC3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389" y="1288405"/>
            <a:ext cx="4903108" cy="2875681"/>
          </a:xfrm>
          <a:custGeom>
            <a:avLst/>
            <a:gdLst>
              <a:gd name="T0" fmla="*/ 4269 w 4640"/>
              <a:gd name="T1" fmla="*/ 2720 h 2721"/>
              <a:gd name="T2" fmla="*/ 4269 w 4640"/>
              <a:gd name="T3" fmla="*/ 2720 h 2721"/>
              <a:gd name="T4" fmla="*/ 370 w 4640"/>
              <a:gd name="T5" fmla="*/ 2720 h 2721"/>
              <a:gd name="T6" fmla="*/ 0 w 4640"/>
              <a:gd name="T7" fmla="*/ 2350 h 2721"/>
              <a:gd name="T8" fmla="*/ 0 w 4640"/>
              <a:gd name="T9" fmla="*/ 370 h 2721"/>
              <a:gd name="T10" fmla="*/ 370 w 4640"/>
              <a:gd name="T11" fmla="*/ 0 h 2721"/>
              <a:gd name="T12" fmla="*/ 4269 w 4640"/>
              <a:gd name="T13" fmla="*/ 0 h 2721"/>
              <a:gd name="T14" fmla="*/ 4639 w 4640"/>
              <a:gd name="T15" fmla="*/ 370 h 2721"/>
              <a:gd name="T16" fmla="*/ 4639 w 4640"/>
              <a:gd name="T17" fmla="*/ 2350 h 2721"/>
              <a:gd name="T18" fmla="*/ 4269 w 4640"/>
              <a:gd name="T19" fmla="*/ 2720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0" h="2721">
                <a:moveTo>
                  <a:pt x="4269" y="2720"/>
                </a:moveTo>
                <a:lnTo>
                  <a:pt x="4269" y="2720"/>
                </a:lnTo>
                <a:cubicBezTo>
                  <a:pt x="370" y="2720"/>
                  <a:pt x="370" y="2720"/>
                  <a:pt x="370" y="2720"/>
                </a:cubicBezTo>
                <a:cubicBezTo>
                  <a:pt x="172" y="2720"/>
                  <a:pt x="0" y="2556"/>
                  <a:pt x="0" y="2350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4"/>
                  <a:pt x="172" y="0"/>
                  <a:pt x="370" y="0"/>
                </a:cubicBezTo>
                <a:cubicBezTo>
                  <a:pt x="4269" y="0"/>
                  <a:pt x="4269" y="0"/>
                  <a:pt x="4269" y="0"/>
                </a:cubicBezTo>
                <a:cubicBezTo>
                  <a:pt x="4467" y="0"/>
                  <a:pt x="4639" y="164"/>
                  <a:pt x="4639" y="370"/>
                </a:cubicBezTo>
                <a:cubicBezTo>
                  <a:pt x="4639" y="2350"/>
                  <a:pt x="4639" y="2350"/>
                  <a:pt x="4639" y="2350"/>
                </a:cubicBezTo>
                <a:cubicBezTo>
                  <a:pt x="4639" y="2556"/>
                  <a:pt x="4467" y="2720"/>
                  <a:pt x="4269" y="27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7">
            <a:extLst>
              <a:ext uri="{FF2B5EF4-FFF2-40B4-BE49-F238E27FC236}">
                <a16:creationId xmlns:a16="http://schemas.microsoft.com/office/drawing/2014/main" id="{C3F530C7-5707-0140-ABE8-5157064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34" y="4145443"/>
            <a:ext cx="703772" cy="755041"/>
          </a:xfrm>
          <a:custGeom>
            <a:avLst/>
            <a:gdLst>
              <a:gd name="T0" fmla="*/ 0 w 664"/>
              <a:gd name="T1" fmla="*/ 0 h 715"/>
              <a:gd name="T2" fmla="*/ 0 w 664"/>
              <a:gd name="T3" fmla="*/ 0 h 715"/>
              <a:gd name="T4" fmla="*/ 129 w 664"/>
              <a:gd name="T5" fmla="*/ 654 h 715"/>
              <a:gd name="T6" fmla="*/ 198 w 664"/>
              <a:gd name="T7" fmla="*/ 688 h 715"/>
              <a:gd name="T8" fmla="*/ 663 w 664"/>
              <a:gd name="T9" fmla="*/ 8 h 715"/>
              <a:gd name="T10" fmla="*/ 0 w 664"/>
              <a:gd name="T11" fmla="*/ 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4" h="715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15" y="275"/>
                  <a:pt x="129" y="654"/>
                </a:cubicBezTo>
                <a:cubicBezTo>
                  <a:pt x="120" y="688"/>
                  <a:pt x="164" y="714"/>
                  <a:pt x="198" y="688"/>
                </a:cubicBezTo>
                <a:cubicBezTo>
                  <a:pt x="353" y="559"/>
                  <a:pt x="628" y="275"/>
                  <a:pt x="663" y="8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8">
            <a:extLst>
              <a:ext uri="{FF2B5EF4-FFF2-40B4-BE49-F238E27FC236}">
                <a16:creationId xmlns:a16="http://schemas.microsoft.com/office/drawing/2014/main" id="{7F090D19-A988-E542-A9FA-A5A0F7AE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373" y="4825912"/>
            <a:ext cx="4893786" cy="2875684"/>
          </a:xfrm>
          <a:custGeom>
            <a:avLst/>
            <a:gdLst>
              <a:gd name="T0" fmla="*/ 4260 w 4631"/>
              <a:gd name="T1" fmla="*/ 2719 h 2720"/>
              <a:gd name="T2" fmla="*/ 4260 w 4631"/>
              <a:gd name="T3" fmla="*/ 2719 h 2720"/>
              <a:gd name="T4" fmla="*/ 370 w 4631"/>
              <a:gd name="T5" fmla="*/ 2719 h 2720"/>
              <a:gd name="T6" fmla="*/ 0 w 4631"/>
              <a:gd name="T7" fmla="*/ 2349 h 2720"/>
              <a:gd name="T8" fmla="*/ 0 w 4631"/>
              <a:gd name="T9" fmla="*/ 370 h 2720"/>
              <a:gd name="T10" fmla="*/ 370 w 4631"/>
              <a:gd name="T11" fmla="*/ 0 h 2720"/>
              <a:gd name="T12" fmla="*/ 4260 w 4631"/>
              <a:gd name="T13" fmla="*/ 0 h 2720"/>
              <a:gd name="T14" fmla="*/ 4630 w 4631"/>
              <a:gd name="T15" fmla="*/ 370 h 2720"/>
              <a:gd name="T16" fmla="*/ 4630 w 4631"/>
              <a:gd name="T17" fmla="*/ 2349 h 2720"/>
              <a:gd name="T18" fmla="*/ 4260 w 4631"/>
              <a:gd name="T19" fmla="*/ 2719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1" h="2720">
                <a:moveTo>
                  <a:pt x="4260" y="2719"/>
                </a:moveTo>
                <a:lnTo>
                  <a:pt x="4260" y="2719"/>
                </a:lnTo>
                <a:cubicBezTo>
                  <a:pt x="370" y="2719"/>
                  <a:pt x="370" y="2719"/>
                  <a:pt x="370" y="2719"/>
                </a:cubicBezTo>
                <a:cubicBezTo>
                  <a:pt x="164" y="2719"/>
                  <a:pt x="0" y="2555"/>
                  <a:pt x="0" y="2349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72"/>
                  <a:pt x="164" y="0"/>
                  <a:pt x="370" y="0"/>
                </a:cubicBezTo>
                <a:cubicBezTo>
                  <a:pt x="4260" y="0"/>
                  <a:pt x="4260" y="0"/>
                  <a:pt x="4260" y="0"/>
                </a:cubicBezTo>
                <a:cubicBezTo>
                  <a:pt x="4466" y="0"/>
                  <a:pt x="4630" y="172"/>
                  <a:pt x="4630" y="370"/>
                </a:cubicBezTo>
                <a:cubicBezTo>
                  <a:pt x="4630" y="2349"/>
                  <a:pt x="4630" y="2349"/>
                  <a:pt x="4630" y="2349"/>
                </a:cubicBezTo>
                <a:cubicBezTo>
                  <a:pt x="4630" y="2555"/>
                  <a:pt x="4466" y="2719"/>
                  <a:pt x="4260" y="27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">
            <a:extLst>
              <a:ext uri="{FF2B5EF4-FFF2-40B4-BE49-F238E27FC236}">
                <a16:creationId xmlns:a16="http://schemas.microsoft.com/office/drawing/2014/main" id="{F582CB25-4A7C-B64E-A9B8-82DFD6A9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697" y="7678290"/>
            <a:ext cx="713093" cy="764363"/>
          </a:xfrm>
          <a:custGeom>
            <a:avLst/>
            <a:gdLst>
              <a:gd name="T0" fmla="*/ 0 w 673"/>
              <a:gd name="T1" fmla="*/ 0 h 724"/>
              <a:gd name="T2" fmla="*/ 0 w 673"/>
              <a:gd name="T3" fmla="*/ 0 h 724"/>
              <a:gd name="T4" fmla="*/ 129 w 673"/>
              <a:gd name="T5" fmla="*/ 654 h 724"/>
              <a:gd name="T6" fmla="*/ 198 w 673"/>
              <a:gd name="T7" fmla="*/ 697 h 724"/>
              <a:gd name="T8" fmla="*/ 672 w 673"/>
              <a:gd name="T9" fmla="*/ 9 h 724"/>
              <a:gd name="T10" fmla="*/ 0 w 673"/>
              <a:gd name="T11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" h="724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15" y="276"/>
                  <a:pt x="129" y="654"/>
                </a:cubicBezTo>
                <a:cubicBezTo>
                  <a:pt x="121" y="689"/>
                  <a:pt x="172" y="723"/>
                  <a:pt x="198" y="697"/>
                </a:cubicBezTo>
                <a:cubicBezTo>
                  <a:pt x="353" y="560"/>
                  <a:pt x="637" y="276"/>
                  <a:pt x="672" y="9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0">
            <a:extLst>
              <a:ext uri="{FF2B5EF4-FFF2-40B4-BE49-F238E27FC236}">
                <a16:creationId xmlns:a16="http://schemas.microsoft.com/office/drawing/2014/main" id="{EB0663DA-3B53-4A41-BF4A-557FD10A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09" y="8810854"/>
            <a:ext cx="1957515" cy="755041"/>
          </a:xfrm>
          <a:custGeom>
            <a:avLst/>
            <a:gdLst>
              <a:gd name="T0" fmla="*/ 1850 w 1851"/>
              <a:gd name="T1" fmla="*/ 714 h 715"/>
              <a:gd name="T2" fmla="*/ 0 w 1851"/>
              <a:gd name="T3" fmla="*/ 714 h 715"/>
              <a:gd name="T4" fmla="*/ 0 w 1851"/>
              <a:gd name="T5" fmla="*/ 0 h 715"/>
              <a:gd name="T6" fmla="*/ 1850 w 1851"/>
              <a:gd name="T7" fmla="*/ 0 h 715"/>
              <a:gd name="T8" fmla="*/ 1850 w 1851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1" h="715">
                <a:moveTo>
                  <a:pt x="1850" y="714"/>
                </a:moveTo>
                <a:lnTo>
                  <a:pt x="0" y="714"/>
                </a:lnTo>
                <a:lnTo>
                  <a:pt x="0" y="0"/>
                </a:lnTo>
                <a:lnTo>
                  <a:pt x="1850" y="0"/>
                </a:lnTo>
                <a:lnTo>
                  <a:pt x="1850" y="7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1">
            <a:extLst>
              <a:ext uri="{FF2B5EF4-FFF2-40B4-BE49-F238E27FC236}">
                <a16:creationId xmlns:a16="http://schemas.microsoft.com/office/drawing/2014/main" id="{84AD79DD-838D-8045-97CA-A996CC796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09" y="4261963"/>
            <a:ext cx="3029487" cy="4548891"/>
          </a:xfrm>
          <a:custGeom>
            <a:avLst/>
            <a:gdLst>
              <a:gd name="T0" fmla="*/ 2849 w 2867"/>
              <a:gd name="T1" fmla="*/ 2994 h 4304"/>
              <a:gd name="T2" fmla="*/ 2849 w 2867"/>
              <a:gd name="T3" fmla="*/ 2994 h 4304"/>
              <a:gd name="T4" fmla="*/ 2866 w 2867"/>
              <a:gd name="T5" fmla="*/ 2960 h 4304"/>
              <a:gd name="T6" fmla="*/ 2866 w 2867"/>
              <a:gd name="T7" fmla="*/ 1429 h 4304"/>
              <a:gd name="T8" fmla="*/ 1429 w 2867"/>
              <a:gd name="T9" fmla="*/ 0 h 4304"/>
              <a:gd name="T10" fmla="*/ 1429 w 2867"/>
              <a:gd name="T11" fmla="*/ 0 h 4304"/>
              <a:gd name="T12" fmla="*/ 0 w 2867"/>
              <a:gd name="T13" fmla="*/ 1429 h 4304"/>
              <a:gd name="T14" fmla="*/ 0 w 2867"/>
              <a:gd name="T15" fmla="*/ 4303 h 4304"/>
              <a:gd name="T16" fmla="*/ 1868 w 2867"/>
              <a:gd name="T17" fmla="*/ 4303 h 4304"/>
              <a:gd name="T18" fmla="*/ 2823 w 2867"/>
              <a:gd name="T19" fmla="*/ 3597 h 4304"/>
              <a:gd name="T20" fmla="*/ 2797 w 2867"/>
              <a:gd name="T21" fmla="*/ 3528 h 4304"/>
              <a:gd name="T22" fmla="*/ 2539 w 2867"/>
              <a:gd name="T23" fmla="*/ 3365 h 4304"/>
              <a:gd name="T24" fmla="*/ 2539 w 2867"/>
              <a:gd name="T25" fmla="*/ 3278 h 4304"/>
              <a:gd name="T26" fmla="*/ 2849 w 2867"/>
              <a:gd name="T27" fmla="*/ 2994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7" h="4304">
                <a:moveTo>
                  <a:pt x="2849" y="2994"/>
                </a:moveTo>
                <a:lnTo>
                  <a:pt x="2849" y="2994"/>
                </a:lnTo>
                <a:cubicBezTo>
                  <a:pt x="2858" y="2986"/>
                  <a:pt x="2866" y="2969"/>
                  <a:pt x="2866" y="2960"/>
                </a:cubicBezTo>
                <a:cubicBezTo>
                  <a:pt x="2866" y="1429"/>
                  <a:pt x="2866" y="1429"/>
                  <a:pt x="2866" y="1429"/>
                </a:cubicBezTo>
                <a:cubicBezTo>
                  <a:pt x="2866" y="646"/>
                  <a:pt x="2220" y="0"/>
                  <a:pt x="1429" y="0"/>
                </a:cubicBezTo>
                <a:lnTo>
                  <a:pt x="1429" y="0"/>
                </a:lnTo>
                <a:cubicBezTo>
                  <a:pt x="645" y="0"/>
                  <a:pt x="0" y="646"/>
                  <a:pt x="0" y="1429"/>
                </a:cubicBezTo>
                <a:cubicBezTo>
                  <a:pt x="0" y="4303"/>
                  <a:pt x="0" y="4303"/>
                  <a:pt x="0" y="4303"/>
                </a:cubicBezTo>
                <a:cubicBezTo>
                  <a:pt x="1868" y="4303"/>
                  <a:pt x="1868" y="4303"/>
                  <a:pt x="1868" y="4303"/>
                </a:cubicBezTo>
                <a:cubicBezTo>
                  <a:pt x="2315" y="4303"/>
                  <a:pt x="2702" y="4001"/>
                  <a:pt x="2823" y="3597"/>
                </a:cubicBezTo>
                <a:cubicBezTo>
                  <a:pt x="2832" y="3571"/>
                  <a:pt x="2823" y="3545"/>
                  <a:pt x="2797" y="3528"/>
                </a:cubicBezTo>
                <a:cubicBezTo>
                  <a:pt x="2539" y="3365"/>
                  <a:pt x="2539" y="3365"/>
                  <a:pt x="2539" y="3365"/>
                </a:cubicBezTo>
                <a:cubicBezTo>
                  <a:pt x="2513" y="3347"/>
                  <a:pt x="2504" y="3304"/>
                  <a:pt x="2539" y="3278"/>
                </a:cubicBezTo>
                <a:lnTo>
                  <a:pt x="2849" y="29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2">
            <a:extLst>
              <a:ext uri="{FF2B5EF4-FFF2-40B4-BE49-F238E27FC236}">
                <a16:creationId xmlns:a16="http://schemas.microsoft.com/office/drawing/2014/main" id="{4976AEB7-3B0D-F44D-AF14-58090860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45" y="5963135"/>
            <a:ext cx="344895" cy="1174509"/>
          </a:xfrm>
          <a:custGeom>
            <a:avLst/>
            <a:gdLst>
              <a:gd name="T0" fmla="*/ 43 w 328"/>
              <a:gd name="T1" fmla="*/ 34 h 1110"/>
              <a:gd name="T2" fmla="*/ 43 w 328"/>
              <a:gd name="T3" fmla="*/ 34 h 1110"/>
              <a:gd name="T4" fmla="*/ 95 w 328"/>
              <a:gd name="T5" fmla="*/ 26 h 1110"/>
              <a:gd name="T6" fmla="*/ 189 w 328"/>
              <a:gd name="T7" fmla="*/ 473 h 1110"/>
              <a:gd name="T8" fmla="*/ 318 w 328"/>
              <a:gd name="T9" fmla="*/ 1075 h 1110"/>
              <a:gd name="T10" fmla="*/ 293 w 328"/>
              <a:gd name="T11" fmla="*/ 1109 h 1110"/>
              <a:gd name="T12" fmla="*/ 52 w 328"/>
              <a:gd name="T13" fmla="*/ 1109 h 1110"/>
              <a:gd name="T14" fmla="*/ 26 w 328"/>
              <a:gd name="T15" fmla="*/ 1109 h 1110"/>
              <a:gd name="T16" fmla="*/ 0 w 328"/>
              <a:gd name="T17" fmla="*/ 1083 h 1110"/>
              <a:gd name="T18" fmla="*/ 26 w 328"/>
              <a:gd name="T19" fmla="*/ 473 h 1110"/>
              <a:gd name="T20" fmla="*/ 43 w 328"/>
              <a:gd name="T21" fmla="*/ 3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8" h="1110">
                <a:moveTo>
                  <a:pt x="43" y="34"/>
                </a:moveTo>
                <a:lnTo>
                  <a:pt x="43" y="34"/>
                </a:lnTo>
                <a:cubicBezTo>
                  <a:pt x="43" y="8"/>
                  <a:pt x="86" y="0"/>
                  <a:pt x="95" y="26"/>
                </a:cubicBezTo>
                <a:cubicBezTo>
                  <a:pt x="189" y="473"/>
                  <a:pt x="189" y="473"/>
                  <a:pt x="189" y="473"/>
                </a:cubicBezTo>
                <a:cubicBezTo>
                  <a:pt x="318" y="1075"/>
                  <a:pt x="318" y="1075"/>
                  <a:pt x="318" y="1075"/>
                </a:cubicBezTo>
                <a:cubicBezTo>
                  <a:pt x="327" y="1092"/>
                  <a:pt x="310" y="1109"/>
                  <a:pt x="293" y="1109"/>
                </a:cubicBezTo>
                <a:cubicBezTo>
                  <a:pt x="52" y="1109"/>
                  <a:pt x="52" y="1109"/>
                  <a:pt x="52" y="1109"/>
                </a:cubicBezTo>
                <a:cubicBezTo>
                  <a:pt x="26" y="1109"/>
                  <a:pt x="26" y="1109"/>
                  <a:pt x="26" y="1109"/>
                </a:cubicBezTo>
                <a:cubicBezTo>
                  <a:pt x="17" y="1109"/>
                  <a:pt x="0" y="1092"/>
                  <a:pt x="0" y="1083"/>
                </a:cubicBezTo>
                <a:cubicBezTo>
                  <a:pt x="26" y="473"/>
                  <a:pt x="26" y="473"/>
                  <a:pt x="26" y="473"/>
                </a:cubicBezTo>
                <a:lnTo>
                  <a:pt x="43" y="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36">
            <a:extLst>
              <a:ext uri="{FF2B5EF4-FFF2-40B4-BE49-F238E27FC236}">
                <a16:creationId xmlns:a16="http://schemas.microsoft.com/office/drawing/2014/main" id="{858B20C1-43B2-5D41-8552-81F1703B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961" y="5315292"/>
            <a:ext cx="545306" cy="535985"/>
          </a:xfrm>
          <a:custGeom>
            <a:avLst/>
            <a:gdLst>
              <a:gd name="T0" fmla="*/ 258 w 517"/>
              <a:gd name="T1" fmla="*/ 508 h 509"/>
              <a:gd name="T2" fmla="*/ 258 w 517"/>
              <a:gd name="T3" fmla="*/ 508 h 509"/>
              <a:gd name="T4" fmla="*/ 189 w 517"/>
              <a:gd name="T5" fmla="*/ 473 h 509"/>
              <a:gd name="T6" fmla="*/ 43 w 517"/>
              <a:gd name="T7" fmla="*/ 335 h 509"/>
              <a:gd name="T8" fmla="*/ 43 w 517"/>
              <a:gd name="T9" fmla="*/ 189 h 509"/>
              <a:gd name="T10" fmla="*/ 224 w 517"/>
              <a:gd name="T11" fmla="*/ 8 h 509"/>
              <a:gd name="T12" fmla="*/ 241 w 517"/>
              <a:gd name="T13" fmla="*/ 0 h 509"/>
              <a:gd name="T14" fmla="*/ 465 w 517"/>
              <a:gd name="T15" fmla="*/ 0 h 509"/>
              <a:gd name="T16" fmla="*/ 516 w 517"/>
              <a:gd name="T17" fmla="*/ 43 h 509"/>
              <a:gd name="T18" fmla="*/ 516 w 517"/>
              <a:gd name="T19" fmla="*/ 275 h 509"/>
              <a:gd name="T20" fmla="*/ 507 w 517"/>
              <a:gd name="T21" fmla="*/ 292 h 509"/>
              <a:gd name="T22" fmla="*/ 335 w 517"/>
              <a:gd name="T23" fmla="*/ 473 h 509"/>
              <a:gd name="T24" fmla="*/ 258 w 517"/>
              <a:gd name="T25" fmla="*/ 508 h 509"/>
              <a:gd name="T26" fmla="*/ 249 w 517"/>
              <a:gd name="T27" fmla="*/ 51 h 509"/>
              <a:gd name="T28" fmla="*/ 249 w 517"/>
              <a:gd name="T29" fmla="*/ 51 h 509"/>
              <a:gd name="T30" fmla="*/ 77 w 517"/>
              <a:gd name="T31" fmla="*/ 224 h 509"/>
              <a:gd name="T32" fmla="*/ 77 w 517"/>
              <a:gd name="T33" fmla="*/ 292 h 509"/>
              <a:gd name="T34" fmla="*/ 224 w 517"/>
              <a:gd name="T35" fmla="*/ 439 h 509"/>
              <a:gd name="T36" fmla="*/ 292 w 517"/>
              <a:gd name="T37" fmla="*/ 439 h 509"/>
              <a:gd name="T38" fmla="*/ 465 w 517"/>
              <a:gd name="T39" fmla="*/ 267 h 509"/>
              <a:gd name="T40" fmla="*/ 465 w 517"/>
              <a:gd name="T41" fmla="*/ 43 h 509"/>
              <a:gd name="T42" fmla="*/ 249 w 517"/>
              <a:gd name="T43" fmla="*/ 51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7" h="509">
                <a:moveTo>
                  <a:pt x="258" y="508"/>
                </a:moveTo>
                <a:lnTo>
                  <a:pt x="258" y="508"/>
                </a:lnTo>
                <a:cubicBezTo>
                  <a:pt x="232" y="508"/>
                  <a:pt x="206" y="490"/>
                  <a:pt x="189" y="473"/>
                </a:cubicBezTo>
                <a:cubicBezTo>
                  <a:pt x="43" y="335"/>
                  <a:pt x="43" y="335"/>
                  <a:pt x="43" y="335"/>
                </a:cubicBezTo>
                <a:cubicBezTo>
                  <a:pt x="0" y="292"/>
                  <a:pt x="0" y="224"/>
                  <a:pt x="43" y="189"/>
                </a:cubicBezTo>
                <a:cubicBezTo>
                  <a:pt x="224" y="8"/>
                  <a:pt x="224" y="8"/>
                  <a:pt x="224" y="8"/>
                </a:cubicBezTo>
                <a:cubicBezTo>
                  <a:pt x="224" y="0"/>
                  <a:pt x="232" y="0"/>
                  <a:pt x="241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490" y="0"/>
                  <a:pt x="516" y="17"/>
                  <a:pt x="516" y="43"/>
                </a:cubicBezTo>
                <a:cubicBezTo>
                  <a:pt x="516" y="275"/>
                  <a:pt x="516" y="275"/>
                  <a:pt x="516" y="275"/>
                </a:cubicBezTo>
                <a:cubicBezTo>
                  <a:pt x="516" y="284"/>
                  <a:pt x="516" y="284"/>
                  <a:pt x="507" y="292"/>
                </a:cubicBezTo>
                <a:cubicBezTo>
                  <a:pt x="335" y="473"/>
                  <a:pt x="335" y="473"/>
                  <a:pt x="335" y="473"/>
                </a:cubicBezTo>
                <a:cubicBezTo>
                  <a:pt x="309" y="490"/>
                  <a:pt x="284" y="508"/>
                  <a:pt x="258" y="508"/>
                </a:cubicBezTo>
                <a:close/>
                <a:moveTo>
                  <a:pt x="249" y="51"/>
                </a:moveTo>
                <a:lnTo>
                  <a:pt x="249" y="51"/>
                </a:lnTo>
                <a:cubicBezTo>
                  <a:pt x="77" y="224"/>
                  <a:pt x="77" y="224"/>
                  <a:pt x="77" y="224"/>
                </a:cubicBezTo>
                <a:cubicBezTo>
                  <a:pt x="60" y="241"/>
                  <a:pt x="60" y="275"/>
                  <a:pt x="77" y="292"/>
                </a:cubicBezTo>
                <a:cubicBezTo>
                  <a:pt x="224" y="439"/>
                  <a:pt x="224" y="439"/>
                  <a:pt x="224" y="439"/>
                </a:cubicBezTo>
                <a:cubicBezTo>
                  <a:pt x="241" y="456"/>
                  <a:pt x="275" y="456"/>
                  <a:pt x="292" y="439"/>
                </a:cubicBezTo>
                <a:cubicBezTo>
                  <a:pt x="465" y="267"/>
                  <a:pt x="465" y="267"/>
                  <a:pt x="465" y="267"/>
                </a:cubicBezTo>
                <a:cubicBezTo>
                  <a:pt x="465" y="43"/>
                  <a:pt x="465" y="43"/>
                  <a:pt x="465" y="43"/>
                </a:cubicBezTo>
                <a:lnTo>
                  <a:pt x="249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37">
            <a:extLst>
              <a:ext uri="{FF2B5EF4-FFF2-40B4-BE49-F238E27FC236}">
                <a16:creationId xmlns:a16="http://schemas.microsoft.com/office/drawing/2014/main" id="{DA8391FC-5207-0B4E-8CE3-C676051A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515" y="5427150"/>
            <a:ext cx="93215" cy="93215"/>
          </a:xfrm>
          <a:custGeom>
            <a:avLst/>
            <a:gdLst>
              <a:gd name="T0" fmla="*/ 69 w 87"/>
              <a:gd name="T1" fmla="*/ 69 h 87"/>
              <a:gd name="T2" fmla="*/ 69 w 87"/>
              <a:gd name="T3" fmla="*/ 69 h 87"/>
              <a:gd name="T4" fmla="*/ 17 w 87"/>
              <a:gd name="T5" fmla="*/ 69 h 87"/>
              <a:gd name="T6" fmla="*/ 17 w 87"/>
              <a:gd name="T7" fmla="*/ 17 h 87"/>
              <a:gd name="T8" fmla="*/ 69 w 87"/>
              <a:gd name="T9" fmla="*/ 17 h 87"/>
              <a:gd name="T10" fmla="*/ 69 w 87"/>
              <a:gd name="T11" fmla="*/ 6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69" y="69"/>
                </a:moveTo>
                <a:lnTo>
                  <a:pt x="69" y="69"/>
                </a:lnTo>
                <a:cubicBezTo>
                  <a:pt x="60" y="86"/>
                  <a:pt x="34" y="86"/>
                  <a:pt x="17" y="69"/>
                </a:cubicBezTo>
                <a:cubicBezTo>
                  <a:pt x="0" y="60"/>
                  <a:pt x="0" y="34"/>
                  <a:pt x="17" y="17"/>
                </a:cubicBezTo>
                <a:cubicBezTo>
                  <a:pt x="34" y="0"/>
                  <a:pt x="60" y="0"/>
                  <a:pt x="69" y="17"/>
                </a:cubicBezTo>
                <a:cubicBezTo>
                  <a:pt x="86" y="34"/>
                  <a:pt x="86" y="60"/>
                  <a:pt x="69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49">
            <a:extLst>
              <a:ext uri="{FF2B5EF4-FFF2-40B4-BE49-F238E27FC236}">
                <a16:creationId xmlns:a16="http://schemas.microsoft.com/office/drawing/2014/main" id="{2F5F4FFD-DBF2-BF4B-86AD-82B2D16C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906" y="1740496"/>
            <a:ext cx="685129" cy="503361"/>
          </a:xfrm>
          <a:custGeom>
            <a:avLst/>
            <a:gdLst>
              <a:gd name="T0" fmla="*/ 551 w 647"/>
              <a:gd name="T1" fmla="*/ 474 h 475"/>
              <a:gd name="T2" fmla="*/ 551 w 647"/>
              <a:gd name="T3" fmla="*/ 474 h 475"/>
              <a:gd name="T4" fmla="*/ 95 w 647"/>
              <a:gd name="T5" fmla="*/ 474 h 475"/>
              <a:gd name="T6" fmla="*/ 0 w 647"/>
              <a:gd name="T7" fmla="*/ 379 h 475"/>
              <a:gd name="T8" fmla="*/ 0 w 647"/>
              <a:gd name="T9" fmla="*/ 95 h 475"/>
              <a:gd name="T10" fmla="*/ 95 w 647"/>
              <a:gd name="T11" fmla="*/ 0 h 475"/>
              <a:gd name="T12" fmla="*/ 551 w 647"/>
              <a:gd name="T13" fmla="*/ 0 h 475"/>
              <a:gd name="T14" fmla="*/ 646 w 647"/>
              <a:gd name="T15" fmla="*/ 95 h 475"/>
              <a:gd name="T16" fmla="*/ 646 w 647"/>
              <a:gd name="T17" fmla="*/ 379 h 475"/>
              <a:gd name="T18" fmla="*/ 551 w 647"/>
              <a:gd name="T19" fmla="*/ 474 h 475"/>
              <a:gd name="T20" fmla="*/ 95 w 647"/>
              <a:gd name="T21" fmla="*/ 52 h 475"/>
              <a:gd name="T22" fmla="*/ 95 w 647"/>
              <a:gd name="T23" fmla="*/ 52 h 475"/>
              <a:gd name="T24" fmla="*/ 52 w 647"/>
              <a:gd name="T25" fmla="*/ 95 h 475"/>
              <a:gd name="T26" fmla="*/ 52 w 647"/>
              <a:gd name="T27" fmla="*/ 379 h 475"/>
              <a:gd name="T28" fmla="*/ 95 w 647"/>
              <a:gd name="T29" fmla="*/ 422 h 475"/>
              <a:gd name="T30" fmla="*/ 551 w 647"/>
              <a:gd name="T31" fmla="*/ 422 h 475"/>
              <a:gd name="T32" fmla="*/ 594 w 647"/>
              <a:gd name="T33" fmla="*/ 379 h 475"/>
              <a:gd name="T34" fmla="*/ 594 w 647"/>
              <a:gd name="T35" fmla="*/ 95 h 475"/>
              <a:gd name="T36" fmla="*/ 551 w 647"/>
              <a:gd name="T37" fmla="*/ 52 h 475"/>
              <a:gd name="T38" fmla="*/ 95 w 647"/>
              <a:gd name="T39" fmla="*/ 52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475">
                <a:moveTo>
                  <a:pt x="551" y="474"/>
                </a:moveTo>
                <a:lnTo>
                  <a:pt x="551" y="474"/>
                </a:lnTo>
                <a:cubicBezTo>
                  <a:pt x="95" y="474"/>
                  <a:pt x="95" y="474"/>
                  <a:pt x="95" y="474"/>
                </a:cubicBezTo>
                <a:cubicBezTo>
                  <a:pt x="43" y="474"/>
                  <a:pt x="0" y="431"/>
                  <a:pt x="0" y="379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43" y="0"/>
                  <a:pt x="95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603" y="0"/>
                  <a:pt x="646" y="43"/>
                  <a:pt x="646" y="95"/>
                </a:cubicBezTo>
                <a:cubicBezTo>
                  <a:pt x="646" y="379"/>
                  <a:pt x="646" y="379"/>
                  <a:pt x="646" y="379"/>
                </a:cubicBezTo>
                <a:cubicBezTo>
                  <a:pt x="646" y="431"/>
                  <a:pt x="603" y="474"/>
                  <a:pt x="551" y="474"/>
                </a:cubicBezTo>
                <a:close/>
                <a:moveTo>
                  <a:pt x="95" y="52"/>
                </a:moveTo>
                <a:lnTo>
                  <a:pt x="95" y="52"/>
                </a:lnTo>
                <a:cubicBezTo>
                  <a:pt x="69" y="52"/>
                  <a:pt x="52" y="69"/>
                  <a:pt x="52" y="95"/>
                </a:cubicBezTo>
                <a:cubicBezTo>
                  <a:pt x="52" y="379"/>
                  <a:pt x="52" y="379"/>
                  <a:pt x="52" y="379"/>
                </a:cubicBezTo>
                <a:cubicBezTo>
                  <a:pt x="52" y="405"/>
                  <a:pt x="69" y="422"/>
                  <a:pt x="95" y="422"/>
                </a:cubicBezTo>
                <a:cubicBezTo>
                  <a:pt x="551" y="422"/>
                  <a:pt x="551" y="422"/>
                  <a:pt x="551" y="422"/>
                </a:cubicBezTo>
                <a:cubicBezTo>
                  <a:pt x="577" y="422"/>
                  <a:pt x="594" y="405"/>
                  <a:pt x="594" y="379"/>
                </a:cubicBezTo>
                <a:cubicBezTo>
                  <a:pt x="594" y="95"/>
                  <a:pt x="594" y="95"/>
                  <a:pt x="594" y="95"/>
                </a:cubicBezTo>
                <a:cubicBezTo>
                  <a:pt x="594" y="69"/>
                  <a:pt x="577" y="52"/>
                  <a:pt x="551" y="52"/>
                </a:cubicBezTo>
                <a:lnTo>
                  <a:pt x="95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50">
            <a:extLst>
              <a:ext uri="{FF2B5EF4-FFF2-40B4-BE49-F238E27FC236}">
                <a16:creationId xmlns:a16="http://schemas.microsoft.com/office/drawing/2014/main" id="{EEEC50E8-9FA0-624C-96C5-EB1EF505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889" y="1889640"/>
            <a:ext cx="144485" cy="209735"/>
          </a:xfrm>
          <a:custGeom>
            <a:avLst/>
            <a:gdLst>
              <a:gd name="T0" fmla="*/ 68 w 138"/>
              <a:gd name="T1" fmla="*/ 198 h 199"/>
              <a:gd name="T2" fmla="*/ 68 w 138"/>
              <a:gd name="T3" fmla="*/ 198 h 199"/>
              <a:gd name="T4" fmla="*/ 25 w 138"/>
              <a:gd name="T5" fmla="*/ 198 h 199"/>
              <a:gd name="T6" fmla="*/ 0 w 138"/>
              <a:gd name="T7" fmla="*/ 172 h 199"/>
              <a:gd name="T8" fmla="*/ 0 w 138"/>
              <a:gd name="T9" fmla="*/ 172 h 199"/>
              <a:gd name="T10" fmla="*/ 25 w 138"/>
              <a:gd name="T11" fmla="*/ 155 h 199"/>
              <a:gd name="T12" fmla="*/ 77 w 138"/>
              <a:gd name="T13" fmla="*/ 155 h 199"/>
              <a:gd name="T14" fmla="*/ 94 w 138"/>
              <a:gd name="T15" fmla="*/ 138 h 199"/>
              <a:gd name="T16" fmla="*/ 77 w 138"/>
              <a:gd name="T17" fmla="*/ 121 h 199"/>
              <a:gd name="T18" fmla="*/ 60 w 138"/>
              <a:gd name="T19" fmla="*/ 121 h 199"/>
              <a:gd name="T20" fmla="*/ 0 w 138"/>
              <a:gd name="T21" fmla="*/ 69 h 199"/>
              <a:gd name="T22" fmla="*/ 60 w 138"/>
              <a:gd name="T23" fmla="*/ 0 h 199"/>
              <a:gd name="T24" fmla="*/ 111 w 138"/>
              <a:gd name="T25" fmla="*/ 0 h 199"/>
              <a:gd name="T26" fmla="*/ 128 w 138"/>
              <a:gd name="T27" fmla="*/ 17 h 199"/>
              <a:gd name="T28" fmla="*/ 128 w 138"/>
              <a:gd name="T29" fmla="*/ 17 h 199"/>
              <a:gd name="T30" fmla="*/ 111 w 138"/>
              <a:gd name="T31" fmla="*/ 43 h 199"/>
              <a:gd name="T32" fmla="*/ 60 w 138"/>
              <a:gd name="T33" fmla="*/ 43 h 199"/>
              <a:gd name="T34" fmla="*/ 34 w 138"/>
              <a:gd name="T35" fmla="*/ 60 h 199"/>
              <a:gd name="T36" fmla="*/ 60 w 138"/>
              <a:gd name="T37" fmla="*/ 78 h 199"/>
              <a:gd name="T38" fmla="*/ 77 w 138"/>
              <a:gd name="T39" fmla="*/ 78 h 199"/>
              <a:gd name="T40" fmla="*/ 128 w 138"/>
              <a:gd name="T41" fmla="*/ 146 h 199"/>
              <a:gd name="T42" fmla="*/ 68 w 138"/>
              <a:gd name="T43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99">
                <a:moveTo>
                  <a:pt x="68" y="198"/>
                </a:moveTo>
                <a:lnTo>
                  <a:pt x="68" y="198"/>
                </a:lnTo>
                <a:cubicBezTo>
                  <a:pt x="25" y="198"/>
                  <a:pt x="25" y="198"/>
                  <a:pt x="25" y="198"/>
                </a:cubicBezTo>
                <a:cubicBezTo>
                  <a:pt x="17" y="198"/>
                  <a:pt x="0" y="189"/>
                  <a:pt x="0" y="172"/>
                </a:cubicBezTo>
                <a:lnTo>
                  <a:pt x="0" y="172"/>
                </a:lnTo>
                <a:cubicBezTo>
                  <a:pt x="0" y="164"/>
                  <a:pt x="17" y="155"/>
                  <a:pt x="25" y="155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85" y="155"/>
                  <a:pt x="94" y="146"/>
                  <a:pt x="94" y="138"/>
                </a:cubicBezTo>
                <a:cubicBezTo>
                  <a:pt x="94" y="129"/>
                  <a:pt x="85" y="121"/>
                  <a:pt x="77" y="121"/>
                </a:cubicBezTo>
                <a:cubicBezTo>
                  <a:pt x="60" y="121"/>
                  <a:pt x="60" y="121"/>
                  <a:pt x="60" y="121"/>
                </a:cubicBezTo>
                <a:cubicBezTo>
                  <a:pt x="25" y="121"/>
                  <a:pt x="0" y="95"/>
                  <a:pt x="0" y="69"/>
                </a:cubicBezTo>
                <a:cubicBezTo>
                  <a:pt x="0" y="35"/>
                  <a:pt x="25" y="0"/>
                  <a:pt x="60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0"/>
                  <a:pt x="128" y="9"/>
                  <a:pt x="128" y="17"/>
                </a:cubicBezTo>
                <a:lnTo>
                  <a:pt x="128" y="17"/>
                </a:lnTo>
                <a:cubicBezTo>
                  <a:pt x="128" y="35"/>
                  <a:pt x="120" y="43"/>
                  <a:pt x="111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42" y="43"/>
                  <a:pt x="34" y="52"/>
                  <a:pt x="34" y="60"/>
                </a:cubicBezTo>
                <a:cubicBezTo>
                  <a:pt x="34" y="69"/>
                  <a:pt x="42" y="78"/>
                  <a:pt x="60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111" y="78"/>
                  <a:pt x="137" y="112"/>
                  <a:pt x="128" y="146"/>
                </a:cubicBezTo>
                <a:cubicBezTo>
                  <a:pt x="128" y="172"/>
                  <a:pt x="103" y="198"/>
                  <a:pt x="68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51">
            <a:extLst>
              <a:ext uri="{FF2B5EF4-FFF2-40B4-BE49-F238E27FC236}">
                <a16:creationId xmlns:a16="http://schemas.microsoft.com/office/drawing/2014/main" id="{080890B6-BEAB-A743-AEE8-EDD207CF0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158" y="1861676"/>
            <a:ext cx="37286" cy="46607"/>
          </a:xfrm>
          <a:custGeom>
            <a:avLst/>
            <a:gdLst>
              <a:gd name="T0" fmla="*/ 34 w 35"/>
              <a:gd name="T1" fmla="*/ 43 h 44"/>
              <a:gd name="T2" fmla="*/ 0 w 35"/>
              <a:gd name="T3" fmla="*/ 43 h 44"/>
              <a:gd name="T4" fmla="*/ 0 w 35"/>
              <a:gd name="T5" fmla="*/ 0 h 44"/>
              <a:gd name="T6" fmla="*/ 34 w 35"/>
              <a:gd name="T7" fmla="*/ 0 h 44"/>
              <a:gd name="T8" fmla="*/ 34 w 3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44">
                <a:moveTo>
                  <a:pt x="34" y="43"/>
                </a:moveTo>
                <a:lnTo>
                  <a:pt x="0" y="43"/>
                </a:lnTo>
                <a:lnTo>
                  <a:pt x="0" y="0"/>
                </a:lnTo>
                <a:lnTo>
                  <a:pt x="34" y="0"/>
                </a:lnTo>
                <a:lnTo>
                  <a:pt x="3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52">
            <a:extLst>
              <a:ext uri="{FF2B5EF4-FFF2-40B4-BE49-F238E27FC236}">
                <a16:creationId xmlns:a16="http://schemas.microsoft.com/office/drawing/2014/main" id="{73D3022F-461B-7648-BFB7-E45CDD38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158" y="2080732"/>
            <a:ext cx="37286" cy="46607"/>
          </a:xfrm>
          <a:custGeom>
            <a:avLst/>
            <a:gdLst>
              <a:gd name="T0" fmla="*/ 34 w 35"/>
              <a:gd name="T1" fmla="*/ 43 h 44"/>
              <a:gd name="T2" fmla="*/ 0 w 35"/>
              <a:gd name="T3" fmla="*/ 43 h 44"/>
              <a:gd name="T4" fmla="*/ 0 w 35"/>
              <a:gd name="T5" fmla="*/ 0 h 44"/>
              <a:gd name="T6" fmla="*/ 34 w 35"/>
              <a:gd name="T7" fmla="*/ 0 h 44"/>
              <a:gd name="T8" fmla="*/ 34 w 3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44">
                <a:moveTo>
                  <a:pt x="34" y="43"/>
                </a:moveTo>
                <a:lnTo>
                  <a:pt x="0" y="43"/>
                </a:lnTo>
                <a:lnTo>
                  <a:pt x="0" y="0"/>
                </a:lnTo>
                <a:lnTo>
                  <a:pt x="34" y="0"/>
                </a:lnTo>
                <a:lnTo>
                  <a:pt x="3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53">
            <a:extLst>
              <a:ext uri="{FF2B5EF4-FFF2-40B4-BE49-F238E27FC236}">
                <a16:creationId xmlns:a16="http://schemas.microsoft.com/office/drawing/2014/main" id="{ED04E561-4E69-7A4C-9F77-647CE3DA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890" y="1815068"/>
            <a:ext cx="74572" cy="65250"/>
          </a:xfrm>
          <a:custGeom>
            <a:avLst/>
            <a:gdLst>
              <a:gd name="T0" fmla="*/ 34 w 70"/>
              <a:gd name="T1" fmla="*/ 9 h 62"/>
              <a:gd name="T2" fmla="*/ 34 w 70"/>
              <a:gd name="T3" fmla="*/ 9 h 62"/>
              <a:gd name="T4" fmla="*/ 9 w 70"/>
              <a:gd name="T5" fmla="*/ 26 h 62"/>
              <a:gd name="T6" fmla="*/ 9 w 70"/>
              <a:gd name="T7" fmla="*/ 52 h 62"/>
              <a:gd name="T8" fmla="*/ 9 w 70"/>
              <a:gd name="T9" fmla="*/ 52 h 62"/>
              <a:gd name="T10" fmla="*/ 34 w 70"/>
              <a:gd name="T11" fmla="*/ 61 h 62"/>
              <a:gd name="T12" fmla="*/ 60 w 70"/>
              <a:gd name="T13" fmla="*/ 43 h 62"/>
              <a:gd name="T14" fmla="*/ 69 w 70"/>
              <a:gd name="T15" fmla="*/ 17 h 62"/>
              <a:gd name="T16" fmla="*/ 69 w 70"/>
              <a:gd name="T17" fmla="*/ 17 h 62"/>
              <a:gd name="T18" fmla="*/ 34 w 70"/>
              <a:gd name="T19" fmla="*/ 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62">
                <a:moveTo>
                  <a:pt x="34" y="9"/>
                </a:moveTo>
                <a:lnTo>
                  <a:pt x="34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43"/>
                  <a:pt x="9" y="52"/>
                </a:cubicBezTo>
                <a:lnTo>
                  <a:pt x="9" y="52"/>
                </a:lnTo>
                <a:cubicBezTo>
                  <a:pt x="9" y="61"/>
                  <a:pt x="26" y="61"/>
                  <a:pt x="34" y="61"/>
                </a:cubicBezTo>
                <a:cubicBezTo>
                  <a:pt x="60" y="43"/>
                  <a:pt x="60" y="43"/>
                  <a:pt x="60" y="43"/>
                </a:cubicBezTo>
                <a:cubicBezTo>
                  <a:pt x="69" y="35"/>
                  <a:pt x="69" y="26"/>
                  <a:pt x="69" y="17"/>
                </a:cubicBezTo>
                <a:lnTo>
                  <a:pt x="69" y="17"/>
                </a:lnTo>
                <a:cubicBezTo>
                  <a:pt x="60" y="9"/>
                  <a:pt x="43" y="0"/>
                  <a:pt x="3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54">
            <a:extLst>
              <a:ext uri="{FF2B5EF4-FFF2-40B4-BE49-F238E27FC236}">
                <a16:creationId xmlns:a16="http://schemas.microsoft.com/office/drawing/2014/main" id="{34F085E6-BBCE-D945-A2F8-6E39875E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799" y="2094713"/>
            <a:ext cx="74572" cy="65250"/>
          </a:xfrm>
          <a:custGeom>
            <a:avLst/>
            <a:gdLst>
              <a:gd name="T0" fmla="*/ 34 w 69"/>
              <a:gd name="T1" fmla="*/ 9 h 61"/>
              <a:gd name="T2" fmla="*/ 34 w 69"/>
              <a:gd name="T3" fmla="*/ 9 h 61"/>
              <a:gd name="T4" fmla="*/ 8 w 69"/>
              <a:gd name="T5" fmla="*/ 26 h 61"/>
              <a:gd name="T6" fmla="*/ 0 w 69"/>
              <a:gd name="T7" fmla="*/ 52 h 61"/>
              <a:gd name="T8" fmla="*/ 0 w 69"/>
              <a:gd name="T9" fmla="*/ 52 h 61"/>
              <a:gd name="T10" fmla="*/ 34 w 69"/>
              <a:gd name="T11" fmla="*/ 52 h 61"/>
              <a:gd name="T12" fmla="*/ 60 w 69"/>
              <a:gd name="T13" fmla="*/ 35 h 61"/>
              <a:gd name="T14" fmla="*/ 60 w 69"/>
              <a:gd name="T15" fmla="*/ 9 h 61"/>
              <a:gd name="T16" fmla="*/ 60 w 69"/>
              <a:gd name="T17" fmla="*/ 9 h 61"/>
              <a:gd name="T18" fmla="*/ 34 w 69"/>
              <a:gd name="T19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1">
                <a:moveTo>
                  <a:pt x="34" y="9"/>
                </a:moveTo>
                <a:lnTo>
                  <a:pt x="34" y="9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43"/>
                  <a:pt x="0" y="52"/>
                </a:cubicBezTo>
                <a:lnTo>
                  <a:pt x="0" y="52"/>
                </a:lnTo>
                <a:cubicBezTo>
                  <a:pt x="8" y="60"/>
                  <a:pt x="25" y="60"/>
                  <a:pt x="34" y="52"/>
                </a:cubicBezTo>
                <a:cubicBezTo>
                  <a:pt x="60" y="35"/>
                  <a:pt x="60" y="35"/>
                  <a:pt x="60" y="35"/>
                </a:cubicBezTo>
                <a:cubicBezTo>
                  <a:pt x="68" y="35"/>
                  <a:pt x="68" y="17"/>
                  <a:pt x="60" y="9"/>
                </a:cubicBezTo>
                <a:lnTo>
                  <a:pt x="60" y="9"/>
                </a:lnTo>
                <a:cubicBezTo>
                  <a:pt x="51" y="0"/>
                  <a:pt x="43" y="0"/>
                  <a:pt x="3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4" name="Group 71">
            <a:extLst>
              <a:ext uri="{FF2B5EF4-FFF2-40B4-BE49-F238E27FC236}">
                <a16:creationId xmlns:a16="http://schemas.microsoft.com/office/drawing/2014/main" id="{2D640A53-4DC6-E347-9426-3E70F75E1643}"/>
              </a:ext>
            </a:extLst>
          </p:cNvPr>
          <p:cNvGrpSpPr/>
          <p:nvPr/>
        </p:nvGrpSpPr>
        <p:grpSpPr>
          <a:xfrm>
            <a:off x="14775544" y="9356160"/>
            <a:ext cx="8909115" cy="2500601"/>
            <a:chOff x="2232442" y="3643574"/>
            <a:chExt cx="8954788" cy="2500601"/>
          </a:xfrm>
        </p:grpSpPr>
        <p:sp>
          <p:nvSpPr>
            <p:cNvPr id="255" name="CuadroTexto 598">
              <a:extLst>
                <a:ext uri="{FF2B5EF4-FFF2-40B4-BE49-F238E27FC236}">
                  <a16:creationId xmlns:a16="http://schemas.microsoft.com/office/drawing/2014/main" id="{B0BC9A78-CC08-BA49-BEB0-CCCFC5104557}"/>
                </a:ext>
              </a:extLst>
            </p:cNvPr>
            <p:cNvSpPr txBox="1"/>
            <p:nvPr/>
          </p:nvSpPr>
          <p:spPr>
            <a:xfrm>
              <a:off x="2232442" y="3643574"/>
              <a:ext cx="63936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256" name="CuadroTexto 599">
              <a:extLst>
                <a:ext uri="{FF2B5EF4-FFF2-40B4-BE49-F238E27FC236}">
                  <a16:creationId xmlns:a16="http://schemas.microsoft.com/office/drawing/2014/main" id="{53F96B89-4ED9-2C4B-B320-96FB4AD76E8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5A9A4229-FA4E-A745-AC88-A4A71B6398D6}"/>
              </a:ext>
            </a:extLst>
          </p:cNvPr>
          <p:cNvGrpSpPr/>
          <p:nvPr/>
        </p:nvGrpSpPr>
        <p:grpSpPr>
          <a:xfrm>
            <a:off x="7248143" y="2471900"/>
            <a:ext cx="3090654" cy="956777"/>
            <a:chOff x="4263265" y="1941069"/>
            <a:chExt cx="4236804" cy="956777"/>
          </a:xfrm>
        </p:grpSpPr>
        <p:sp>
          <p:nvSpPr>
            <p:cNvPr id="258" name="CuadroTexto 395">
              <a:extLst>
                <a:ext uri="{FF2B5EF4-FFF2-40B4-BE49-F238E27FC236}">
                  <a16:creationId xmlns:a16="http://schemas.microsoft.com/office/drawing/2014/main" id="{65FAD923-1F1E-184A-8ABB-84EA525E9E67}"/>
                </a:ext>
              </a:extLst>
            </p:cNvPr>
            <p:cNvSpPr txBox="1"/>
            <p:nvPr/>
          </p:nvSpPr>
          <p:spPr>
            <a:xfrm flipH="1">
              <a:off x="5179663" y="194106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9" name="Rectangle 40">
              <a:extLst>
                <a:ext uri="{FF2B5EF4-FFF2-40B4-BE49-F238E27FC236}">
                  <a16:creationId xmlns:a16="http://schemas.microsoft.com/office/drawing/2014/main" id="{CFD2879B-4AC6-3447-A28A-B37AC06CF3C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8D66D400-2962-D343-8E64-BD56A1082ED9}"/>
              </a:ext>
            </a:extLst>
          </p:cNvPr>
          <p:cNvGrpSpPr/>
          <p:nvPr/>
        </p:nvGrpSpPr>
        <p:grpSpPr>
          <a:xfrm>
            <a:off x="9800612" y="6023218"/>
            <a:ext cx="3090654" cy="956777"/>
            <a:chOff x="4263265" y="1941069"/>
            <a:chExt cx="4236804" cy="956777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07A1D46E-DC82-9847-9929-2CCCEB170AFD}"/>
                </a:ext>
              </a:extLst>
            </p:cNvPr>
            <p:cNvSpPr txBox="1"/>
            <p:nvPr/>
          </p:nvSpPr>
          <p:spPr>
            <a:xfrm flipH="1">
              <a:off x="5179663" y="194106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B0097D40-4CCD-F64E-A161-29F4C86CA55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8AEE251D-57A3-8842-9249-D4F92F4BEB98}"/>
              </a:ext>
            </a:extLst>
          </p:cNvPr>
          <p:cNvGrpSpPr/>
          <p:nvPr/>
        </p:nvGrpSpPr>
        <p:grpSpPr>
          <a:xfrm>
            <a:off x="7725871" y="10201210"/>
            <a:ext cx="3090654" cy="956777"/>
            <a:chOff x="4263265" y="1941069"/>
            <a:chExt cx="4236804" cy="956777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AEED6B8A-FC49-E843-AA12-B8D7888A1AE0}"/>
                </a:ext>
              </a:extLst>
            </p:cNvPr>
            <p:cNvSpPr txBox="1"/>
            <p:nvPr/>
          </p:nvSpPr>
          <p:spPr>
            <a:xfrm flipH="1">
              <a:off x="5179663" y="194106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5AB64A96-1DBD-C74E-AA47-F3E1B2484778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74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68">
            <a:extLst>
              <a:ext uri="{FF2B5EF4-FFF2-40B4-BE49-F238E27FC236}">
                <a16:creationId xmlns:a16="http://schemas.microsoft.com/office/drawing/2014/main" id="{2435C3A8-F33C-4545-B1D1-D9B47B81C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749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69">
            <a:extLst>
              <a:ext uri="{FF2B5EF4-FFF2-40B4-BE49-F238E27FC236}">
                <a16:creationId xmlns:a16="http://schemas.microsoft.com/office/drawing/2014/main" id="{008DB919-F50F-4047-A641-7F0A4B9C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345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70">
            <a:extLst>
              <a:ext uri="{FF2B5EF4-FFF2-40B4-BE49-F238E27FC236}">
                <a16:creationId xmlns:a16="http://schemas.microsoft.com/office/drawing/2014/main" id="{AECBE7F6-A5A6-9142-9E89-0AB4884F9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957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71">
            <a:extLst>
              <a:ext uri="{FF2B5EF4-FFF2-40B4-BE49-F238E27FC236}">
                <a16:creationId xmlns:a16="http://schemas.microsoft.com/office/drawing/2014/main" id="{DD37E959-5F85-B542-9E58-85D5CA49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451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98">
            <a:extLst>
              <a:ext uri="{FF2B5EF4-FFF2-40B4-BE49-F238E27FC236}">
                <a16:creationId xmlns:a16="http://schemas.microsoft.com/office/drawing/2014/main" id="{78DD377C-1661-F24A-A5D3-9AE6AF77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641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99">
            <a:extLst>
              <a:ext uri="{FF2B5EF4-FFF2-40B4-BE49-F238E27FC236}">
                <a16:creationId xmlns:a16="http://schemas.microsoft.com/office/drawing/2014/main" id="{A4C68A43-C7D8-2A4C-9270-3F961336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886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00">
            <a:extLst>
              <a:ext uri="{FF2B5EF4-FFF2-40B4-BE49-F238E27FC236}">
                <a16:creationId xmlns:a16="http://schemas.microsoft.com/office/drawing/2014/main" id="{EE5DAB87-FAF8-584B-9369-D50BCFC8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675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01">
            <a:extLst>
              <a:ext uri="{FF2B5EF4-FFF2-40B4-BE49-F238E27FC236}">
                <a16:creationId xmlns:a16="http://schemas.microsoft.com/office/drawing/2014/main" id="{FFA9DCE5-A60B-1741-8C35-2275030D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096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02">
            <a:extLst>
              <a:ext uri="{FF2B5EF4-FFF2-40B4-BE49-F238E27FC236}">
                <a16:creationId xmlns:a16="http://schemas.microsoft.com/office/drawing/2014/main" id="{AE779E74-0BB0-D74F-9AD7-70ED4D20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26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03">
            <a:extLst>
              <a:ext uri="{FF2B5EF4-FFF2-40B4-BE49-F238E27FC236}">
                <a16:creationId xmlns:a16="http://schemas.microsoft.com/office/drawing/2014/main" id="{3B2F65A1-B8A0-D541-BCA1-8A4AA4DB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22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04">
            <a:extLst>
              <a:ext uri="{FF2B5EF4-FFF2-40B4-BE49-F238E27FC236}">
                <a16:creationId xmlns:a16="http://schemas.microsoft.com/office/drawing/2014/main" id="{79107AB1-C3EA-7F4B-A600-6400733F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62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05">
            <a:extLst>
              <a:ext uri="{FF2B5EF4-FFF2-40B4-BE49-F238E27FC236}">
                <a16:creationId xmlns:a16="http://schemas.microsoft.com/office/drawing/2014/main" id="{0ABF3EA5-BB55-724A-88FF-31EDB4F7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46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06">
            <a:extLst>
              <a:ext uri="{FF2B5EF4-FFF2-40B4-BE49-F238E27FC236}">
                <a16:creationId xmlns:a16="http://schemas.microsoft.com/office/drawing/2014/main" id="{BCE7792E-288F-1A48-BCBA-AA1F16D3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46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07">
            <a:extLst>
              <a:ext uri="{FF2B5EF4-FFF2-40B4-BE49-F238E27FC236}">
                <a16:creationId xmlns:a16="http://schemas.microsoft.com/office/drawing/2014/main" id="{9FBF59D4-A14B-A245-9669-C84183F7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569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08">
            <a:extLst>
              <a:ext uri="{FF2B5EF4-FFF2-40B4-BE49-F238E27FC236}">
                <a16:creationId xmlns:a16="http://schemas.microsoft.com/office/drawing/2014/main" id="{53E5D77E-E789-3C47-93D5-15B1A6C4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756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09">
            <a:extLst>
              <a:ext uri="{FF2B5EF4-FFF2-40B4-BE49-F238E27FC236}">
                <a16:creationId xmlns:a16="http://schemas.microsoft.com/office/drawing/2014/main" id="{4DFE6D39-9B3E-994C-BADF-19738E4E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0292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10">
            <a:extLst>
              <a:ext uri="{FF2B5EF4-FFF2-40B4-BE49-F238E27FC236}">
                <a16:creationId xmlns:a16="http://schemas.microsoft.com/office/drawing/2014/main" id="{48B87B41-6B85-F64B-88BF-AE90F9613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6479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11">
            <a:extLst>
              <a:ext uri="{FF2B5EF4-FFF2-40B4-BE49-F238E27FC236}">
                <a16:creationId xmlns:a16="http://schemas.microsoft.com/office/drawing/2014/main" id="{A2DCDFE4-F53A-B144-9B99-9FCE4965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938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A0E4FDAD-1B50-574B-8101-B4F5A34F5B3E}"/>
              </a:ext>
            </a:extLst>
          </p:cNvPr>
          <p:cNvGrpSpPr/>
          <p:nvPr/>
        </p:nvGrpSpPr>
        <p:grpSpPr>
          <a:xfrm>
            <a:off x="17540824" y="5540109"/>
            <a:ext cx="4444647" cy="2311293"/>
            <a:chOff x="4247967" y="10684987"/>
            <a:chExt cx="4236804" cy="2311293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09F4545F-68DA-D943-8D80-B6E49E95BF6B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4D9E6F99-B751-9A40-978D-F36FF00402BC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EAF4888-E4D7-294A-9E9E-57DF9BACF6EB}"/>
              </a:ext>
            </a:extLst>
          </p:cNvPr>
          <p:cNvGrpSpPr/>
          <p:nvPr/>
        </p:nvGrpSpPr>
        <p:grpSpPr>
          <a:xfrm>
            <a:off x="1452283" y="5495623"/>
            <a:ext cx="4910656" cy="1854891"/>
            <a:chOff x="4263265" y="1925997"/>
            <a:chExt cx="4236804" cy="1854891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E065039C-25CC-FF46-8476-B5D2C8E7DB4E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2EC71A6D-FC17-644A-95B1-994E1EC9AB70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8125E92-3FD1-FB4A-9F9A-81323F22B6FE}"/>
              </a:ext>
            </a:extLst>
          </p:cNvPr>
          <p:cNvGrpSpPr/>
          <p:nvPr/>
        </p:nvGrpSpPr>
        <p:grpSpPr>
          <a:xfrm>
            <a:off x="17527847" y="10381524"/>
            <a:ext cx="4444647" cy="2311293"/>
            <a:chOff x="4247967" y="10684987"/>
            <a:chExt cx="4236804" cy="2311293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0DB4B9EA-EC5F-2F49-A996-609933B4DC93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958F2FCF-BF8A-B14B-A40F-50FA2CB01BE7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2584DFA7-4F20-A64F-9D26-8A5EABE55E4D}"/>
              </a:ext>
            </a:extLst>
          </p:cNvPr>
          <p:cNvGrpSpPr/>
          <p:nvPr/>
        </p:nvGrpSpPr>
        <p:grpSpPr>
          <a:xfrm>
            <a:off x="1464518" y="10299306"/>
            <a:ext cx="4910656" cy="1854891"/>
            <a:chOff x="4263265" y="1925997"/>
            <a:chExt cx="4236804" cy="1854891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C67030CC-3F0D-204A-A781-1D816A33456E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A1B669AC-65B4-AE41-A81F-BDD48688524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66F85D95-13CE-ED49-8B0C-E398026A2B52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1D16E541-9A21-AE48-89BE-6C3C936DACFA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9CC23E5A-3427-B24E-9AC0-18C0A88DFA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0" name="Freeform 1">
            <a:extLst>
              <a:ext uri="{FF2B5EF4-FFF2-40B4-BE49-F238E27FC236}">
                <a16:creationId xmlns:a16="http://schemas.microsoft.com/office/drawing/2014/main" id="{BB3A6BA5-F97B-9146-9AD0-D6225C9D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034" y="9010728"/>
            <a:ext cx="1394160" cy="1658634"/>
          </a:xfrm>
          <a:custGeom>
            <a:avLst/>
            <a:gdLst>
              <a:gd name="T0" fmla="*/ 587 w 1627"/>
              <a:gd name="T1" fmla="*/ 0 h 1935"/>
              <a:gd name="T2" fmla="*/ 587 w 1627"/>
              <a:gd name="T3" fmla="*/ 0 h 1935"/>
              <a:gd name="T4" fmla="*/ 0 w 1627"/>
              <a:gd name="T5" fmla="*/ 190 h 1935"/>
              <a:gd name="T6" fmla="*/ 1265 w 1627"/>
              <a:gd name="T7" fmla="*/ 1934 h 1935"/>
              <a:gd name="T8" fmla="*/ 1626 w 1627"/>
              <a:gd name="T9" fmla="*/ 1428 h 1935"/>
              <a:gd name="T10" fmla="*/ 587 w 1627"/>
              <a:gd name="T11" fmla="*/ 0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35">
                <a:moveTo>
                  <a:pt x="587" y="0"/>
                </a:moveTo>
                <a:lnTo>
                  <a:pt x="587" y="0"/>
                </a:lnTo>
                <a:cubicBezTo>
                  <a:pt x="0" y="190"/>
                  <a:pt x="0" y="190"/>
                  <a:pt x="0" y="190"/>
                </a:cubicBezTo>
                <a:cubicBezTo>
                  <a:pt x="235" y="895"/>
                  <a:pt x="677" y="1500"/>
                  <a:pt x="1265" y="1934"/>
                </a:cubicBezTo>
                <a:cubicBezTo>
                  <a:pt x="1626" y="1428"/>
                  <a:pt x="1626" y="1428"/>
                  <a:pt x="1626" y="1428"/>
                </a:cubicBezTo>
                <a:cubicBezTo>
                  <a:pt x="1147" y="1076"/>
                  <a:pt x="777" y="579"/>
                  <a:pt x="58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">
            <a:extLst>
              <a:ext uri="{FF2B5EF4-FFF2-40B4-BE49-F238E27FC236}">
                <a16:creationId xmlns:a16="http://schemas.microsoft.com/office/drawing/2014/main" id="{60CBF3C3-35FF-D746-A3A8-EFB994DB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381" y="10234868"/>
            <a:ext cx="1756865" cy="997447"/>
          </a:xfrm>
          <a:custGeom>
            <a:avLst/>
            <a:gdLst>
              <a:gd name="T0" fmla="*/ 361 w 2052"/>
              <a:gd name="T1" fmla="*/ 0 h 1166"/>
              <a:gd name="T2" fmla="*/ 361 w 2052"/>
              <a:gd name="T3" fmla="*/ 0 h 1166"/>
              <a:gd name="T4" fmla="*/ 0 w 2052"/>
              <a:gd name="T5" fmla="*/ 506 h 1166"/>
              <a:gd name="T6" fmla="*/ 2051 w 2052"/>
              <a:gd name="T7" fmla="*/ 1165 h 1166"/>
              <a:gd name="T8" fmla="*/ 2051 w 2052"/>
              <a:gd name="T9" fmla="*/ 551 h 1166"/>
              <a:gd name="T10" fmla="*/ 361 w 2052"/>
              <a:gd name="T1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1166">
                <a:moveTo>
                  <a:pt x="361" y="0"/>
                </a:moveTo>
                <a:lnTo>
                  <a:pt x="361" y="0"/>
                </a:lnTo>
                <a:cubicBezTo>
                  <a:pt x="0" y="506"/>
                  <a:pt x="0" y="506"/>
                  <a:pt x="0" y="506"/>
                </a:cubicBezTo>
                <a:cubicBezTo>
                  <a:pt x="578" y="921"/>
                  <a:pt x="1283" y="1165"/>
                  <a:pt x="2051" y="1165"/>
                </a:cubicBezTo>
                <a:cubicBezTo>
                  <a:pt x="2051" y="551"/>
                  <a:pt x="2051" y="551"/>
                  <a:pt x="2051" y="551"/>
                </a:cubicBezTo>
                <a:cubicBezTo>
                  <a:pt x="1418" y="551"/>
                  <a:pt x="840" y="343"/>
                  <a:pt x="36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">
            <a:extLst>
              <a:ext uri="{FF2B5EF4-FFF2-40B4-BE49-F238E27FC236}">
                <a16:creationId xmlns:a16="http://schemas.microsoft.com/office/drawing/2014/main" id="{8D9CD4EA-36F7-0D44-B697-CB239924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246" y="10234868"/>
            <a:ext cx="1756868" cy="997447"/>
          </a:xfrm>
          <a:custGeom>
            <a:avLst/>
            <a:gdLst>
              <a:gd name="T0" fmla="*/ 0 w 2051"/>
              <a:gd name="T1" fmla="*/ 551 h 1166"/>
              <a:gd name="T2" fmla="*/ 0 w 2051"/>
              <a:gd name="T3" fmla="*/ 551 h 1166"/>
              <a:gd name="T4" fmla="*/ 0 w 2051"/>
              <a:gd name="T5" fmla="*/ 1165 h 1166"/>
              <a:gd name="T6" fmla="*/ 2050 w 2051"/>
              <a:gd name="T7" fmla="*/ 506 h 1166"/>
              <a:gd name="T8" fmla="*/ 1689 w 2051"/>
              <a:gd name="T9" fmla="*/ 0 h 1166"/>
              <a:gd name="T10" fmla="*/ 0 w 2051"/>
              <a:gd name="T11" fmla="*/ 551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1" h="1166">
                <a:moveTo>
                  <a:pt x="0" y="551"/>
                </a:moveTo>
                <a:lnTo>
                  <a:pt x="0" y="551"/>
                </a:lnTo>
                <a:cubicBezTo>
                  <a:pt x="0" y="1165"/>
                  <a:pt x="0" y="1165"/>
                  <a:pt x="0" y="1165"/>
                </a:cubicBezTo>
                <a:cubicBezTo>
                  <a:pt x="767" y="1165"/>
                  <a:pt x="1472" y="921"/>
                  <a:pt x="2050" y="506"/>
                </a:cubicBezTo>
                <a:cubicBezTo>
                  <a:pt x="1689" y="0"/>
                  <a:pt x="1689" y="0"/>
                  <a:pt x="1689" y="0"/>
                </a:cubicBezTo>
                <a:cubicBezTo>
                  <a:pt x="1210" y="343"/>
                  <a:pt x="632" y="551"/>
                  <a:pt x="0" y="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4">
            <a:extLst>
              <a:ext uri="{FF2B5EF4-FFF2-40B4-BE49-F238E27FC236}">
                <a16:creationId xmlns:a16="http://schemas.microsoft.com/office/drawing/2014/main" id="{EE282380-5FFD-DB43-A3A6-6224466D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685" y="7325648"/>
            <a:ext cx="649852" cy="1851322"/>
          </a:xfrm>
          <a:custGeom>
            <a:avLst/>
            <a:gdLst>
              <a:gd name="T0" fmla="*/ 624 w 760"/>
              <a:gd name="T1" fmla="*/ 1083 h 2159"/>
              <a:gd name="T2" fmla="*/ 624 w 760"/>
              <a:gd name="T3" fmla="*/ 1083 h 2159"/>
              <a:gd name="T4" fmla="*/ 759 w 760"/>
              <a:gd name="T5" fmla="*/ 188 h 2159"/>
              <a:gd name="T6" fmla="*/ 172 w 760"/>
              <a:gd name="T7" fmla="*/ 0 h 2159"/>
              <a:gd name="T8" fmla="*/ 0 w 760"/>
              <a:gd name="T9" fmla="*/ 1083 h 2159"/>
              <a:gd name="T10" fmla="*/ 172 w 760"/>
              <a:gd name="T11" fmla="*/ 2158 h 2159"/>
              <a:gd name="T12" fmla="*/ 759 w 760"/>
              <a:gd name="T13" fmla="*/ 1968 h 2159"/>
              <a:gd name="T14" fmla="*/ 624 w 760"/>
              <a:gd name="T15" fmla="*/ 1083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0" h="2159">
                <a:moveTo>
                  <a:pt x="624" y="1083"/>
                </a:moveTo>
                <a:lnTo>
                  <a:pt x="624" y="1083"/>
                </a:lnTo>
                <a:cubicBezTo>
                  <a:pt x="624" y="767"/>
                  <a:pt x="669" y="469"/>
                  <a:pt x="759" y="188"/>
                </a:cubicBezTo>
                <a:cubicBezTo>
                  <a:pt x="172" y="0"/>
                  <a:pt x="172" y="0"/>
                  <a:pt x="172" y="0"/>
                </a:cubicBezTo>
                <a:cubicBezTo>
                  <a:pt x="63" y="342"/>
                  <a:pt x="0" y="703"/>
                  <a:pt x="0" y="1083"/>
                </a:cubicBezTo>
                <a:cubicBezTo>
                  <a:pt x="0" y="1453"/>
                  <a:pt x="63" y="1815"/>
                  <a:pt x="172" y="2158"/>
                </a:cubicBezTo>
                <a:cubicBezTo>
                  <a:pt x="759" y="1968"/>
                  <a:pt x="759" y="1968"/>
                  <a:pt x="759" y="1968"/>
                </a:cubicBezTo>
                <a:cubicBezTo>
                  <a:pt x="669" y="1688"/>
                  <a:pt x="624" y="1390"/>
                  <a:pt x="624" y="10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403E3FCC-A7FD-A344-8FC4-53211B3C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034" y="5837034"/>
            <a:ext cx="1394160" cy="1647298"/>
          </a:xfrm>
          <a:custGeom>
            <a:avLst/>
            <a:gdLst>
              <a:gd name="T0" fmla="*/ 1626 w 1627"/>
              <a:gd name="T1" fmla="*/ 497 h 1924"/>
              <a:gd name="T2" fmla="*/ 1626 w 1627"/>
              <a:gd name="T3" fmla="*/ 497 h 1924"/>
              <a:gd name="T4" fmla="*/ 1265 w 1627"/>
              <a:gd name="T5" fmla="*/ 0 h 1924"/>
              <a:gd name="T6" fmla="*/ 0 w 1627"/>
              <a:gd name="T7" fmla="*/ 1735 h 1924"/>
              <a:gd name="T8" fmla="*/ 587 w 1627"/>
              <a:gd name="T9" fmla="*/ 1923 h 1924"/>
              <a:gd name="T10" fmla="*/ 1626 w 1627"/>
              <a:gd name="T11" fmla="*/ 497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24">
                <a:moveTo>
                  <a:pt x="1626" y="497"/>
                </a:moveTo>
                <a:lnTo>
                  <a:pt x="1626" y="497"/>
                </a:lnTo>
                <a:cubicBezTo>
                  <a:pt x="1265" y="0"/>
                  <a:pt x="1265" y="0"/>
                  <a:pt x="1265" y="0"/>
                </a:cubicBezTo>
                <a:cubicBezTo>
                  <a:pt x="677" y="425"/>
                  <a:pt x="235" y="1030"/>
                  <a:pt x="0" y="1735"/>
                </a:cubicBezTo>
                <a:cubicBezTo>
                  <a:pt x="587" y="1923"/>
                  <a:pt x="587" y="1923"/>
                  <a:pt x="587" y="1923"/>
                </a:cubicBezTo>
                <a:cubicBezTo>
                  <a:pt x="777" y="1346"/>
                  <a:pt x="1147" y="849"/>
                  <a:pt x="1626" y="4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3BF80A55-3646-4E41-8943-27368FE4F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3957" y="7325648"/>
            <a:ext cx="649852" cy="1851322"/>
          </a:xfrm>
          <a:custGeom>
            <a:avLst/>
            <a:gdLst>
              <a:gd name="T0" fmla="*/ 587 w 760"/>
              <a:gd name="T1" fmla="*/ 0 h 2159"/>
              <a:gd name="T2" fmla="*/ 587 w 760"/>
              <a:gd name="T3" fmla="*/ 0 h 2159"/>
              <a:gd name="T4" fmla="*/ 0 w 760"/>
              <a:gd name="T5" fmla="*/ 188 h 2159"/>
              <a:gd name="T6" fmla="*/ 135 w 760"/>
              <a:gd name="T7" fmla="*/ 1083 h 2159"/>
              <a:gd name="T8" fmla="*/ 0 w 760"/>
              <a:gd name="T9" fmla="*/ 1968 h 2159"/>
              <a:gd name="T10" fmla="*/ 587 w 760"/>
              <a:gd name="T11" fmla="*/ 2158 h 2159"/>
              <a:gd name="T12" fmla="*/ 759 w 760"/>
              <a:gd name="T13" fmla="*/ 1083 h 2159"/>
              <a:gd name="T14" fmla="*/ 587 w 760"/>
              <a:gd name="T15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0" h="2159">
                <a:moveTo>
                  <a:pt x="587" y="0"/>
                </a:moveTo>
                <a:lnTo>
                  <a:pt x="587" y="0"/>
                </a:lnTo>
                <a:cubicBezTo>
                  <a:pt x="0" y="188"/>
                  <a:pt x="0" y="188"/>
                  <a:pt x="0" y="188"/>
                </a:cubicBezTo>
                <a:cubicBezTo>
                  <a:pt x="90" y="469"/>
                  <a:pt x="135" y="767"/>
                  <a:pt x="135" y="1083"/>
                </a:cubicBezTo>
                <a:cubicBezTo>
                  <a:pt x="135" y="1390"/>
                  <a:pt x="90" y="1688"/>
                  <a:pt x="0" y="1968"/>
                </a:cubicBezTo>
                <a:cubicBezTo>
                  <a:pt x="587" y="2158"/>
                  <a:pt x="587" y="2158"/>
                  <a:pt x="587" y="2158"/>
                </a:cubicBezTo>
                <a:cubicBezTo>
                  <a:pt x="696" y="1815"/>
                  <a:pt x="759" y="1453"/>
                  <a:pt x="759" y="1083"/>
                </a:cubicBezTo>
                <a:cubicBezTo>
                  <a:pt x="759" y="703"/>
                  <a:pt x="696" y="342"/>
                  <a:pt x="58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7">
            <a:extLst>
              <a:ext uri="{FF2B5EF4-FFF2-40B4-BE49-F238E27FC236}">
                <a16:creationId xmlns:a16="http://schemas.microsoft.com/office/drawing/2014/main" id="{485F4093-60BB-534F-B29E-4C20F23E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246" y="5266526"/>
            <a:ext cx="1756868" cy="1001224"/>
          </a:xfrm>
          <a:custGeom>
            <a:avLst/>
            <a:gdLst>
              <a:gd name="T0" fmla="*/ 1689 w 2051"/>
              <a:gd name="T1" fmla="*/ 1166 h 1167"/>
              <a:gd name="T2" fmla="*/ 1689 w 2051"/>
              <a:gd name="T3" fmla="*/ 1166 h 1167"/>
              <a:gd name="T4" fmla="*/ 2050 w 2051"/>
              <a:gd name="T5" fmla="*/ 669 h 1167"/>
              <a:gd name="T6" fmla="*/ 0 w 2051"/>
              <a:gd name="T7" fmla="*/ 0 h 1167"/>
              <a:gd name="T8" fmla="*/ 0 w 2051"/>
              <a:gd name="T9" fmla="*/ 615 h 1167"/>
              <a:gd name="T10" fmla="*/ 1689 w 2051"/>
              <a:gd name="T11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1" h="1167">
                <a:moveTo>
                  <a:pt x="1689" y="1166"/>
                </a:moveTo>
                <a:lnTo>
                  <a:pt x="1689" y="1166"/>
                </a:lnTo>
                <a:cubicBezTo>
                  <a:pt x="2050" y="669"/>
                  <a:pt x="2050" y="669"/>
                  <a:pt x="2050" y="669"/>
                </a:cubicBezTo>
                <a:cubicBezTo>
                  <a:pt x="1472" y="244"/>
                  <a:pt x="767" y="0"/>
                  <a:pt x="0" y="0"/>
                </a:cubicBezTo>
                <a:cubicBezTo>
                  <a:pt x="0" y="615"/>
                  <a:pt x="0" y="615"/>
                  <a:pt x="0" y="615"/>
                </a:cubicBezTo>
                <a:cubicBezTo>
                  <a:pt x="632" y="615"/>
                  <a:pt x="1210" y="823"/>
                  <a:pt x="1689" y="11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8">
            <a:extLst>
              <a:ext uri="{FF2B5EF4-FFF2-40B4-BE49-F238E27FC236}">
                <a16:creationId xmlns:a16="http://schemas.microsoft.com/office/drawing/2014/main" id="{3D8729DA-458D-0949-AE8D-D0A9EC6F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2300" y="9010728"/>
            <a:ext cx="1394157" cy="1658634"/>
          </a:xfrm>
          <a:custGeom>
            <a:avLst/>
            <a:gdLst>
              <a:gd name="T0" fmla="*/ 0 w 1627"/>
              <a:gd name="T1" fmla="*/ 1428 h 1935"/>
              <a:gd name="T2" fmla="*/ 0 w 1627"/>
              <a:gd name="T3" fmla="*/ 1428 h 1935"/>
              <a:gd name="T4" fmla="*/ 361 w 1627"/>
              <a:gd name="T5" fmla="*/ 1934 h 1935"/>
              <a:gd name="T6" fmla="*/ 1626 w 1627"/>
              <a:gd name="T7" fmla="*/ 190 h 1935"/>
              <a:gd name="T8" fmla="*/ 1039 w 1627"/>
              <a:gd name="T9" fmla="*/ 0 h 1935"/>
              <a:gd name="T10" fmla="*/ 0 w 1627"/>
              <a:gd name="T11" fmla="*/ 1428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35">
                <a:moveTo>
                  <a:pt x="0" y="1428"/>
                </a:moveTo>
                <a:lnTo>
                  <a:pt x="0" y="1428"/>
                </a:lnTo>
                <a:cubicBezTo>
                  <a:pt x="361" y="1934"/>
                  <a:pt x="361" y="1934"/>
                  <a:pt x="361" y="1934"/>
                </a:cubicBezTo>
                <a:cubicBezTo>
                  <a:pt x="948" y="1500"/>
                  <a:pt x="1391" y="895"/>
                  <a:pt x="1626" y="19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849" y="579"/>
                  <a:pt x="478" y="1076"/>
                  <a:pt x="0" y="14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53DA62BC-1EBC-E140-9A04-59EB2D00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381" y="5266526"/>
            <a:ext cx="1756865" cy="1001224"/>
          </a:xfrm>
          <a:custGeom>
            <a:avLst/>
            <a:gdLst>
              <a:gd name="T0" fmla="*/ 2051 w 2052"/>
              <a:gd name="T1" fmla="*/ 615 h 1167"/>
              <a:gd name="T2" fmla="*/ 2051 w 2052"/>
              <a:gd name="T3" fmla="*/ 615 h 1167"/>
              <a:gd name="T4" fmla="*/ 2051 w 2052"/>
              <a:gd name="T5" fmla="*/ 0 h 1167"/>
              <a:gd name="T6" fmla="*/ 0 w 2052"/>
              <a:gd name="T7" fmla="*/ 669 h 1167"/>
              <a:gd name="T8" fmla="*/ 361 w 2052"/>
              <a:gd name="T9" fmla="*/ 1166 h 1167"/>
              <a:gd name="T10" fmla="*/ 2051 w 2052"/>
              <a:gd name="T11" fmla="*/ 61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1167">
                <a:moveTo>
                  <a:pt x="2051" y="615"/>
                </a:moveTo>
                <a:lnTo>
                  <a:pt x="2051" y="615"/>
                </a:lnTo>
                <a:cubicBezTo>
                  <a:pt x="2051" y="0"/>
                  <a:pt x="2051" y="0"/>
                  <a:pt x="2051" y="0"/>
                </a:cubicBezTo>
                <a:cubicBezTo>
                  <a:pt x="1283" y="0"/>
                  <a:pt x="578" y="244"/>
                  <a:pt x="0" y="669"/>
                </a:cubicBezTo>
                <a:cubicBezTo>
                  <a:pt x="361" y="1166"/>
                  <a:pt x="361" y="1166"/>
                  <a:pt x="361" y="1166"/>
                </a:cubicBezTo>
                <a:cubicBezTo>
                  <a:pt x="840" y="823"/>
                  <a:pt x="1418" y="615"/>
                  <a:pt x="2051" y="6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0">
            <a:extLst>
              <a:ext uri="{FF2B5EF4-FFF2-40B4-BE49-F238E27FC236}">
                <a16:creationId xmlns:a16="http://schemas.microsoft.com/office/drawing/2014/main" id="{CDAE971E-51B0-2645-8618-0A134FE37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2300" y="5837034"/>
            <a:ext cx="1394157" cy="1647298"/>
          </a:xfrm>
          <a:custGeom>
            <a:avLst/>
            <a:gdLst>
              <a:gd name="T0" fmla="*/ 1039 w 1627"/>
              <a:gd name="T1" fmla="*/ 1923 h 1924"/>
              <a:gd name="T2" fmla="*/ 1039 w 1627"/>
              <a:gd name="T3" fmla="*/ 1923 h 1924"/>
              <a:gd name="T4" fmla="*/ 1626 w 1627"/>
              <a:gd name="T5" fmla="*/ 1735 h 1924"/>
              <a:gd name="T6" fmla="*/ 361 w 1627"/>
              <a:gd name="T7" fmla="*/ 0 h 1924"/>
              <a:gd name="T8" fmla="*/ 0 w 1627"/>
              <a:gd name="T9" fmla="*/ 497 h 1924"/>
              <a:gd name="T10" fmla="*/ 1039 w 1627"/>
              <a:gd name="T11" fmla="*/ 1923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24">
                <a:moveTo>
                  <a:pt x="1039" y="1923"/>
                </a:moveTo>
                <a:lnTo>
                  <a:pt x="1039" y="1923"/>
                </a:lnTo>
                <a:cubicBezTo>
                  <a:pt x="1626" y="1735"/>
                  <a:pt x="1626" y="1735"/>
                  <a:pt x="1626" y="1735"/>
                </a:cubicBezTo>
                <a:cubicBezTo>
                  <a:pt x="1391" y="1030"/>
                  <a:pt x="948" y="425"/>
                  <a:pt x="361" y="0"/>
                </a:cubicBezTo>
                <a:cubicBezTo>
                  <a:pt x="0" y="497"/>
                  <a:pt x="0" y="497"/>
                  <a:pt x="0" y="497"/>
                </a:cubicBezTo>
                <a:cubicBezTo>
                  <a:pt x="478" y="849"/>
                  <a:pt x="849" y="1346"/>
                  <a:pt x="1039" y="19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1">
            <a:extLst>
              <a:ext uri="{FF2B5EF4-FFF2-40B4-BE49-F238E27FC236}">
                <a16:creationId xmlns:a16="http://schemas.microsoft.com/office/drawing/2014/main" id="{44293DAF-C4F9-D641-8293-5F5A17E6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906" y="6256416"/>
            <a:ext cx="4038902" cy="5867555"/>
          </a:xfrm>
          <a:custGeom>
            <a:avLst/>
            <a:gdLst>
              <a:gd name="T0" fmla="*/ 2358 w 4716"/>
              <a:gd name="T1" fmla="*/ 6848 h 6849"/>
              <a:gd name="T2" fmla="*/ 2358 w 4716"/>
              <a:gd name="T3" fmla="*/ 6848 h 6849"/>
              <a:gd name="T4" fmla="*/ 2186 w 4716"/>
              <a:gd name="T5" fmla="*/ 6676 h 6849"/>
              <a:gd name="T6" fmla="*/ 2186 w 4716"/>
              <a:gd name="T7" fmla="*/ 6260 h 6849"/>
              <a:gd name="T8" fmla="*/ 1789 w 4716"/>
              <a:gd name="T9" fmla="*/ 6260 h 6849"/>
              <a:gd name="T10" fmla="*/ 1617 w 4716"/>
              <a:gd name="T11" fmla="*/ 6089 h 6849"/>
              <a:gd name="T12" fmla="*/ 1789 w 4716"/>
              <a:gd name="T13" fmla="*/ 5917 h 6849"/>
              <a:gd name="T14" fmla="*/ 2186 w 4716"/>
              <a:gd name="T15" fmla="*/ 5917 h 6849"/>
              <a:gd name="T16" fmla="*/ 2186 w 4716"/>
              <a:gd name="T17" fmla="*/ 4706 h 6849"/>
              <a:gd name="T18" fmla="*/ 0 w 4716"/>
              <a:gd name="T19" fmla="*/ 2357 h 6849"/>
              <a:gd name="T20" fmla="*/ 2358 w 4716"/>
              <a:gd name="T21" fmla="*/ 0 h 6849"/>
              <a:gd name="T22" fmla="*/ 4715 w 4716"/>
              <a:gd name="T23" fmla="*/ 2357 h 6849"/>
              <a:gd name="T24" fmla="*/ 2529 w 4716"/>
              <a:gd name="T25" fmla="*/ 4706 h 6849"/>
              <a:gd name="T26" fmla="*/ 2529 w 4716"/>
              <a:gd name="T27" fmla="*/ 5917 h 6849"/>
              <a:gd name="T28" fmla="*/ 2899 w 4716"/>
              <a:gd name="T29" fmla="*/ 5917 h 6849"/>
              <a:gd name="T30" fmla="*/ 3062 w 4716"/>
              <a:gd name="T31" fmla="*/ 6089 h 6849"/>
              <a:gd name="T32" fmla="*/ 2899 w 4716"/>
              <a:gd name="T33" fmla="*/ 6260 h 6849"/>
              <a:gd name="T34" fmla="*/ 2529 w 4716"/>
              <a:gd name="T35" fmla="*/ 6260 h 6849"/>
              <a:gd name="T36" fmla="*/ 2529 w 4716"/>
              <a:gd name="T37" fmla="*/ 6676 h 6849"/>
              <a:gd name="T38" fmla="*/ 2358 w 4716"/>
              <a:gd name="T39" fmla="*/ 6848 h 6849"/>
              <a:gd name="T40" fmla="*/ 2358 w 4716"/>
              <a:gd name="T41" fmla="*/ 343 h 6849"/>
              <a:gd name="T42" fmla="*/ 2358 w 4716"/>
              <a:gd name="T43" fmla="*/ 343 h 6849"/>
              <a:gd name="T44" fmla="*/ 343 w 4716"/>
              <a:gd name="T45" fmla="*/ 2357 h 6849"/>
              <a:gd name="T46" fmla="*/ 2358 w 4716"/>
              <a:gd name="T47" fmla="*/ 4363 h 6849"/>
              <a:gd name="T48" fmla="*/ 4372 w 4716"/>
              <a:gd name="T49" fmla="*/ 2357 h 6849"/>
              <a:gd name="T50" fmla="*/ 2358 w 4716"/>
              <a:gd name="T51" fmla="*/ 343 h 6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16" h="6849">
                <a:moveTo>
                  <a:pt x="2358" y="6848"/>
                </a:moveTo>
                <a:lnTo>
                  <a:pt x="2358" y="6848"/>
                </a:lnTo>
                <a:cubicBezTo>
                  <a:pt x="2268" y="6848"/>
                  <a:pt x="2186" y="6775"/>
                  <a:pt x="2186" y="6676"/>
                </a:cubicBezTo>
                <a:cubicBezTo>
                  <a:pt x="2186" y="6260"/>
                  <a:pt x="2186" y="6260"/>
                  <a:pt x="2186" y="6260"/>
                </a:cubicBezTo>
                <a:cubicBezTo>
                  <a:pt x="1789" y="6260"/>
                  <a:pt x="1789" y="6260"/>
                  <a:pt x="1789" y="6260"/>
                </a:cubicBezTo>
                <a:cubicBezTo>
                  <a:pt x="1689" y="6260"/>
                  <a:pt x="1617" y="6179"/>
                  <a:pt x="1617" y="6089"/>
                </a:cubicBezTo>
                <a:cubicBezTo>
                  <a:pt x="1617" y="5989"/>
                  <a:pt x="1689" y="5917"/>
                  <a:pt x="1789" y="5917"/>
                </a:cubicBezTo>
                <a:cubicBezTo>
                  <a:pt x="2186" y="5917"/>
                  <a:pt x="2186" y="5917"/>
                  <a:pt x="2186" y="5917"/>
                </a:cubicBezTo>
                <a:cubicBezTo>
                  <a:pt x="2186" y="4706"/>
                  <a:pt x="2186" y="4706"/>
                  <a:pt x="2186" y="4706"/>
                </a:cubicBezTo>
                <a:cubicBezTo>
                  <a:pt x="957" y="4616"/>
                  <a:pt x="0" y="3586"/>
                  <a:pt x="0" y="2357"/>
                </a:cubicBezTo>
                <a:cubicBezTo>
                  <a:pt x="0" y="1057"/>
                  <a:pt x="1057" y="0"/>
                  <a:pt x="2358" y="0"/>
                </a:cubicBezTo>
                <a:cubicBezTo>
                  <a:pt x="3658" y="0"/>
                  <a:pt x="4715" y="1057"/>
                  <a:pt x="4715" y="2357"/>
                </a:cubicBezTo>
                <a:cubicBezTo>
                  <a:pt x="4715" y="3586"/>
                  <a:pt x="3757" y="4616"/>
                  <a:pt x="2529" y="4706"/>
                </a:cubicBezTo>
                <a:cubicBezTo>
                  <a:pt x="2529" y="5917"/>
                  <a:pt x="2529" y="5917"/>
                  <a:pt x="2529" y="5917"/>
                </a:cubicBezTo>
                <a:cubicBezTo>
                  <a:pt x="2899" y="5917"/>
                  <a:pt x="2899" y="5917"/>
                  <a:pt x="2899" y="5917"/>
                </a:cubicBezTo>
                <a:cubicBezTo>
                  <a:pt x="2990" y="5917"/>
                  <a:pt x="3062" y="5989"/>
                  <a:pt x="3062" y="6089"/>
                </a:cubicBezTo>
                <a:cubicBezTo>
                  <a:pt x="3062" y="6179"/>
                  <a:pt x="2990" y="6260"/>
                  <a:pt x="2899" y="6260"/>
                </a:cubicBezTo>
                <a:cubicBezTo>
                  <a:pt x="2529" y="6260"/>
                  <a:pt x="2529" y="6260"/>
                  <a:pt x="2529" y="6260"/>
                </a:cubicBezTo>
                <a:cubicBezTo>
                  <a:pt x="2529" y="6676"/>
                  <a:pt x="2529" y="6676"/>
                  <a:pt x="2529" y="6676"/>
                </a:cubicBezTo>
                <a:cubicBezTo>
                  <a:pt x="2529" y="6775"/>
                  <a:pt x="2447" y="6848"/>
                  <a:pt x="2358" y="6848"/>
                </a:cubicBezTo>
                <a:close/>
                <a:moveTo>
                  <a:pt x="2358" y="343"/>
                </a:moveTo>
                <a:lnTo>
                  <a:pt x="2358" y="343"/>
                </a:lnTo>
                <a:cubicBezTo>
                  <a:pt x="1246" y="343"/>
                  <a:pt x="343" y="1247"/>
                  <a:pt x="343" y="2357"/>
                </a:cubicBezTo>
                <a:cubicBezTo>
                  <a:pt x="343" y="3459"/>
                  <a:pt x="1246" y="4363"/>
                  <a:pt x="2358" y="4363"/>
                </a:cubicBezTo>
                <a:cubicBezTo>
                  <a:pt x="3468" y="4363"/>
                  <a:pt x="4372" y="3459"/>
                  <a:pt x="4372" y="2357"/>
                </a:cubicBezTo>
                <a:cubicBezTo>
                  <a:pt x="4372" y="1247"/>
                  <a:pt x="3468" y="343"/>
                  <a:pt x="2358" y="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2">
            <a:extLst>
              <a:ext uri="{FF2B5EF4-FFF2-40B4-BE49-F238E27FC236}">
                <a16:creationId xmlns:a16="http://schemas.microsoft.com/office/drawing/2014/main" id="{446B9E35-B510-304E-816B-5BBE4212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37" y="6226191"/>
            <a:ext cx="4088020" cy="5928006"/>
          </a:xfrm>
          <a:custGeom>
            <a:avLst/>
            <a:gdLst>
              <a:gd name="T0" fmla="*/ 2386 w 4771"/>
              <a:gd name="T1" fmla="*/ 63 h 6921"/>
              <a:gd name="T2" fmla="*/ 2386 w 4771"/>
              <a:gd name="T3" fmla="*/ 63 h 6921"/>
              <a:gd name="T4" fmla="*/ 4707 w 4771"/>
              <a:gd name="T5" fmla="*/ 2393 h 6921"/>
              <a:gd name="T6" fmla="*/ 2529 w 4771"/>
              <a:gd name="T7" fmla="*/ 4715 h 6921"/>
              <a:gd name="T8" fmla="*/ 2529 w 4771"/>
              <a:gd name="T9" fmla="*/ 5980 h 6921"/>
              <a:gd name="T10" fmla="*/ 2927 w 4771"/>
              <a:gd name="T11" fmla="*/ 5980 h 6921"/>
              <a:gd name="T12" fmla="*/ 3063 w 4771"/>
              <a:gd name="T13" fmla="*/ 6125 h 6921"/>
              <a:gd name="T14" fmla="*/ 2927 w 4771"/>
              <a:gd name="T15" fmla="*/ 6260 h 6921"/>
              <a:gd name="T16" fmla="*/ 2529 w 4771"/>
              <a:gd name="T17" fmla="*/ 6260 h 6921"/>
              <a:gd name="T18" fmla="*/ 2529 w 4771"/>
              <a:gd name="T19" fmla="*/ 6712 h 6921"/>
              <a:gd name="T20" fmla="*/ 2386 w 4771"/>
              <a:gd name="T21" fmla="*/ 6856 h 6921"/>
              <a:gd name="T22" fmla="*/ 2241 w 4771"/>
              <a:gd name="T23" fmla="*/ 6712 h 6921"/>
              <a:gd name="T24" fmla="*/ 2241 w 4771"/>
              <a:gd name="T25" fmla="*/ 6260 h 6921"/>
              <a:gd name="T26" fmla="*/ 1817 w 4771"/>
              <a:gd name="T27" fmla="*/ 6260 h 6921"/>
              <a:gd name="T28" fmla="*/ 1672 w 4771"/>
              <a:gd name="T29" fmla="*/ 6125 h 6921"/>
              <a:gd name="T30" fmla="*/ 1817 w 4771"/>
              <a:gd name="T31" fmla="*/ 5980 h 6921"/>
              <a:gd name="T32" fmla="*/ 2241 w 4771"/>
              <a:gd name="T33" fmla="*/ 5980 h 6921"/>
              <a:gd name="T34" fmla="*/ 2241 w 4771"/>
              <a:gd name="T35" fmla="*/ 4715 h 6921"/>
              <a:gd name="T36" fmla="*/ 64 w 4771"/>
              <a:gd name="T37" fmla="*/ 2393 h 6921"/>
              <a:gd name="T38" fmla="*/ 2386 w 4771"/>
              <a:gd name="T39" fmla="*/ 63 h 6921"/>
              <a:gd name="T40" fmla="*/ 2386 w 4771"/>
              <a:gd name="T41" fmla="*/ 4435 h 6921"/>
              <a:gd name="T42" fmla="*/ 2386 w 4771"/>
              <a:gd name="T43" fmla="*/ 4435 h 6921"/>
              <a:gd name="T44" fmla="*/ 4427 w 4771"/>
              <a:gd name="T45" fmla="*/ 2393 h 6921"/>
              <a:gd name="T46" fmla="*/ 2386 w 4771"/>
              <a:gd name="T47" fmla="*/ 343 h 6921"/>
              <a:gd name="T48" fmla="*/ 344 w 4771"/>
              <a:gd name="T49" fmla="*/ 2393 h 6921"/>
              <a:gd name="T50" fmla="*/ 2386 w 4771"/>
              <a:gd name="T51" fmla="*/ 4435 h 6921"/>
              <a:gd name="T52" fmla="*/ 2386 w 4771"/>
              <a:gd name="T53" fmla="*/ 0 h 6921"/>
              <a:gd name="T54" fmla="*/ 2386 w 4771"/>
              <a:gd name="T55" fmla="*/ 0 h 6921"/>
              <a:gd name="T56" fmla="*/ 0 w 4771"/>
              <a:gd name="T57" fmla="*/ 2393 h 6921"/>
              <a:gd name="T58" fmla="*/ 2187 w 4771"/>
              <a:gd name="T59" fmla="*/ 4769 h 6921"/>
              <a:gd name="T60" fmla="*/ 2187 w 4771"/>
              <a:gd name="T61" fmla="*/ 5917 h 6921"/>
              <a:gd name="T62" fmla="*/ 1817 w 4771"/>
              <a:gd name="T63" fmla="*/ 5917 h 6921"/>
              <a:gd name="T64" fmla="*/ 1609 w 4771"/>
              <a:gd name="T65" fmla="*/ 6125 h 6921"/>
              <a:gd name="T66" fmla="*/ 1817 w 4771"/>
              <a:gd name="T67" fmla="*/ 6323 h 6921"/>
              <a:gd name="T68" fmla="*/ 2187 w 4771"/>
              <a:gd name="T69" fmla="*/ 6323 h 6921"/>
              <a:gd name="T70" fmla="*/ 2187 w 4771"/>
              <a:gd name="T71" fmla="*/ 6712 h 6921"/>
              <a:gd name="T72" fmla="*/ 2386 w 4771"/>
              <a:gd name="T73" fmla="*/ 6920 h 6921"/>
              <a:gd name="T74" fmla="*/ 2584 w 4771"/>
              <a:gd name="T75" fmla="*/ 6712 h 6921"/>
              <a:gd name="T76" fmla="*/ 2584 w 4771"/>
              <a:gd name="T77" fmla="*/ 6323 h 6921"/>
              <a:gd name="T78" fmla="*/ 2927 w 4771"/>
              <a:gd name="T79" fmla="*/ 6323 h 6921"/>
              <a:gd name="T80" fmla="*/ 3126 w 4771"/>
              <a:gd name="T81" fmla="*/ 6125 h 6921"/>
              <a:gd name="T82" fmla="*/ 2927 w 4771"/>
              <a:gd name="T83" fmla="*/ 5917 h 6921"/>
              <a:gd name="T84" fmla="*/ 2584 w 4771"/>
              <a:gd name="T85" fmla="*/ 5917 h 6921"/>
              <a:gd name="T86" fmla="*/ 2584 w 4771"/>
              <a:gd name="T87" fmla="*/ 4769 h 6921"/>
              <a:gd name="T88" fmla="*/ 4770 w 4771"/>
              <a:gd name="T89" fmla="*/ 2393 h 6921"/>
              <a:gd name="T90" fmla="*/ 2386 w 4771"/>
              <a:gd name="T91" fmla="*/ 0 h 6921"/>
              <a:gd name="T92" fmla="*/ 2386 w 4771"/>
              <a:gd name="T93" fmla="*/ 63 h 6921"/>
              <a:gd name="T94" fmla="*/ 2386 w 4771"/>
              <a:gd name="T95" fmla="*/ 4372 h 6921"/>
              <a:gd name="T96" fmla="*/ 2386 w 4771"/>
              <a:gd name="T97" fmla="*/ 4372 h 6921"/>
              <a:gd name="T98" fmla="*/ 398 w 4771"/>
              <a:gd name="T99" fmla="*/ 2393 h 6921"/>
              <a:gd name="T100" fmla="*/ 2386 w 4771"/>
              <a:gd name="T101" fmla="*/ 406 h 6921"/>
              <a:gd name="T102" fmla="*/ 4373 w 4771"/>
              <a:gd name="T103" fmla="*/ 2393 h 6921"/>
              <a:gd name="T104" fmla="*/ 2386 w 4771"/>
              <a:gd name="T105" fmla="*/ 4372 h 6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71" h="6921">
                <a:moveTo>
                  <a:pt x="2386" y="63"/>
                </a:moveTo>
                <a:lnTo>
                  <a:pt x="2386" y="63"/>
                </a:lnTo>
                <a:cubicBezTo>
                  <a:pt x="3668" y="63"/>
                  <a:pt x="4707" y="1111"/>
                  <a:pt x="4707" y="2393"/>
                </a:cubicBezTo>
                <a:cubicBezTo>
                  <a:pt x="4707" y="3622"/>
                  <a:pt x="3740" y="4634"/>
                  <a:pt x="2529" y="4715"/>
                </a:cubicBezTo>
                <a:cubicBezTo>
                  <a:pt x="2529" y="5980"/>
                  <a:pt x="2529" y="5980"/>
                  <a:pt x="2529" y="5980"/>
                </a:cubicBezTo>
                <a:cubicBezTo>
                  <a:pt x="2927" y="5980"/>
                  <a:pt x="2927" y="5980"/>
                  <a:pt x="2927" y="5980"/>
                </a:cubicBezTo>
                <a:cubicBezTo>
                  <a:pt x="2999" y="5980"/>
                  <a:pt x="3063" y="6043"/>
                  <a:pt x="3063" y="6125"/>
                </a:cubicBezTo>
                <a:cubicBezTo>
                  <a:pt x="3063" y="6197"/>
                  <a:pt x="2999" y="6260"/>
                  <a:pt x="2927" y="6260"/>
                </a:cubicBezTo>
                <a:cubicBezTo>
                  <a:pt x="2529" y="6260"/>
                  <a:pt x="2529" y="6260"/>
                  <a:pt x="2529" y="6260"/>
                </a:cubicBezTo>
                <a:cubicBezTo>
                  <a:pt x="2529" y="6712"/>
                  <a:pt x="2529" y="6712"/>
                  <a:pt x="2529" y="6712"/>
                </a:cubicBezTo>
                <a:cubicBezTo>
                  <a:pt x="2529" y="6793"/>
                  <a:pt x="2466" y="6856"/>
                  <a:pt x="2386" y="6856"/>
                </a:cubicBezTo>
                <a:cubicBezTo>
                  <a:pt x="2305" y="6856"/>
                  <a:pt x="2241" y="6793"/>
                  <a:pt x="2241" y="6712"/>
                </a:cubicBezTo>
                <a:cubicBezTo>
                  <a:pt x="2241" y="6260"/>
                  <a:pt x="2241" y="6260"/>
                  <a:pt x="2241" y="6260"/>
                </a:cubicBezTo>
                <a:cubicBezTo>
                  <a:pt x="1817" y="6260"/>
                  <a:pt x="1817" y="6260"/>
                  <a:pt x="1817" y="6260"/>
                </a:cubicBezTo>
                <a:cubicBezTo>
                  <a:pt x="1735" y="6260"/>
                  <a:pt x="1672" y="6197"/>
                  <a:pt x="1672" y="6125"/>
                </a:cubicBezTo>
                <a:cubicBezTo>
                  <a:pt x="1672" y="6043"/>
                  <a:pt x="1735" y="5980"/>
                  <a:pt x="1817" y="5980"/>
                </a:cubicBezTo>
                <a:cubicBezTo>
                  <a:pt x="2241" y="5980"/>
                  <a:pt x="2241" y="5980"/>
                  <a:pt x="2241" y="5980"/>
                </a:cubicBezTo>
                <a:cubicBezTo>
                  <a:pt x="2241" y="4715"/>
                  <a:pt x="2241" y="4715"/>
                  <a:pt x="2241" y="4715"/>
                </a:cubicBezTo>
                <a:cubicBezTo>
                  <a:pt x="1031" y="4634"/>
                  <a:pt x="64" y="3622"/>
                  <a:pt x="64" y="2393"/>
                </a:cubicBezTo>
                <a:cubicBezTo>
                  <a:pt x="64" y="1111"/>
                  <a:pt x="1103" y="63"/>
                  <a:pt x="2386" y="63"/>
                </a:cubicBezTo>
                <a:lnTo>
                  <a:pt x="2386" y="4435"/>
                </a:lnTo>
                <a:lnTo>
                  <a:pt x="2386" y="4435"/>
                </a:lnTo>
                <a:cubicBezTo>
                  <a:pt x="3514" y="4435"/>
                  <a:pt x="4427" y="3514"/>
                  <a:pt x="4427" y="2393"/>
                </a:cubicBezTo>
                <a:cubicBezTo>
                  <a:pt x="4427" y="1265"/>
                  <a:pt x="3514" y="343"/>
                  <a:pt x="2386" y="343"/>
                </a:cubicBezTo>
                <a:cubicBezTo>
                  <a:pt x="1256" y="343"/>
                  <a:pt x="344" y="1265"/>
                  <a:pt x="344" y="2393"/>
                </a:cubicBezTo>
                <a:cubicBezTo>
                  <a:pt x="344" y="3514"/>
                  <a:pt x="1256" y="4435"/>
                  <a:pt x="2386" y="4435"/>
                </a:cubicBezTo>
                <a:lnTo>
                  <a:pt x="2386" y="0"/>
                </a:lnTo>
                <a:lnTo>
                  <a:pt x="2386" y="0"/>
                </a:lnTo>
                <a:cubicBezTo>
                  <a:pt x="1067" y="0"/>
                  <a:pt x="0" y="1075"/>
                  <a:pt x="0" y="2393"/>
                </a:cubicBezTo>
                <a:cubicBezTo>
                  <a:pt x="0" y="3631"/>
                  <a:pt x="958" y="4661"/>
                  <a:pt x="2187" y="4769"/>
                </a:cubicBezTo>
                <a:cubicBezTo>
                  <a:pt x="2187" y="5917"/>
                  <a:pt x="2187" y="5917"/>
                  <a:pt x="2187" y="5917"/>
                </a:cubicBezTo>
                <a:cubicBezTo>
                  <a:pt x="1817" y="5917"/>
                  <a:pt x="1817" y="5917"/>
                  <a:pt x="1817" y="5917"/>
                </a:cubicBezTo>
                <a:cubicBezTo>
                  <a:pt x="1699" y="5917"/>
                  <a:pt x="1609" y="6007"/>
                  <a:pt x="1609" y="6125"/>
                </a:cubicBezTo>
                <a:cubicBezTo>
                  <a:pt x="1609" y="6233"/>
                  <a:pt x="1699" y="6323"/>
                  <a:pt x="1817" y="6323"/>
                </a:cubicBezTo>
                <a:cubicBezTo>
                  <a:pt x="2187" y="6323"/>
                  <a:pt x="2187" y="6323"/>
                  <a:pt x="2187" y="6323"/>
                </a:cubicBezTo>
                <a:cubicBezTo>
                  <a:pt x="2187" y="6712"/>
                  <a:pt x="2187" y="6712"/>
                  <a:pt x="2187" y="6712"/>
                </a:cubicBezTo>
                <a:cubicBezTo>
                  <a:pt x="2187" y="6829"/>
                  <a:pt x="2277" y="6920"/>
                  <a:pt x="2386" y="6920"/>
                </a:cubicBezTo>
                <a:cubicBezTo>
                  <a:pt x="2493" y="6920"/>
                  <a:pt x="2584" y="6829"/>
                  <a:pt x="2584" y="6712"/>
                </a:cubicBezTo>
                <a:cubicBezTo>
                  <a:pt x="2584" y="6323"/>
                  <a:pt x="2584" y="6323"/>
                  <a:pt x="2584" y="6323"/>
                </a:cubicBezTo>
                <a:cubicBezTo>
                  <a:pt x="2927" y="6323"/>
                  <a:pt x="2927" y="6323"/>
                  <a:pt x="2927" y="6323"/>
                </a:cubicBezTo>
                <a:cubicBezTo>
                  <a:pt x="3035" y="6323"/>
                  <a:pt x="3126" y="6233"/>
                  <a:pt x="3126" y="6125"/>
                </a:cubicBezTo>
                <a:cubicBezTo>
                  <a:pt x="3126" y="6007"/>
                  <a:pt x="3035" y="5917"/>
                  <a:pt x="2927" y="5917"/>
                </a:cubicBezTo>
                <a:cubicBezTo>
                  <a:pt x="2584" y="5917"/>
                  <a:pt x="2584" y="5917"/>
                  <a:pt x="2584" y="5917"/>
                </a:cubicBezTo>
                <a:cubicBezTo>
                  <a:pt x="2584" y="4769"/>
                  <a:pt x="2584" y="4769"/>
                  <a:pt x="2584" y="4769"/>
                </a:cubicBezTo>
                <a:cubicBezTo>
                  <a:pt x="3813" y="4661"/>
                  <a:pt x="4770" y="3631"/>
                  <a:pt x="4770" y="2393"/>
                </a:cubicBezTo>
                <a:cubicBezTo>
                  <a:pt x="4770" y="1075"/>
                  <a:pt x="3704" y="0"/>
                  <a:pt x="2386" y="0"/>
                </a:cubicBezTo>
                <a:lnTo>
                  <a:pt x="2386" y="63"/>
                </a:lnTo>
                <a:close/>
                <a:moveTo>
                  <a:pt x="2386" y="4372"/>
                </a:moveTo>
                <a:lnTo>
                  <a:pt x="2386" y="4372"/>
                </a:lnTo>
                <a:cubicBezTo>
                  <a:pt x="1293" y="4372"/>
                  <a:pt x="398" y="3486"/>
                  <a:pt x="398" y="2393"/>
                </a:cubicBezTo>
                <a:cubicBezTo>
                  <a:pt x="398" y="1292"/>
                  <a:pt x="1293" y="406"/>
                  <a:pt x="2386" y="406"/>
                </a:cubicBezTo>
                <a:cubicBezTo>
                  <a:pt x="3478" y="406"/>
                  <a:pt x="4373" y="1292"/>
                  <a:pt x="4373" y="2393"/>
                </a:cubicBezTo>
                <a:cubicBezTo>
                  <a:pt x="4373" y="3486"/>
                  <a:pt x="3478" y="4372"/>
                  <a:pt x="2386" y="43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774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7341C1A6-370C-A343-96BC-A346D9BAC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485145"/>
              </p:ext>
            </p:extLst>
          </p:nvPr>
        </p:nvGraphicFramePr>
        <p:xfrm>
          <a:off x="6685412" y="4845588"/>
          <a:ext cx="10452906" cy="696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Freeform 268">
            <a:extLst>
              <a:ext uri="{FF2B5EF4-FFF2-40B4-BE49-F238E27FC236}">
                <a16:creationId xmlns:a16="http://schemas.microsoft.com/office/drawing/2014/main" id="{2435C3A8-F33C-4545-B1D1-D9B47B81C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749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69">
            <a:extLst>
              <a:ext uri="{FF2B5EF4-FFF2-40B4-BE49-F238E27FC236}">
                <a16:creationId xmlns:a16="http://schemas.microsoft.com/office/drawing/2014/main" id="{008DB919-F50F-4047-A641-7F0A4B9C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345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70">
            <a:extLst>
              <a:ext uri="{FF2B5EF4-FFF2-40B4-BE49-F238E27FC236}">
                <a16:creationId xmlns:a16="http://schemas.microsoft.com/office/drawing/2014/main" id="{AECBE7F6-A5A6-9142-9E89-0AB4884F9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957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71">
            <a:extLst>
              <a:ext uri="{FF2B5EF4-FFF2-40B4-BE49-F238E27FC236}">
                <a16:creationId xmlns:a16="http://schemas.microsoft.com/office/drawing/2014/main" id="{DD37E959-5F85-B542-9E58-85D5CA49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451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98">
            <a:extLst>
              <a:ext uri="{FF2B5EF4-FFF2-40B4-BE49-F238E27FC236}">
                <a16:creationId xmlns:a16="http://schemas.microsoft.com/office/drawing/2014/main" id="{78DD377C-1661-F24A-A5D3-9AE6AF77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641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99">
            <a:extLst>
              <a:ext uri="{FF2B5EF4-FFF2-40B4-BE49-F238E27FC236}">
                <a16:creationId xmlns:a16="http://schemas.microsoft.com/office/drawing/2014/main" id="{A4C68A43-C7D8-2A4C-9270-3F961336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886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00">
            <a:extLst>
              <a:ext uri="{FF2B5EF4-FFF2-40B4-BE49-F238E27FC236}">
                <a16:creationId xmlns:a16="http://schemas.microsoft.com/office/drawing/2014/main" id="{EE5DAB87-FAF8-584B-9369-D50BCFC8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675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01">
            <a:extLst>
              <a:ext uri="{FF2B5EF4-FFF2-40B4-BE49-F238E27FC236}">
                <a16:creationId xmlns:a16="http://schemas.microsoft.com/office/drawing/2014/main" id="{FFA9DCE5-A60B-1741-8C35-2275030D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096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02">
            <a:extLst>
              <a:ext uri="{FF2B5EF4-FFF2-40B4-BE49-F238E27FC236}">
                <a16:creationId xmlns:a16="http://schemas.microsoft.com/office/drawing/2014/main" id="{AE779E74-0BB0-D74F-9AD7-70ED4D20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26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03">
            <a:extLst>
              <a:ext uri="{FF2B5EF4-FFF2-40B4-BE49-F238E27FC236}">
                <a16:creationId xmlns:a16="http://schemas.microsoft.com/office/drawing/2014/main" id="{3B2F65A1-B8A0-D541-BCA1-8A4AA4DB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22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04">
            <a:extLst>
              <a:ext uri="{FF2B5EF4-FFF2-40B4-BE49-F238E27FC236}">
                <a16:creationId xmlns:a16="http://schemas.microsoft.com/office/drawing/2014/main" id="{79107AB1-C3EA-7F4B-A600-6400733F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62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05">
            <a:extLst>
              <a:ext uri="{FF2B5EF4-FFF2-40B4-BE49-F238E27FC236}">
                <a16:creationId xmlns:a16="http://schemas.microsoft.com/office/drawing/2014/main" id="{0ABF3EA5-BB55-724A-88FF-31EDB4F7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46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06">
            <a:extLst>
              <a:ext uri="{FF2B5EF4-FFF2-40B4-BE49-F238E27FC236}">
                <a16:creationId xmlns:a16="http://schemas.microsoft.com/office/drawing/2014/main" id="{BCE7792E-288F-1A48-BCBA-AA1F16D3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46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07">
            <a:extLst>
              <a:ext uri="{FF2B5EF4-FFF2-40B4-BE49-F238E27FC236}">
                <a16:creationId xmlns:a16="http://schemas.microsoft.com/office/drawing/2014/main" id="{9FBF59D4-A14B-A245-9669-C84183F7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569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08">
            <a:extLst>
              <a:ext uri="{FF2B5EF4-FFF2-40B4-BE49-F238E27FC236}">
                <a16:creationId xmlns:a16="http://schemas.microsoft.com/office/drawing/2014/main" id="{53E5D77E-E789-3C47-93D5-15B1A6C4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756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09">
            <a:extLst>
              <a:ext uri="{FF2B5EF4-FFF2-40B4-BE49-F238E27FC236}">
                <a16:creationId xmlns:a16="http://schemas.microsoft.com/office/drawing/2014/main" id="{4DFE6D39-9B3E-994C-BADF-19738E4E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0292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10">
            <a:extLst>
              <a:ext uri="{FF2B5EF4-FFF2-40B4-BE49-F238E27FC236}">
                <a16:creationId xmlns:a16="http://schemas.microsoft.com/office/drawing/2014/main" id="{48B87B41-6B85-F64B-88BF-AE90F9613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6479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11">
            <a:extLst>
              <a:ext uri="{FF2B5EF4-FFF2-40B4-BE49-F238E27FC236}">
                <a16:creationId xmlns:a16="http://schemas.microsoft.com/office/drawing/2014/main" id="{A2DCDFE4-F53A-B144-9B99-9FCE4965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938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A0E4FDAD-1B50-574B-8101-B4F5A34F5B3E}"/>
              </a:ext>
            </a:extLst>
          </p:cNvPr>
          <p:cNvGrpSpPr/>
          <p:nvPr/>
        </p:nvGrpSpPr>
        <p:grpSpPr>
          <a:xfrm>
            <a:off x="17540824" y="5540109"/>
            <a:ext cx="4444647" cy="2311293"/>
            <a:chOff x="4247967" y="10684987"/>
            <a:chExt cx="4236804" cy="2311293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09F4545F-68DA-D943-8D80-B6E49E95BF6B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4D9E6F99-B751-9A40-978D-F36FF00402BC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EAF4888-E4D7-294A-9E9E-57DF9BACF6EB}"/>
              </a:ext>
            </a:extLst>
          </p:cNvPr>
          <p:cNvGrpSpPr/>
          <p:nvPr/>
        </p:nvGrpSpPr>
        <p:grpSpPr>
          <a:xfrm>
            <a:off x="1452283" y="5495623"/>
            <a:ext cx="4910656" cy="1854891"/>
            <a:chOff x="4263265" y="1925997"/>
            <a:chExt cx="4236804" cy="1854891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E065039C-25CC-FF46-8476-B5D2C8E7DB4E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2EC71A6D-FC17-644A-95B1-994E1EC9AB70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8125E92-3FD1-FB4A-9F9A-81323F22B6FE}"/>
              </a:ext>
            </a:extLst>
          </p:cNvPr>
          <p:cNvGrpSpPr/>
          <p:nvPr/>
        </p:nvGrpSpPr>
        <p:grpSpPr>
          <a:xfrm>
            <a:off x="17527847" y="10381524"/>
            <a:ext cx="4444647" cy="2311293"/>
            <a:chOff x="4247967" y="10684987"/>
            <a:chExt cx="4236804" cy="2311293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0DB4B9EA-EC5F-2F49-A996-609933B4DC93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958F2FCF-BF8A-B14B-A40F-50FA2CB01BE7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2584DFA7-4F20-A64F-9D26-8A5EABE55E4D}"/>
              </a:ext>
            </a:extLst>
          </p:cNvPr>
          <p:cNvGrpSpPr/>
          <p:nvPr/>
        </p:nvGrpSpPr>
        <p:grpSpPr>
          <a:xfrm>
            <a:off x="1464518" y="10299306"/>
            <a:ext cx="4910656" cy="1854891"/>
            <a:chOff x="4263265" y="1925997"/>
            <a:chExt cx="4236804" cy="1854891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C67030CC-3F0D-204A-A781-1D816A33456E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A1B669AC-65B4-AE41-A81F-BDD48688524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66F85D95-13CE-ED49-8B0C-E398026A2B52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1D16E541-9A21-AE48-89BE-6C3C936DACFA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9CC23E5A-3427-B24E-9AC0-18C0A88DFA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0" name="Freeform 11">
            <a:extLst>
              <a:ext uri="{FF2B5EF4-FFF2-40B4-BE49-F238E27FC236}">
                <a16:creationId xmlns:a16="http://schemas.microsoft.com/office/drawing/2014/main" id="{44293DAF-C4F9-D641-8293-5F5A17E6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906" y="6256416"/>
            <a:ext cx="4038902" cy="5867555"/>
          </a:xfrm>
          <a:custGeom>
            <a:avLst/>
            <a:gdLst>
              <a:gd name="T0" fmla="*/ 2358 w 4716"/>
              <a:gd name="T1" fmla="*/ 6848 h 6849"/>
              <a:gd name="T2" fmla="*/ 2358 w 4716"/>
              <a:gd name="T3" fmla="*/ 6848 h 6849"/>
              <a:gd name="T4" fmla="*/ 2186 w 4716"/>
              <a:gd name="T5" fmla="*/ 6676 h 6849"/>
              <a:gd name="T6" fmla="*/ 2186 w 4716"/>
              <a:gd name="T7" fmla="*/ 6260 h 6849"/>
              <a:gd name="T8" fmla="*/ 1789 w 4716"/>
              <a:gd name="T9" fmla="*/ 6260 h 6849"/>
              <a:gd name="T10" fmla="*/ 1617 w 4716"/>
              <a:gd name="T11" fmla="*/ 6089 h 6849"/>
              <a:gd name="T12" fmla="*/ 1789 w 4716"/>
              <a:gd name="T13" fmla="*/ 5917 h 6849"/>
              <a:gd name="T14" fmla="*/ 2186 w 4716"/>
              <a:gd name="T15" fmla="*/ 5917 h 6849"/>
              <a:gd name="T16" fmla="*/ 2186 w 4716"/>
              <a:gd name="T17" fmla="*/ 4706 h 6849"/>
              <a:gd name="T18" fmla="*/ 0 w 4716"/>
              <a:gd name="T19" fmla="*/ 2357 h 6849"/>
              <a:gd name="T20" fmla="*/ 2358 w 4716"/>
              <a:gd name="T21" fmla="*/ 0 h 6849"/>
              <a:gd name="T22" fmla="*/ 4715 w 4716"/>
              <a:gd name="T23" fmla="*/ 2357 h 6849"/>
              <a:gd name="T24" fmla="*/ 2529 w 4716"/>
              <a:gd name="T25" fmla="*/ 4706 h 6849"/>
              <a:gd name="T26" fmla="*/ 2529 w 4716"/>
              <a:gd name="T27" fmla="*/ 5917 h 6849"/>
              <a:gd name="T28" fmla="*/ 2899 w 4716"/>
              <a:gd name="T29" fmla="*/ 5917 h 6849"/>
              <a:gd name="T30" fmla="*/ 3062 w 4716"/>
              <a:gd name="T31" fmla="*/ 6089 h 6849"/>
              <a:gd name="T32" fmla="*/ 2899 w 4716"/>
              <a:gd name="T33" fmla="*/ 6260 h 6849"/>
              <a:gd name="T34" fmla="*/ 2529 w 4716"/>
              <a:gd name="T35" fmla="*/ 6260 h 6849"/>
              <a:gd name="T36" fmla="*/ 2529 w 4716"/>
              <a:gd name="T37" fmla="*/ 6676 h 6849"/>
              <a:gd name="T38" fmla="*/ 2358 w 4716"/>
              <a:gd name="T39" fmla="*/ 6848 h 6849"/>
              <a:gd name="T40" fmla="*/ 2358 w 4716"/>
              <a:gd name="T41" fmla="*/ 343 h 6849"/>
              <a:gd name="T42" fmla="*/ 2358 w 4716"/>
              <a:gd name="T43" fmla="*/ 343 h 6849"/>
              <a:gd name="T44" fmla="*/ 343 w 4716"/>
              <a:gd name="T45" fmla="*/ 2357 h 6849"/>
              <a:gd name="T46" fmla="*/ 2358 w 4716"/>
              <a:gd name="T47" fmla="*/ 4363 h 6849"/>
              <a:gd name="T48" fmla="*/ 4372 w 4716"/>
              <a:gd name="T49" fmla="*/ 2357 h 6849"/>
              <a:gd name="T50" fmla="*/ 2358 w 4716"/>
              <a:gd name="T51" fmla="*/ 343 h 6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16" h="6849">
                <a:moveTo>
                  <a:pt x="2358" y="6848"/>
                </a:moveTo>
                <a:lnTo>
                  <a:pt x="2358" y="6848"/>
                </a:lnTo>
                <a:cubicBezTo>
                  <a:pt x="2268" y="6848"/>
                  <a:pt x="2186" y="6775"/>
                  <a:pt x="2186" y="6676"/>
                </a:cubicBezTo>
                <a:cubicBezTo>
                  <a:pt x="2186" y="6260"/>
                  <a:pt x="2186" y="6260"/>
                  <a:pt x="2186" y="6260"/>
                </a:cubicBezTo>
                <a:cubicBezTo>
                  <a:pt x="1789" y="6260"/>
                  <a:pt x="1789" y="6260"/>
                  <a:pt x="1789" y="6260"/>
                </a:cubicBezTo>
                <a:cubicBezTo>
                  <a:pt x="1689" y="6260"/>
                  <a:pt x="1617" y="6179"/>
                  <a:pt x="1617" y="6089"/>
                </a:cubicBezTo>
                <a:cubicBezTo>
                  <a:pt x="1617" y="5989"/>
                  <a:pt x="1689" y="5917"/>
                  <a:pt x="1789" y="5917"/>
                </a:cubicBezTo>
                <a:cubicBezTo>
                  <a:pt x="2186" y="5917"/>
                  <a:pt x="2186" y="5917"/>
                  <a:pt x="2186" y="5917"/>
                </a:cubicBezTo>
                <a:cubicBezTo>
                  <a:pt x="2186" y="4706"/>
                  <a:pt x="2186" y="4706"/>
                  <a:pt x="2186" y="4706"/>
                </a:cubicBezTo>
                <a:cubicBezTo>
                  <a:pt x="957" y="4616"/>
                  <a:pt x="0" y="3586"/>
                  <a:pt x="0" y="2357"/>
                </a:cubicBezTo>
                <a:cubicBezTo>
                  <a:pt x="0" y="1057"/>
                  <a:pt x="1057" y="0"/>
                  <a:pt x="2358" y="0"/>
                </a:cubicBezTo>
                <a:cubicBezTo>
                  <a:pt x="3658" y="0"/>
                  <a:pt x="4715" y="1057"/>
                  <a:pt x="4715" y="2357"/>
                </a:cubicBezTo>
                <a:cubicBezTo>
                  <a:pt x="4715" y="3586"/>
                  <a:pt x="3757" y="4616"/>
                  <a:pt x="2529" y="4706"/>
                </a:cubicBezTo>
                <a:cubicBezTo>
                  <a:pt x="2529" y="5917"/>
                  <a:pt x="2529" y="5917"/>
                  <a:pt x="2529" y="5917"/>
                </a:cubicBezTo>
                <a:cubicBezTo>
                  <a:pt x="2899" y="5917"/>
                  <a:pt x="2899" y="5917"/>
                  <a:pt x="2899" y="5917"/>
                </a:cubicBezTo>
                <a:cubicBezTo>
                  <a:pt x="2990" y="5917"/>
                  <a:pt x="3062" y="5989"/>
                  <a:pt x="3062" y="6089"/>
                </a:cubicBezTo>
                <a:cubicBezTo>
                  <a:pt x="3062" y="6179"/>
                  <a:pt x="2990" y="6260"/>
                  <a:pt x="2899" y="6260"/>
                </a:cubicBezTo>
                <a:cubicBezTo>
                  <a:pt x="2529" y="6260"/>
                  <a:pt x="2529" y="6260"/>
                  <a:pt x="2529" y="6260"/>
                </a:cubicBezTo>
                <a:cubicBezTo>
                  <a:pt x="2529" y="6676"/>
                  <a:pt x="2529" y="6676"/>
                  <a:pt x="2529" y="6676"/>
                </a:cubicBezTo>
                <a:cubicBezTo>
                  <a:pt x="2529" y="6775"/>
                  <a:pt x="2447" y="6848"/>
                  <a:pt x="2358" y="6848"/>
                </a:cubicBezTo>
                <a:close/>
                <a:moveTo>
                  <a:pt x="2358" y="343"/>
                </a:moveTo>
                <a:lnTo>
                  <a:pt x="2358" y="343"/>
                </a:lnTo>
                <a:cubicBezTo>
                  <a:pt x="1246" y="343"/>
                  <a:pt x="343" y="1247"/>
                  <a:pt x="343" y="2357"/>
                </a:cubicBezTo>
                <a:cubicBezTo>
                  <a:pt x="343" y="3459"/>
                  <a:pt x="1246" y="4363"/>
                  <a:pt x="2358" y="4363"/>
                </a:cubicBezTo>
                <a:cubicBezTo>
                  <a:pt x="3468" y="4363"/>
                  <a:pt x="4372" y="3459"/>
                  <a:pt x="4372" y="2357"/>
                </a:cubicBezTo>
                <a:cubicBezTo>
                  <a:pt x="4372" y="1247"/>
                  <a:pt x="3468" y="343"/>
                  <a:pt x="2358" y="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2">
            <a:extLst>
              <a:ext uri="{FF2B5EF4-FFF2-40B4-BE49-F238E27FC236}">
                <a16:creationId xmlns:a16="http://schemas.microsoft.com/office/drawing/2014/main" id="{446B9E35-B510-304E-816B-5BBE4212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37" y="6226191"/>
            <a:ext cx="4088020" cy="5928006"/>
          </a:xfrm>
          <a:custGeom>
            <a:avLst/>
            <a:gdLst>
              <a:gd name="T0" fmla="*/ 2386 w 4771"/>
              <a:gd name="T1" fmla="*/ 63 h 6921"/>
              <a:gd name="T2" fmla="*/ 2386 w 4771"/>
              <a:gd name="T3" fmla="*/ 63 h 6921"/>
              <a:gd name="T4" fmla="*/ 4707 w 4771"/>
              <a:gd name="T5" fmla="*/ 2393 h 6921"/>
              <a:gd name="T6" fmla="*/ 2529 w 4771"/>
              <a:gd name="T7" fmla="*/ 4715 h 6921"/>
              <a:gd name="T8" fmla="*/ 2529 w 4771"/>
              <a:gd name="T9" fmla="*/ 5980 h 6921"/>
              <a:gd name="T10" fmla="*/ 2927 w 4771"/>
              <a:gd name="T11" fmla="*/ 5980 h 6921"/>
              <a:gd name="T12" fmla="*/ 3063 w 4771"/>
              <a:gd name="T13" fmla="*/ 6125 h 6921"/>
              <a:gd name="T14" fmla="*/ 2927 w 4771"/>
              <a:gd name="T15" fmla="*/ 6260 h 6921"/>
              <a:gd name="T16" fmla="*/ 2529 w 4771"/>
              <a:gd name="T17" fmla="*/ 6260 h 6921"/>
              <a:gd name="T18" fmla="*/ 2529 w 4771"/>
              <a:gd name="T19" fmla="*/ 6712 h 6921"/>
              <a:gd name="T20" fmla="*/ 2386 w 4771"/>
              <a:gd name="T21" fmla="*/ 6856 h 6921"/>
              <a:gd name="T22" fmla="*/ 2241 w 4771"/>
              <a:gd name="T23" fmla="*/ 6712 h 6921"/>
              <a:gd name="T24" fmla="*/ 2241 w 4771"/>
              <a:gd name="T25" fmla="*/ 6260 h 6921"/>
              <a:gd name="T26" fmla="*/ 1817 w 4771"/>
              <a:gd name="T27" fmla="*/ 6260 h 6921"/>
              <a:gd name="T28" fmla="*/ 1672 w 4771"/>
              <a:gd name="T29" fmla="*/ 6125 h 6921"/>
              <a:gd name="T30" fmla="*/ 1817 w 4771"/>
              <a:gd name="T31" fmla="*/ 5980 h 6921"/>
              <a:gd name="T32" fmla="*/ 2241 w 4771"/>
              <a:gd name="T33" fmla="*/ 5980 h 6921"/>
              <a:gd name="T34" fmla="*/ 2241 w 4771"/>
              <a:gd name="T35" fmla="*/ 4715 h 6921"/>
              <a:gd name="T36" fmla="*/ 64 w 4771"/>
              <a:gd name="T37" fmla="*/ 2393 h 6921"/>
              <a:gd name="T38" fmla="*/ 2386 w 4771"/>
              <a:gd name="T39" fmla="*/ 63 h 6921"/>
              <a:gd name="T40" fmla="*/ 2386 w 4771"/>
              <a:gd name="T41" fmla="*/ 4435 h 6921"/>
              <a:gd name="T42" fmla="*/ 2386 w 4771"/>
              <a:gd name="T43" fmla="*/ 4435 h 6921"/>
              <a:gd name="T44" fmla="*/ 4427 w 4771"/>
              <a:gd name="T45" fmla="*/ 2393 h 6921"/>
              <a:gd name="T46" fmla="*/ 2386 w 4771"/>
              <a:gd name="T47" fmla="*/ 343 h 6921"/>
              <a:gd name="T48" fmla="*/ 344 w 4771"/>
              <a:gd name="T49" fmla="*/ 2393 h 6921"/>
              <a:gd name="T50" fmla="*/ 2386 w 4771"/>
              <a:gd name="T51" fmla="*/ 4435 h 6921"/>
              <a:gd name="T52" fmla="*/ 2386 w 4771"/>
              <a:gd name="T53" fmla="*/ 0 h 6921"/>
              <a:gd name="T54" fmla="*/ 2386 w 4771"/>
              <a:gd name="T55" fmla="*/ 0 h 6921"/>
              <a:gd name="T56" fmla="*/ 0 w 4771"/>
              <a:gd name="T57" fmla="*/ 2393 h 6921"/>
              <a:gd name="T58" fmla="*/ 2187 w 4771"/>
              <a:gd name="T59" fmla="*/ 4769 h 6921"/>
              <a:gd name="T60" fmla="*/ 2187 w 4771"/>
              <a:gd name="T61" fmla="*/ 5917 h 6921"/>
              <a:gd name="T62" fmla="*/ 1817 w 4771"/>
              <a:gd name="T63" fmla="*/ 5917 h 6921"/>
              <a:gd name="T64" fmla="*/ 1609 w 4771"/>
              <a:gd name="T65" fmla="*/ 6125 h 6921"/>
              <a:gd name="T66" fmla="*/ 1817 w 4771"/>
              <a:gd name="T67" fmla="*/ 6323 h 6921"/>
              <a:gd name="T68" fmla="*/ 2187 w 4771"/>
              <a:gd name="T69" fmla="*/ 6323 h 6921"/>
              <a:gd name="T70" fmla="*/ 2187 w 4771"/>
              <a:gd name="T71" fmla="*/ 6712 h 6921"/>
              <a:gd name="T72" fmla="*/ 2386 w 4771"/>
              <a:gd name="T73" fmla="*/ 6920 h 6921"/>
              <a:gd name="T74" fmla="*/ 2584 w 4771"/>
              <a:gd name="T75" fmla="*/ 6712 h 6921"/>
              <a:gd name="T76" fmla="*/ 2584 w 4771"/>
              <a:gd name="T77" fmla="*/ 6323 h 6921"/>
              <a:gd name="T78" fmla="*/ 2927 w 4771"/>
              <a:gd name="T79" fmla="*/ 6323 h 6921"/>
              <a:gd name="T80" fmla="*/ 3126 w 4771"/>
              <a:gd name="T81" fmla="*/ 6125 h 6921"/>
              <a:gd name="T82" fmla="*/ 2927 w 4771"/>
              <a:gd name="T83" fmla="*/ 5917 h 6921"/>
              <a:gd name="T84" fmla="*/ 2584 w 4771"/>
              <a:gd name="T85" fmla="*/ 5917 h 6921"/>
              <a:gd name="T86" fmla="*/ 2584 w 4771"/>
              <a:gd name="T87" fmla="*/ 4769 h 6921"/>
              <a:gd name="T88" fmla="*/ 4770 w 4771"/>
              <a:gd name="T89" fmla="*/ 2393 h 6921"/>
              <a:gd name="T90" fmla="*/ 2386 w 4771"/>
              <a:gd name="T91" fmla="*/ 0 h 6921"/>
              <a:gd name="T92" fmla="*/ 2386 w 4771"/>
              <a:gd name="T93" fmla="*/ 63 h 6921"/>
              <a:gd name="T94" fmla="*/ 2386 w 4771"/>
              <a:gd name="T95" fmla="*/ 4372 h 6921"/>
              <a:gd name="T96" fmla="*/ 2386 w 4771"/>
              <a:gd name="T97" fmla="*/ 4372 h 6921"/>
              <a:gd name="T98" fmla="*/ 398 w 4771"/>
              <a:gd name="T99" fmla="*/ 2393 h 6921"/>
              <a:gd name="T100" fmla="*/ 2386 w 4771"/>
              <a:gd name="T101" fmla="*/ 406 h 6921"/>
              <a:gd name="T102" fmla="*/ 4373 w 4771"/>
              <a:gd name="T103" fmla="*/ 2393 h 6921"/>
              <a:gd name="T104" fmla="*/ 2386 w 4771"/>
              <a:gd name="T105" fmla="*/ 4372 h 6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71" h="6921">
                <a:moveTo>
                  <a:pt x="2386" y="63"/>
                </a:moveTo>
                <a:lnTo>
                  <a:pt x="2386" y="63"/>
                </a:lnTo>
                <a:cubicBezTo>
                  <a:pt x="3668" y="63"/>
                  <a:pt x="4707" y="1111"/>
                  <a:pt x="4707" y="2393"/>
                </a:cubicBezTo>
                <a:cubicBezTo>
                  <a:pt x="4707" y="3622"/>
                  <a:pt x="3740" y="4634"/>
                  <a:pt x="2529" y="4715"/>
                </a:cubicBezTo>
                <a:cubicBezTo>
                  <a:pt x="2529" y="5980"/>
                  <a:pt x="2529" y="5980"/>
                  <a:pt x="2529" y="5980"/>
                </a:cubicBezTo>
                <a:cubicBezTo>
                  <a:pt x="2927" y="5980"/>
                  <a:pt x="2927" y="5980"/>
                  <a:pt x="2927" y="5980"/>
                </a:cubicBezTo>
                <a:cubicBezTo>
                  <a:pt x="2999" y="5980"/>
                  <a:pt x="3063" y="6043"/>
                  <a:pt x="3063" y="6125"/>
                </a:cubicBezTo>
                <a:cubicBezTo>
                  <a:pt x="3063" y="6197"/>
                  <a:pt x="2999" y="6260"/>
                  <a:pt x="2927" y="6260"/>
                </a:cubicBezTo>
                <a:cubicBezTo>
                  <a:pt x="2529" y="6260"/>
                  <a:pt x="2529" y="6260"/>
                  <a:pt x="2529" y="6260"/>
                </a:cubicBezTo>
                <a:cubicBezTo>
                  <a:pt x="2529" y="6712"/>
                  <a:pt x="2529" y="6712"/>
                  <a:pt x="2529" y="6712"/>
                </a:cubicBezTo>
                <a:cubicBezTo>
                  <a:pt x="2529" y="6793"/>
                  <a:pt x="2466" y="6856"/>
                  <a:pt x="2386" y="6856"/>
                </a:cubicBezTo>
                <a:cubicBezTo>
                  <a:pt x="2305" y="6856"/>
                  <a:pt x="2241" y="6793"/>
                  <a:pt x="2241" y="6712"/>
                </a:cubicBezTo>
                <a:cubicBezTo>
                  <a:pt x="2241" y="6260"/>
                  <a:pt x="2241" y="6260"/>
                  <a:pt x="2241" y="6260"/>
                </a:cubicBezTo>
                <a:cubicBezTo>
                  <a:pt x="1817" y="6260"/>
                  <a:pt x="1817" y="6260"/>
                  <a:pt x="1817" y="6260"/>
                </a:cubicBezTo>
                <a:cubicBezTo>
                  <a:pt x="1735" y="6260"/>
                  <a:pt x="1672" y="6197"/>
                  <a:pt x="1672" y="6125"/>
                </a:cubicBezTo>
                <a:cubicBezTo>
                  <a:pt x="1672" y="6043"/>
                  <a:pt x="1735" y="5980"/>
                  <a:pt x="1817" y="5980"/>
                </a:cubicBezTo>
                <a:cubicBezTo>
                  <a:pt x="2241" y="5980"/>
                  <a:pt x="2241" y="5980"/>
                  <a:pt x="2241" y="5980"/>
                </a:cubicBezTo>
                <a:cubicBezTo>
                  <a:pt x="2241" y="4715"/>
                  <a:pt x="2241" y="4715"/>
                  <a:pt x="2241" y="4715"/>
                </a:cubicBezTo>
                <a:cubicBezTo>
                  <a:pt x="1031" y="4634"/>
                  <a:pt x="64" y="3622"/>
                  <a:pt x="64" y="2393"/>
                </a:cubicBezTo>
                <a:cubicBezTo>
                  <a:pt x="64" y="1111"/>
                  <a:pt x="1103" y="63"/>
                  <a:pt x="2386" y="63"/>
                </a:cubicBezTo>
                <a:lnTo>
                  <a:pt x="2386" y="4435"/>
                </a:lnTo>
                <a:lnTo>
                  <a:pt x="2386" y="4435"/>
                </a:lnTo>
                <a:cubicBezTo>
                  <a:pt x="3514" y="4435"/>
                  <a:pt x="4427" y="3514"/>
                  <a:pt x="4427" y="2393"/>
                </a:cubicBezTo>
                <a:cubicBezTo>
                  <a:pt x="4427" y="1265"/>
                  <a:pt x="3514" y="343"/>
                  <a:pt x="2386" y="343"/>
                </a:cubicBezTo>
                <a:cubicBezTo>
                  <a:pt x="1256" y="343"/>
                  <a:pt x="344" y="1265"/>
                  <a:pt x="344" y="2393"/>
                </a:cubicBezTo>
                <a:cubicBezTo>
                  <a:pt x="344" y="3514"/>
                  <a:pt x="1256" y="4435"/>
                  <a:pt x="2386" y="4435"/>
                </a:cubicBezTo>
                <a:lnTo>
                  <a:pt x="2386" y="0"/>
                </a:lnTo>
                <a:lnTo>
                  <a:pt x="2386" y="0"/>
                </a:lnTo>
                <a:cubicBezTo>
                  <a:pt x="1067" y="0"/>
                  <a:pt x="0" y="1075"/>
                  <a:pt x="0" y="2393"/>
                </a:cubicBezTo>
                <a:cubicBezTo>
                  <a:pt x="0" y="3631"/>
                  <a:pt x="958" y="4661"/>
                  <a:pt x="2187" y="4769"/>
                </a:cubicBezTo>
                <a:cubicBezTo>
                  <a:pt x="2187" y="5917"/>
                  <a:pt x="2187" y="5917"/>
                  <a:pt x="2187" y="5917"/>
                </a:cubicBezTo>
                <a:cubicBezTo>
                  <a:pt x="1817" y="5917"/>
                  <a:pt x="1817" y="5917"/>
                  <a:pt x="1817" y="5917"/>
                </a:cubicBezTo>
                <a:cubicBezTo>
                  <a:pt x="1699" y="5917"/>
                  <a:pt x="1609" y="6007"/>
                  <a:pt x="1609" y="6125"/>
                </a:cubicBezTo>
                <a:cubicBezTo>
                  <a:pt x="1609" y="6233"/>
                  <a:pt x="1699" y="6323"/>
                  <a:pt x="1817" y="6323"/>
                </a:cubicBezTo>
                <a:cubicBezTo>
                  <a:pt x="2187" y="6323"/>
                  <a:pt x="2187" y="6323"/>
                  <a:pt x="2187" y="6323"/>
                </a:cubicBezTo>
                <a:cubicBezTo>
                  <a:pt x="2187" y="6712"/>
                  <a:pt x="2187" y="6712"/>
                  <a:pt x="2187" y="6712"/>
                </a:cubicBezTo>
                <a:cubicBezTo>
                  <a:pt x="2187" y="6829"/>
                  <a:pt x="2277" y="6920"/>
                  <a:pt x="2386" y="6920"/>
                </a:cubicBezTo>
                <a:cubicBezTo>
                  <a:pt x="2493" y="6920"/>
                  <a:pt x="2584" y="6829"/>
                  <a:pt x="2584" y="6712"/>
                </a:cubicBezTo>
                <a:cubicBezTo>
                  <a:pt x="2584" y="6323"/>
                  <a:pt x="2584" y="6323"/>
                  <a:pt x="2584" y="6323"/>
                </a:cubicBezTo>
                <a:cubicBezTo>
                  <a:pt x="2927" y="6323"/>
                  <a:pt x="2927" y="6323"/>
                  <a:pt x="2927" y="6323"/>
                </a:cubicBezTo>
                <a:cubicBezTo>
                  <a:pt x="3035" y="6323"/>
                  <a:pt x="3126" y="6233"/>
                  <a:pt x="3126" y="6125"/>
                </a:cubicBezTo>
                <a:cubicBezTo>
                  <a:pt x="3126" y="6007"/>
                  <a:pt x="3035" y="5917"/>
                  <a:pt x="2927" y="5917"/>
                </a:cubicBezTo>
                <a:cubicBezTo>
                  <a:pt x="2584" y="5917"/>
                  <a:pt x="2584" y="5917"/>
                  <a:pt x="2584" y="5917"/>
                </a:cubicBezTo>
                <a:cubicBezTo>
                  <a:pt x="2584" y="4769"/>
                  <a:pt x="2584" y="4769"/>
                  <a:pt x="2584" y="4769"/>
                </a:cubicBezTo>
                <a:cubicBezTo>
                  <a:pt x="3813" y="4661"/>
                  <a:pt x="4770" y="3631"/>
                  <a:pt x="4770" y="2393"/>
                </a:cubicBezTo>
                <a:cubicBezTo>
                  <a:pt x="4770" y="1075"/>
                  <a:pt x="3704" y="0"/>
                  <a:pt x="2386" y="0"/>
                </a:cubicBezTo>
                <a:lnTo>
                  <a:pt x="2386" y="63"/>
                </a:lnTo>
                <a:close/>
                <a:moveTo>
                  <a:pt x="2386" y="4372"/>
                </a:moveTo>
                <a:lnTo>
                  <a:pt x="2386" y="4372"/>
                </a:lnTo>
                <a:cubicBezTo>
                  <a:pt x="1293" y="4372"/>
                  <a:pt x="398" y="3486"/>
                  <a:pt x="398" y="2393"/>
                </a:cubicBezTo>
                <a:cubicBezTo>
                  <a:pt x="398" y="1292"/>
                  <a:pt x="1293" y="406"/>
                  <a:pt x="2386" y="406"/>
                </a:cubicBezTo>
                <a:cubicBezTo>
                  <a:pt x="3478" y="406"/>
                  <a:pt x="4373" y="1292"/>
                  <a:pt x="4373" y="2393"/>
                </a:cubicBezTo>
                <a:cubicBezTo>
                  <a:pt x="4373" y="3486"/>
                  <a:pt x="3478" y="4372"/>
                  <a:pt x="2386" y="43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48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4874CD-0BD0-544B-BB44-7B2BD79FFB00}"/>
              </a:ext>
            </a:extLst>
          </p:cNvPr>
          <p:cNvGrpSpPr/>
          <p:nvPr/>
        </p:nvGrpSpPr>
        <p:grpSpPr>
          <a:xfrm>
            <a:off x="2668308" y="503604"/>
            <a:ext cx="19041035" cy="2561450"/>
            <a:chOff x="2668308" y="861425"/>
            <a:chExt cx="19041035" cy="256145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2EA85EF1-8319-254C-94D4-FC018FDAF858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8B74A41-3A9D-0042-933D-59A6A9AAAA7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8" name="Freeform 268">
            <a:extLst>
              <a:ext uri="{FF2B5EF4-FFF2-40B4-BE49-F238E27FC236}">
                <a16:creationId xmlns:a16="http://schemas.microsoft.com/office/drawing/2014/main" id="{156C15FB-4829-0446-8830-71A059B1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697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69">
            <a:extLst>
              <a:ext uri="{FF2B5EF4-FFF2-40B4-BE49-F238E27FC236}">
                <a16:creationId xmlns:a16="http://schemas.microsoft.com/office/drawing/2014/main" id="{53FD96C6-DA38-8D45-A4FD-315A982E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293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70">
            <a:extLst>
              <a:ext uri="{FF2B5EF4-FFF2-40B4-BE49-F238E27FC236}">
                <a16:creationId xmlns:a16="http://schemas.microsoft.com/office/drawing/2014/main" id="{01037F04-D188-0E44-8DFA-AF86EA2D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905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271">
            <a:extLst>
              <a:ext uri="{FF2B5EF4-FFF2-40B4-BE49-F238E27FC236}">
                <a16:creationId xmlns:a16="http://schemas.microsoft.com/office/drawing/2014/main" id="{7C52D58C-4721-3F46-9738-FCD940E9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6399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98">
            <a:extLst>
              <a:ext uri="{FF2B5EF4-FFF2-40B4-BE49-F238E27FC236}">
                <a16:creationId xmlns:a16="http://schemas.microsoft.com/office/drawing/2014/main" id="{A5E23B38-60CA-6B4D-90AE-9574EE2A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589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99">
            <a:extLst>
              <a:ext uri="{FF2B5EF4-FFF2-40B4-BE49-F238E27FC236}">
                <a16:creationId xmlns:a16="http://schemas.microsoft.com/office/drawing/2014/main" id="{9A65F58D-7BF8-B146-9F73-55F71EC6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4834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00">
            <a:extLst>
              <a:ext uri="{FF2B5EF4-FFF2-40B4-BE49-F238E27FC236}">
                <a16:creationId xmlns:a16="http://schemas.microsoft.com/office/drawing/2014/main" id="{62D69418-00D2-6F42-930F-93F1E75A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623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01">
            <a:extLst>
              <a:ext uri="{FF2B5EF4-FFF2-40B4-BE49-F238E27FC236}">
                <a16:creationId xmlns:a16="http://schemas.microsoft.com/office/drawing/2014/main" id="{2770EED3-8BAE-9044-AF2E-3DA4CB59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044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02">
            <a:extLst>
              <a:ext uri="{FF2B5EF4-FFF2-40B4-BE49-F238E27FC236}">
                <a16:creationId xmlns:a16="http://schemas.microsoft.com/office/drawing/2014/main" id="{39CA3F07-91B2-2A4A-90F2-92E04B3D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274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03">
            <a:extLst>
              <a:ext uri="{FF2B5EF4-FFF2-40B4-BE49-F238E27FC236}">
                <a16:creationId xmlns:a16="http://schemas.microsoft.com/office/drawing/2014/main" id="{AA364B88-FA39-2945-92B2-C5454DFC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70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04">
            <a:extLst>
              <a:ext uri="{FF2B5EF4-FFF2-40B4-BE49-F238E27FC236}">
                <a16:creationId xmlns:a16="http://schemas.microsoft.com/office/drawing/2014/main" id="{65BD53E3-2EA8-2646-A51C-0A0D4772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10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05">
            <a:extLst>
              <a:ext uri="{FF2B5EF4-FFF2-40B4-BE49-F238E27FC236}">
                <a16:creationId xmlns:a16="http://schemas.microsoft.com/office/drawing/2014/main" id="{F64A9D74-C130-C748-A8CD-7232D415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06">
            <a:extLst>
              <a:ext uri="{FF2B5EF4-FFF2-40B4-BE49-F238E27FC236}">
                <a16:creationId xmlns:a16="http://schemas.microsoft.com/office/drawing/2014/main" id="{76259E66-EDE0-0E4F-A8CA-64A543EF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07">
            <a:extLst>
              <a:ext uri="{FF2B5EF4-FFF2-40B4-BE49-F238E27FC236}">
                <a16:creationId xmlns:a16="http://schemas.microsoft.com/office/drawing/2014/main" id="{87942CEA-4BD5-EE41-B6FB-129565F0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517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08">
            <a:extLst>
              <a:ext uri="{FF2B5EF4-FFF2-40B4-BE49-F238E27FC236}">
                <a16:creationId xmlns:a16="http://schemas.microsoft.com/office/drawing/2014/main" id="{D7A47223-83E1-0042-9589-99D747F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704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09">
            <a:extLst>
              <a:ext uri="{FF2B5EF4-FFF2-40B4-BE49-F238E27FC236}">
                <a16:creationId xmlns:a16="http://schemas.microsoft.com/office/drawing/2014/main" id="{EB201A9A-333A-3D48-88F1-15377622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0240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10">
            <a:extLst>
              <a:ext uri="{FF2B5EF4-FFF2-40B4-BE49-F238E27FC236}">
                <a16:creationId xmlns:a16="http://schemas.microsoft.com/office/drawing/2014/main" id="{FA751196-3E8F-2247-BE7D-E4E977D8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27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11">
            <a:extLst>
              <a:ext uri="{FF2B5EF4-FFF2-40B4-BE49-F238E27FC236}">
                <a16:creationId xmlns:a16="http://schemas.microsoft.com/office/drawing/2014/main" id="{00FD4E1D-A68B-E242-B13A-A82A8DAA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886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2D0F136B-93B3-5F4E-8BEC-6805D26E83A0}"/>
              </a:ext>
            </a:extLst>
          </p:cNvPr>
          <p:cNvGrpSpPr/>
          <p:nvPr/>
        </p:nvGrpSpPr>
        <p:grpSpPr>
          <a:xfrm>
            <a:off x="18010772" y="5540109"/>
            <a:ext cx="4444647" cy="2311293"/>
            <a:chOff x="4247967" y="10684987"/>
            <a:chExt cx="4236804" cy="2311293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A47678A4-7849-1441-9D16-785737628EA5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3E116198-C53F-4A41-9C19-59BA79713F82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54D258FE-1DC0-5C42-9A4A-A1BA5C1FFF02}"/>
              </a:ext>
            </a:extLst>
          </p:cNvPr>
          <p:cNvGrpSpPr/>
          <p:nvPr/>
        </p:nvGrpSpPr>
        <p:grpSpPr>
          <a:xfrm>
            <a:off x="1922231" y="5495623"/>
            <a:ext cx="4910656" cy="1854891"/>
            <a:chOff x="4263265" y="1925997"/>
            <a:chExt cx="4236804" cy="1854891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55B7C13F-C535-CB4C-A044-F2FBC4FBF09F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DF971D47-EAFB-404C-A437-170CC5FBCA1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74A8FDC6-7736-B844-9B85-A1F2F21FCD7B}"/>
              </a:ext>
            </a:extLst>
          </p:cNvPr>
          <p:cNvGrpSpPr/>
          <p:nvPr/>
        </p:nvGrpSpPr>
        <p:grpSpPr>
          <a:xfrm>
            <a:off x="17997795" y="10381524"/>
            <a:ext cx="4444647" cy="2311293"/>
            <a:chOff x="4247967" y="10684987"/>
            <a:chExt cx="4236804" cy="2311293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B2B82ABD-3F1E-4D41-BFE8-5EA3B5D75D4F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AC39CD1D-C62D-0944-94E9-502A85D98902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39771FDB-621A-1C40-882F-7C7BA3627830}"/>
              </a:ext>
            </a:extLst>
          </p:cNvPr>
          <p:cNvGrpSpPr/>
          <p:nvPr/>
        </p:nvGrpSpPr>
        <p:grpSpPr>
          <a:xfrm>
            <a:off x="1934466" y="10299306"/>
            <a:ext cx="4910656" cy="1854891"/>
            <a:chOff x="4263265" y="1925997"/>
            <a:chExt cx="4236804" cy="1854891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216EC33F-36A8-654D-B57D-C99E8D1B562C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FD66A3CA-2567-7941-A7A9-81EE176B207A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5" name="Freeform 1">
            <a:extLst>
              <a:ext uri="{FF2B5EF4-FFF2-40B4-BE49-F238E27FC236}">
                <a16:creationId xmlns:a16="http://schemas.microsoft.com/office/drawing/2014/main" id="{CCA833EF-548D-8544-9B15-D14A160F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102" y="9013152"/>
            <a:ext cx="1531518" cy="1812228"/>
          </a:xfrm>
          <a:custGeom>
            <a:avLst/>
            <a:gdLst>
              <a:gd name="T0" fmla="*/ 587 w 1637"/>
              <a:gd name="T1" fmla="*/ 0 h 1936"/>
              <a:gd name="T2" fmla="*/ 587 w 1637"/>
              <a:gd name="T3" fmla="*/ 0 h 1936"/>
              <a:gd name="T4" fmla="*/ 0 w 1637"/>
              <a:gd name="T5" fmla="*/ 190 h 1936"/>
              <a:gd name="T6" fmla="*/ 1274 w 1637"/>
              <a:gd name="T7" fmla="*/ 1935 h 1936"/>
              <a:gd name="T8" fmla="*/ 1636 w 1637"/>
              <a:gd name="T9" fmla="*/ 1438 h 1936"/>
              <a:gd name="T10" fmla="*/ 587 w 1637"/>
              <a:gd name="T11" fmla="*/ 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936">
                <a:moveTo>
                  <a:pt x="587" y="0"/>
                </a:moveTo>
                <a:lnTo>
                  <a:pt x="587" y="0"/>
                </a:lnTo>
                <a:cubicBezTo>
                  <a:pt x="0" y="190"/>
                  <a:pt x="0" y="190"/>
                  <a:pt x="0" y="190"/>
                </a:cubicBezTo>
                <a:cubicBezTo>
                  <a:pt x="235" y="904"/>
                  <a:pt x="687" y="1510"/>
                  <a:pt x="1274" y="1935"/>
                </a:cubicBezTo>
                <a:cubicBezTo>
                  <a:pt x="1636" y="1438"/>
                  <a:pt x="1636" y="1438"/>
                  <a:pt x="1636" y="1438"/>
                </a:cubicBezTo>
                <a:cubicBezTo>
                  <a:pt x="1148" y="1085"/>
                  <a:pt x="777" y="588"/>
                  <a:pt x="58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">
            <a:extLst>
              <a:ext uri="{FF2B5EF4-FFF2-40B4-BE49-F238E27FC236}">
                <a16:creationId xmlns:a16="http://schemas.microsoft.com/office/drawing/2014/main" id="{FA8CB010-CEDF-9647-A2D8-9C7BC97F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117" y="10358908"/>
            <a:ext cx="1915431" cy="1093941"/>
          </a:xfrm>
          <a:custGeom>
            <a:avLst/>
            <a:gdLst>
              <a:gd name="T0" fmla="*/ 362 w 2044"/>
              <a:gd name="T1" fmla="*/ 0 h 1167"/>
              <a:gd name="T2" fmla="*/ 362 w 2044"/>
              <a:gd name="T3" fmla="*/ 0 h 1167"/>
              <a:gd name="T4" fmla="*/ 0 w 2044"/>
              <a:gd name="T5" fmla="*/ 497 h 1167"/>
              <a:gd name="T6" fmla="*/ 2043 w 2044"/>
              <a:gd name="T7" fmla="*/ 1166 h 1167"/>
              <a:gd name="T8" fmla="*/ 2043 w 2044"/>
              <a:gd name="T9" fmla="*/ 551 h 1167"/>
              <a:gd name="T10" fmla="*/ 362 w 2044"/>
              <a:gd name="T11" fmla="*/ 0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4" h="1167">
                <a:moveTo>
                  <a:pt x="362" y="0"/>
                </a:moveTo>
                <a:lnTo>
                  <a:pt x="362" y="0"/>
                </a:lnTo>
                <a:cubicBezTo>
                  <a:pt x="0" y="497"/>
                  <a:pt x="0" y="497"/>
                  <a:pt x="0" y="497"/>
                </a:cubicBezTo>
                <a:cubicBezTo>
                  <a:pt x="570" y="913"/>
                  <a:pt x="1284" y="1166"/>
                  <a:pt x="2043" y="1166"/>
                </a:cubicBezTo>
                <a:cubicBezTo>
                  <a:pt x="2043" y="551"/>
                  <a:pt x="2043" y="551"/>
                  <a:pt x="2043" y="551"/>
                </a:cubicBezTo>
                <a:cubicBezTo>
                  <a:pt x="1420" y="551"/>
                  <a:pt x="832" y="343"/>
                  <a:pt x="36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">
            <a:extLst>
              <a:ext uri="{FF2B5EF4-FFF2-40B4-BE49-F238E27FC236}">
                <a16:creationId xmlns:a16="http://schemas.microsoft.com/office/drawing/2014/main" id="{14AAF68E-CFF7-B746-BB86-E8DE494A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548" y="10358908"/>
            <a:ext cx="1919561" cy="1093941"/>
          </a:xfrm>
          <a:custGeom>
            <a:avLst/>
            <a:gdLst>
              <a:gd name="T0" fmla="*/ 0 w 2052"/>
              <a:gd name="T1" fmla="*/ 551 h 1167"/>
              <a:gd name="T2" fmla="*/ 0 w 2052"/>
              <a:gd name="T3" fmla="*/ 551 h 1167"/>
              <a:gd name="T4" fmla="*/ 0 w 2052"/>
              <a:gd name="T5" fmla="*/ 1166 h 1167"/>
              <a:gd name="T6" fmla="*/ 2051 w 2052"/>
              <a:gd name="T7" fmla="*/ 497 h 1167"/>
              <a:gd name="T8" fmla="*/ 1690 w 2052"/>
              <a:gd name="T9" fmla="*/ 0 h 1167"/>
              <a:gd name="T10" fmla="*/ 0 w 2052"/>
              <a:gd name="T11" fmla="*/ 551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1167">
                <a:moveTo>
                  <a:pt x="0" y="551"/>
                </a:moveTo>
                <a:lnTo>
                  <a:pt x="0" y="551"/>
                </a:lnTo>
                <a:cubicBezTo>
                  <a:pt x="0" y="1166"/>
                  <a:pt x="0" y="1166"/>
                  <a:pt x="0" y="1166"/>
                </a:cubicBezTo>
                <a:cubicBezTo>
                  <a:pt x="768" y="1166"/>
                  <a:pt x="1473" y="913"/>
                  <a:pt x="2051" y="497"/>
                </a:cubicBezTo>
                <a:cubicBezTo>
                  <a:pt x="1690" y="0"/>
                  <a:pt x="1690" y="0"/>
                  <a:pt x="1690" y="0"/>
                </a:cubicBezTo>
                <a:cubicBezTo>
                  <a:pt x="1211" y="343"/>
                  <a:pt x="632" y="551"/>
                  <a:pt x="0" y="5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4">
            <a:extLst>
              <a:ext uri="{FF2B5EF4-FFF2-40B4-BE49-F238E27FC236}">
                <a16:creationId xmlns:a16="http://schemas.microsoft.com/office/drawing/2014/main" id="{010557BF-9CDD-3741-AE13-8C3B26C1A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491" y="7180283"/>
            <a:ext cx="701774" cy="2014505"/>
          </a:xfrm>
          <a:custGeom>
            <a:avLst/>
            <a:gdLst>
              <a:gd name="T0" fmla="*/ 615 w 751"/>
              <a:gd name="T1" fmla="*/ 1075 h 2152"/>
              <a:gd name="T2" fmla="*/ 615 w 751"/>
              <a:gd name="T3" fmla="*/ 1075 h 2152"/>
              <a:gd name="T4" fmla="*/ 750 w 751"/>
              <a:gd name="T5" fmla="*/ 190 h 2152"/>
              <a:gd name="T6" fmla="*/ 163 w 751"/>
              <a:gd name="T7" fmla="*/ 0 h 2152"/>
              <a:gd name="T8" fmla="*/ 0 w 751"/>
              <a:gd name="T9" fmla="*/ 1075 h 2152"/>
              <a:gd name="T10" fmla="*/ 163 w 751"/>
              <a:gd name="T11" fmla="*/ 2151 h 2152"/>
              <a:gd name="T12" fmla="*/ 750 w 751"/>
              <a:gd name="T13" fmla="*/ 1961 h 2152"/>
              <a:gd name="T14" fmla="*/ 615 w 751"/>
              <a:gd name="T15" fmla="*/ 1075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2152">
                <a:moveTo>
                  <a:pt x="615" y="1075"/>
                </a:moveTo>
                <a:lnTo>
                  <a:pt x="615" y="1075"/>
                </a:lnTo>
                <a:cubicBezTo>
                  <a:pt x="615" y="768"/>
                  <a:pt x="660" y="470"/>
                  <a:pt x="750" y="190"/>
                </a:cubicBezTo>
                <a:cubicBezTo>
                  <a:pt x="163" y="0"/>
                  <a:pt x="163" y="0"/>
                  <a:pt x="163" y="0"/>
                </a:cubicBezTo>
                <a:cubicBezTo>
                  <a:pt x="54" y="343"/>
                  <a:pt x="0" y="705"/>
                  <a:pt x="0" y="1075"/>
                </a:cubicBezTo>
                <a:cubicBezTo>
                  <a:pt x="0" y="1455"/>
                  <a:pt x="54" y="1817"/>
                  <a:pt x="163" y="2151"/>
                </a:cubicBezTo>
                <a:cubicBezTo>
                  <a:pt x="750" y="1961"/>
                  <a:pt x="750" y="1961"/>
                  <a:pt x="750" y="1961"/>
                </a:cubicBezTo>
                <a:cubicBezTo>
                  <a:pt x="660" y="1681"/>
                  <a:pt x="615" y="1383"/>
                  <a:pt x="615" y="10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5">
            <a:extLst>
              <a:ext uri="{FF2B5EF4-FFF2-40B4-BE49-F238E27FC236}">
                <a16:creationId xmlns:a16="http://schemas.microsoft.com/office/drawing/2014/main" id="{85D05EBB-36D4-B04F-A0EF-B2A0DB0D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102" y="5545561"/>
            <a:ext cx="1531518" cy="1812228"/>
          </a:xfrm>
          <a:custGeom>
            <a:avLst/>
            <a:gdLst>
              <a:gd name="T0" fmla="*/ 1636 w 1637"/>
              <a:gd name="T1" fmla="*/ 506 h 1935"/>
              <a:gd name="T2" fmla="*/ 1636 w 1637"/>
              <a:gd name="T3" fmla="*/ 506 h 1935"/>
              <a:gd name="T4" fmla="*/ 1274 w 1637"/>
              <a:gd name="T5" fmla="*/ 0 h 1935"/>
              <a:gd name="T6" fmla="*/ 0 w 1637"/>
              <a:gd name="T7" fmla="*/ 1744 h 1935"/>
              <a:gd name="T8" fmla="*/ 587 w 1637"/>
              <a:gd name="T9" fmla="*/ 1934 h 1935"/>
              <a:gd name="T10" fmla="*/ 1636 w 1637"/>
              <a:gd name="T11" fmla="*/ 506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935">
                <a:moveTo>
                  <a:pt x="1636" y="506"/>
                </a:moveTo>
                <a:lnTo>
                  <a:pt x="1636" y="506"/>
                </a:lnTo>
                <a:cubicBezTo>
                  <a:pt x="1274" y="0"/>
                  <a:pt x="1274" y="0"/>
                  <a:pt x="1274" y="0"/>
                </a:cubicBezTo>
                <a:cubicBezTo>
                  <a:pt x="687" y="434"/>
                  <a:pt x="235" y="1040"/>
                  <a:pt x="0" y="1744"/>
                </a:cubicBezTo>
                <a:cubicBezTo>
                  <a:pt x="587" y="1934"/>
                  <a:pt x="587" y="1934"/>
                  <a:pt x="587" y="1934"/>
                </a:cubicBezTo>
                <a:cubicBezTo>
                  <a:pt x="777" y="1355"/>
                  <a:pt x="1148" y="850"/>
                  <a:pt x="1636" y="5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77C51F4D-2EDD-CB44-BC40-DE960C52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834" y="7180283"/>
            <a:ext cx="714157" cy="2014505"/>
          </a:xfrm>
          <a:custGeom>
            <a:avLst/>
            <a:gdLst>
              <a:gd name="T0" fmla="*/ 588 w 761"/>
              <a:gd name="T1" fmla="*/ 0 h 2152"/>
              <a:gd name="T2" fmla="*/ 588 w 761"/>
              <a:gd name="T3" fmla="*/ 0 h 2152"/>
              <a:gd name="T4" fmla="*/ 0 w 761"/>
              <a:gd name="T5" fmla="*/ 190 h 2152"/>
              <a:gd name="T6" fmla="*/ 145 w 761"/>
              <a:gd name="T7" fmla="*/ 1075 h 2152"/>
              <a:gd name="T8" fmla="*/ 0 w 761"/>
              <a:gd name="T9" fmla="*/ 1961 h 2152"/>
              <a:gd name="T10" fmla="*/ 588 w 761"/>
              <a:gd name="T11" fmla="*/ 2151 h 2152"/>
              <a:gd name="T12" fmla="*/ 760 w 761"/>
              <a:gd name="T13" fmla="*/ 1075 h 2152"/>
              <a:gd name="T14" fmla="*/ 588 w 761"/>
              <a:gd name="T15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1" h="2152">
                <a:moveTo>
                  <a:pt x="588" y="0"/>
                </a:moveTo>
                <a:lnTo>
                  <a:pt x="588" y="0"/>
                </a:lnTo>
                <a:cubicBezTo>
                  <a:pt x="0" y="190"/>
                  <a:pt x="0" y="190"/>
                  <a:pt x="0" y="190"/>
                </a:cubicBezTo>
                <a:cubicBezTo>
                  <a:pt x="91" y="470"/>
                  <a:pt x="145" y="768"/>
                  <a:pt x="145" y="1075"/>
                </a:cubicBezTo>
                <a:cubicBezTo>
                  <a:pt x="145" y="1383"/>
                  <a:pt x="91" y="1681"/>
                  <a:pt x="0" y="1961"/>
                </a:cubicBezTo>
                <a:cubicBezTo>
                  <a:pt x="588" y="2151"/>
                  <a:pt x="588" y="2151"/>
                  <a:pt x="588" y="2151"/>
                </a:cubicBezTo>
                <a:cubicBezTo>
                  <a:pt x="697" y="1817"/>
                  <a:pt x="760" y="1455"/>
                  <a:pt x="760" y="1075"/>
                </a:cubicBezTo>
                <a:cubicBezTo>
                  <a:pt x="760" y="705"/>
                  <a:pt x="697" y="343"/>
                  <a:pt x="5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0F1DD924-B2A9-6349-B2E7-278AD4DA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548" y="4926348"/>
            <a:ext cx="1919561" cy="1093941"/>
          </a:xfrm>
          <a:custGeom>
            <a:avLst/>
            <a:gdLst>
              <a:gd name="T0" fmla="*/ 1690 w 2052"/>
              <a:gd name="T1" fmla="*/ 1166 h 1167"/>
              <a:gd name="T2" fmla="*/ 1690 w 2052"/>
              <a:gd name="T3" fmla="*/ 1166 h 1167"/>
              <a:gd name="T4" fmla="*/ 2051 w 2052"/>
              <a:gd name="T5" fmla="*/ 660 h 1167"/>
              <a:gd name="T6" fmla="*/ 0 w 2052"/>
              <a:gd name="T7" fmla="*/ 0 h 1167"/>
              <a:gd name="T8" fmla="*/ 0 w 2052"/>
              <a:gd name="T9" fmla="*/ 615 h 1167"/>
              <a:gd name="T10" fmla="*/ 1690 w 2052"/>
              <a:gd name="T11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1167">
                <a:moveTo>
                  <a:pt x="1690" y="1166"/>
                </a:moveTo>
                <a:lnTo>
                  <a:pt x="1690" y="1166"/>
                </a:lnTo>
                <a:cubicBezTo>
                  <a:pt x="2051" y="660"/>
                  <a:pt x="2051" y="660"/>
                  <a:pt x="2051" y="660"/>
                </a:cubicBezTo>
                <a:cubicBezTo>
                  <a:pt x="1473" y="244"/>
                  <a:pt x="768" y="0"/>
                  <a:pt x="0" y="0"/>
                </a:cubicBezTo>
                <a:cubicBezTo>
                  <a:pt x="0" y="615"/>
                  <a:pt x="0" y="615"/>
                  <a:pt x="0" y="615"/>
                </a:cubicBezTo>
                <a:cubicBezTo>
                  <a:pt x="632" y="615"/>
                  <a:pt x="1211" y="814"/>
                  <a:pt x="1690" y="11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349904C2-1C80-C14A-8300-BCC1ADDF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606" y="9013152"/>
            <a:ext cx="1523262" cy="1812228"/>
          </a:xfrm>
          <a:custGeom>
            <a:avLst/>
            <a:gdLst>
              <a:gd name="T0" fmla="*/ 0 w 1628"/>
              <a:gd name="T1" fmla="*/ 1438 h 1936"/>
              <a:gd name="T2" fmla="*/ 0 w 1628"/>
              <a:gd name="T3" fmla="*/ 1438 h 1936"/>
              <a:gd name="T4" fmla="*/ 361 w 1628"/>
              <a:gd name="T5" fmla="*/ 1935 h 1936"/>
              <a:gd name="T6" fmla="*/ 1627 w 1628"/>
              <a:gd name="T7" fmla="*/ 190 h 1936"/>
              <a:gd name="T8" fmla="*/ 1039 w 1628"/>
              <a:gd name="T9" fmla="*/ 0 h 1936"/>
              <a:gd name="T10" fmla="*/ 0 w 1628"/>
              <a:gd name="T11" fmla="*/ 1438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" h="1936">
                <a:moveTo>
                  <a:pt x="0" y="1438"/>
                </a:moveTo>
                <a:lnTo>
                  <a:pt x="0" y="1438"/>
                </a:lnTo>
                <a:cubicBezTo>
                  <a:pt x="361" y="1935"/>
                  <a:pt x="361" y="1935"/>
                  <a:pt x="361" y="1935"/>
                </a:cubicBezTo>
                <a:cubicBezTo>
                  <a:pt x="949" y="1510"/>
                  <a:pt x="1401" y="904"/>
                  <a:pt x="1627" y="19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850" y="588"/>
                  <a:pt x="479" y="1085"/>
                  <a:pt x="0" y="14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58C66226-AAD4-4542-9C7F-BB5CE51B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117" y="4926348"/>
            <a:ext cx="1915431" cy="1093941"/>
          </a:xfrm>
          <a:custGeom>
            <a:avLst/>
            <a:gdLst>
              <a:gd name="T0" fmla="*/ 2043 w 2044"/>
              <a:gd name="T1" fmla="*/ 615 h 1167"/>
              <a:gd name="T2" fmla="*/ 2043 w 2044"/>
              <a:gd name="T3" fmla="*/ 615 h 1167"/>
              <a:gd name="T4" fmla="*/ 2043 w 2044"/>
              <a:gd name="T5" fmla="*/ 0 h 1167"/>
              <a:gd name="T6" fmla="*/ 0 w 2044"/>
              <a:gd name="T7" fmla="*/ 660 h 1167"/>
              <a:gd name="T8" fmla="*/ 362 w 2044"/>
              <a:gd name="T9" fmla="*/ 1166 h 1167"/>
              <a:gd name="T10" fmla="*/ 2043 w 2044"/>
              <a:gd name="T11" fmla="*/ 61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4" h="1167">
                <a:moveTo>
                  <a:pt x="2043" y="615"/>
                </a:moveTo>
                <a:lnTo>
                  <a:pt x="2043" y="615"/>
                </a:lnTo>
                <a:cubicBezTo>
                  <a:pt x="2043" y="0"/>
                  <a:pt x="2043" y="0"/>
                  <a:pt x="2043" y="0"/>
                </a:cubicBezTo>
                <a:cubicBezTo>
                  <a:pt x="1284" y="0"/>
                  <a:pt x="570" y="244"/>
                  <a:pt x="0" y="660"/>
                </a:cubicBezTo>
                <a:cubicBezTo>
                  <a:pt x="362" y="1166"/>
                  <a:pt x="362" y="1166"/>
                  <a:pt x="362" y="1166"/>
                </a:cubicBezTo>
                <a:cubicBezTo>
                  <a:pt x="832" y="814"/>
                  <a:pt x="1420" y="615"/>
                  <a:pt x="2043" y="6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F3CCD9EB-E57C-C14C-9B3F-6BD355DCB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606" y="5545561"/>
            <a:ext cx="1523262" cy="1812228"/>
          </a:xfrm>
          <a:custGeom>
            <a:avLst/>
            <a:gdLst>
              <a:gd name="T0" fmla="*/ 1039 w 1628"/>
              <a:gd name="T1" fmla="*/ 1934 h 1935"/>
              <a:gd name="T2" fmla="*/ 1039 w 1628"/>
              <a:gd name="T3" fmla="*/ 1934 h 1935"/>
              <a:gd name="T4" fmla="*/ 1627 w 1628"/>
              <a:gd name="T5" fmla="*/ 1744 h 1935"/>
              <a:gd name="T6" fmla="*/ 361 w 1628"/>
              <a:gd name="T7" fmla="*/ 0 h 1935"/>
              <a:gd name="T8" fmla="*/ 0 w 1628"/>
              <a:gd name="T9" fmla="*/ 506 h 1935"/>
              <a:gd name="T10" fmla="*/ 1039 w 1628"/>
              <a:gd name="T11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" h="1935">
                <a:moveTo>
                  <a:pt x="1039" y="1934"/>
                </a:moveTo>
                <a:lnTo>
                  <a:pt x="1039" y="1934"/>
                </a:lnTo>
                <a:cubicBezTo>
                  <a:pt x="1627" y="1744"/>
                  <a:pt x="1627" y="1744"/>
                  <a:pt x="1627" y="1744"/>
                </a:cubicBezTo>
                <a:cubicBezTo>
                  <a:pt x="1401" y="1040"/>
                  <a:pt x="949" y="434"/>
                  <a:pt x="361" y="0"/>
                </a:cubicBezTo>
                <a:cubicBezTo>
                  <a:pt x="0" y="506"/>
                  <a:pt x="0" y="506"/>
                  <a:pt x="0" y="506"/>
                </a:cubicBezTo>
                <a:cubicBezTo>
                  <a:pt x="479" y="850"/>
                  <a:pt x="850" y="1355"/>
                  <a:pt x="1039" y="1934"/>
                </a:cubicBezTo>
              </a:path>
            </a:pathLst>
          </a:custGeom>
          <a:solidFill>
            <a:srgbClr val="F3D2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27">
            <a:extLst>
              <a:ext uri="{FF2B5EF4-FFF2-40B4-BE49-F238E27FC236}">
                <a16:creationId xmlns:a16="http://schemas.microsoft.com/office/drawing/2014/main" id="{AD64AB77-95D1-6E47-9772-A388A4B4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922" y="4771458"/>
            <a:ext cx="5197257" cy="5610066"/>
          </a:xfrm>
          <a:custGeom>
            <a:avLst/>
            <a:gdLst>
              <a:gd name="T0" fmla="*/ 2657 w 5550"/>
              <a:gd name="T1" fmla="*/ 5993 h 5994"/>
              <a:gd name="T2" fmla="*/ 768 w 5550"/>
              <a:gd name="T3" fmla="*/ 2241 h 5994"/>
              <a:gd name="T4" fmla="*/ 2657 w 5550"/>
              <a:gd name="T5" fmla="*/ 1293 h 5994"/>
              <a:gd name="T6" fmla="*/ 4871 w 5550"/>
              <a:gd name="T7" fmla="*/ 362 h 5994"/>
              <a:gd name="T8" fmla="*/ 4546 w 5550"/>
              <a:gd name="T9" fmla="*/ 380 h 5994"/>
              <a:gd name="T10" fmla="*/ 4419 w 5550"/>
              <a:gd name="T11" fmla="*/ 91 h 5994"/>
              <a:gd name="T12" fmla="*/ 5215 w 5550"/>
              <a:gd name="T13" fmla="*/ 0 h 5994"/>
              <a:gd name="T14" fmla="*/ 5233 w 5550"/>
              <a:gd name="T15" fmla="*/ 0 h 5994"/>
              <a:gd name="T16" fmla="*/ 5251 w 5550"/>
              <a:gd name="T17" fmla="*/ 0 h 5994"/>
              <a:gd name="T18" fmla="*/ 5269 w 5550"/>
              <a:gd name="T19" fmla="*/ 10 h 5994"/>
              <a:gd name="T20" fmla="*/ 5287 w 5550"/>
              <a:gd name="T21" fmla="*/ 10 h 5994"/>
              <a:gd name="T22" fmla="*/ 5296 w 5550"/>
              <a:gd name="T23" fmla="*/ 19 h 5994"/>
              <a:gd name="T24" fmla="*/ 5323 w 5550"/>
              <a:gd name="T25" fmla="*/ 37 h 5994"/>
              <a:gd name="T26" fmla="*/ 5341 w 5550"/>
              <a:gd name="T27" fmla="*/ 46 h 5994"/>
              <a:gd name="T28" fmla="*/ 5350 w 5550"/>
              <a:gd name="T29" fmla="*/ 64 h 5994"/>
              <a:gd name="T30" fmla="*/ 5359 w 5550"/>
              <a:gd name="T31" fmla="*/ 73 h 5994"/>
              <a:gd name="T32" fmla="*/ 5368 w 5550"/>
              <a:gd name="T33" fmla="*/ 82 h 5994"/>
              <a:gd name="T34" fmla="*/ 5368 w 5550"/>
              <a:gd name="T35" fmla="*/ 91 h 5994"/>
              <a:gd name="T36" fmla="*/ 5377 w 5550"/>
              <a:gd name="T37" fmla="*/ 109 h 5994"/>
              <a:gd name="T38" fmla="*/ 5387 w 5550"/>
              <a:gd name="T39" fmla="*/ 118 h 5994"/>
              <a:gd name="T40" fmla="*/ 5531 w 5550"/>
              <a:gd name="T41" fmla="*/ 814 h 5994"/>
              <a:gd name="T42" fmla="*/ 5368 w 5550"/>
              <a:gd name="T43" fmla="*/ 1022 h 5994"/>
              <a:gd name="T44" fmla="*/ 5196 w 5550"/>
              <a:gd name="T45" fmla="*/ 886 h 5994"/>
              <a:gd name="T46" fmla="*/ 4184 w 5550"/>
              <a:gd name="T47" fmla="*/ 1854 h 5994"/>
              <a:gd name="T48" fmla="*/ 4546 w 5550"/>
              <a:gd name="T49" fmla="*/ 5035 h 5994"/>
              <a:gd name="T50" fmla="*/ 2783 w 5550"/>
              <a:gd name="T51" fmla="*/ 5984 h 5994"/>
              <a:gd name="T52" fmla="*/ 2657 w 5550"/>
              <a:gd name="T53" fmla="*/ 1637 h 5994"/>
              <a:gd name="T54" fmla="*/ 2558 w 5550"/>
              <a:gd name="T55" fmla="*/ 1637 h 5994"/>
              <a:gd name="T56" fmla="*/ 1464 w 5550"/>
              <a:gd name="T57" fmla="*/ 5252 h 5994"/>
              <a:gd name="T58" fmla="*/ 2955 w 5550"/>
              <a:gd name="T59" fmla="*/ 5622 h 5994"/>
              <a:gd name="T60" fmla="*/ 4645 w 5550"/>
              <a:gd name="T61" fmla="*/ 3344 h 5994"/>
              <a:gd name="T62" fmla="*/ 2657 w 5550"/>
              <a:gd name="T63" fmla="*/ 1637 h 5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50" h="5994">
                <a:moveTo>
                  <a:pt x="2657" y="5993"/>
                </a:moveTo>
                <a:lnTo>
                  <a:pt x="2657" y="5993"/>
                </a:lnTo>
                <a:cubicBezTo>
                  <a:pt x="2151" y="5993"/>
                  <a:pt x="1672" y="5830"/>
                  <a:pt x="1265" y="5532"/>
                </a:cubicBezTo>
                <a:cubicBezTo>
                  <a:pt x="217" y="4763"/>
                  <a:pt x="0" y="3290"/>
                  <a:pt x="768" y="2241"/>
                </a:cubicBezTo>
                <a:cubicBezTo>
                  <a:pt x="994" y="1943"/>
                  <a:pt x="1283" y="1700"/>
                  <a:pt x="1618" y="1537"/>
                </a:cubicBezTo>
                <a:cubicBezTo>
                  <a:pt x="1943" y="1374"/>
                  <a:pt x="2305" y="1293"/>
                  <a:pt x="2657" y="1293"/>
                </a:cubicBezTo>
                <a:cubicBezTo>
                  <a:pt x="3108" y="1293"/>
                  <a:pt x="3542" y="1420"/>
                  <a:pt x="3913" y="1655"/>
                </a:cubicBezTo>
                <a:cubicBezTo>
                  <a:pt x="4871" y="362"/>
                  <a:pt x="4871" y="362"/>
                  <a:pt x="4871" y="362"/>
                </a:cubicBezTo>
                <a:cubicBezTo>
                  <a:pt x="4555" y="380"/>
                  <a:pt x="4555" y="380"/>
                  <a:pt x="4555" y="380"/>
                </a:cubicBezTo>
                <a:cubicBezTo>
                  <a:pt x="4546" y="380"/>
                  <a:pt x="4546" y="380"/>
                  <a:pt x="4546" y="380"/>
                </a:cubicBezTo>
                <a:cubicBezTo>
                  <a:pt x="4455" y="380"/>
                  <a:pt x="4374" y="308"/>
                  <a:pt x="4374" y="217"/>
                </a:cubicBezTo>
                <a:cubicBezTo>
                  <a:pt x="4374" y="172"/>
                  <a:pt x="4383" y="127"/>
                  <a:pt x="4419" y="91"/>
                </a:cubicBezTo>
                <a:cubicBezTo>
                  <a:pt x="4446" y="55"/>
                  <a:pt x="4491" y="37"/>
                  <a:pt x="4537" y="37"/>
                </a:cubicBezTo>
                <a:cubicBezTo>
                  <a:pt x="5215" y="0"/>
                  <a:pt x="5215" y="0"/>
                  <a:pt x="5215" y="0"/>
                </a:cubicBezTo>
                <a:lnTo>
                  <a:pt x="5224" y="0"/>
                </a:lnTo>
                <a:lnTo>
                  <a:pt x="5233" y="0"/>
                </a:lnTo>
                <a:lnTo>
                  <a:pt x="5242" y="0"/>
                </a:lnTo>
                <a:lnTo>
                  <a:pt x="5251" y="0"/>
                </a:lnTo>
                <a:cubicBezTo>
                  <a:pt x="5251" y="0"/>
                  <a:pt x="5251" y="0"/>
                  <a:pt x="5260" y="0"/>
                </a:cubicBezTo>
                <a:cubicBezTo>
                  <a:pt x="5260" y="0"/>
                  <a:pt x="5260" y="10"/>
                  <a:pt x="5269" y="10"/>
                </a:cubicBezTo>
                <a:lnTo>
                  <a:pt x="5269" y="10"/>
                </a:lnTo>
                <a:cubicBezTo>
                  <a:pt x="5278" y="10"/>
                  <a:pt x="5278" y="10"/>
                  <a:pt x="5287" y="10"/>
                </a:cubicBezTo>
                <a:lnTo>
                  <a:pt x="5287" y="10"/>
                </a:lnTo>
                <a:cubicBezTo>
                  <a:pt x="5287" y="19"/>
                  <a:pt x="5296" y="19"/>
                  <a:pt x="5296" y="19"/>
                </a:cubicBezTo>
                <a:cubicBezTo>
                  <a:pt x="5305" y="19"/>
                  <a:pt x="5305" y="19"/>
                  <a:pt x="5305" y="19"/>
                </a:cubicBezTo>
                <a:cubicBezTo>
                  <a:pt x="5314" y="28"/>
                  <a:pt x="5323" y="28"/>
                  <a:pt x="5323" y="37"/>
                </a:cubicBezTo>
                <a:cubicBezTo>
                  <a:pt x="5332" y="37"/>
                  <a:pt x="5332" y="37"/>
                  <a:pt x="5332" y="37"/>
                </a:cubicBezTo>
                <a:cubicBezTo>
                  <a:pt x="5332" y="46"/>
                  <a:pt x="5332" y="46"/>
                  <a:pt x="5341" y="46"/>
                </a:cubicBezTo>
                <a:lnTo>
                  <a:pt x="5341" y="46"/>
                </a:lnTo>
                <a:cubicBezTo>
                  <a:pt x="5341" y="55"/>
                  <a:pt x="5350" y="55"/>
                  <a:pt x="5350" y="64"/>
                </a:cubicBezTo>
                <a:lnTo>
                  <a:pt x="5350" y="64"/>
                </a:lnTo>
                <a:lnTo>
                  <a:pt x="5359" y="73"/>
                </a:lnTo>
                <a:lnTo>
                  <a:pt x="5359" y="73"/>
                </a:lnTo>
                <a:cubicBezTo>
                  <a:pt x="5368" y="82"/>
                  <a:pt x="5368" y="82"/>
                  <a:pt x="5368" y="82"/>
                </a:cubicBezTo>
                <a:cubicBezTo>
                  <a:pt x="5368" y="91"/>
                  <a:pt x="5368" y="91"/>
                  <a:pt x="5368" y="91"/>
                </a:cubicBezTo>
                <a:lnTo>
                  <a:pt x="5368" y="91"/>
                </a:lnTo>
                <a:cubicBezTo>
                  <a:pt x="5377" y="91"/>
                  <a:pt x="5377" y="100"/>
                  <a:pt x="5377" y="100"/>
                </a:cubicBezTo>
                <a:cubicBezTo>
                  <a:pt x="5377" y="100"/>
                  <a:pt x="5377" y="100"/>
                  <a:pt x="5377" y="109"/>
                </a:cubicBezTo>
                <a:cubicBezTo>
                  <a:pt x="5377" y="109"/>
                  <a:pt x="5377" y="109"/>
                  <a:pt x="5387" y="118"/>
                </a:cubicBezTo>
                <a:lnTo>
                  <a:pt x="5387" y="118"/>
                </a:lnTo>
                <a:cubicBezTo>
                  <a:pt x="5387" y="127"/>
                  <a:pt x="5387" y="127"/>
                  <a:pt x="5387" y="136"/>
                </a:cubicBezTo>
                <a:cubicBezTo>
                  <a:pt x="5531" y="814"/>
                  <a:pt x="5531" y="814"/>
                  <a:pt x="5531" y="814"/>
                </a:cubicBezTo>
                <a:cubicBezTo>
                  <a:pt x="5549" y="904"/>
                  <a:pt x="5486" y="995"/>
                  <a:pt x="5395" y="1013"/>
                </a:cubicBezTo>
                <a:cubicBezTo>
                  <a:pt x="5387" y="1013"/>
                  <a:pt x="5377" y="1013"/>
                  <a:pt x="5368" y="1022"/>
                </a:cubicBezTo>
                <a:cubicBezTo>
                  <a:pt x="5368" y="1022"/>
                  <a:pt x="5368" y="1022"/>
                  <a:pt x="5359" y="1022"/>
                </a:cubicBezTo>
                <a:cubicBezTo>
                  <a:pt x="5278" y="1022"/>
                  <a:pt x="5215" y="959"/>
                  <a:pt x="5196" y="886"/>
                </a:cubicBezTo>
                <a:cubicBezTo>
                  <a:pt x="5133" y="579"/>
                  <a:pt x="5133" y="579"/>
                  <a:pt x="5133" y="579"/>
                </a:cubicBezTo>
                <a:cubicBezTo>
                  <a:pt x="4184" y="1854"/>
                  <a:pt x="4184" y="1854"/>
                  <a:pt x="4184" y="1854"/>
                </a:cubicBezTo>
                <a:cubicBezTo>
                  <a:pt x="4618" y="2223"/>
                  <a:pt x="4898" y="2730"/>
                  <a:pt x="4979" y="3290"/>
                </a:cubicBezTo>
                <a:cubicBezTo>
                  <a:pt x="5079" y="3914"/>
                  <a:pt x="4916" y="4528"/>
                  <a:pt x="4546" y="5035"/>
                </a:cubicBezTo>
                <a:cubicBezTo>
                  <a:pt x="4175" y="5541"/>
                  <a:pt x="3624" y="5866"/>
                  <a:pt x="3009" y="5966"/>
                </a:cubicBezTo>
                <a:cubicBezTo>
                  <a:pt x="2928" y="5975"/>
                  <a:pt x="2855" y="5984"/>
                  <a:pt x="2783" y="5984"/>
                </a:cubicBezTo>
                <a:cubicBezTo>
                  <a:pt x="2738" y="5993"/>
                  <a:pt x="2692" y="5993"/>
                  <a:pt x="2657" y="5993"/>
                </a:cubicBezTo>
                <a:close/>
                <a:moveTo>
                  <a:pt x="2657" y="1637"/>
                </a:moveTo>
                <a:lnTo>
                  <a:pt x="2657" y="1637"/>
                </a:lnTo>
                <a:cubicBezTo>
                  <a:pt x="2621" y="1637"/>
                  <a:pt x="2585" y="1637"/>
                  <a:pt x="2558" y="1637"/>
                </a:cubicBezTo>
                <a:cubicBezTo>
                  <a:pt x="1952" y="1664"/>
                  <a:pt x="1401" y="1961"/>
                  <a:pt x="1039" y="2449"/>
                </a:cubicBezTo>
                <a:cubicBezTo>
                  <a:pt x="388" y="3335"/>
                  <a:pt x="578" y="4601"/>
                  <a:pt x="1464" y="5252"/>
                </a:cubicBezTo>
                <a:cubicBezTo>
                  <a:pt x="1817" y="5514"/>
                  <a:pt x="2223" y="5649"/>
                  <a:pt x="2657" y="5649"/>
                </a:cubicBezTo>
                <a:cubicBezTo>
                  <a:pt x="2756" y="5649"/>
                  <a:pt x="2855" y="5640"/>
                  <a:pt x="2955" y="5622"/>
                </a:cubicBezTo>
                <a:cubicBezTo>
                  <a:pt x="3488" y="5550"/>
                  <a:pt x="3958" y="5261"/>
                  <a:pt x="4275" y="4836"/>
                </a:cubicBezTo>
                <a:cubicBezTo>
                  <a:pt x="4591" y="4402"/>
                  <a:pt x="4726" y="3868"/>
                  <a:pt x="4645" y="3344"/>
                </a:cubicBezTo>
                <a:cubicBezTo>
                  <a:pt x="4564" y="2811"/>
                  <a:pt x="4283" y="2341"/>
                  <a:pt x="3850" y="2024"/>
                </a:cubicBezTo>
                <a:cubicBezTo>
                  <a:pt x="3506" y="1772"/>
                  <a:pt x="3090" y="1637"/>
                  <a:pt x="2657" y="1637"/>
                </a:cubicBezTo>
                <a:close/>
              </a:path>
            </a:pathLst>
          </a:custGeom>
          <a:solidFill>
            <a:srgbClr val="3A52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590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4874CD-0BD0-544B-BB44-7B2BD79FFB00}"/>
              </a:ext>
            </a:extLst>
          </p:cNvPr>
          <p:cNvGrpSpPr/>
          <p:nvPr/>
        </p:nvGrpSpPr>
        <p:grpSpPr>
          <a:xfrm>
            <a:off x="2668308" y="503604"/>
            <a:ext cx="19041035" cy="2561450"/>
            <a:chOff x="2668308" y="861425"/>
            <a:chExt cx="19041035" cy="256145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2EA85EF1-8319-254C-94D4-FC018FDAF858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8B74A41-3A9D-0042-933D-59A6A9AAAA7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7" name="Gráfico 56">
            <a:extLst>
              <a:ext uri="{FF2B5EF4-FFF2-40B4-BE49-F238E27FC236}">
                <a16:creationId xmlns:a16="http://schemas.microsoft.com/office/drawing/2014/main" id="{644F9E9B-A36A-1A4C-B0F5-2A941145A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185087"/>
              </p:ext>
            </p:extLst>
          </p:nvPr>
        </p:nvGraphicFramePr>
        <p:xfrm>
          <a:off x="7154971" y="4743512"/>
          <a:ext cx="10452906" cy="696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Freeform 268">
            <a:extLst>
              <a:ext uri="{FF2B5EF4-FFF2-40B4-BE49-F238E27FC236}">
                <a16:creationId xmlns:a16="http://schemas.microsoft.com/office/drawing/2014/main" id="{156C15FB-4829-0446-8830-71A059B1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697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69">
            <a:extLst>
              <a:ext uri="{FF2B5EF4-FFF2-40B4-BE49-F238E27FC236}">
                <a16:creationId xmlns:a16="http://schemas.microsoft.com/office/drawing/2014/main" id="{53FD96C6-DA38-8D45-A4FD-315A982E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293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70">
            <a:extLst>
              <a:ext uri="{FF2B5EF4-FFF2-40B4-BE49-F238E27FC236}">
                <a16:creationId xmlns:a16="http://schemas.microsoft.com/office/drawing/2014/main" id="{01037F04-D188-0E44-8DFA-AF86EA2D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905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271">
            <a:extLst>
              <a:ext uri="{FF2B5EF4-FFF2-40B4-BE49-F238E27FC236}">
                <a16:creationId xmlns:a16="http://schemas.microsoft.com/office/drawing/2014/main" id="{7C52D58C-4721-3F46-9738-FCD940E9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6399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98">
            <a:extLst>
              <a:ext uri="{FF2B5EF4-FFF2-40B4-BE49-F238E27FC236}">
                <a16:creationId xmlns:a16="http://schemas.microsoft.com/office/drawing/2014/main" id="{A5E23B38-60CA-6B4D-90AE-9574EE2A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589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99">
            <a:extLst>
              <a:ext uri="{FF2B5EF4-FFF2-40B4-BE49-F238E27FC236}">
                <a16:creationId xmlns:a16="http://schemas.microsoft.com/office/drawing/2014/main" id="{9A65F58D-7BF8-B146-9F73-55F71EC6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4834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00">
            <a:extLst>
              <a:ext uri="{FF2B5EF4-FFF2-40B4-BE49-F238E27FC236}">
                <a16:creationId xmlns:a16="http://schemas.microsoft.com/office/drawing/2014/main" id="{62D69418-00D2-6F42-930F-93F1E75A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623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01">
            <a:extLst>
              <a:ext uri="{FF2B5EF4-FFF2-40B4-BE49-F238E27FC236}">
                <a16:creationId xmlns:a16="http://schemas.microsoft.com/office/drawing/2014/main" id="{2770EED3-8BAE-9044-AF2E-3DA4CB59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044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02">
            <a:extLst>
              <a:ext uri="{FF2B5EF4-FFF2-40B4-BE49-F238E27FC236}">
                <a16:creationId xmlns:a16="http://schemas.microsoft.com/office/drawing/2014/main" id="{39CA3F07-91B2-2A4A-90F2-92E04B3D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274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03">
            <a:extLst>
              <a:ext uri="{FF2B5EF4-FFF2-40B4-BE49-F238E27FC236}">
                <a16:creationId xmlns:a16="http://schemas.microsoft.com/office/drawing/2014/main" id="{AA364B88-FA39-2945-92B2-C5454DFC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70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04">
            <a:extLst>
              <a:ext uri="{FF2B5EF4-FFF2-40B4-BE49-F238E27FC236}">
                <a16:creationId xmlns:a16="http://schemas.microsoft.com/office/drawing/2014/main" id="{65BD53E3-2EA8-2646-A51C-0A0D4772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10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05">
            <a:extLst>
              <a:ext uri="{FF2B5EF4-FFF2-40B4-BE49-F238E27FC236}">
                <a16:creationId xmlns:a16="http://schemas.microsoft.com/office/drawing/2014/main" id="{F64A9D74-C130-C748-A8CD-7232D415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06">
            <a:extLst>
              <a:ext uri="{FF2B5EF4-FFF2-40B4-BE49-F238E27FC236}">
                <a16:creationId xmlns:a16="http://schemas.microsoft.com/office/drawing/2014/main" id="{76259E66-EDE0-0E4F-A8CA-64A543EF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07">
            <a:extLst>
              <a:ext uri="{FF2B5EF4-FFF2-40B4-BE49-F238E27FC236}">
                <a16:creationId xmlns:a16="http://schemas.microsoft.com/office/drawing/2014/main" id="{87942CEA-4BD5-EE41-B6FB-129565F0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517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08">
            <a:extLst>
              <a:ext uri="{FF2B5EF4-FFF2-40B4-BE49-F238E27FC236}">
                <a16:creationId xmlns:a16="http://schemas.microsoft.com/office/drawing/2014/main" id="{D7A47223-83E1-0042-9589-99D747F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704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09">
            <a:extLst>
              <a:ext uri="{FF2B5EF4-FFF2-40B4-BE49-F238E27FC236}">
                <a16:creationId xmlns:a16="http://schemas.microsoft.com/office/drawing/2014/main" id="{EB201A9A-333A-3D48-88F1-15377622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0240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10">
            <a:extLst>
              <a:ext uri="{FF2B5EF4-FFF2-40B4-BE49-F238E27FC236}">
                <a16:creationId xmlns:a16="http://schemas.microsoft.com/office/drawing/2014/main" id="{FA751196-3E8F-2247-BE7D-E4E977D8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27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11">
            <a:extLst>
              <a:ext uri="{FF2B5EF4-FFF2-40B4-BE49-F238E27FC236}">
                <a16:creationId xmlns:a16="http://schemas.microsoft.com/office/drawing/2014/main" id="{00FD4E1D-A68B-E242-B13A-A82A8DAA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886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2D0F136B-93B3-5F4E-8BEC-6805D26E83A0}"/>
              </a:ext>
            </a:extLst>
          </p:cNvPr>
          <p:cNvGrpSpPr/>
          <p:nvPr/>
        </p:nvGrpSpPr>
        <p:grpSpPr>
          <a:xfrm>
            <a:off x="18010772" y="5540109"/>
            <a:ext cx="4444647" cy="2311293"/>
            <a:chOff x="4247967" y="10684987"/>
            <a:chExt cx="4236804" cy="2311293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A47678A4-7849-1441-9D16-785737628EA5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3E116198-C53F-4A41-9C19-59BA79713F82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54D258FE-1DC0-5C42-9A4A-A1BA5C1FFF02}"/>
              </a:ext>
            </a:extLst>
          </p:cNvPr>
          <p:cNvGrpSpPr/>
          <p:nvPr/>
        </p:nvGrpSpPr>
        <p:grpSpPr>
          <a:xfrm>
            <a:off x="1922231" y="5495623"/>
            <a:ext cx="4910656" cy="1854891"/>
            <a:chOff x="4263265" y="1925997"/>
            <a:chExt cx="4236804" cy="1854891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55B7C13F-C535-CB4C-A044-F2FBC4FBF09F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DF971D47-EAFB-404C-A437-170CC5FBCA1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74A8FDC6-7736-B844-9B85-A1F2F21FCD7B}"/>
              </a:ext>
            </a:extLst>
          </p:cNvPr>
          <p:cNvGrpSpPr/>
          <p:nvPr/>
        </p:nvGrpSpPr>
        <p:grpSpPr>
          <a:xfrm>
            <a:off x="17997795" y="10381524"/>
            <a:ext cx="4444647" cy="2311293"/>
            <a:chOff x="4247967" y="10684987"/>
            <a:chExt cx="4236804" cy="2311293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B2B82ABD-3F1E-4D41-BFE8-5EA3B5D75D4F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AC39CD1D-C62D-0944-94E9-502A85D98902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39771FDB-621A-1C40-882F-7C7BA3627830}"/>
              </a:ext>
            </a:extLst>
          </p:cNvPr>
          <p:cNvGrpSpPr/>
          <p:nvPr/>
        </p:nvGrpSpPr>
        <p:grpSpPr>
          <a:xfrm>
            <a:off x="1934466" y="10299306"/>
            <a:ext cx="4910656" cy="1854891"/>
            <a:chOff x="4263265" y="1925997"/>
            <a:chExt cx="4236804" cy="1854891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216EC33F-36A8-654D-B57D-C99E8D1B562C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FD66A3CA-2567-7941-A7A9-81EE176B207A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5" name="Freeform 227">
            <a:extLst>
              <a:ext uri="{FF2B5EF4-FFF2-40B4-BE49-F238E27FC236}">
                <a16:creationId xmlns:a16="http://schemas.microsoft.com/office/drawing/2014/main" id="{AD64AB77-95D1-6E47-9772-A388A4B4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944" y="4835390"/>
            <a:ext cx="5197257" cy="5610066"/>
          </a:xfrm>
          <a:custGeom>
            <a:avLst/>
            <a:gdLst>
              <a:gd name="T0" fmla="*/ 2657 w 5550"/>
              <a:gd name="T1" fmla="*/ 5993 h 5994"/>
              <a:gd name="T2" fmla="*/ 768 w 5550"/>
              <a:gd name="T3" fmla="*/ 2241 h 5994"/>
              <a:gd name="T4" fmla="*/ 2657 w 5550"/>
              <a:gd name="T5" fmla="*/ 1293 h 5994"/>
              <a:gd name="T6" fmla="*/ 4871 w 5550"/>
              <a:gd name="T7" fmla="*/ 362 h 5994"/>
              <a:gd name="T8" fmla="*/ 4546 w 5550"/>
              <a:gd name="T9" fmla="*/ 380 h 5994"/>
              <a:gd name="T10" fmla="*/ 4419 w 5550"/>
              <a:gd name="T11" fmla="*/ 91 h 5994"/>
              <a:gd name="T12" fmla="*/ 5215 w 5550"/>
              <a:gd name="T13" fmla="*/ 0 h 5994"/>
              <a:gd name="T14" fmla="*/ 5233 w 5550"/>
              <a:gd name="T15" fmla="*/ 0 h 5994"/>
              <a:gd name="T16" fmla="*/ 5251 w 5550"/>
              <a:gd name="T17" fmla="*/ 0 h 5994"/>
              <a:gd name="T18" fmla="*/ 5269 w 5550"/>
              <a:gd name="T19" fmla="*/ 10 h 5994"/>
              <a:gd name="T20" fmla="*/ 5287 w 5550"/>
              <a:gd name="T21" fmla="*/ 10 h 5994"/>
              <a:gd name="T22" fmla="*/ 5296 w 5550"/>
              <a:gd name="T23" fmla="*/ 19 h 5994"/>
              <a:gd name="T24" fmla="*/ 5323 w 5550"/>
              <a:gd name="T25" fmla="*/ 37 h 5994"/>
              <a:gd name="T26" fmla="*/ 5341 w 5550"/>
              <a:gd name="T27" fmla="*/ 46 h 5994"/>
              <a:gd name="T28" fmla="*/ 5350 w 5550"/>
              <a:gd name="T29" fmla="*/ 64 h 5994"/>
              <a:gd name="T30" fmla="*/ 5359 w 5550"/>
              <a:gd name="T31" fmla="*/ 73 h 5994"/>
              <a:gd name="T32" fmla="*/ 5368 w 5550"/>
              <a:gd name="T33" fmla="*/ 82 h 5994"/>
              <a:gd name="T34" fmla="*/ 5368 w 5550"/>
              <a:gd name="T35" fmla="*/ 91 h 5994"/>
              <a:gd name="T36" fmla="*/ 5377 w 5550"/>
              <a:gd name="T37" fmla="*/ 109 h 5994"/>
              <a:gd name="T38" fmla="*/ 5387 w 5550"/>
              <a:gd name="T39" fmla="*/ 118 h 5994"/>
              <a:gd name="T40" fmla="*/ 5531 w 5550"/>
              <a:gd name="T41" fmla="*/ 814 h 5994"/>
              <a:gd name="T42" fmla="*/ 5368 w 5550"/>
              <a:gd name="T43" fmla="*/ 1022 h 5994"/>
              <a:gd name="T44" fmla="*/ 5196 w 5550"/>
              <a:gd name="T45" fmla="*/ 886 h 5994"/>
              <a:gd name="T46" fmla="*/ 4184 w 5550"/>
              <a:gd name="T47" fmla="*/ 1854 h 5994"/>
              <a:gd name="T48" fmla="*/ 4546 w 5550"/>
              <a:gd name="T49" fmla="*/ 5035 h 5994"/>
              <a:gd name="T50" fmla="*/ 2783 w 5550"/>
              <a:gd name="T51" fmla="*/ 5984 h 5994"/>
              <a:gd name="T52" fmla="*/ 2657 w 5550"/>
              <a:gd name="T53" fmla="*/ 1637 h 5994"/>
              <a:gd name="T54" fmla="*/ 2558 w 5550"/>
              <a:gd name="T55" fmla="*/ 1637 h 5994"/>
              <a:gd name="T56" fmla="*/ 1464 w 5550"/>
              <a:gd name="T57" fmla="*/ 5252 h 5994"/>
              <a:gd name="T58" fmla="*/ 2955 w 5550"/>
              <a:gd name="T59" fmla="*/ 5622 h 5994"/>
              <a:gd name="T60" fmla="*/ 4645 w 5550"/>
              <a:gd name="T61" fmla="*/ 3344 h 5994"/>
              <a:gd name="T62" fmla="*/ 2657 w 5550"/>
              <a:gd name="T63" fmla="*/ 1637 h 5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50" h="5994">
                <a:moveTo>
                  <a:pt x="2657" y="5993"/>
                </a:moveTo>
                <a:lnTo>
                  <a:pt x="2657" y="5993"/>
                </a:lnTo>
                <a:cubicBezTo>
                  <a:pt x="2151" y="5993"/>
                  <a:pt x="1672" y="5830"/>
                  <a:pt x="1265" y="5532"/>
                </a:cubicBezTo>
                <a:cubicBezTo>
                  <a:pt x="217" y="4763"/>
                  <a:pt x="0" y="3290"/>
                  <a:pt x="768" y="2241"/>
                </a:cubicBezTo>
                <a:cubicBezTo>
                  <a:pt x="994" y="1943"/>
                  <a:pt x="1283" y="1700"/>
                  <a:pt x="1618" y="1537"/>
                </a:cubicBezTo>
                <a:cubicBezTo>
                  <a:pt x="1943" y="1374"/>
                  <a:pt x="2305" y="1293"/>
                  <a:pt x="2657" y="1293"/>
                </a:cubicBezTo>
                <a:cubicBezTo>
                  <a:pt x="3108" y="1293"/>
                  <a:pt x="3542" y="1420"/>
                  <a:pt x="3913" y="1655"/>
                </a:cubicBezTo>
                <a:cubicBezTo>
                  <a:pt x="4871" y="362"/>
                  <a:pt x="4871" y="362"/>
                  <a:pt x="4871" y="362"/>
                </a:cubicBezTo>
                <a:cubicBezTo>
                  <a:pt x="4555" y="380"/>
                  <a:pt x="4555" y="380"/>
                  <a:pt x="4555" y="380"/>
                </a:cubicBezTo>
                <a:cubicBezTo>
                  <a:pt x="4546" y="380"/>
                  <a:pt x="4546" y="380"/>
                  <a:pt x="4546" y="380"/>
                </a:cubicBezTo>
                <a:cubicBezTo>
                  <a:pt x="4455" y="380"/>
                  <a:pt x="4374" y="308"/>
                  <a:pt x="4374" y="217"/>
                </a:cubicBezTo>
                <a:cubicBezTo>
                  <a:pt x="4374" y="172"/>
                  <a:pt x="4383" y="127"/>
                  <a:pt x="4419" y="91"/>
                </a:cubicBezTo>
                <a:cubicBezTo>
                  <a:pt x="4446" y="55"/>
                  <a:pt x="4491" y="37"/>
                  <a:pt x="4537" y="37"/>
                </a:cubicBezTo>
                <a:cubicBezTo>
                  <a:pt x="5215" y="0"/>
                  <a:pt x="5215" y="0"/>
                  <a:pt x="5215" y="0"/>
                </a:cubicBezTo>
                <a:lnTo>
                  <a:pt x="5224" y="0"/>
                </a:lnTo>
                <a:lnTo>
                  <a:pt x="5233" y="0"/>
                </a:lnTo>
                <a:lnTo>
                  <a:pt x="5242" y="0"/>
                </a:lnTo>
                <a:lnTo>
                  <a:pt x="5251" y="0"/>
                </a:lnTo>
                <a:cubicBezTo>
                  <a:pt x="5251" y="0"/>
                  <a:pt x="5251" y="0"/>
                  <a:pt x="5260" y="0"/>
                </a:cubicBezTo>
                <a:cubicBezTo>
                  <a:pt x="5260" y="0"/>
                  <a:pt x="5260" y="10"/>
                  <a:pt x="5269" y="10"/>
                </a:cubicBezTo>
                <a:lnTo>
                  <a:pt x="5269" y="10"/>
                </a:lnTo>
                <a:cubicBezTo>
                  <a:pt x="5278" y="10"/>
                  <a:pt x="5278" y="10"/>
                  <a:pt x="5287" y="10"/>
                </a:cubicBezTo>
                <a:lnTo>
                  <a:pt x="5287" y="10"/>
                </a:lnTo>
                <a:cubicBezTo>
                  <a:pt x="5287" y="19"/>
                  <a:pt x="5296" y="19"/>
                  <a:pt x="5296" y="19"/>
                </a:cubicBezTo>
                <a:cubicBezTo>
                  <a:pt x="5305" y="19"/>
                  <a:pt x="5305" y="19"/>
                  <a:pt x="5305" y="19"/>
                </a:cubicBezTo>
                <a:cubicBezTo>
                  <a:pt x="5314" y="28"/>
                  <a:pt x="5323" y="28"/>
                  <a:pt x="5323" y="37"/>
                </a:cubicBezTo>
                <a:cubicBezTo>
                  <a:pt x="5332" y="37"/>
                  <a:pt x="5332" y="37"/>
                  <a:pt x="5332" y="37"/>
                </a:cubicBezTo>
                <a:cubicBezTo>
                  <a:pt x="5332" y="46"/>
                  <a:pt x="5332" y="46"/>
                  <a:pt x="5341" y="46"/>
                </a:cubicBezTo>
                <a:lnTo>
                  <a:pt x="5341" y="46"/>
                </a:lnTo>
                <a:cubicBezTo>
                  <a:pt x="5341" y="55"/>
                  <a:pt x="5350" y="55"/>
                  <a:pt x="5350" y="64"/>
                </a:cubicBezTo>
                <a:lnTo>
                  <a:pt x="5350" y="64"/>
                </a:lnTo>
                <a:lnTo>
                  <a:pt x="5359" y="73"/>
                </a:lnTo>
                <a:lnTo>
                  <a:pt x="5359" y="73"/>
                </a:lnTo>
                <a:cubicBezTo>
                  <a:pt x="5368" y="82"/>
                  <a:pt x="5368" y="82"/>
                  <a:pt x="5368" y="82"/>
                </a:cubicBezTo>
                <a:cubicBezTo>
                  <a:pt x="5368" y="91"/>
                  <a:pt x="5368" y="91"/>
                  <a:pt x="5368" y="91"/>
                </a:cubicBezTo>
                <a:lnTo>
                  <a:pt x="5368" y="91"/>
                </a:lnTo>
                <a:cubicBezTo>
                  <a:pt x="5377" y="91"/>
                  <a:pt x="5377" y="100"/>
                  <a:pt x="5377" y="100"/>
                </a:cubicBezTo>
                <a:cubicBezTo>
                  <a:pt x="5377" y="100"/>
                  <a:pt x="5377" y="100"/>
                  <a:pt x="5377" y="109"/>
                </a:cubicBezTo>
                <a:cubicBezTo>
                  <a:pt x="5377" y="109"/>
                  <a:pt x="5377" y="109"/>
                  <a:pt x="5387" y="118"/>
                </a:cubicBezTo>
                <a:lnTo>
                  <a:pt x="5387" y="118"/>
                </a:lnTo>
                <a:cubicBezTo>
                  <a:pt x="5387" y="127"/>
                  <a:pt x="5387" y="127"/>
                  <a:pt x="5387" y="136"/>
                </a:cubicBezTo>
                <a:cubicBezTo>
                  <a:pt x="5531" y="814"/>
                  <a:pt x="5531" y="814"/>
                  <a:pt x="5531" y="814"/>
                </a:cubicBezTo>
                <a:cubicBezTo>
                  <a:pt x="5549" y="904"/>
                  <a:pt x="5486" y="995"/>
                  <a:pt x="5395" y="1013"/>
                </a:cubicBezTo>
                <a:cubicBezTo>
                  <a:pt x="5387" y="1013"/>
                  <a:pt x="5377" y="1013"/>
                  <a:pt x="5368" y="1022"/>
                </a:cubicBezTo>
                <a:cubicBezTo>
                  <a:pt x="5368" y="1022"/>
                  <a:pt x="5368" y="1022"/>
                  <a:pt x="5359" y="1022"/>
                </a:cubicBezTo>
                <a:cubicBezTo>
                  <a:pt x="5278" y="1022"/>
                  <a:pt x="5215" y="959"/>
                  <a:pt x="5196" y="886"/>
                </a:cubicBezTo>
                <a:cubicBezTo>
                  <a:pt x="5133" y="579"/>
                  <a:pt x="5133" y="579"/>
                  <a:pt x="5133" y="579"/>
                </a:cubicBezTo>
                <a:cubicBezTo>
                  <a:pt x="4184" y="1854"/>
                  <a:pt x="4184" y="1854"/>
                  <a:pt x="4184" y="1854"/>
                </a:cubicBezTo>
                <a:cubicBezTo>
                  <a:pt x="4618" y="2223"/>
                  <a:pt x="4898" y="2730"/>
                  <a:pt x="4979" y="3290"/>
                </a:cubicBezTo>
                <a:cubicBezTo>
                  <a:pt x="5079" y="3914"/>
                  <a:pt x="4916" y="4528"/>
                  <a:pt x="4546" y="5035"/>
                </a:cubicBezTo>
                <a:cubicBezTo>
                  <a:pt x="4175" y="5541"/>
                  <a:pt x="3624" y="5866"/>
                  <a:pt x="3009" y="5966"/>
                </a:cubicBezTo>
                <a:cubicBezTo>
                  <a:pt x="2928" y="5975"/>
                  <a:pt x="2855" y="5984"/>
                  <a:pt x="2783" y="5984"/>
                </a:cubicBezTo>
                <a:cubicBezTo>
                  <a:pt x="2738" y="5993"/>
                  <a:pt x="2692" y="5993"/>
                  <a:pt x="2657" y="5993"/>
                </a:cubicBezTo>
                <a:close/>
                <a:moveTo>
                  <a:pt x="2657" y="1637"/>
                </a:moveTo>
                <a:lnTo>
                  <a:pt x="2657" y="1637"/>
                </a:lnTo>
                <a:cubicBezTo>
                  <a:pt x="2621" y="1637"/>
                  <a:pt x="2585" y="1637"/>
                  <a:pt x="2558" y="1637"/>
                </a:cubicBezTo>
                <a:cubicBezTo>
                  <a:pt x="1952" y="1664"/>
                  <a:pt x="1401" y="1961"/>
                  <a:pt x="1039" y="2449"/>
                </a:cubicBezTo>
                <a:cubicBezTo>
                  <a:pt x="388" y="3335"/>
                  <a:pt x="578" y="4601"/>
                  <a:pt x="1464" y="5252"/>
                </a:cubicBezTo>
                <a:cubicBezTo>
                  <a:pt x="1817" y="5514"/>
                  <a:pt x="2223" y="5649"/>
                  <a:pt x="2657" y="5649"/>
                </a:cubicBezTo>
                <a:cubicBezTo>
                  <a:pt x="2756" y="5649"/>
                  <a:pt x="2855" y="5640"/>
                  <a:pt x="2955" y="5622"/>
                </a:cubicBezTo>
                <a:cubicBezTo>
                  <a:pt x="3488" y="5550"/>
                  <a:pt x="3958" y="5261"/>
                  <a:pt x="4275" y="4836"/>
                </a:cubicBezTo>
                <a:cubicBezTo>
                  <a:pt x="4591" y="4402"/>
                  <a:pt x="4726" y="3868"/>
                  <a:pt x="4645" y="3344"/>
                </a:cubicBezTo>
                <a:cubicBezTo>
                  <a:pt x="4564" y="2811"/>
                  <a:pt x="4283" y="2341"/>
                  <a:pt x="3850" y="2024"/>
                </a:cubicBezTo>
                <a:cubicBezTo>
                  <a:pt x="3506" y="1772"/>
                  <a:pt x="3090" y="1637"/>
                  <a:pt x="2657" y="1637"/>
                </a:cubicBezTo>
                <a:close/>
              </a:path>
            </a:pathLst>
          </a:custGeom>
          <a:solidFill>
            <a:srgbClr val="3A52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881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62C56D8E-2642-C74C-983F-B2E6586B3B85}"/>
              </a:ext>
            </a:extLst>
          </p:cNvPr>
          <p:cNvGrpSpPr/>
          <p:nvPr/>
        </p:nvGrpSpPr>
        <p:grpSpPr>
          <a:xfrm>
            <a:off x="2668308" y="503604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01F4F236-6C52-0442-BDA7-85AA6B12F96A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0EFF084C-855C-C749-99B3-E4C756304F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2" name="Freeform 268">
            <a:extLst>
              <a:ext uri="{FF2B5EF4-FFF2-40B4-BE49-F238E27FC236}">
                <a16:creationId xmlns:a16="http://schemas.microsoft.com/office/drawing/2014/main" id="{ADC184F6-CB4F-E149-937F-81224FA2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697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9">
            <a:extLst>
              <a:ext uri="{FF2B5EF4-FFF2-40B4-BE49-F238E27FC236}">
                <a16:creationId xmlns:a16="http://schemas.microsoft.com/office/drawing/2014/main" id="{19A4A9F0-912D-FC49-B24F-D657C15B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293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70">
            <a:extLst>
              <a:ext uri="{FF2B5EF4-FFF2-40B4-BE49-F238E27FC236}">
                <a16:creationId xmlns:a16="http://schemas.microsoft.com/office/drawing/2014/main" id="{2B5F3455-D633-3249-BB79-B1C77ADC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905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71">
            <a:extLst>
              <a:ext uri="{FF2B5EF4-FFF2-40B4-BE49-F238E27FC236}">
                <a16:creationId xmlns:a16="http://schemas.microsoft.com/office/drawing/2014/main" id="{4F37F59C-D22C-6A43-9741-683F8AB36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6399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98">
            <a:extLst>
              <a:ext uri="{FF2B5EF4-FFF2-40B4-BE49-F238E27FC236}">
                <a16:creationId xmlns:a16="http://schemas.microsoft.com/office/drawing/2014/main" id="{5D2EA551-5F5E-3E4D-A37B-B1211280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589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99">
            <a:extLst>
              <a:ext uri="{FF2B5EF4-FFF2-40B4-BE49-F238E27FC236}">
                <a16:creationId xmlns:a16="http://schemas.microsoft.com/office/drawing/2014/main" id="{6254D2CA-456A-464D-800E-AF8857293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4834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00">
            <a:extLst>
              <a:ext uri="{FF2B5EF4-FFF2-40B4-BE49-F238E27FC236}">
                <a16:creationId xmlns:a16="http://schemas.microsoft.com/office/drawing/2014/main" id="{8D95D7C7-E514-D540-ACC8-54BD0B40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623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01">
            <a:extLst>
              <a:ext uri="{FF2B5EF4-FFF2-40B4-BE49-F238E27FC236}">
                <a16:creationId xmlns:a16="http://schemas.microsoft.com/office/drawing/2014/main" id="{A6D898B4-E74F-AC4C-A7F1-5888BB32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044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02">
            <a:extLst>
              <a:ext uri="{FF2B5EF4-FFF2-40B4-BE49-F238E27FC236}">
                <a16:creationId xmlns:a16="http://schemas.microsoft.com/office/drawing/2014/main" id="{18B43F1C-906F-404D-85FA-97A7A689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274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03">
            <a:extLst>
              <a:ext uri="{FF2B5EF4-FFF2-40B4-BE49-F238E27FC236}">
                <a16:creationId xmlns:a16="http://schemas.microsoft.com/office/drawing/2014/main" id="{27503087-2A74-5D4D-8183-E4E40CA5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70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04">
            <a:extLst>
              <a:ext uri="{FF2B5EF4-FFF2-40B4-BE49-F238E27FC236}">
                <a16:creationId xmlns:a16="http://schemas.microsoft.com/office/drawing/2014/main" id="{4465FA16-DA9B-684F-8CF7-B09B5393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10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5">
            <a:extLst>
              <a:ext uri="{FF2B5EF4-FFF2-40B4-BE49-F238E27FC236}">
                <a16:creationId xmlns:a16="http://schemas.microsoft.com/office/drawing/2014/main" id="{F8E7459F-F93A-6A4E-B27C-75E3A5C0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06">
            <a:extLst>
              <a:ext uri="{FF2B5EF4-FFF2-40B4-BE49-F238E27FC236}">
                <a16:creationId xmlns:a16="http://schemas.microsoft.com/office/drawing/2014/main" id="{C348C804-1C9F-5246-ABDF-21EB7292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07">
            <a:extLst>
              <a:ext uri="{FF2B5EF4-FFF2-40B4-BE49-F238E27FC236}">
                <a16:creationId xmlns:a16="http://schemas.microsoft.com/office/drawing/2014/main" id="{30FC8092-49B9-644C-937A-7D3BDE3B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517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08">
            <a:extLst>
              <a:ext uri="{FF2B5EF4-FFF2-40B4-BE49-F238E27FC236}">
                <a16:creationId xmlns:a16="http://schemas.microsoft.com/office/drawing/2014/main" id="{3B30825C-6CF6-1444-B2FE-A33934B69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704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09">
            <a:extLst>
              <a:ext uri="{FF2B5EF4-FFF2-40B4-BE49-F238E27FC236}">
                <a16:creationId xmlns:a16="http://schemas.microsoft.com/office/drawing/2014/main" id="{6E8D08A1-0D0B-9944-BE05-950CFE0D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0240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10">
            <a:extLst>
              <a:ext uri="{FF2B5EF4-FFF2-40B4-BE49-F238E27FC236}">
                <a16:creationId xmlns:a16="http://schemas.microsoft.com/office/drawing/2014/main" id="{5D0DA71B-70D3-9244-8474-42C08D76A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27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11">
            <a:extLst>
              <a:ext uri="{FF2B5EF4-FFF2-40B4-BE49-F238E27FC236}">
                <a16:creationId xmlns:a16="http://schemas.microsoft.com/office/drawing/2014/main" id="{9D3C4DC3-717E-564B-ACA3-D97C2076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886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4CB90DA9-24CC-D640-B529-487232C54514}"/>
              </a:ext>
            </a:extLst>
          </p:cNvPr>
          <p:cNvGrpSpPr/>
          <p:nvPr/>
        </p:nvGrpSpPr>
        <p:grpSpPr>
          <a:xfrm>
            <a:off x="18010772" y="5540109"/>
            <a:ext cx="4444647" cy="2311293"/>
            <a:chOff x="4247967" y="10684987"/>
            <a:chExt cx="4236804" cy="2311293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1E17D7FB-2332-704A-B3BA-33CBE7A8F554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0A1CD3DD-138C-E84E-8C59-557B9137E9DF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6EFFC518-1FFA-624D-8EA8-06156F87931B}"/>
              </a:ext>
            </a:extLst>
          </p:cNvPr>
          <p:cNvGrpSpPr/>
          <p:nvPr/>
        </p:nvGrpSpPr>
        <p:grpSpPr>
          <a:xfrm>
            <a:off x="1922231" y="5495623"/>
            <a:ext cx="4910656" cy="1854891"/>
            <a:chOff x="4263265" y="1925997"/>
            <a:chExt cx="4236804" cy="1854891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AE632293-748E-F144-99EE-C4A5CBBDDCDE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85E3A7D1-1C6C-FB47-BF4C-286D85A67C70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808955B-CF2D-304C-A683-50C979F6BCD2}"/>
              </a:ext>
            </a:extLst>
          </p:cNvPr>
          <p:cNvGrpSpPr/>
          <p:nvPr/>
        </p:nvGrpSpPr>
        <p:grpSpPr>
          <a:xfrm>
            <a:off x="17997795" y="10381524"/>
            <a:ext cx="4444647" cy="2311293"/>
            <a:chOff x="4247967" y="10684987"/>
            <a:chExt cx="4236804" cy="2311293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98686C89-1E12-A548-AAC5-EF69D2F9F9B8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9926833E-A8D4-3E45-B10A-7D4794F4AF81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1271E799-C079-714F-A4A0-45A1672A0BD1}"/>
              </a:ext>
            </a:extLst>
          </p:cNvPr>
          <p:cNvGrpSpPr/>
          <p:nvPr/>
        </p:nvGrpSpPr>
        <p:grpSpPr>
          <a:xfrm>
            <a:off x="1934466" y="10299306"/>
            <a:ext cx="4910656" cy="1854891"/>
            <a:chOff x="4263265" y="1925997"/>
            <a:chExt cx="4236804" cy="1854891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04465D96-126D-574A-9897-4ADB194557C0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AE763275-84EE-7446-AB8B-70AF2DA98A5C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1" name="Freeform 1">
            <a:extLst>
              <a:ext uri="{FF2B5EF4-FFF2-40B4-BE49-F238E27FC236}">
                <a16:creationId xmlns:a16="http://schemas.microsoft.com/office/drawing/2014/main" id="{9FF1B8CB-2BB3-2547-AE22-7C429677B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001" y="9110944"/>
            <a:ext cx="1394160" cy="1658634"/>
          </a:xfrm>
          <a:custGeom>
            <a:avLst/>
            <a:gdLst>
              <a:gd name="T0" fmla="*/ 587 w 1627"/>
              <a:gd name="T1" fmla="*/ 0 h 1935"/>
              <a:gd name="T2" fmla="*/ 587 w 1627"/>
              <a:gd name="T3" fmla="*/ 0 h 1935"/>
              <a:gd name="T4" fmla="*/ 0 w 1627"/>
              <a:gd name="T5" fmla="*/ 190 h 1935"/>
              <a:gd name="T6" fmla="*/ 1265 w 1627"/>
              <a:gd name="T7" fmla="*/ 1934 h 1935"/>
              <a:gd name="T8" fmla="*/ 1626 w 1627"/>
              <a:gd name="T9" fmla="*/ 1428 h 1935"/>
              <a:gd name="T10" fmla="*/ 587 w 1627"/>
              <a:gd name="T11" fmla="*/ 0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35">
                <a:moveTo>
                  <a:pt x="587" y="0"/>
                </a:moveTo>
                <a:lnTo>
                  <a:pt x="587" y="0"/>
                </a:lnTo>
                <a:cubicBezTo>
                  <a:pt x="0" y="190"/>
                  <a:pt x="0" y="190"/>
                  <a:pt x="0" y="190"/>
                </a:cubicBezTo>
                <a:cubicBezTo>
                  <a:pt x="235" y="895"/>
                  <a:pt x="677" y="1500"/>
                  <a:pt x="1265" y="1934"/>
                </a:cubicBezTo>
                <a:cubicBezTo>
                  <a:pt x="1626" y="1428"/>
                  <a:pt x="1626" y="1428"/>
                  <a:pt x="1626" y="1428"/>
                </a:cubicBezTo>
                <a:cubicBezTo>
                  <a:pt x="1147" y="1076"/>
                  <a:pt x="777" y="579"/>
                  <a:pt x="58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">
            <a:extLst>
              <a:ext uri="{FF2B5EF4-FFF2-40B4-BE49-F238E27FC236}">
                <a16:creationId xmlns:a16="http://schemas.microsoft.com/office/drawing/2014/main" id="{DA410F39-84B0-5D4B-9EC2-6F86AD64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348" y="10335084"/>
            <a:ext cx="1756865" cy="997447"/>
          </a:xfrm>
          <a:custGeom>
            <a:avLst/>
            <a:gdLst>
              <a:gd name="T0" fmla="*/ 361 w 2052"/>
              <a:gd name="T1" fmla="*/ 0 h 1166"/>
              <a:gd name="T2" fmla="*/ 361 w 2052"/>
              <a:gd name="T3" fmla="*/ 0 h 1166"/>
              <a:gd name="T4" fmla="*/ 0 w 2052"/>
              <a:gd name="T5" fmla="*/ 506 h 1166"/>
              <a:gd name="T6" fmla="*/ 2051 w 2052"/>
              <a:gd name="T7" fmla="*/ 1165 h 1166"/>
              <a:gd name="T8" fmla="*/ 2051 w 2052"/>
              <a:gd name="T9" fmla="*/ 551 h 1166"/>
              <a:gd name="T10" fmla="*/ 361 w 2052"/>
              <a:gd name="T1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1166">
                <a:moveTo>
                  <a:pt x="361" y="0"/>
                </a:moveTo>
                <a:lnTo>
                  <a:pt x="361" y="0"/>
                </a:lnTo>
                <a:cubicBezTo>
                  <a:pt x="0" y="506"/>
                  <a:pt x="0" y="506"/>
                  <a:pt x="0" y="506"/>
                </a:cubicBezTo>
                <a:cubicBezTo>
                  <a:pt x="578" y="921"/>
                  <a:pt x="1283" y="1165"/>
                  <a:pt x="2051" y="1165"/>
                </a:cubicBezTo>
                <a:cubicBezTo>
                  <a:pt x="2051" y="551"/>
                  <a:pt x="2051" y="551"/>
                  <a:pt x="2051" y="551"/>
                </a:cubicBezTo>
                <a:cubicBezTo>
                  <a:pt x="1418" y="551"/>
                  <a:pt x="840" y="343"/>
                  <a:pt x="36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7D0E6A6E-F2AA-0149-A87D-C6EAD5C2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5213" y="10335084"/>
            <a:ext cx="1756868" cy="997447"/>
          </a:xfrm>
          <a:custGeom>
            <a:avLst/>
            <a:gdLst>
              <a:gd name="T0" fmla="*/ 0 w 2051"/>
              <a:gd name="T1" fmla="*/ 551 h 1166"/>
              <a:gd name="T2" fmla="*/ 0 w 2051"/>
              <a:gd name="T3" fmla="*/ 551 h 1166"/>
              <a:gd name="T4" fmla="*/ 0 w 2051"/>
              <a:gd name="T5" fmla="*/ 1165 h 1166"/>
              <a:gd name="T6" fmla="*/ 2050 w 2051"/>
              <a:gd name="T7" fmla="*/ 506 h 1166"/>
              <a:gd name="T8" fmla="*/ 1689 w 2051"/>
              <a:gd name="T9" fmla="*/ 0 h 1166"/>
              <a:gd name="T10" fmla="*/ 0 w 2051"/>
              <a:gd name="T11" fmla="*/ 551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1" h="1166">
                <a:moveTo>
                  <a:pt x="0" y="551"/>
                </a:moveTo>
                <a:lnTo>
                  <a:pt x="0" y="551"/>
                </a:lnTo>
                <a:cubicBezTo>
                  <a:pt x="0" y="1165"/>
                  <a:pt x="0" y="1165"/>
                  <a:pt x="0" y="1165"/>
                </a:cubicBezTo>
                <a:cubicBezTo>
                  <a:pt x="767" y="1165"/>
                  <a:pt x="1472" y="921"/>
                  <a:pt x="2050" y="506"/>
                </a:cubicBezTo>
                <a:cubicBezTo>
                  <a:pt x="1689" y="0"/>
                  <a:pt x="1689" y="0"/>
                  <a:pt x="1689" y="0"/>
                </a:cubicBezTo>
                <a:cubicBezTo>
                  <a:pt x="1210" y="343"/>
                  <a:pt x="632" y="551"/>
                  <a:pt x="0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4">
            <a:extLst>
              <a:ext uri="{FF2B5EF4-FFF2-40B4-BE49-F238E27FC236}">
                <a16:creationId xmlns:a16="http://schemas.microsoft.com/office/drawing/2014/main" id="{3C0A5DE1-0DDB-E54D-B634-480F54A5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652" y="7425864"/>
            <a:ext cx="649852" cy="1851322"/>
          </a:xfrm>
          <a:custGeom>
            <a:avLst/>
            <a:gdLst>
              <a:gd name="T0" fmla="*/ 624 w 760"/>
              <a:gd name="T1" fmla="*/ 1083 h 2159"/>
              <a:gd name="T2" fmla="*/ 624 w 760"/>
              <a:gd name="T3" fmla="*/ 1083 h 2159"/>
              <a:gd name="T4" fmla="*/ 759 w 760"/>
              <a:gd name="T5" fmla="*/ 188 h 2159"/>
              <a:gd name="T6" fmla="*/ 172 w 760"/>
              <a:gd name="T7" fmla="*/ 0 h 2159"/>
              <a:gd name="T8" fmla="*/ 0 w 760"/>
              <a:gd name="T9" fmla="*/ 1083 h 2159"/>
              <a:gd name="T10" fmla="*/ 172 w 760"/>
              <a:gd name="T11" fmla="*/ 2158 h 2159"/>
              <a:gd name="T12" fmla="*/ 759 w 760"/>
              <a:gd name="T13" fmla="*/ 1968 h 2159"/>
              <a:gd name="T14" fmla="*/ 624 w 760"/>
              <a:gd name="T15" fmla="*/ 1083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0" h="2159">
                <a:moveTo>
                  <a:pt x="624" y="1083"/>
                </a:moveTo>
                <a:lnTo>
                  <a:pt x="624" y="1083"/>
                </a:lnTo>
                <a:cubicBezTo>
                  <a:pt x="624" y="767"/>
                  <a:pt x="669" y="469"/>
                  <a:pt x="759" y="188"/>
                </a:cubicBezTo>
                <a:cubicBezTo>
                  <a:pt x="172" y="0"/>
                  <a:pt x="172" y="0"/>
                  <a:pt x="172" y="0"/>
                </a:cubicBezTo>
                <a:cubicBezTo>
                  <a:pt x="63" y="342"/>
                  <a:pt x="0" y="703"/>
                  <a:pt x="0" y="1083"/>
                </a:cubicBezTo>
                <a:cubicBezTo>
                  <a:pt x="0" y="1453"/>
                  <a:pt x="63" y="1815"/>
                  <a:pt x="172" y="2158"/>
                </a:cubicBezTo>
                <a:cubicBezTo>
                  <a:pt x="759" y="1968"/>
                  <a:pt x="759" y="1968"/>
                  <a:pt x="759" y="1968"/>
                </a:cubicBezTo>
                <a:cubicBezTo>
                  <a:pt x="669" y="1688"/>
                  <a:pt x="624" y="1390"/>
                  <a:pt x="624" y="10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1D52BDC-C3E8-6747-8D8A-4D26BF31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001" y="5937250"/>
            <a:ext cx="1394160" cy="1647298"/>
          </a:xfrm>
          <a:custGeom>
            <a:avLst/>
            <a:gdLst>
              <a:gd name="T0" fmla="*/ 1626 w 1627"/>
              <a:gd name="T1" fmla="*/ 497 h 1924"/>
              <a:gd name="T2" fmla="*/ 1626 w 1627"/>
              <a:gd name="T3" fmla="*/ 497 h 1924"/>
              <a:gd name="T4" fmla="*/ 1265 w 1627"/>
              <a:gd name="T5" fmla="*/ 0 h 1924"/>
              <a:gd name="T6" fmla="*/ 0 w 1627"/>
              <a:gd name="T7" fmla="*/ 1735 h 1924"/>
              <a:gd name="T8" fmla="*/ 587 w 1627"/>
              <a:gd name="T9" fmla="*/ 1923 h 1924"/>
              <a:gd name="T10" fmla="*/ 1626 w 1627"/>
              <a:gd name="T11" fmla="*/ 497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24">
                <a:moveTo>
                  <a:pt x="1626" y="497"/>
                </a:moveTo>
                <a:lnTo>
                  <a:pt x="1626" y="497"/>
                </a:lnTo>
                <a:cubicBezTo>
                  <a:pt x="1265" y="0"/>
                  <a:pt x="1265" y="0"/>
                  <a:pt x="1265" y="0"/>
                </a:cubicBezTo>
                <a:cubicBezTo>
                  <a:pt x="677" y="425"/>
                  <a:pt x="235" y="1030"/>
                  <a:pt x="0" y="1735"/>
                </a:cubicBezTo>
                <a:cubicBezTo>
                  <a:pt x="587" y="1923"/>
                  <a:pt x="587" y="1923"/>
                  <a:pt x="587" y="1923"/>
                </a:cubicBezTo>
                <a:cubicBezTo>
                  <a:pt x="777" y="1346"/>
                  <a:pt x="1147" y="849"/>
                  <a:pt x="1626" y="4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9B875056-544A-3145-A035-B93D36C56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924" y="7425864"/>
            <a:ext cx="649852" cy="1851322"/>
          </a:xfrm>
          <a:custGeom>
            <a:avLst/>
            <a:gdLst>
              <a:gd name="T0" fmla="*/ 587 w 760"/>
              <a:gd name="T1" fmla="*/ 0 h 2159"/>
              <a:gd name="T2" fmla="*/ 587 w 760"/>
              <a:gd name="T3" fmla="*/ 0 h 2159"/>
              <a:gd name="T4" fmla="*/ 0 w 760"/>
              <a:gd name="T5" fmla="*/ 188 h 2159"/>
              <a:gd name="T6" fmla="*/ 135 w 760"/>
              <a:gd name="T7" fmla="*/ 1083 h 2159"/>
              <a:gd name="T8" fmla="*/ 0 w 760"/>
              <a:gd name="T9" fmla="*/ 1968 h 2159"/>
              <a:gd name="T10" fmla="*/ 587 w 760"/>
              <a:gd name="T11" fmla="*/ 2158 h 2159"/>
              <a:gd name="T12" fmla="*/ 759 w 760"/>
              <a:gd name="T13" fmla="*/ 1083 h 2159"/>
              <a:gd name="T14" fmla="*/ 587 w 760"/>
              <a:gd name="T15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0" h="2159">
                <a:moveTo>
                  <a:pt x="587" y="0"/>
                </a:moveTo>
                <a:lnTo>
                  <a:pt x="587" y="0"/>
                </a:lnTo>
                <a:cubicBezTo>
                  <a:pt x="0" y="188"/>
                  <a:pt x="0" y="188"/>
                  <a:pt x="0" y="188"/>
                </a:cubicBezTo>
                <a:cubicBezTo>
                  <a:pt x="90" y="469"/>
                  <a:pt x="135" y="767"/>
                  <a:pt x="135" y="1083"/>
                </a:cubicBezTo>
                <a:cubicBezTo>
                  <a:pt x="135" y="1390"/>
                  <a:pt x="90" y="1688"/>
                  <a:pt x="0" y="1968"/>
                </a:cubicBezTo>
                <a:cubicBezTo>
                  <a:pt x="587" y="2158"/>
                  <a:pt x="587" y="2158"/>
                  <a:pt x="587" y="2158"/>
                </a:cubicBezTo>
                <a:cubicBezTo>
                  <a:pt x="696" y="1815"/>
                  <a:pt x="759" y="1453"/>
                  <a:pt x="759" y="1083"/>
                </a:cubicBezTo>
                <a:cubicBezTo>
                  <a:pt x="759" y="703"/>
                  <a:pt x="696" y="342"/>
                  <a:pt x="58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7">
            <a:extLst>
              <a:ext uri="{FF2B5EF4-FFF2-40B4-BE49-F238E27FC236}">
                <a16:creationId xmlns:a16="http://schemas.microsoft.com/office/drawing/2014/main" id="{371F650B-A476-8A41-BA44-9CC6FD31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5213" y="5366742"/>
            <a:ext cx="1756868" cy="1001224"/>
          </a:xfrm>
          <a:custGeom>
            <a:avLst/>
            <a:gdLst>
              <a:gd name="T0" fmla="*/ 1689 w 2051"/>
              <a:gd name="T1" fmla="*/ 1166 h 1167"/>
              <a:gd name="T2" fmla="*/ 1689 w 2051"/>
              <a:gd name="T3" fmla="*/ 1166 h 1167"/>
              <a:gd name="T4" fmla="*/ 2050 w 2051"/>
              <a:gd name="T5" fmla="*/ 669 h 1167"/>
              <a:gd name="T6" fmla="*/ 0 w 2051"/>
              <a:gd name="T7" fmla="*/ 0 h 1167"/>
              <a:gd name="T8" fmla="*/ 0 w 2051"/>
              <a:gd name="T9" fmla="*/ 615 h 1167"/>
              <a:gd name="T10" fmla="*/ 1689 w 2051"/>
              <a:gd name="T11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1" h="1167">
                <a:moveTo>
                  <a:pt x="1689" y="1166"/>
                </a:moveTo>
                <a:lnTo>
                  <a:pt x="1689" y="1166"/>
                </a:lnTo>
                <a:cubicBezTo>
                  <a:pt x="2050" y="669"/>
                  <a:pt x="2050" y="669"/>
                  <a:pt x="2050" y="669"/>
                </a:cubicBezTo>
                <a:cubicBezTo>
                  <a:pt x="1472" y="244"/>
                  <a:pt x="767" y="0"/>
                  <a:pt x="0" y="0"/>
                </a:cubicBezTo>
                <a:cubicBezTo>
                  <a:pt x="0" y="615"/>
                  <a:pt x="0" y="615"/>
                  <a:pt x="0" y="615"/>
                </a:cubicBezTo>
                <a:cubicBezTo>
                  <a:pt x="632" y="615"/>
                  <a:pt x="1210" y="823"/>
                  <a:pt x="1689" y="11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8">
            <a:extLst>
              <a:ext uri="{FF2B5EF4-FFF2-40B4-BE49-F238E27FC236}">
                <a16:creationId xmlns:a16="http://schemas.microsoft.com/office/drawing/2014/main" id="{80E938F1-0A5B-C440-A751-0C3843C8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267" y="9110944"/>
            <a:ext cx="1394157" cy="1658634"/>
          </a:xfrm>
          <a:custGeom>
            <a:avLst/>
            <a:gdLst>
              <a:gd name="T0" fmla="*/ 0 w 1627"/>
              <a:gd name="T1" fmla="*/ 1428 h 1935"/>
              <a:gd name="T2" fmla="*/ 0 w 1627"/>
              <a:gd name="T3" fmla="*/ 1428 h 1935"/>
              <a:gd name="T4" fmla="*/ 361 w 1627"/>
              <a:gd name="T5" fmla="*/ 1934 h 1935"/>
              <a:gd name="T6" fmla="*/ 1626 w 1627"/>
              <a:gd name="T7" fmla="*/ 190 h 1935"/>
              <a:gd name="T8" fmla="*/ 1039 w 1627"/>
              <a:gd name="T9" fmla="*/ 0 h 1935"/>
              <a:gd name="T10" fmla="*/ 0 w 1627"/>
              <a:gd name="T11" fmla="*/ 1428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35">
                <a:moveTo>
                  <a:pt x="0" y="1428"/>
                </a:moveTo>
                <a:lnTo>
                  <a:pt x="0" y="1428"/>
                </a:lnTo>
                <a:cubicBezTo>
                  <a:pt x="361" y="1934"/>
                  <a:pt x="361" y="1934"/>
                  <a:pt x="361" y="1934"/>
                </a:cubicBezTo>
                <a:cubicBezTo>
                  <a:pt x="948" y="1500"/>
                  <a:pt x="1391" y="895"/>
                  <a:pt x="1626" y="19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849" y="579"/>
                  <a:pt x="478" y="1076"/>
                  <a:pt x="0" y="14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9">
            <a:extLst>
              <a:ext uri="{FF2B5EF4-FFF2-40B4-BE49-F238E27FC236}">
                <a16:creationId xmlns:a16="http://schemas.microsoft.com/office/drawing/2014/main" id="{E5D9F929-98C1-E942-9FC5-DC1FBEE0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348" y="5366742"/>
            <a:ext cx="1756865" cy="1001224"/>
          </a:xfrm>
          <a:custGeom>
            <a:avLst/>
            <a:gdLst>
              <a:gd name="T0" fmla="*/ 2051 w 2052"/>
              <a:gd name="T1" fmla="*/ 615 h 1167"/>
              <a:gd name="T2" fmla="*/ 2051 w 2052"/>
              <a:gd name="T3" fmla="*/ 615 h 1167"/>
              <a:gd name="T4" fmla="*/ 2051 w 2052"/>
              <a:gd name="T5" fmla="*/ 0 h 1167"/>
              <a:gd name="T6" fmla="*/ 0 w 2052"/>
              <a:gd name="T7" fmla="*/ 669 h 1167"/>
              <a:gd name="T8" fmla="*/ 361 w 2052"/>
              <a:gd name="T9" fmla="*/ 1166 h 1167"/>
              <a:gd name="T10" fmla="*/ 2051 w 2052"/>
              <a:gd name="T11" fmla="*/ 61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1167">
                <a:moveTo>
                  <a:pt x="2051" y="615"/>
                </a:moveTo>
                <a:lnTo>
                  <a:pt x="2051" y="615"/>
                </a:lnTo>
                <a:cubicBezTo>
                  <a:pt x="2051" y="0"/>
                  <a:pt x="2051" y="0"/>
                  <a:pt x="2051" y="0"/>
                </a:cubicBezTo>
                <a:cubicBezTo>
                  <a:pt x="1283" y="0"/>
                  <a:pt x="578" y="244"/>
                  <a:pt x="0" y="669"/>
                </a:cubicBezTo>
                <a:cubicBezTo>
                  <a:pt x="361" y="1166"/>
                  <a:pt x="361" y="1166"/>
                  <a:pt x="361" y="1166"/>
                </a:cubicBezTo>
                <a:cubicBezTo>
                  <a:pt x="840" y="823"/>
                  <a:pt x="1418" y="615"/>
                  <a:pt x="2051" y="6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0">
            <a:extLst>
              <a:ext uri="{FF2B5EF4-FFF2-40B4-BE49-F238E27FC236}">
                <a16:creationId xmlns:a16="http://schemas.microsoft.com/office/drawing/2014/main" id="{B0582E65-3356-BE43-98E4-7E187565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267" y="5937250"/>
            <a:ext cx="1394157" cy="1647298"/>
          </a:xfrm>
          <a:custGeom>
            <a:avLst/>
            <a:gdLst>
              <a:gd name="T0" fmla="*/ 1039 w 1627"/>
              <a:gd name="T1" fmla="*/ 1923 h 1924"/>
              <a:gd name="T2" fmla="*/ 1039 w 1627"/>
              <a:gd name="T3" fmla="*/ 1923 h 1924"/>
              <a:gd name="T4" fmla="*/ 1626 w 1627"/>
              <a:gd name="T5" fmla="*/ 1735 h 1924"/>
              <a:gd name="T6" fmla="*/ 361 w 1627"/>
              <a:gd name="T7" fmla="*/ 0 h 1924"/>
              <a:gd name="T8" fmla="*/ 0 w 1627"/>
              <a:gd name="T9" fmla="*/ 497 h 1924"/>
              <a:gd name="T10" fmla="*/ 1039 w 1627"/>
              <a:gd name="T11" fmla="*/ 1923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924">
                <a:moveTo>
                  <a:pt x="1039" y="1923"/>
                </a:moveTo>
                <a:lnTo>
                  <a:pt x="1039" y="1923"/>
                </a:lnTo>
                <a:cubicBezTo>
                  <a:pt x="1626" y="1735"/>
                  <a:pt x="1626" y="1735"/>
                  <a:pt x="1626" y="1735"/>
                </a:cubicBezTo>
                <a:cubicBezTo>
                  <a:pt x="1391" y="1030"/>
                  <a:pt x="948" y="425"/>
                  <a:pt x="361" y="0"/>
                </a:cubicBezTo>
                <a:cubicBezTo>
                  <a:pt x="0" y="497"/>
                  <a:pt x="0" y="497"/>
                  <a:pt x="0" y="497"/>
                </a:cubicBezTo>
                <a:cubicBezTo>
                  <a:pt x="478" y="849"/>
                  <a:pt x="849" y="1346"/>
                  <a:pt x="1039" y="19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27">
            <a:extLst>
              <a:ext uri="{FF2B5EF4-FFF2-40B4-BE49-F238E27FC236}">
                <a16:creationId xmlns:a16="http://schemas.microsoft.com/office/drawing/2014/main" id="{E608362C-5253-0E4A-81A5-98F0E782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919" y="6041369"/>
            <a:ext cx="2636329" cy="5420330"/>
          </a:xfrm>
          <a:custGeom>
            <a:avLst/>
            <a:gdLst>
              <a:gd name="T0" fmla="*/ 2232 w 2676"/>
              <a:gd name="T1" fmla="*/ 5504 h 5505"/>
              <a:gd name="T2" fmla="*/ 2232 w 2676"/>
              <a:gd name="T3" fmla="*/ 5504 h 5505"/>
              <a:gd name="T4" fmla="*/ 443 w 2676"/>
              <a:gd name="T5" fmla="*/ 5504 h 5505"/>
              <a:gd name="T6" fmla="*/ 0 w 2676"/>
              <a:gd name="T7" fmla="*/ 5070 h 5505"/>
              <a:gd name="T8" fmla="*/ 0 w 2676"/>
              <a:gd name="T9" fmla="*/ 443 h 5505"/>
              <a:gd name="T10" fmla="*/ 443 w 2676"/>
              <a:gd name="T11" fmla="*/ 0 h 5505"/>
              <a:gd name="T12" fmla="*/ 2232 w 2676"/>
              <a:gd name="T13" fmla="*/ 0 h 5505"/>
              <a:gd name="T14" fmla="*/ 2675 w 2676"/>
              <a:gd name="T15" fmla="*/ 443 h 5505"/>
              <a:gd name="T16" fmla="*/ 2675 w 2676"/>
              <a:gd name="T17" fmla="*/ 5070 h 5505"/>
              <a:gd name="T18" fmla="*/ 2232 w 2676"/>
              <a:gd name="T19" fmla="*/ 5504 h 5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76" h="5505">
                <a:moveTo>
                  <a:pt x="2232" y="5504"/>
                </a:moveTo>
                <a:lnTo>
                  <a:pt x="2232" y="5504"/>
                </a:lnTo>
                <a:cubicBezTo>
                  <a:pt x="443" y="5504"/>
                  <a:pt x="443" y="5504"/>
                  <a:pt x="443" y="5504"/>
                </a:cubicBezTo>
                <a:cubicBezTo>
                  <a:pt x="199" y="5504"/>
                  <a:pt x="0" y="5314"/>
                  <a:pt x="0" y="5070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198"/>
                  <a:pt x="199" y="0"/>
                  <a:pt x="443" y="0"/>
                </a:cubicBezTo>
                <a:cubicBezTo>
                  <a:pt x="2232" y="0"/>
                  <a:pt x="2232" y="0"/>
                  <a:pt x="2232" y="0"/>
                </a:cubicBezTo>
                <a:cubicBezTo>
                  <a:pt x="2476" y="0"/>
                  <a:pt x="2675" y="198"/>
                  <a:pt x="2675" y="443"/>
                </a:cubicBezTo>
                <a:cubicBezTo>
                  <a:pt x="2675" y="5070"/>
                  <a:pt x="2675" y="5070"/>
                  <a:pt x="2675" y="5070"/>
                </a:cubicBezTo>
                <a:cubicBezTo>
                  <a:pt x="2675" y="5314"/>
                  <a:pt x="2476" y="5504"/>
                  <a:pt x="2232" y="550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28">
            <a:extLst>
              <a:ext uri="{FF2B5EF4-FFF2-40B4-BE49-F238E27FC236}">
                <a16:creationId xmlns:a16="http://schemas.microsoft.com/office/drawing/2014/main" id="{BB39EA18-2891-244A-A1C5-0CCA5E86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902" y="8364986"/>
            <a:ext cx="2349677" cy="2992475"/>
          </a:xfrm>
          <a:custGeom>
            <a:avLst/>
            <a:gdLst>
              <a:gd name="T0" fmla="*/ 2078 w 2386"/>
              <a:gd name="T1" fmla="*/ 3037 h 3038"/>
              <a:gd name="T2" fmla="*/ 2078 w 2386"/>
              <a:gd name="T3" fmla="*/ 3037 h 3038"/>
              <a:gd name="T4" fmla="*/ 307 w 2386"/>
              <a:gd name="T5" fmla="*/ 3037 h 3038"/>
              <a:gd name="T6" fmla="*/ 0 w 2386"/>
              <a:gd name="T7" fmla="*/ 2739 h 3038"/>
              <a:gd name="T8" fmla="*/ 0 w 2386"/>
              <a:gd name="T9" fmla="*/ 307 h 3038"/>
              <a:gd name="T10" fmla="*/ 307 w 2386"/>
              <a:gd name="T11" fmla="*/ 0 h 3038"/>
              <a:gd name="T12" fmla="*/ 2078 w 2386"/>
              <a:gd name="T13" fmla="*/ 0 h 3038"/>
              <a:gd name="T14" fmla="*/ 2385 w 2386"/>
              <a:gd name="T15" fmla="*/ 307 h 3038"/>
              <a:gd name="T16" fmla="*/ 2385 w 2386"/>
              <a:gd name="T17" fmla="*/ 2739 h 3038"/>
              <a:gd name="T18" fmla="*/ 2078 w 2386"/>
              <a:gd name="T1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6" h="3038">
                <a:moveTo>
                  <a:pt x="2078" y="3037"/>
                </a:moveTo>
                <a:lnTo>
                  <a:pt x="2078" y="3037"/>
                </a:lnTo>
                <a:cubicBezTo>
                  <a:pt x="307" y="3037"/>
                  <a:pt x="307" y="3037"/>
                  <a:pt x="307" y="3037"/>
                </a:cubicBezTo>
                <a:cubicBezTo>
                  <a:pt x="135" y="3037"/>
                  <a:pt x="0" y="2902"/>
                  <a:pt x="0" y="2739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136"/>
                  <a:pt x="135" y="0"/>
                  <a:pt x="307" y="0"/>
                </a:cubicBezTo>
                <a:cubicBezTo>
                  <a:pt x="2078" y="0"/>
                  <a:pt x="2078" y="0"/>
                  <a:pt x="2078" y="0"/>
                </a:cubicBezTo>
                <a:cubicBezTo>
                  <a:pt x="2250" y="0"/>
                  <a:pt x="2385" y="136"/>
                  <a:pt x="2385" y="307"/>
                </a:cubicBezTo>
                <a:cubicBezTo>
                  <a:pt x="2385" y="2739"/>
                  <a:pt x="2385" y="2739"/>
                  <a:pt x="2385" y="2739"/>
                </a:cubicBezTo>
                <a:cubicBezTo>
                  <a:pt x="2385" y="2902"/>
                  <a:pt x="2250" y="3037"/>
                  <a:pt x="2078" y="30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232">
            <a:extLst>
              <a:ext uri="{FF2B5EF4-FFF2-40B4-BE49-F238E27FC236}">
                <a16:creationId xmlns:a16="http://schemas.microsoft.com/office/drawing/2014/main" id="{78A7A7C0-393A-4B45-820E-08B414712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8849" y="7196663"/>
            <a:ext cx="825210" cy="4342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233">
            <a:extLst>
              <a:ext uri="{FF2B5EF4-FFF2-40B4-BE49-F238E27FC236}">
                <a16:creationId xmlns:a16="http://schemas.microsoft.com/office/drawing/2014/main" id="{285BE7C2-FFEF-FA47-941F-263A9BE87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8849" y="8364986"/>
            <a:ext cx="825210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234">
            <a:extLst>
              <a:ext uri="{FF2B5EF4-FFF2-40B4-BE49-F238E27FC236}">
                <a16:creationId xmlns:a16="http://schemas.microsoft.com/office/drawing/2014/main" id="{27895A89-92C8-3041-86C2-F77EA2E5E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8849" y="9528968"/>
            <a:ext cx="825210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235">
            <a:extLst>
              <a:ext uri="{FF2B5EF4-FFF2-40B4-BE49-F238E27FC236}">
                <a16:creationId xmlns:a16="http://schemas.microsoft.com/office/drawing/2014/main" id="{4BE648D3-9915-9A48-961A-1F8118D52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8849" y="10697293"/>
            <a:ext cx="825210" cy="4342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236">
            <a:extLst>
              <a:ext uri="{FF2B5EF4-FFF2-40B4-BE49-F238E27FC236}">
                <a16:creationId xmlns:a16="http://schemas.microsoft.com/office/drawing/2014/main" id="{3DAF225C-1A21-864B-865C-CC6879A5A7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9334" y="7774309"/>
            <a:ext cx="464725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237">
            <a:extLst>
              <a:ext uri="{FF2B5EF4-FFF2-40B4-BE49-F238E27FC236}">
                <a16:creationId xmlns:a16="http://schemas.microsoft.com/office/drawing/2014/main" id="{2C829785-6CA1-CC46-9D5F-0F0F59F62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9334" y="8960008"/>
            <a:ext cx="464725" cy="4342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238">
            <a:extLst>
              <a:ext uri="{FF2B5EF4-FFF2-40B4-BE49-F238E27FC236}">
                <a16:creationId xmlns:a16="http://schemas.microsoft.com/office/drawing/2014/main" id="{75D19BF1-7BF5-9F47-8B42-B220B2C02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9334" y="10137018"/>
            <a:ext cx="464725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" name="Lágrima 2">
            <a:extLst>
              <a:ext uri="{FF2B5EF4-FFF2-40B4-BE49-F238E27FC236}">
                <a16:creationId xmlns:a16="http://schemas.microsoft.com/office/drawing/2014/main" id="{EFFF06BA-65E5-4B44-8DC4-7DA62B2490F3}"/>
              </a:ext>
            </a:extLst>
          </p:cNvPr>
          <p:cNvSpPr/>
          <p:nvPr/>
        </p:nvSpPr>
        <p:spPr>
          <a:xfrm rot="18900000">
            <a:off x="11715154" y="4375622"/>
            <a:ext cx="1742777" cy="17427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Freeform 230">
            <a:extLst>
              <a:ext uri="{FF2B5EF4-FFF2-40B4-BE49-F238E27FC236}">
                <a16:creationId xmlns:a16="http://schemas.microsoft.com/office/drawing/2014/main" id="{FDB253B7-C53D-9946-BA3D-D42E0775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902" y="5650480"/>
            <a:ext cx="2349677" cy="560273"/>
          </a:xfrm>
          <a:custGeom>
            <a:avLst/>
            <a:gdLst>
              <a:gd name="T0" fmla="*/ 2096 w 2386"/>
              <a:gd name="T1" fmla="*/ 569 h 570"/>
              <a:gd name="T2" fmla="*/ 2096 w 2386"/>
              <a:gd name="T3" fmla="*/ 569 h 570"/>
              <a:gd name="T4" fmla="*/ 289 w 2386"/>
              <a:gd name="T5" fmla="*/ 569 h 570"/>
              <a:gd name="T6" fmla="*/ 0 w 2386"/>
              <a:gd name="T7" fmla="*/ 280 h 570"/>
              <a:gd name="T8" fmla="*/ 0 w 2386"/>
              <a:gd name="T9" fmla="*/ 280 h 570"/>
              <a:gd name="T10" fmla="*/ 289 w 2386"/>
              <a:gd name="T11" fmla="*/ 0 h 570"/>
              <a:gd name="T12" fmla="*/ 2096 w 2386"/>
              <a:gd name="T13" fmla="*/ 0 h 570"/>
              <a:gd name="T14" fmla="*/ 2385 w 2386"/>
              <a:gd name="T15" fmla="*/ 280 h 570"/>
              <a:gd name="T16" fmla="*/ 2385 w 2386"/>
              <a:gd name="T17" fmla="*/ 280 h 570"/>
              <a:gd name="T18" fmla="*/ 2096 w 2386"/>
              <a:gd name="T19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6" h="570">
                <a:moveTo>
                  <a:pt x="2096" y="569"/>
                </a:moveTo>
                <a:lnTo>
                  <a:pt x="2096" y="569"/>
                </a:lnTo>
                <a:cubicBezTo>
                  <a:pt x="289" y="569"/>
                  <a:pt x="289" y="569"/>
                  <a:pt x="289" y="569"/>
                </a:cubicBezTo>
                <a:cubicBezTo>
                  <a:pt x="126" y="569"/>
                  <a:pt x="0" y="443"/>
                  <a:pt x="0" y="280"/>
                </a:cubicBezTo>
                <a:lnTo>
                  <a:pt x="0" y="280"/>
                </a:lnTo>
                <a:cubicBezTo>
                  <a:pt x="0" y="126"/>
                  <a:pt x="126" y="0"/>
                  <a:pt x="289" y="0"/>
                </a:cubicBezTo>
                <a:cubicBezTo>
                  <a:pt x="2096" y="0"/>
                  <a:pt x="2096" y="0"/>
                  <a:pt x="2096" y="0"/>
                </a:cubicBezTo>
                <a:cubicBezTo>
                  <a:pt x="2259" y="0"/>
                  <a:pt x="2385" y="126"/>
                  <a:pt x="2385" y="280"/>
                </a:cubicBezTo>
                <a:lnTo>
                  <a:pt x="2385" y="280"/>
                </a:lnTo>
                <a:cubicBezTo>
                  <a:pt x="2385" y="443"/>
                  <a:pt x="2259" y="569"/>
                  <a:pt x="2096" y="5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66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62C56D8E-2642-C74C-983F-B2E6586B3B85}"/>
              </a:ext>
            </a:extLst>
          </p:cNvPr>
          <p:cNvGrpSpPr/>
          <p:nvPr/>
        </p:nvGrpSpPr>
        <p:grpSpPr>
          <a:xfrm>
            <a:off x="2668308" y="503604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01F4F236-6C52-0442-BDA7-85AA6B12F96A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0EFF084C-855C-C749-99B3-E4C756304F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1" name="Gráfico 60">
            <a:extLst>
              <a:ext uri="{FF2B5EF4-FFF2-40B4-BE49-F238E27FC236}">
                <a16:creationId xmlns:a16="http://schemas.microsoft.com/office/drawing/2014/main" id="{CCC67122-3054-6543-93AB-E01E42204486}"/>
              </a:ext>
            </a:extLst>
          </p:cNvPr>
          <p:cNvGraphicFramePr/>
          <p:nvPr/>
        </p:nvGraphicFramePr>
        <p:xfrm>
          <a:off x="7154971" y="4743512"/>
          <a:ext cx="10452906" cy="696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" name="Freeform 268">
            <a:extLst>
              <a:ext uri="{FF2B5EF4-FFF2-40B4-BE49-F238E27FC236}">
                <a16:creationId xmlns:a16="http://schemas.microsoft.com/office/drawing/2014/main" id="{ADC184F6-CB4F-E149-937F-81224FA2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697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9">
            <a:extLst>
              <a:ext uri="{FF2B5EF4-FFF2-40B4-BE49-F238E27FC236}">
                <a16:creationId xmlns:a16="http://schemas.microsoft.com/office/drawing/2014/main" id="{19A4A9F0-912D-FC49-B24F-D657C15B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293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70">
            <a:extLst>
              <a:ext uri="{FF2B5EF4-FFF2-40B4-BE49-F238E27FC236}">
                <a16:creationId xmlns:a16="http://schemas.microsoft.com/office/drawing/2014/main" id="{2B5F3455-D633-3249-BB79-B1C77ADC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905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71">
            <a:extLst>
              <a:ext uri="{FF2B5EF4-FFF2-40B4-BE49-F238E27FC236}">
                <a16:creationId xmlns:a16="http://schemas.microsoft.com/office/drawing/2014/main" id="{4F37F59C-D22C-6A43-9741-683F8AB36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6399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98">
            <a:extLst>
              <a:ext uri="{FF2B5EF4-FFF2-40B4-BE49-F238E27FC236}">
                <a16:creationId xmlns:a16="http://schemas.microsoft.com/office/drawing/2014/main" id="{5D2EA551-5F5E-3E4D-A37B-B1211280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589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99">
            <a:extLst>
              <a:ext uri="{FF2B5EF4-FFF2-40B4-BE49-F238E27FC236}">
                <a16:creationId xmlns:a16="http://schemas.microsoft.com/office/drawing/2014/main" id="{6254D2CA-456A-464D-800E-AF8857293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4834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00">
            <a:extLst>
              <a:ext uri="{FF2B5EF4-FFF2-40B4-BE49-F238E27FC236}">
                <a16:creationId xmlns:a16="http://schemas.microsoft.com/office/drawing/2014/main" id="{8D95D7C7-E514-D540-ACC8-54BD0B40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623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01">
            <a:extLst>
              <a:ext uri="{FF2B5EF4-FFF2-40B4-BE49-F238E27FC236}">
                <a16:creationId xmlns:a16="http://schemas.microsoft.com/office/drawing/2014/main" id="{A6D898B4-E74F-AC4C-A7F1-5888BB32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044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02">
            <a:extLst>
              <a:ext uri="{FF2B5EF4-FFF2-40B4-BE49-F238E27FC236}">
                <a16:creationId xmlns:a16="http://schemas.microsoft.com/office/drawing/2014/main" id="{18B43F1C-906F-404D-85FA-97A7A689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274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03">
            <a:extLst>
              <a:ext uri="{FF2B5EF4-FFF2-40B4-BE49-F238E27FC236}">
                <a16:creationId xmlns:a16="http://schemas.microsoft.com/office/drawing/2014/main" id="{27503087-2A74-5D4D-8183-E4E40CA5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70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04">
            <a:extLst>
              <a:ext uri="{FF2B5EF4-FFF2-40B4-BE49-F238E27FC236}">
                <a16:creationId xmlns:a16="http://schemas.microsoft.com/office/drawing/2014/main" id="{4465FA16-DA9B-684F-8CF7-B09B5393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10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5">
            <a:extLst>
              <a:ext uri="{FF2B5EF4-FFF2-40B4-BE49-F238E27FC236}">
                <a16:creationId xmlns:a16="http://schemas.microsoft.com/office/drawing/2014/main" id="{F8E7459F-F93A-6A4E-B27C-75E3A5C0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06">
            <a:extLst>
              <a:ext uri="{FF2B5EF4-FFF2-40B4-BE49-F238E27FC236}">
                <a16:creationId xmlns:a16="http://schemas.microsoft.com/office/drawing/2014/main" id="{C348C804-1C9F-5246-ABDF-21EB7292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94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07">
            <a:extLst>
              <a:ext uri="{FF2B5EF4-FFF2-40B4-BE49-F238E27FC236}">
                <a16:creationId xmlns:a16="http://schemas.microsoft.com/office/drawing/2014/main" id="{30FC8092-49B9-644C-937A-7D3BDE3B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517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08">
            <a:extLst>
              <a:ext uri="{FF2B5EF4-FFF2-40B4-BE49-F238E27FC236}">
                <a16:creationId xmlns:a16="http://schemas.microsoft.com/office/drawing/2014/main" id="{3B30825C-6CF6-1444-B2FE-A33934B69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704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09">
            <a:extLst>
              <a:ext uri="{FF2B5EF4-FFF2-40B4-BE49-F238E27FC236}">
                <a16:creationId xmlns:a16="http://schemas.microsoft.com/office/drawing/2014/main" id="{6E8D08A1-0D0B-9944-BE05-950CFE0D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0240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10">
            <a:extLst>
              <a:ext uri="{FF2B5EF4-FFF2-40B4-BE49-F238E27FC236}">
                <a16:creationId xmlns:a16="http://schemas.microsoft.com/office/drawing/2014/main" id="{5D0DA71B-70D3-9244-8474-42C08D76A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27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11">
            <a:extLst>
              <a:ext uri="{FF2B5EF4-FFF2-40B4-BE49-F238E27FC236}">
                <a16:creationId xmlns:a16="http://schemas.microsoft.com/office/drawing/2014/main" id="{9D3C4DC3-717E-564B-ACA3-D97C2076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886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4CB90DA9-24CC-D640-B529-487232C54514}"/>
              </a:ext>
            </a:extLst>
          </p:cNvPr>
          <p:cNvGrpSpPr/>
          <p:nvPr/>
        </p:nvGrpSpPr>
        <p:grpSpPr>
          <a:xfrm>
            <a:off x="18010772" y="5540109"/>
            <a:ext cx="4444647" cy="2311293"/>
            <a:chOff x="4247967" y="10684987"/>
            <a:chExt cx="4236804" cy="2311293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1E17D7FB-2332-704A-B3BA-33CBE7A8F554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0A1CD3DD-138C-E84E-8C59-557B9137E9DF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6EFFC518-1FFA-624D-8EA8-06156F87931B}"/>
              </a:ext>
            </a:extLst>
          </p:cNvPr>
          <p:cNvGrpSpPr/>
          <p:nvPr/>
        </p:nvGrpSpPr>
        <p:grpSpPr>
          <a:xfrm>
            <a:off x="1922231" y="5495623"/>
            <a:ext cx="4910656" cy="1854891"/>
            <a:chOff x="4263265" y="1925997"/>
            <a:chExt cx="4236804" cy="1854891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AE632293-748E-F144-99EE-C4A5CBBDDCDE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85E3A7D1-1C6C-FB47-BF4C-286D85A67C70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808955B-CF2D-304C-A683-50C979F6BCD2}"/>
              </a:ext>
            </a:extLst>
          </p:cNvPr>
          <p:cNvGrpSpPr/>
          <p:nvPr/>
        </p:nvGrpSpPr>
        <p:grpSpPr>
          <a:xfrm>
            <a:off x="17997795" y="10381524"/>
            <a:ext cx="4444647" cy="2311293"/>
            <a:chOff x="4247967" y="10684987"/>
            <a:chExt cx="4236804" cy="2311293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98686C89-1E12-A548-AAC5-EF69D2F9F9B8}"/>
                </a:ext>
              </a:extLst>
            </p:cNvPr>
            <p:cNvSpPr txBox="1"/>
            <p:nvPr/>
          </p:nvSpPr>
          <p:spPr>
            <a:xfrm flipH="1">
              <a:off x="4263264" y="1068498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9926833E-A8D4-3E45-B10A-7D4794F4AF81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1271E799-C079-714F-A4A0-45A1672A0BD1}"/>
              </a:ext>
            </a:extLst>
          </p:cNvPr>
          <p:cNvGrpSpPr/>
          <p:nvPr/>
        </p:nvGrpSpPr>
        <p:grpSpPr>
          <a:xfrm>
            <a:off x="1934466" y="10299306"/>
            <a:ext cx="4910656" cy="1854891"/>
            <a:chOff x="4263265" y="1925997"/>
            <a:chExt cx="4236804" cy="1854891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04465D96-126D-574A-9897-4ADB194557C0}"/>
                </a:ext>
              </a:extLst>
            </p:cNvPr>
            <p:cNvSpPr txBox="1"/>
            <p:nvPr/>
          </p:nvSpPr>
          <p:spPr>
            <a:xfrm flipH="1">
              <a:off x="6106268" y="1925997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AE763275-84EE-7446-AB8B-70AF2DA98A5C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8" name="Freeform 227">
            <a:extLst>
              <a:ext uri="{FF2B5EF4-FFF2-40B4-BE49-F238E27FC236}">
                <a16:creationId xmlns:a16="http://schemas.microsoft.com/office/drawing/2014/main" id="{E608362C-5253-0E4A-81A5-98F0E782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113" y="5962081"/>
            <a:ext cx="2636329" cy="5420330"/>
          </a:xfrm>
          <a:custGeom>
            <a:avLst/>
            <a:gdLst>
              <a:gd name="T0" fmla="*/ 2232 w 2676"/>
              <a:gd name="T1" fmla="*/ 5504 h 5505"/>
              <a:gd name="T2" fmla="*/ 2232 w 2676"/>
              <a:gd name="T3" fmla="*/ 5504 h 5505"/>
              <a:gd name="T4" fmla="*/ 443 w 2676"/>
              <a:gd name="T5" fmla="*/ 5504 h 5505"/>
              <a:gd name="T6" fmla="*/ 0 w 2676"/>
              <a:gd name="T7" fmla="*/ 5070 h 5505"/>
              <a:gd name="T8" fmla="*/ 0 w 2676"/>
              <a:gd name="T9" fmla="*/ 443 h 5505"/>
              <a:gd name="T10" fmla="*/ 443 w 2676"/>
              <a:gd name="T11" fmla="*/ 0 h 5505"/>
              <a:gd name="T12" fmla="*/ 2232 w 2676"/>
              <a:gd name="T13" fmla="*/ 0 h 5505"/>
              <a:gd name="T14" fmla="*/ 2675 w 2676"/>
              <a:gd name="T15" fmla="*/ 443 h 5505"/>
              <a:gd name="T16" fmla="*/ 2675 w 2676"/>
              <a:gd name="T17" fmla="*/ 5070 h 5505"/>
              <a:gd name="T18" fmla="*/ 2232 w 2676"/>
              <a:gd name="T19" fmla="*/ 5504 h 5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76" h="5505">
                <a:moveTo>
                  <a:pt x="2232" y="5504"/>
                </a:moveTo>
                <a:lnTo>
                  <a:pt x="2232" y="5504"/>
                </a:lnTo>
                <a:cubicBezTo>
                  <a:pt x="443" y="5504"/>
                  <a:pt x="443" y="5504"/>
                  <a:pt x="443" y="5504"/>
                </a:cubicBezTo>
                <a:cubicBezTo>
                  <a:pt x="199" y="5504"/>
                  <a:pt x="0" y="5314"/>
                  <a:pt x="0" y="5070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198"/>
                  <a:pt x="199" y="0"/>
                  <a:pt x="443" y="0"/>
                </a:cubicBezTo>
                <a:cubicBezTo>
                  <a:pt x="2232" y="0"/>
                  <a:pt x="2232" y="0"/>
                  <a:pt x="2232" y="0"/>
                </a:cubicBezTo>
                <a:cubicBezTo>
                  <a:pt x="2476" y="0"/>
                  <a:pt x="2675" y="198"/>
                  <a:pt x="2675" y="443"/>
                </a:cubicBezTo>
                <a:cubicBezTo>
                  <a:pt x="2675" y="5070"/>
                  <a:pt x="2675" y="5070"/>
                  <a:pt x="2675" y="5070"/>
                </a:cubicBezTo>
                <a:cubicBezTo>
                  <a:pt x="2675" y="5314"/>
                  <a:pt x="2476" y="5504"/>
                  <a:pt x="2232" y="550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28">
            <a:extLst>
              <a:ext uri="{FF2B5EF4-FFF2-40B4-BE49-F238E27FC236}">
                <a16:creationId xmlns:a16="http://schemas.microsoft.com/office/drawing/2014/main" id="{BB39EA18-2891-244A-A1C5-0CCA5E86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096" y="8285698"/>
            <a:ext cx="2349677" cy="2992475"/>
          </a:xfrm>
          <a:custGeom>
            <a:avLst/>
            <a:gdLst>
              <a:gd name="T0" fmla="*/ 2078 w 2386"/>
              <a:gd name="T1" fmla="*/ 3037 h 3038"/>
              <a:gd name="T2" fmla="*/ 2078 w 2386"/>
              <a:gd name="T3" fmla="*/ 3037 h 3038"/>
              <a:gd name="T4" fmla="*/ 307 w 2386"/>
              <a:gd name="T5" fmla="*/ 3037 h 3038"/>
              <a:gd name="T6" fmla="*/ 0 w 2386"/>
              <a:gd name="T7" fmla="*/ 2739 h 3038"/>
              <a:gd name="T8" fmla="*/ 0 w 2386"/>
              <a:gd name="T9" fmla="*/ 307 h 3038"/>
              <a:gd name="T10" fmla="*/ 307 w 2386"/>
              <a:gd name="T11" fmla="*/ 0 h 3038"/>
              <a:gd name="T12" fmla="*/ 2078 w 2386"/>
              <a:gd name="T13" fmla="*/ 0 h 3038"/>
              <a:gd name="T14" fmla="*/ 2385 w 2386"/>
              <a:gd name="T15" fmla="*/ 307 h 3038"/>
              <a:gd name="T16" fmla="*/ 2385 w 2386"/>
              <a:gd name="T17" fmla="*/ 2739 h 3038"/>
              <a:gd name="T18" fmla="*/ 2078 w 2386"/>
              <a:gd name="T1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6" h="3038">
                <a:moveTo>
                  <a:pt x="2078" y="3037"/>
                </a:moveTo>
                <a:lnTo>
                  <a:pt x="2078" y="3037"/>
                </a:lnTo>
                <a:cubicBezTo>
                  <a:pt x="307" y="3037"/>
                  <a:pt x="307" y="3037"/>
                  <a:pt x="307" y="3037"/>
                </a:cubicBezTo>
                <a:cubicBezTo>
                  <a:pt x="135" y="3037"/>
                  <a:pt x="0" y="2902"/>
                  <a:pt x="0" y="2739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136"/>
                  <a:pt x="135" y="0"/>
                  <a:pt x="307" y="0"/>
                </a:cubicBezTo>
                <a:cubicBezTo>
                  <a:pt x="2078" y="0"/>
                  <a:pt x="2078" y="0"/>
                  <a:pt x="2078" y="0"/>
                </a:cubicBezTo>
                <a:cubicBezTo>
                  <a:pt x="2250" y="0"/>
                  <a:pt x="2385" y="136"/>
                  <a:pt x="2385" y="307"/>
                </a:cubicBezTo>
                <a:cubicBezTo>
                  <a:pt x="2385" y="2739"/>
                  <a:pt x="2385" y="2739"/>
                  <a:pt x="2385" y="2739"/>
                </a:cubicBezTo>
                <a:cubicBezTo>
                  <a:pt x="2385" y="2902"/>
                  <a:pt x="2250" y="3037"/>
                  <a:pt x="2078" y="30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232">
            <a:extLst>
              <a:ext uri="{FF2B5EF4-FFF2-40B4-BE49-F238E27FC236}">
                <a16:creationId xmlns:a16="http://schemas.microsoft.com/office/drawing/2014/main" id="{78A7A7C0-393A-4B45-820E-08B414712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09043" y="7117375"/>
            <a:ext cx="825210" cy="4342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233">
            <a:extLst>
              <a:ext uri="{FF2B5EF4-FFF2-40B4-BE49-F238E27FC236}">
                <a16:creationId xmlns:a16="http://schemas.microsoft.com/office/drawing/2014/main" id="{285BE7C2-FFEF-FA47-941F-263A9BE87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09043" y="8285698"/>
            <a:ext cx="825210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234">
            <a:extLst>
              <a:ext uri="{FF2B5EF4-FFF2-40B4-BE49-F238E27FC236}">
                <a16:creationId xmlns:a16="http://schemas.microsoft.com/office/drawing/2014/main" id="{27895A89-92C8-3041-86C2-F77EA2E5E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09043" y="9449680"/>
            <a:ext cx="825210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235">
            <a:extLst>
              <a:ext uri="{FF2B5EF4-FFF2-40B4-BE49-F238E27FC236}">
                <a16:creationId xmlns:a16="http://schemas.microsoft.com/office/drawing/2014/main" id="{4BE648D3-9915-9A48-961A-1F8118D52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09043" y="10618005"/>
            <a:ext cx="825210" cy="4342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236">
            <a:extLst>
              <a:ext uri="{FF2B5EF4-FFF2-40B4-BE49-F238E27FC236}">
                <a16:creationId xmlns:a16="http://schemas.microsoft.com/office/drawing/2014/main" id="{3DAF225C-1A21-864B-865C-CC6879A5A7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9528" y="7695021"/>
            <a:ext cx="464725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237">
            <a:extLst>
              <a:ext uri="{FF2B5EF4-FFF2-40B4-BE49-F238E27FC236}">
                <a16:creationId xmlns:a16="http://schemas.microsoft.com/office/drawing/2014/main" id="{2C829785-6CA1-CC46-9D5F-0F0F59F62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9528" y="8880720"/>
            <a:ext cx="464725" cy="4342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238">
            <a:extLst>
              <a:ext uri="{FF2B5EF4-FFF2-40B4-BE49-F238E27FC236}">
                <a16:creationId xmlns:a16="http://schemas.microsoft.com/office/drawing/2014/main" id="{75D19BF1-7BF5-9F47-8B42-B220B2C02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9528" y="10057730"/>
            <a:ext cx="464725" cy="4345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" name="Lágrima 2">
            <a:extLst>
              <a:ext uri="{FF2B5EF4-FFF2-40B4-BE49-F238E27FC236}">
                <a16:creationId xmlns:a16="http://schemas.microsoft.com/office/drawing/2014/main" id="{EFFF06BA-65E5-4B44-8DC4-7DA62B2490F3}"/>
              </a:ext>
            </a:extLst>
          </p:cNvPr>
          <p:cNvSpPr/>
          <p:nvPr/>
        </p:nvSpPr>
        <p:spPr>
          <a:xfrm rot="18900000">
            <a:off x="11575348" y="4296334"/>
            <a:ext cx="1742777" cy="17427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Freeform 230">
            <a:extLst>
              <a:ext uri="{FF2B5EF4-FFF2-40B4-BE49-F238E27FC236}">
                <a16:creationId xmlns:a16="http://schemas.microsoft.com/office/drawing/2014/main" id="{FDB253B7-C53D-9946-BA3D-D42E0775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096" y="5571192"/>
            <a:ext cx="2349677" cy="560273"/>
          </a:xfrm>
          <a:custGeom>
            <a:avLst/>
            <a:gdLst>
              <a:gd name="T0" fmla="*/ 2096 w 2386"/>
              <a:gd name="T1" fmla="*/ 569 h 570"/>
              <a:gd name="T2" fmla="*/ 2096 w 2386"/>
              <a:gd name="T3" fmla="*/ 569 h 570"/>
              <a:gd name="T4" fmla="*/ 289 w 2386"/>
              <a:gd name="T5" fmla="*/ 569 h 570"/>
              <a:gd name="T6" fmla="*/ 0 w 2386"/>
              <a:gd name="T7" fmla="*/ 280 h 570"/>
              <a:gd name="T8" fmla="*/ 0 w 2386"/>
              <a:gd name="T9" fmla="*/ 280 h 570"/>
              <a:gd name="T10" fmla="*/ 289 w 2386"/>
              <a:gd name="T11" fmla="*/ 0 h 570"/>
              <a:gd name="T12" fmla="*/ 2096 w 2386"/>
              <a:gd name="T13" fmla="*/ 0 h 570"/>
              <a:gd name="T14" fmla="*/ 2385 w 2386"/>
              <a:gd name="T15" fmla="*/ 280 h 570"/>
              <a:gd name="T16" fmla="*/ 2385 w 2386"/>
              <a:gd name="T17" fmla="*/ 280 h 570"/>
              <a:gd name="T18" fmla="*/ 2096 w 2386"/>
              <a:gd name="T19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6" h="570">
                <a:moveTo>
                  <a:pt x="2096" y="569"/>
                </a:moveTo>
                <a:lnTo>
                  <a:pt x="2096" y="569"/>
                </a:lnTo>
                <a:cubicBezTo>
                  <a:pt x="289" y="569"/>
                  <a:pt x="289" y="569"/>
                  <a:pt x="289" y="569"/>
                </a:cubicBezTo>
                <a:cubicBezTo>
                  <a:pt x="126" y="569"/>
                  <a:pt x="0" y="443"/>
                  <a:pt x="0" y="280"/>
                </a:cubicBezTo>
                <a:lnTo>
                  <a:pt x="0" y="280"/>
                </a:lnTo>
                <a:cubicBezTo>
                  <a:pt x="0" y="126"/>
                  <a:pt x="126" y="0"/>
                  <a:pt x="289" y="0"/>
                </a:cubicBezTo>
                <a:cubicBezTo>
                  <a:pt x="2096" y="0"/>
                  <a:pt x="2096" y="0"/>
                  <a:pt x="2096" y="0"/>
                </a:cubicBezTo>
                <a:cubicBezTo>
                  <a:pt x="2259" y="0"/>
                  <a:pt x="2385" y="126"/>
                  <a:pt x="2385" y="280"/>
                </a:cubicBezTo>
                <a:lnTo>
                  <a:pt x="2385" y="280"/>
                </a:lnTo>
                <a:cubicBezTo>
                  <a:pt x="2385" y="443"/>
                  <a:pt x="2259" y="569"/>
                  <a:pt x="2096" y="5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60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75">
            <a:extLst>
              <a:ext uri="{FF2B5EF4-FFF2-40B4-BE49-F238E27FC236}">
                <a16:creationId xmlns:a16="http://schemas.microsoft.com/office/drawing/2014/main" id="{17E49A65-2AAF-1642-B235-9EC2895A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76">
            <a:extLst>
              <a:ext uri="{FF2B5EF4-FFF2-40B4-BE49-F238E27FC236}">
                <a16:creationId xmlns:a16="http://schemas.microsoft.com/office/drawing/2014/main" id="{543926C9-4F53-4346-B4B6-AB8BA2D0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77">
            <a:extLst>
              <a:ext uri="{FF2B5EF4-FFF2-40B4-BE49-F238E27FC236}">
                <a16:creationId xmlns:a16="http://schemas.microsoft.com/office/drawing/2014/main" id="{87D68FDB-5108-4A4F-A53F-C1AFDF5B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78">
            <a:extLst>
              <a:ext uri="{FF2B5EF4-FFF2-40B4-BE49-F238E27FC236}">
                <a16:creationId xmlns:a16="http://schemas.microsoft.com/office/drawing/2014/main" id="{73694D24-193B-D84B-8B07-938B8BEB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235">
            <a:extLst>
              <a:ext uri="{FF2B5EF4-FFF2-40B4-BE49-F238E27FC236}">
                <a16:creationId xmlns:a16="http://schemas.microsoft.com/office/drawing/2014/main" id="{3F07BB43-E18E-A745-864A-5EADCE84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36">
            <a:extLst>
              <a:ext uri="{FF2B5EF4-FFF2-40B4-BE49-F238E27FC236}">
                <a16:creationId xmlns:a16="http://schemas.microsoft.com/office/drawing/2014/main" id="{1C191E68-BD6F-6241-8B8C-EFB54C928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37">
            <a:extLst>
              <a:ext uri="{FF2B5EF4-FFF2-40B4-BE49-F238E27FC236}">
                <a16:creationId xmlns:a16="http://schemas.microsoft.com/office/drawing/2014/main" id="{432D6F31-C523-4D4D-A69E-5A2211E5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38">
            <a:extLst>
              <a:ext uri="{FF2B5EF4-FFF2-40B4-BE49-F238E27FC236}">
                <a16:creationId xmlns:a16="http://schemas.microsoft.com/office/drawing/2014/main" id="{50884D3F-ACF2-A243-974E-EBE19874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39">
            <a:extLst>
              <a:ext uri="{FF2B5EF4-FFF2-40B4-BE49-F238E27FC236}">
                <a16:creationId xmlns:a16="http://schemas.microsoft.com/office/drawing/2014/main" id="{556BDBDE-E767-D843-AB0F-A5A6BFB7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40">
            <a:extLst>
              <a:ext uri="{FF2B5EF4-FFF2-40B4-BE49-F238E27FC236}">
                <a16:creationId xmlns:a16="http://schemas.microsoft.com/office/drawing/2014/main" id="{2909CFF4-DED0-1C46-BE0A-1A42804EB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41">
            <a:extLst>
              <a:ext uri="{FF2B5EF4-FFF2-40B4-BE49-F238E27FC236}">
                <a16:creationId xmlns:a16="http://schemas.microsoft.com/office/drawing/2014/main" id="{A6941B8E-D2D7-C24E-BEE1-DEE29D9E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42">
            <a:extLst>
              <a:ext uri="{FF2B5EF4-FFF2-40B4-BE49-F238E27FC236}">
                <a16:creationId xmlns:a16="http://schemas.microsoft.com/office/drawing/2014/main" id="{F9497154-EAA0-6640-A579-C98995E3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3">
            <a:extLst>
              <a:ext uri="{FF2B5EF4-FFF2-40B4-BE49-F238E27FC236}">
                <a16:creationId xmlns:a16="http://schemas.microsoft.com/office/drawing/2014/main" id="{8C23AB83-218D-D34B-AFFB-4FFBB4985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44">
            <a:extLst>
              <a:ext uri="{FF2B5EF4-FFF2-40B4-BE49-F238E27FC236}">
                <a16:creationId xmlns:a16="http://schemas.microsoft.com/office/drawing/2014/main" id="{FAEFDC35-12EE-9949-A818-7C832F74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45">
            <a:extLst>
              <a:ext uri="{FF2B5EF4-FFF2-40B4-BE49-F238E27FC236}">
                <a16:creationId xmlns:a16="http://schemas.microsoft.com/office/drawing/2014/main" id="{AE490B92-46C1-5C43-B451-922CE664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46">
            <a:extLst>
              <a:ext uri="{FF2B5EF4-FFF2-40B4-BE49-F238E27FC236}">
                <a16:creationId xmlns:a16="http://schemas.microsoft.com/office/drawing/2014/main" id="{9275A075-B435-8B41-9E4D-FDF21DAA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7">
            <a:extLst>
              <a:ext uri="{FF2B5EF4-FFF2-40B4-BE49-F238E27FC236}">
                <a16:creationId xmlns:a16="http://schemas.microsoft.com/office/drawing/2014/main" id="{D0DF835E-713C-C544-BE41-62578DE2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48">
            <a:extLst>
              <a:ext uri="{FF2B5EF4-FFF2-40B4-BE49-F238E27FC236}">
                <a16:creationId xmlns:a16="http://schemas.microsoft.com/office/drawing/2014/main" id="{7B25E9AE-2C0E-BC46-B63E-530127E7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49">
            <a:extLst>
              <a:ext uri="{FF2B5EF4-FFF2-40B4-BE49-F238E27FC236}">
                <a16:creationId xmlns:a16="http://schemas.microsoft.com/office/drawing/2014/main" id="{29EE6D7B-EE0D-2A48-9CC1-73D7D133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50">
            <a:extLst>
              <a:ext uri="{FF2B5EF4-FFF2-40B4-BE49-F238E27FC236}">
                <a16:creationId xmlns:a16="http://schemas.microsoft.com/office/drawing/2014/main" id="{CAADFFFB-77A5-5949-9B77-E14AEC02C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51">
            <a:extLst>
              <a:ext uri="{FF2B5EF4-FFF2-40B4-BE49-F238E27FC236}">
                <a16:creationId xmlns:a16="http://schemas.microsoft.com/office/drawing/2014/main" id="{4294C66F-30F0-0646-9FFC-27948013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52">
            <a:extLst>
              <a:ext uri="{FF2B5EF4-FFF2-40B4-BE49-F238E27FC236}">
                <a16:creationId xmlns:a16="http://schemas.microsoft.com/office/drawing/2014/main" id="{05B63D58-5273-1441-97C5-912B5B6A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53">
            <a:extLst>
              <a:ext uri="{FF2B5EF4-FFF2-40B4-BE49-F238E27FC236}">
                <a16:creationId xmlns:a16="http://schemas.microsoft.com/office/drawing/2014/main" id="{9F924C0A-E697-A142-8DA5-C5C46AB4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54">
            <a:extLst>
              <a:ext uri="{FF2B5EF4-FFF2-40B4-BE49-F238E27FC236}">
                <a16:creationId xmlns:a16="http://schemas.microsoft.com/office/drawing/2014/main" id="{58D94D18-A8B6-D648-AAB2-F3AAD816E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338242C1-E5EB-DF4E-9B44-80072F32456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BA3E548C-1F16-2F43-BACE-2D42D6635F3D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8ABF271E-6B20-204A-831F-47072AD3C54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44FAD700-DB1B-A24E-8512-4C52C630970E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15" name="Freeform 198">
              <a:extLst>
                <a:ext uri="{FF2B5EF4-FFF2-40B4-BE49-F238E27FC236}">
                  <a16:creationId xmlns:a16="http://schemas.microsoft.com/office/drawing/2014/main" id="{85A15082-83F6-124E-8E6D-326A56DB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99">
              <a:extLst>
                <a:ext uri="{FF2B5EF4-FFF2-40B4-BE49-F238E27FC236}">
                  <a16:creationId xmlns:a16="http://schemas.microsoft.com/office/drawing/2014/main" id="{36D3F7D1-F75B-5941-9F29-6FFA8992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6AD17E88-6223-F845-99F2-035ADCAC6ED2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22" name="Freeform 209">
              <a:extLst>
                <a:ext uri="{FF2B5EF4-FFF2-40B4-BE49-F238E27FC236}">
                  <a16:creationId xmlns:a16="http://schemas.microsoft.com/office/drawing/2014/main" id="{3B8B1714-AB5F-5A4B-B2A1-9C8CECFC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10">
              <a:extLst>
                <a:ext uri="{FF2B5EF4-FFF2-40B4-BE49-F238E27FC236}">
                  <a16:creationId xmlns:a16="http://schemas.microsoft.com/office/drawing/2014/main" id="{FFFD2E57-E297-254E-830F-A605C34F7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11">
              <a:extLst>
                <a:ext uri="{FF2B5EF4-FFF2-40B4-BE49-F238E27FC236}">
                  <a16:creationId xmlns:a16="http://schemas.microsoft.com/office/drawing/2014/main" id="{A72DEF41-3603-7C4E-A557-706EFE54D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9E839B97-9003-3C40-8610-FDCC1FE1FEA0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866C1E44-5F50-F34D-B6CB-0CC6631ED76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A3E7CF7B-1D73-814F-88A8-5A2957D5ED4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E6043F43-9F3D-294B-A284-305266FC6CA4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CAF48DEB-4420-0E46-8248-590B1A6DAD3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4DDBA76B-8C82-8342-8F84-1E57B3295F6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0A66CA7-EEF3-5F4C-9D5C-955620A9EE10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22222164-1A7D-8D44-9401-B1532806360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6FB916FA-C2E6-0A44-899C-826B08B3489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29BA3CF3-9E75-CD4E-BAD4-781455CD09A2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DE6CC5BF-C6E0-7B4C-A468-F5D281FA2CD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4573962D-7C50-9941-8684-D675B0FDB6F6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7" name="Freeform 230">
            <a:extLst>
              <a:ext uri="{FF2B5EF4-FFF2-40B4-BE49-F238E27FC236}">
                <a16:creationId xmlns:a16="http://schemas.microsoft.com/office/drawing/2014/main" id="{E498A10C-993B-6141-B1AA-25DF7B13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493" y="7584238"/>
            <a:ext cx="3668126" cy="4846748"/>
          </a:xfrm>
          <a:custGeom>
            <a:avLst/>
            <a:gdLst>
              <a:gd name="T0" fmla="*/ 2077 w 4157"/>
              <a:gd name="T1" fmla="*/ 5493 h 5494"/>
              <a:gd name="T2" fmla="*/ 2077 w 4157"/>
              <a:gd name="T3" fmla="*/ 5493 h 5494"/>
              <a:gd name="T4" fmla="*/ 2077 w 4157"/>
              <a:gd name="T5" fmla="*/ 5493 h 5494"/>
              <a:gd name="T6" fmla="*/ 0 w 4157"/>
              <a:gd name="T7" fmla="*/ 3414 h 5494"/>
              <a:gd name="T8" fmla="*/ 0 w 4157"/>
              <a:gd name="T9" fmla="*/ 2068 h 5494"/>
              <a:gd name="T10" fmla="*/ 2077 w 4157"/>
              <a:gd name="T11" fmla="*/ 0 h 5494"/>
              <a:gd name="T12" fmla="*/ 2077 w 4157"/>
              <a:gd name="T13" fmla="*/ 0 h 5494"/>
              <a:gd name="T14" fmla="*/ 4156 w 4157"/>
              <a:gd name="T15" fmla="*/ 2068 h 5494"/>
              <a:gd name="T16" fmla="*/ 4156 w 4157"/>
              <a:gd name="T17" fmla="*/ 3414 h 5494"/>
              <a:gd name="T18" fmla="*/ 2077 w 4157"/>
              <a:gd name="T19" fmla="*/ 5493 h 5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7" h="5494">
                <a:moveTo>
                  <a:pt x="2077" y="5493"/>
                </a:moveTo>
                <a:lnTo>
                  <a:pt x="2077" y="5493"/>
                </a:lnTo>
                <a:lnTo>
                  <a:pt x="2077" y="5493"/>
                </a:lnTo>
                <a:cubicBezTo>
                  <a:pt x="931" y="5493"/>
                  <a:pt x="0" y="4562"/>
                  <a:pt x="0" y="3414"/>
                </a:cubicBezTo>
                <a:cubicBezTo>
                  <a:pt x="0" y="2068"/>
                  <a:pt x="0" y="2068"/>
                  <a:pt x="0" y="2068"/>
                </a:cubicBezTo>
                <a:cubicBezTo>
                  <a:pt x="0" y="921"/>
                  <a:pt x="931" y="0"/>
                  <a:pt x="2077" y="0"/>
                </a:cubicBezTo>
                <a:lnTo>
                  <a:pt x="2077" y="0"/>
                </a:lnTo>
                <a:cubicBezTo>
                  <a:pt x="3225" y="0"/>
                  <a:pt x="4156" y="921"/>
                  <a:pt x="4156" y="2068"/>
                </a:cubicBezTo>
                <a:cubicBezTo>
                  <a:pt x="4156" y="3414"/>
                  <a:pt x="4156" y="3414"/>
                  <a:pt x="4156" y="3414"/>
                </a:cubicBezTo>
                <a:cubicBezTo>
                  <a:pt x="4156" y="4562"/>
                  <a:pt x="3225" y="5493"/>
                  <a:pt x="2077" y="54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31">
            <a:extLst>
              <a:ext uri="{FF2B5EF4-FFF2-40B4-BE49-F238E27FC236}">
                <a16:creationId xmlns:a16="http://schemas.microsoft.com/office/drawing/2014/main" id="{181AC046-4BD2-9445-A731-F4797AB2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5028" y="8354428"/>
            <a:ext cx="3843167" cy="1769879"/>
          </a:xfrm>
          <a:custGeom>
            <a:avLst/>
            <a:gdLst>
              <a:gd name="T0" fmla="*/ 4101 w 4355"/>
              <a:gd name="T1" fmla="*/ 0 h 2007"/>
              <a:gd name="T2" fmla="*/ 4101 w 4355"/>
              <a:gd name="T3" fmla="*/ 0 h 2007"/>
              <a:gd name="T4" fmla="*/ 253 w 4355"/>
              <a:gd name="T5" fmla="*/ 0 h 2007"/>
              <a:gd name="T6" fmla="*/ 0 w 4355"/>
              <a:gd name="T7" fmla="*/ 253 h 2007"/>
              <a:gd name="T8" fmla="*/ 0 w 4355"/>
              <a:gd name="T9" fmla="*/ 1491 h 2007"/>
              <a:gd name="T10" fmla="*/ 217 w 4355"/>
              <a:gd name="T11" fmla="*/ 1744 h 2007"/>
              <a:gd name="T12" fmla="*/ 2140 w 4355"/>
              <a:gd name="T13" fmla="*/ 1997 h 2007"/>
              <a:gd name="T14" fmla="*/ 2212 w 4355"/>
              <a:gd name="T15" fmla="*/ 1997 h 2007"/>
              <a:gd name="T16" fmla="*/ 4137 w 4355"/>
              <a:gd name="T17" fmla="*/ 1744 h 2007"/>
              <a:gd name="T18" fmla="*/ 4354 w 4355"/>
              <a:gd name="T19" fmla="*/ 1491 h 2007"/>
              <a:gd name="T20" fmla="*/ 4354 w 4355"/>
              <a:gd name="T21" fmla="*/ 253 h 2007"/>
              <a:gd name="T22" fmla="*/ 4101 w 4355"/>
              <a:gd name="T23" fmla="*/ 0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5" h="2007">
                <a:moveTo>
                  <a:pt x="4101" y="0"/>
                </a:moveTo>
                <a:lnTo>
                  <a:pt x="4101" y="0"/>
                </a:lnTo>
                <a:cubicBezTo>
                  <a:pt x="253" y="0"/>
                  <a:pt x="253" y="0"/>
                  <a:pt x="253" y="0"/>
                </a:cubicBezTo>
                <a:cubicBezTo>
                  <a:pt x="108" y="0"/>
                  <a:pt x="0" y="118"/>
                  <a:pt x="0" y="253"/>
                </a:cubicBezTo>
                <a:cubicBezTo>
                  <a:pt x="0" y="1491"/>
                  <a:pt x="0" y="1491"/>
                  <a:pt x="0" y="1491"/>
                </a:cubicBezTo>
                <a:cubicBezTo>
                  <a:pt x="0" y="1618"/>
                  <a:pt x="90" y="1726"/>
                  <a:pt x="217" y="1744"/>
                </a:cubicBezTo>
                <a:cubicBezTo>
                  <a:pt x="2140" y="1997"/>
                  <a:pt x="2140" y="1997"/>
                  <a:pt x="2140" y="1997"/>
                </a:cubicBezTo>
                <a:cubicBezTo>
                  <a:pt x="2167" y="2006"/>
                  <a:pt x="2185" y="2006"/>
                  <a:pt x="2212" y="1997"/>
                </a:cubicBezTo>
                <a:cubicBezTo>
                  <a:pt x="4137" y="1744"/>
                  <a:pt x="4137" y="1744"/>
                  <a:pt x="4137" y="1744"/>
                </a:cubicBezTo>
                <a:cubicBezTo>
                  <a:pt x="4264" y="1726"/>
                  <a:pt x="4354" y="1618"/>
                  <a:pt x="4354" y="1491"/>
                </a:cubicBezTo>
                <a:cubicBezTo>
                  <a:pt x="4354" y="253"/>
                  <a:pt x="4354" y="253"/>
                  <a:pt x="4354" y="253"/>
                </a:cubicBezTo>
                <a:cubicBezTo>
                  <a:pt x="4354" y="118"/>
                  <a:pt x="4245" y="0"/>
                  <a:pt x="410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32">
            <a:extLst>
              <a:ext uri="{FF2B5EF4-FFF2-40B4-BE49-F238E27FC236}">
                <a16:creationId xmlns:a16="http://schemas.microsoft.com/office/drawing/2014/main" id="{6C17F07B-9611-0D45-A624-A2BBEF3C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551" y="7206922"/>
            <a:ext cx="5006230" cy="2295009"/>
          </a:xfrm>
          <a:custGeom>
            <a:avLst/>
            <a:gdLst>
              <a:gd name="T0" fmla="*/ 5529 w 5675"/>
              <a:gd name="T1" fmla="*/ 1472 h 2603"/>
              <a:gd name="T2" fmla="*/ 5529 w 5675"/>
              <a:gd name="T3" fmla="*/ 1472 h 2603"/>
              <a:gd name="T4" fmla="*/ 2909 w 5675"/>
              <a:gd name="T5" fmla="*/ 2584 h 2603"/>
              <a:gd name="T6" fmla="*/ 2764 w 5675"/>
              <a:gd name="T7" fmla="*/ 2584 h 2603"/>
              <a:gd name="T8" fmla="*/ 145 w 5675"/>
              <a:gd name="T9" fmla="*/ 1472 h 2603"/>
              <a:gd name="T10" fmla="*/ 145 w 5675"/>
              <a:gd name="T11" fmla="*/ 1138 h 2603"/>
              <a:gd name="T12" fmla="*/ 2764 w 5675"/>
              <a:gd name="T13" fmla="*/ 28 h 2603"/>
              <a:gd name="T14" fmla="*/ 2909 w 5675"/>
              <a:gd name="T15" fmla="*/ 28 h 2603"/>
              <a:gd name="T16" fmla="*/ 5529 w 5675"/>
              <a:gd name="T17" fmla="*/ 1138 h 2603"/>
              <a:gd name="T18" fmla="*/ 5529 w 5675"/>
              <a:gd name="T19" fmla="*/ 1472 h 2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75" h="2603">
                <a:moveTo>
                  <a:pt x="5529" y="1472"/>
                </a:moveTo>
                <a:lnTo>
                  <a:pt x="5529" y="1472"/>
                </a:lnTo>
                <a:cubicBezTo>
                  <a:pt x="2909" y="2584"/>
                  <a:pt x="2909" y="2584"/>
                  <a:pt x="2909" y="2584"/>
                </a:cubicBezTo>
                <a:cubicBezTo>
                  <a:pt x="2863" y="2602"/>
                  <a:pt x="2809" y="2602"/>
                  <a:pt x="2764" y="2584"/>
                </a:cubicBezTo>
                <a:cubicBezTo>
                  <a:pt x="145" y="1472"/>
                  <a:pt x="145" y="1472"/>
                  <a:pt x="145" y="1472"/>
                </a:cubicBezTo>
                <a:cubicBezTo>
                  <a:pt x="0" y="1409"/>
                  <a:pt x="0" y="1201"/>
                  <a:pt x="145" y="1138"/>
                </a:cubicBezTo>
                <a:cubicBezTo>
                  <a:pt x="2764" y="28"/>
                  <a:pt x="2764" y="28"/>
                  <a:pt x="2764" y="28"/>
                </a:cubicBezTo>
                <a:cubicBezTo>
                  <a:pt x="2809" y="0"/>
                  <a:pt x="2863" y="0"/>
                  <a:pt x="2909" y="28"/>
                </a:cubicBezTo>
                <a:cubicBezTo>
                  <a:pt x="5529" y="1138"/>
                  <a:pt x="5529" y="1138"/>
                  <a:pt x="5529" y="1138"/>
                </a:cubicBezTo>
                <a:cubicBezTo>
                  <a:pt x="5674" y="1201"/>
                  <a:pt x="5674" y="1409"/>
                  <a:pt x="5529" y="14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33">
            <a:extLst>
              <a:ext uri="{FF2B5EF4-FFF2-40B4-BE49-F238E27FC236}">
                <a16:creationId xmlns:a16="http://schemas.microsoft.com/office/drawing/2014/main" id="{13ED8C85-03F4-9C41-BC7C-BABB3136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612" y="8354428"/>
            <a:ext cx="1555938" cy="1357555"/>
          </a:xfrm>
          <a:custGeom>
            <a:avLst/>
            <a:gdLst>
              <a:gd name="T0" fmla="*/ 0 w 1763"/>
              <a:gd name="T1" fmla="*/ 0 h 1538"/>
              <a:gd name="T2" fmla="*/ 1762 w 1763"/>
              <a:gd name="T3" fmla="*/ 570 h 1538"/>
              <a:gd name="T4" fmla="*/ 1762 w 1763"/>
              <a:gd name="T5" fmla="*/ 1537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3" h="1538">
                <a:moveTo>
                  <a:pt x="0" y="0"/>
                </a:moveTo>
                <a:lnTo>
                  <a:pt x="1762" y="570"/>
                </a:lnTo>
                <a:lnTo>
                  <a:pt x="1762" y="153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Freeform 234">
            <a:extLst>
              <a:ext uri="{FF2B5EF4-FFF2-40B4-BE49-F238E27FC236}">
                <a16:creationId xmlns:a16="http://schemas.microsoft.com/office/drawing/2014/main" id="{059B9C44-094B-7349-9A91-83EA76F3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780" y="8261071"/>
            <a:ext cx="431772" cy="198381"/>
          </a:xfrm>
          <a:custGeom>
            <a:avLst/>
            <a:gdLst>
              <a:gd name="T0" fmla="*/ 488 w 489"/>
              <a:gd name="T1" fmla="*/ 108 h 227"/>
              <a:gd name="T2" fmla="*/ 488 w 489"/>
              <a:gd name="T3" fmla="*/ 108 h 227"/>
              <a:gd name="T4" fmla="*/ 244 w 489"/>
              <a:gd name="T5" fmla="*/ 226 h 227"/>
              <a:gd name="T6" fmla="*/ 0 w 489"/>
              <a:gd name="T7" fmla="*/ 108 h 227"/>
              <a:gd name="T8" fmla="*/ 244 w 489"/>
              <a:gd name="T9" fmla="*/ 0 h 227"/>
              <a:gd name="T10" fmla="*/ 488 w 489"/>
              <a:gd name="T11" fmla="*/ 10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227">
                <a:moveTo>
                  <a:pt x="488" y="108"/>
                </a:moveTo>
                <a:lnTo>
                  <a:pt x="488" y="108"/>
                </a:lnTo>
                <a:cubicBezTo>
                  <a:pt x="488" y="172"/>
                  <a:pt x="380" y="226"/>
                  <a:pt x="244" y="226"/>
                </a:cubicBezTo>
                <a:cubicBezTo>
                  <a:pt x="109" y="226"/>
                  <a:pt x="0" y="172"/>
                  <a:pt x="0" y="108"/>
                </a:cubicBezTo>
                <a:cubicBezTo>
                  <a:pt x="0" y="54"/>
                  <a:pt x="109" y="0"/>
                  <a:pt x="244" y="0"/>
                </a:cubicBezTo>
                <a:cubicBezTo>
                  <a:pt x="380" y="0"/>
                  <a:pt x="488" y="54"/>
                  <a:pt x="488" y="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35">
            <a:extLst>
              <a:ext uri="{FF2B5EF4-FFF2-40B4-BE49-F238E27FC236}">
                <a16:creationId xmlns:a16="http://schemas.microsoft.com/office/drawing/2014/main" id="{F92626DA-C654-F244-8785-A7AFDDA0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4736" y="9568060"/>
            <a:ext cx="287849" cy="287849"/>
          </a:xfrm>
          <a:custGeom>
            <a:avLst/>
            <a:gdLst>
              <a:gd name="T0" fmla="*/ 325 w 326"/>
              <a:gd name="T1" fmla="*/ 163 h 326"/>
              <a:gd name="T2" fmla="*/ 325 w 326"/>
              <a:gd name="T3" fmla="*/ 163 h 326"/>
              <a:gd name="T4" fmla="*/ 162 w 326"/>
              <a:gd name="T5" fmla="*/ 325 h 326"/>
              <a:gd name="T6" fmla="*/ 0 w 326"/>
              <a:gd name="T7" fmla="*/ 163 h 326"/>
              <a:gd name="T8" fmla="*/ 162 w 326"/>
              <a:gd name="T9" fmla="*/ 0 h 326"/>
              <a:gd name="T10" fmla="*/ 325 w 326"/>
              <a:gd name="T11" fmla="*/ 163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326">
                <a:moveTo>
                  <a:pt x="325" y="163"/>
                </a:moveTo>
                <a:lnTo>
                  <a:pt x="325" y="163"/>
                </a:lnTo>
                <a:cubicBezTo>
                  <a:pt x="325" y="253"/>
                  <a:pt x="253" y="325"/>
                  <a:pt x="162" y="325"/>
                </a:cubicBezTo>
                <a:cubicBezTo>
                  <a:pt x="72" y="325"/>
                  <a:pt x="0" y="253"/>
                  <a:pt x="0" y="163"/>
                </a:cubicBezTo>
                <a:cubicBezTo>
                  <a:pt x="0" y="72"/>
                  <a:pt x="72" y="0"/>
                  <a:pt x="162" y="0"/>
                </a:cubicBezTo>
                <a:cubicBezTo>
                  <a:pt x="253" y="0"/>
                  <a:pt x="325" y="72"/>
                  <a:pt x="325" y="1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36">
            <a:extLst>
              <a:ext uri="{FF2B5EF4-FFF2-40B4-BE49-F238E27FC236}">
                <a16:creationId xmlns:a16="http://schemas.microsoft.com/office/drawing/2014/main" id="{F8728DE3-11AC-3049-8A6D-C4A047F8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498" y="9782000"/>
            <a:ext cx="423992" cy="591257"/>
          </a:xfrm>
          <a:custGeom>
            <a:avLst/>
            <a:gdLst>
              <a:gd name="T0" fmla="*/ 479 w 480"/>
              <a:gd name="T1" fmla="*/ 668 h 669"/>
              <a:gd name="T2" fmla="*/ 0 w 480"/>
              <a:gd name="T3" fmla="*/ 668 h 669"/>
              <a:gd name="T4" fmla="*/ 118 w 480"/>
              <a:gd name="T5" fmla="*/ 0 h 669"/>
              <a:gd name="T6" fmla="*/ 353 w 480"/>
              <a:gd name="T7" fmla="*/ 0 h 669"/>
              <a:gd name="T8" fmla="*/ 479 w 480"/>
              <a:gd name="T9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669">
                <a:moveTo>
                  <a:pt x="479" y="668"/>
                </a:moveTo>
                <a:lnTo>
                  <a:pt x="0" y="668"/>
                </a:lnTo>
                <a:lnTo>
                  <a:pt x="118" y="0"/>
                </a:lnTo>
                <a:lnTo>
                  <a:pt x="353" y="0"/>
                </a:lnTo>
                <a:lnTo>
                  <a:pt x="479" y="6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37">
            <a:extLst>
              <a:ext uri="{FF2B5EF4-FFF2-40B4-BE49-F238E27FC236}">
                <a16:creationId xmlns:a16="http://schemas.microsoft.com/office/drawing/2014/main" id="{B27F3BF5-D8AD-4A4D-A20F-5EC4926F2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7661" y="10466613"/>
            <a:ext cx="494009" cy="964682"/>
          </a:xfrm>
          <a:custGeom>
            <a:avLst/>
            <a:gdLst>
              <a:gd name="T0" fmla="*/ 208 w 561"/>
              <a:gd name="T1" fmla="*/ 81 h 1094"/>
              <a:gd name="T2" fmla="*/ 208 w 561"/>
              <a:gd name="T3" fmla="*/ 81 h 1094"/>
              <a:gd name="T4" fmla="*/ 353 w 561"/>
              <a:gd name="T5" fmla="*/ 81 h 1094"/>
              <a:gd name="T6" fmla="*/ 425 w 561"/>
              <a:gd name="T7" fmla="*/ 425 h 1094"/>
              <a:gd name="T8" fmla="*/ 552 w 561"/>
              <a:gd name="T9" fmla="*/ 1012 h 1094"/>
              <a:gd name="T10" fmla="*/ 488 w 561"/>
              <a:gd name="T11" fmla="*/ 1093 h 1094"/>
              <a:gd name="T12" fmla="*/ 280 w 561"/>
              <a:gd name="T13" fmla="*/ 1093 h 1094"/>
              <a:gd name="T14" fmla="*/ 72 w 561"/>
              <a:gd name="T15" fmla="*/ 1093 h 1094"/>
              <a:gd name="T16" fmla="*/ 9 w 561"/>
              <a:gd name="T17" fmla="*/ 1012 h 1094"/>
              <a:gd name="T18" fmla="*/ 136 w 561"/>
              <a:gd name="T19" fmla="*/ 425 h 1094"/>
              <a:gd name="T20" fmla="*/ 208 w 561"/>
              <a:gd name="T21" fmla="*/ 81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" h="1094">
                <a:moveTo>
                  <a:pt x="208" y="81"/>
                </a:moveTo>
                <a:lnTo>
                  <a:pt x="208" y="81"/>
                </a:lnTo>
                <a:cubicBezTo>
                  <a:pt x="226" y="0"/>
                  <a:pt x="335" y="0"/>
                  <a:pt x="353" y="81"/>
                </a:cubicBezTo>
                <a:cubicBezTo>
                  <a:pt x="425" y="425"/>
                  <a:pt x="425" y="425"/>
                  <a:pt x="425" y="425"/>
                </a:cubicBezTo>
                <a:cubicBezTo>
                  <a:pt x="552" y="1012"/>
                  <a:pt x="552" y="1012"/>
                  <a:pt x="552" y="1012"/>
                </a:cubicBezTo>
                <a:cubicBezTo>
                  <a:pt x="560" y="1057"/>
                  <a:pt x="533" y="1093"/>
                  <a:pt x="488" y="1093"/>
                </a:cubicBezTo>
                <a:cubicBezTo>
                  <a:pt x="280" y="1093"/>
                  <a:pt x="280" y="1093"/>
                  <a:pt x="280" y="1093"/>
                </a:cubicBezTo>
                <a:cubicBezTo>
                  <a:pt x="72" y="1093"/>
                  <a:pt x="72" y="1093"/>
                  <a:pt x="72" y="1093"/>
                </a:cubicBezTo>
                <a:cubicBezTo>
                  <a:pt x="27" y="1093"/>
                  <a:pt x="0" y="1057"/>
                  <a:pt x="9" y="1012"/>
                </a:cubicBezTo>
                <a:cubicBezTo>
                  <a:pt x="136" y="425"/>
                  <a:pt x="136" y="425"/>
                  <a:pt x="136" y="425"/>
                </a:cubicBezTo>
                <a:lnTo>
                  <a:pt x="208" y="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525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11">
            <a:extLst>
              <a:ext uri="{FF2B5EF4-FFF2-40B4-BE49-F238E27FC236}">
                <a16:creationId xmlns:a16="http://schemas.microsoft.com/office/drawing/2014/main" id="{1A8C56E4-8090-0F4A-9B3D-BECA324B9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2">
            <a:extLst>
              <a:ext uri="{FF2B5EF4-FFF2-40B4-BE49-F238E27FC236}">
                <a16:creationId xmlns:a16="http://schemas.microsoft.com/office/drawing/2014/main" id="{2DE96BA4-ECFD-9A48-95DB-9CE574C8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68">
            <a:extLst>
              <a:ext uri="{FF2B5EF4-FFF2-40B4-BE49-F238E27FC236}">
                <a16:creationId xmlns:a16="http://schemas.microsoft.com/office/drawing/2014/main" id="{17CBC39D-D189-2642-8272-18930260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54" y="5415173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68">
            <a:extLst>
              <a:ext uri="{FF2B5EF4-FFF2-40B4-BE49-F238E27FC236}">
                <a16:creationId xmlns:a16="http://schemas.microsoft.com/office/drawing/2014/main" id="{F446CA88-999C-5F45-9F77-3F07E8DD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025" y="796911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68">
            <a:extLst>
              <a:ext uri="{FF2B5EF4-FFF2-40B4-BE49-F238E27FC236}">
                <a16:creationId xmlns:a16="http://schemas.microsoft.com/office/drawing/2014/main" id="{FAF35255-B437-B340-9C29-14E6BB2F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61" y="105388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8">
            <a:extLst>
              <a:ext uri="{FF2B5EF4-FFF2-40B4-BE49-F238E27FC236}">
                <a16:creationId xmlns:a16="http://schemas.microsoft.com/office/drawing/2014/main" id="{848D82D1-C960-6648-8421-9F3AFE9D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544514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68">
            <a:extLst>
              <a:ext uri="{FF2B5EF4-FFF2-40B4-BE49-F238E27FC236}">
                <a16:creationId xmlns:a16="http://schemas.microsoft.com/office/drawing/2014/main" id="{E76C8B7B-33DB-C64A-96BF-754DCFC7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949" y="7973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68">
            <a:extLst>
              <a:ext uri="{FF2B5EF4-FFF2-40B4-BE49-F238E27FC236}">
                <a16:creationId xmlns:a16="http://schemas.microsoft.com/office/drawing/2014/main" id="{33310059-CE80-A243-8AB2-B9D91CAEA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10584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75">
            <a:extLst>
              <a:ext uri="{FF2B5EF4-FFF2-40B4-BE49-F238E27FC236}">
                <a16:creationId xmlns:a16="http://schemas.microsoft.com/office/drawing/2014/main" id="{07439D7E-1026-FE4F-B344-AD4ECC7A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76">
            <a:extLst>
              <a:ext uri="{FF2B5EF4-FFF2-40B4-BE49-F238E27FC236}">
                <a16:creationId xmlns:a16="http://schemas.microsoft.com/office/drawing/2014/main" id="{C1BFE228-8C76-BA4B-97C6-09095BEA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77">
            <a:extLst>
              <a:ext uri="{FF2B5EF4-FFF2-40B4-BE49-F238E27FC236}">
                <a16:creationId xmlns:a16="http://schemas.microsoft.com/office/drawing/2014/main" id="{230E70F2-0EBE-264F-BAB3-37F0A314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84">
            <a:extLst>
              <a:ext uri="{FF2B5EF4-FFF2-40B4-BE49-F238E27FC236}">
                <a16:creationId xmlns:a16="http://schemas.microsoft.com/office/drawing/2014/main" id="{FA78553C-3C4C-6848-852B-B4277E80C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5">
            <a:extLst>
              <a:ext uri="{FF2B5EF4-FFF2-40B4-BE49-F238E27FC236}">
                <a16:creationId xmlns:a16="http://schemas.microsoft.com/office/drawing/2014/main" id="{0FC4FA7E-8269-3E4E-B655-3ACD5DAC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6">
            <a:extLst>
              <a:ext uri="{FF2B5EF4-FFF2-40B4-BE49-F238E27FC236}">
                <a16:creationId xmlns:a16="http://schemas.microsoft.com/office/drawing/2014/main" id="{D91D47D0-2A85-E94C-95FD-CE00A9C5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7">
            <a:extLst>
              <a:ext uri="{FF2B5EF4-FFF2-40B4-BE49-F238E27FC236}">
                <a16:creationId xmlns:a16="http://schemas.microsoft.com/office/drawing/2014/main" id="{EA208B7C-B0E1-1144-ADA7-0FDA0228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88">
            <a:extLst>
              <a:ext uri="{FF2B5EF4-FFF2-40B4-BE49-F238E27FC236}">
                <a16:creationId xmlns:a16="http://schemas.microsoft.com/office/drawing/2014/main" id="{4554232E-7746-D146-AABB-C4D92BC2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89">
            <a:extLst>
              <a:ext uri="{FF2B5EF4-FFF2-40B4-BE49-F238E27FC236}">
                <a16:creationId xmlns:a16="http://schemas.microsoft.com/office/drawing/2014/main" id="{DCDAE9F0-275F-0148-9D9C-1C5C1150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90">
            <a:extLst>
              <a:ext uri="{FF2B5EF4-FFF2-40B4-BE49-F238E27FC236}">
                <a16:creationId xmlns:a16="http://schemas.microsoft.com/office/drawing/2014/main" id="{A7ECD7C2-A6E9-5148-BDFC-7D9E9699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91">
            <a:extLst>
              <a:ext uri="{FF2B5EF4-FFF2-40B4-BE49-F238E27FC236}">
                <a16:creationId xmlns:a16="http://schemas.microsoft.com/office/drawing/2014/main" id="{18D2576E-4D78-5240-9484-10DB9F66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92">
            <a:extLst>
              <a:ext uri="{FF2B5EF4-FFF2-40B4-BE49-F238E27FC236}">
                <a16:creationId xmlns:a16="http://schemas.microsoft.com/office/drawing/2014/main" id="{4B04AE5C-FAE1-F74C-AD11-E817D7DB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93">
            <a:extLst>
              <a:ext uri="{FF2B5EF4-FFF2-40B4-BE49-F238E27FC236}">
                <a16:creationId xmlns:a16="http://schemas.microsoft.com/office/drawing/2014/main" id="{8FA74013-89D5-0F45-8F07-F14625F0C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4">
            <a:extLst>
              <a:ext uri="{FF2B5EF4-FFF2-40B4-BE49-F238E27FC236}">
                <a16:creationId xmlns:a16="http://schemas.microsoft.com/office/drawing/2014/main" id="{6128B648-B33F-C845-983A-8D3AA7E9E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5">
            <a:extLst>
              <a:ext uri="{FF2B5EF4-FFF2-40B4-BE49-F238E27FC236}">
                <a16:creationId xmlns:a16="http://schemas.microsoft.com/office/drawing/2014/main" id="{6E6D15D7-0883-054E-8D78-2693E6E4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149C210-B8EB-1041-AF21-38891A24A07C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23435E4C-E43D-8C40-B57B-03DA64B342CA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4BDB34F9-14C9-A842-A192-94CDF343AAE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08687672-89CC-FA4C-AEC6-D9039B614415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85" name="Freeform 198">
              <a:extLst>
                <a:ext uri="{FF2B5EF4-FFF2-40B4-BE49-F238E27FC236}">
                  <a16:creationId xmlns:a16="http://schemas.microsoft.com/office/drawing/2014/main" id="{E11E1849-E2DB-674B-807D-4426FEF97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99">
              <a:extLst>
                <a:ext uri="{FF2B5EF4-FFF2-40B4-BE49-F238E27FC236}">
                  <a16:creationId xmlns:a16="http://schemas.microsoft.com/office/drawing/2014/main" id="{32990840-1696-6F40-821E-9BC0803DB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0F8E4C76-F65E-8841-834B-6BCAB329B743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88" name="Freeform 248">
              <a:extLst>
                <a:ext uri="{FF2B5EF4-FFF2-40B4-BE49-F238E27FC236}">
                  <a16:creationId xmlns:a16="http://schemas.microsoft.com/office/drawing/2014/main" id="{7205FCD4-CCED-5C4C-9B05-4C0973DC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49">
              <a:extLst>
                <a:ext uri="{FF2B5EF4-FFF2-40B4-BE49-F238E27FC236}">
                  <a16:creationId xmlns:a16="http://schemas.microsoft.com/office/drawing/2014/main" id="{41859252-9765-A446-9CCD-7857DE37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50">
              <a:extLst>
                <a:ext uri="{FF2B5EF4-FFF2-40B4-BE49-F238E27FC236}">
                  <a16:creationId xmlns:a16="http://schemas.microsoft.com/office/drawing/2014/main" id="{B412A3E9-4334-8747-B840-3DFA44B7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D05F3B79-EE12-E044-8858-69B532050536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08" name="Freeform 203">
              <a:extLst>
                <a:ext uri="{FF2B5EF4-FFF2-40B4-BE49-F238E27FC236}">
                  <a16:creationId xmlns:a16="http://schemas.microsoft.com/office/drawing/2014/main" id="{475C610F-A68D-964D-B1AC-3842F8569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04">
              <a:extLst>
                <a:ext uri="{FF2B5EF4-FFF2-40B4-BE49-F238E27FC236}">
                  <a16:creationId xmlns:a16="http://schemas.microsoft.com/office/drawing/2014/main" id="{EF7563BE-5496-CF47-93D3-0E48F9A9F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05">
              <a:extLst>
                <a:ext uri="{FF2B5EF4-FFF2-40B4-BE49-F238E27FC236}">
                  <a16:creationId xmlns:a16="http://schemas.microsoft.com/office/drawing/2014/main" id="{7A92EEB3-671B-C94B-9F83-1A1A7F7F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06">
              <a:extLst>
                <a:ext uri="{FF2B5EF4-FFF2-40B4-BE49-F238E27FC236}">
                  <a16:creationId xmlns:a16="http://schemas.microsoft.com/office/drawing/2014/main" id="{0C2EFE5D-1EB6-AE42-8BEB-70A4157A0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07">
              <a:extLst>
                <a:ext uri="{FF2B5EF4-FFF2-40B4-BE49-F238E27FC236}">
                  <a16:creationId xmlns:a16="http://schemas.microsoft.com/office/drawing/2014/main" id="{A8495DFF-6268-1042-AF4D-DA69A2D07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08">
              <a:extLst>
                <a:ext uri="{FF2B5EF4-FFF2-40B4-BE49-F238E27FC236}">
                  <a16:creationId xmlns:a16="http://schemas.microsoft.com/office/drawing/2014/main" id="{349481A8-545A-2442-BF40-9E48FC2F7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6B3D5FE5-2062-2849-9B2B-B63F6366B9BF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945F9BC8-F486-5D40-85D0-A157DC8DF99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2BE7D932-2201-D747-9650-20964991C6B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6AAEE1DF-2C5F-BF40-997A-BE993469905E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ADC218E7-2B5B-C249-908E-D863AF2AF1C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8502EE9B-BF06-2B4A-AA99-5A1E55AF4FF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1BB34775-04DF-7E4C-A5E0-7C2E902004AF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18942A98-AA66-3A4A-B6D9-45FB4BD1837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8538D1AF-36B3-6046-9F5C-245B1B0D0FD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31ED06FE-ED94-BD41-9A61-99C6DBA9AD29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1EFFE121-2350-E34E-B1E2-50A8B364D29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B42DCF56-49D4-3D49-801F-5A5620CDE39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63B696D6-3176-FB40-BC33-9D874F55CEA2}"/>
              </a:ext>
            </a:extLst>
          </p:cNvPr>
          <p:cNvGrpSpPr/>
          <p:nvPr/>
        </p:nvGrpSpPr>
        <p:grpSpPr>
          <a:xfrm>
            <a:off x="19652176" y="7900000"/>
            <a:ext cx="4236804" cy="1514064"/>
            <a:chOff x="4247967" y="10620441"/>
            <a:chExt cx="4236804" cy="1514064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3FB3D38F-D949-C944-B8C9-025A17EAEC2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89B560C4-0748-A24A-A5AF-C814F2F4EEE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A1E1863-4DB2-624C-9DE1-9D2037207626}"/>
              </a:ext>
            </a:extLst>
          </p:cNvPr>
          <p:cNvGrpSpPr/>
          <p:nvPr/>
        </p:nvGrpSpPr>
        <p:grpSpPr>
          <a:xfrm>
            <a:off x="354972" y="7863793"/>
            <a:ext cx="4321364" cy="1514064"/>
            <a:chOff x="4247967" y="10620441"/>
            <a:chExt cx="4321364" cy="1514064"/>
          </a:xfrm>
        </p:grpSpPr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C3BA7D96-5F59-7743-8D2D-675B0D9B1939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DCBADA0A-9AD8-FF40-93AA-EC01E3EDB1D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9" name="Freeform 264">
            <a:extLst>
              <a:ext uri="{FF2B5EF4-FFF2-40B4-BE49-F238E27FC236}">
                <a16:creationId xmlns:a16="http://schemas.microsoft.com/office/drawing/2014/main" id="{23CEA280-768A-8043-879D-C1A2C72C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345" y="5378872"/>
            <a:ext cx="4160384" cy="5631632"/>
          </a:xfrm>
          <a:custGeom>
            <a:avLst/>
            <a:gdLst>
              <a:gd name="T0" fmla="*/ 1884 w 4129"/>
              <a:gd name="T1" fmla="*/ 5468 h 5586"/>
              <a:gd name="T2" fmla="*/ 1884 w 4129"/>
              <a:gd name="T3" fmla="*/ 5468 h 5586"/>
              <a:gd name="T4" fmla="*/ 33 w 4129"/>
              <a:gd name="T5" fmla="*/ 1038 h 5586"/>
              <a:gd name="T6" fmla="*/ 109 w 4129"/>
              <a:gd name="T7" fmla="*/ 837 h 5586"/>
              <a:gd name="T8" fmla="*/ 2044 w 4129"/>
              <a:gd name="T9" fmla="*/ 33 h 5586"/>
              <a:gd name="T10" fmla="*/ 2245 w 4129"/>
              <a:gd name="T11" fmla="*/ 117 h 5586"/>
              <a:gd name="T12" fmla="*/ 4094 w 4129"/>
              <a:gd name="T13" fmla="*/ 4538 h 5586"/>
              <a:gd name="T14" fmla="*/ 4011 w 4129"/>
              <a:gd name="T15" fmla="*/ 4739 h 5586"/>
              <a:gd name="T16" fmla="*/ 2085 w 4129"/>
              <a:gd name="T17" fmla="*/ 5551 h 5586"/>
              <a:gd name="T18" fmla="*/ 1884 w 4129"/>
              <a:gd name="T19" fmla="*/ 5468 h 5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29" h="5586">
                <a:moveTo>
                  <a:pt x="1884" y="5468"/>
                </a:moveTo>
                <a:lnTo>
                  <a:pt x="1884" y="5468"/>
                </a:lnTo>
                <a:cubicBezTo>
                  <a:pt x="33" y="1038"/>
                  <a:pt x="33" y="1038"/>
                  <a:pt x="33" y="1038"/>
                </a:cubicBezTo>
                <a:cubicBezTo>
                  <a:pt x="0" y="963"/>
                  <a:pt x="33" y="871"/>
                  <a:pt x="109" y="837"/>
                </a:cubicBezTo>
                <a:cubicBezTo>
                  <a:pt x="2044" y="33"/>
                  <a:pt x="2044" y="33"/>
                  <a:pt x="2044" y="33"/>
                </a:cubicBezTo>
                <a:cubicBezTo>
                  <a:pt x="2119" y="0"/>
                  <a:pt x="2211" y="33"/>
                  <a:pt x="2245" y="117"/>
                </a:cubicBezTo>
                <a:cubicBezTo>
                  <a:pt x="4094" y="4538"/>
                  <a:pt x="4094" y="4538"/>
                  <a:pt x="4094" y="4538"/>
                </a:cubicBezTo>
                <a:cubicBezTo>
                  <a:pt x="4128" y="4622"/>
                  <a:pt x="4094" y="4714"/>
                  <a:pt x="4011" y="4739"/>
                </a:cubicBezTo>
                <a:cubicBezTo>
                  <a:pt x="2085" y="5551"/>
                  <a:pt x="2085" y="5551"/>
                  <a:pt x="2085" y="5551"/>
                </a:cubicBezTo>
                <a:cubicBezTo>
                  <a:pt x="2010" y="5585"/>
                  <a:pt x="1918" y="5543"/>
                  <a:pt x="1884" y="54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65">
            <a:extLst>
              <a:ext uri="{FF2B5EF4-FFF2-40B4-BE49-F238E27FC236}">
                <a16:creationId xmlns:a16="http://schemas.microsoft.com/office/drawing/2014/main" id="{85FC039C-7C0B-B849-A117-C5C3715B6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933" y="5716681"/>
            <a:ext cx="3453650" cy="4947124"/>
          </a:xfrm>
          <a:custGeom>
            <a:avLst/>
            <a:gdLst>
              <a:gd name="T0" fmla="*/ 1717 w 3425"/>
              <a:gd name="T1" fmla="*/ 4839 h 4907"/>
              <a:gd name="T2" fmla="*/ 1717 w 3425"/>
              <a:gd name="T3" fmla="*/ 4839 h 4907"/>
              <a:gd name="T4" fmla="*/ 17 w 3425"/>
              <a:gd name="T5" fmla="*/ 779 h 4907"/>
              <a:gd name="T6" fmla="*/ 75 w 3425"/>
              <a:gd name="T7" fmla="*/ 653 h 4907"/>
              <a:gd name="T8" fmla="*/ 1574 w 3425"/>
              <a:gd name="T9" fmla="*/ 25 h 4907"/>
              <a:gd name="T10" fmla="*/ 1708 w 3425"/>
              <a:gd name="T11" fmla="*/ 75 h 4907"/>
              <a:gd name="T12" fmla="*/ 3399 w 3425"/>
              <a:gd name="T13" fmla="*/ 4128 h 4907"/>
              <a:gd name="T14" fmla="*/ 3349 w 3425"/>
              <a:gd name="T15" fmla="*/ 4262 h 4907"/>
              <a:gd name="T16" fmla="*/ 1842 w 3425"/>
              <a:gd name="T17" fmla="*/ 4890 h 4907"/>
              <a:gd name="T18" fmla="*/ 1717 w 3425"/>
              <a:gd name="T19" fmla="*/ 4839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25" h="4907">
                <a:moveTo>
                  <a:pt x="1717" y="4839"/>
                </a:moveTo>
                <a:lnTo>
                  <a:pt x="1717" y="4839"/>
                </a:lnTo>
                <a:cubicBezTo>
                  <a:pt x="17" y="779"/>
                  <a:pt x="17" y="779"/>
                  <a:pt x="17" y="779"/>
                </a:cubicBezTo>
                <a:cubicBezTo>
                  <a:pt x="0" y="728"/>
                  <a:pt x="25" y="678"/>
                  <a:pt x="75" y="653"/>
                </a:cubicBezTo>
                <a:cubicBezTo>
                  <a:pt x="1574" y="25"/>
                  <a:pt x="1574" y="25"/>
                  <a:pt x="1574" y="25"/>
                </a:cubicBezTo>
                <a:cubicBezTo>
                  <a:pt x="1625" y="0"/>
                  <a:pt x="1683" y="25"/>
                  <a:pt x="1708" y="75"/>
                </a:cubicBezTo>
                <a:cubicBezTo>
                  <a:pt x="3399" y="4128"/>
                  <a:pt x="3399" y="4128"/>
                  <a:pt x="3399" y="4128"/>
                </a:cubicBezTo>
                <a:cubicBezTo>
                  <a:pt x="3424" y="4178"/>
                  <a:pt x="3399" y="4236"/>
                  <a:pt x="3349" y="4262"/>
                </a:cubicBezTo>
                <a:cubicBezTo>
                  <a:pt x="1842" y="4890"/>
                  <a:pt x="1842" y="4890"/>
                  <a:pt x="1842" y="4890"/>
                </a:cubicBezTo>
                <a:cubicBezTo>
                  <a:pt x="1800" y="4906"/>
                  <a:pt x="1742" y="4890"/>
                  <a:pt x="1717" y="4839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66">
            <a:extLst>
              <a:ext uri="{FF2B5EF4-FFF2-40B4-BE49-F238E27FC236}">
                <a16:creationId xmlns:a16="http://schemas.microsoft.com/office/drawing/2014/main" id="{96D751C2-24D1-054C-B98C-20A9D5D3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581" y="7387946"/>
            <a:ext cx="1560142" cy="1560145"/>
          </a:xfrm>
          <a:custGeom>
            <a:avLst/>
            <a:gdLst>
              <a:gd name="T0" fmla="*/ 1039 w 1550"/>
              <a:gd name="T1" fmla="*/ 1407 h 1550"/>
              <a:gd name="T2" fmla="*/ 1039 w 1550"/>
              <a:gd name="T3" fmla="*/ 1407 h 1550"/>
              <a:gd name="T4" fmla="*/ 151 w 1550"/>
              <a:gd name="T5" fmla="*/ 1038 h 1550"/>
              <a:gd name="T6" fmla="*/ 511 w 1550"/>
              <a:gd name="T7" fmla="*/ 151 h 1550"/>
              <a:gd name="T8" fmla="*/ 1407 w 1550"/>
              <a:gd name="T9" fmla="*/ 511 h 1550"/>
              <a:gd name="T10" fmla="*/ 1039 w 1550"/>
              <a:gd name="T11" fmla="*/ 1407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0" h="1550">
                <a:moveTo>
                  <a:pt x="1039" y="1407"/>
                </a:moveTo>
                <a:lnTo>
                  <a:pt x="1039" y="1407"/>
                </a:lnTo>
                <a:cubicBezTo>
                  <a:pt x="695" y="1549"/>
                  <a:pt x="293" y="1382"/>
                  <a:pt x="151" y="1038"/>
                </a:cubicBezTo>
                <a:cubicBezTo>
                  <a:pt x="0" y="695"/>
                  <a:pt x="168" y="293"/>
                  <a:pt x="511" y="151"/>
                </a:cubicBezTo>
                <a:cubicBezTo>
                  <a:pt x="863" y="0"/>
                  <a:pt x="1265" y="167"/>
                  <a:pt x="1407" y="511"/>
                </a:cubicBezTo>
                <a:cubicBezTo>
                  <a:pt x="1549" y="863"/>
                  <a:pt x="1390" y="1256"/>
                  <a:pt x="1039" y="14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67">
            <a:extLst>
              <a:ext uri="{FF2B5EF4-FFF2-40B4-BE49-F238E27FC236}">
                <a16:creationId xmlns:a16="http://schemas.microsoft.com/office/drawing/2014/main" id="{C09AA0F1-172A-A54C-9322-C9C18908A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500" y="7827988"/>
            <a:ext cx="911194" cy="684508"/>
          </a:xfrm>
          <a:custGeom>
            <a:avLst/>
            <a:gdLst>
              <a:gd name="T0" fmla="*/ 418 w 905"/>
              <a:gd name="T1" fmla="*/ 654 h 680"/>
              <a:gd name="T2" fmla="*/ 418 w 905"/>
              <a:gd name="T3" fmla="*/ 654 h 680"/>
              <a:gd name="T4" fmla="*/ 243 w 905"/>
              <a:gd name="T5" fmla="*/ 654 h 680"/>
              <a:gd name="T6" fmla="*/ 109 w 905"/>
              <a:gd name="T7" fmla="*/ 520 h 680"/>
              <a:gd name="T8" fmla="*/ 25 w 905"/>
              <a:gd name="T9" fmla="*/ 562 h 680"/>
              <a:gd name="T10" fmla="*/ 0 w 905"/>
              <a:gd name="T11" fmla="*/ 503 h 680"/>
              <a:gd name="T12" fmla="*/ 83 w 905"/>
              <a:gd name="T13" fmla="*/ 469 h 680"/>
              <a:gd name="T14" fmla="*/ 75 w 905"/>
              <a:gd name="T15" fmla="*/ 268 h 680"/>
              <a:gd name="T16" fmla="*/ 201 w 905"/>
              <a:gd name="T17" fmla="*/ 143 h 680"/>
              <a:gd name="T18" fmla="*/ 276 w 905"/>
              <a:gd name="T19" fmla="*/ 319 h 680"/>
              <a:gd name="T20" fmla="*/ 217 w 905"/>
              <a:gd name="T21" fmla="*/ 411 h 680"/>
              <a:gd name="T22" fmla="*/ 377 w 905"/>
              <a:gd name="T23" fmla="*/ 344 h 680"/>
              <a:gd name="T24" fmla="*/ 368 w 905"/>
              <a:gd name="T25" fmla="*/ 243 h 680"/>
              <a:gd name="T26" fmla="*/ 368 w 905"/>
              <a:gd name="T27" fmla="*/ 185 h 680"/>
              <a:gd name="T28" fmla="*/ 377 w 905"/>
              <a:gd name="T29" fmla="*/ 151 h 680"/>
              <a:gd name="T30" fmla="*/ 385 w 905"/>
              <a:gd name="T31" fmla="*/ 109 h 680"/>
              <a:gd name="T32" fmla="*/ 410 w 905"/>
              <a:gd name="T33" fmla="*/ 76 h 680"/>
              <a:gd name="T34" fmla="*/ 485 w 905"/>
              <a:gd name="T35" fmla="*/ 26 h 680"/>
              <a:gd name="T36" fmla="*/ 661 w 905"/>
              <a:gd name="T37" fmla="*/ 26 h 680"/>
              <a:gd name="T38" fmla="*/ 804 w 905"/>
              <a:gd name="T39" fmla="*/ 168 h 680"/>
              <a:gd name="T40" fmla="*/ 879 w 905"/>
              <a:gd name="T41" fmla="*/ 134 h 680"/>
              <a:gd name="T42" fmla="*/ 904 w 905"/>
              <a:gd name="T43" fmla="*/ 185 h 680"/>
              <a:gd name="T44" fmla="*/ 820 w 905"/>
              <a:gd name="T45" fmla="*/ 227 h 680"/>
              <a:gd name="T46" fmla="*/ 837 w 905"/>
              <a:gd name="T47" fmla="*/ 411 h 680"/>
              <a:gd name="T48" fmla="*/ 703 w 905"/>
              <a:gd name="T49" fmla="*/ 536 h 680"/>
              <a:gd name="T50" fmla="*/ 636 w 905"/>
              <a:gd name="T51" fmla="*/ 360 h 680"/>
              <a:gd name="T52" fmla="*/ 686 w 905"/>
              <a:gd name="T53" fmla="*/ 285 h 680"/>
              <a:gd name="T54" fmla="*/ 527 w 905"/>
              <a:gd name="T55" fmla="*/ 344 h 680"/>
              <a:gd name="T56" fmla="*/ 536 w 905"/>
              <a:gd name="T57" fmla="*/ 495 h 680"/>
              <a:gd name="T58" fmla="*/ 418 w 905"/>
              <a:gd name="T59" fmla="*/ 654 h 680"/>
              <a:gd name="T60" fmla="*/ 661 w 905"/>
              <a:gd name="T61" fmla="*/ 227 h 680"/>
              <a:gd name="T62" fmla="*/ 661 w 905"/>
              <a:gd name="T63" fmla="*/ 227 h 680"/>
              <a:gd name="T64" fmla="*/ 578 w 905"/>
              <a:gd name="T65" fmla="*/ 193 h 680"/>
              <a:gd name="T66" fmla="*/ 519 w 905"/>
              <a:gd name="T67" fmla="*/ 285 h 680"/>
              <a:gd name="T68" fmla="*/ 661 w 905"/>
              <a:gd name="T69" fmla="*/ 227 h 680"/>
              <a:gd name="T70" fmla="*/ 243 w 905"/>
              <a:gd name="T71" fmla="*/ 469 h 680"/>
              <a:gd name="T72" fmla="*/ 243 w 905"/>
              <a:gd name="T73" fmla="*/ 469 h 680"/>
              <a:gd name="T74" fmla="*/ 326 w 905"/>
              <a:gd name="T75" fmla="*/ 486 h 680"/>
              <a:gd name="T76" fmla="*/ 377 w 905"/>
              <a:gd name="T77" fmla="*/ 411 h 680"/>
              <a:gd name="T78" fmla="*/ 243 w 905"/>
              <a:gd name="T79" fmla="*/ 46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5" h="680">
                <a:moveTo>
                  <a:pt x="418" y="654"/>
                </a:moveTo>
                <a:lnTo>
                  <a:pt x="418" y="654"/>
                </a:lnTo>
                <a:cubicBezTo>
                  <a:pt x="360" y="679"/>
                  <a:pt x="301" y="679"/>
                  <a:pt x="243" y="654"/>
                </a:cubicBezTo>
                <a:cubicBezTo>
                  <a:pt x="184" y="629"/>
                  <a:pt x="142" y="587"/>
                  <a:pt x="109" y="520"/>
                </a:cubicBezTo>
                <a:cubicBezTo>
                  <a:pt x="25" y="562"/>
                  <a:pt x="25" y="562"/>
                  <a:pt x="25" y="562"/>
                </a:cubicBezTo>
                <a:cubicBezTo>
                  <a:pt x="0" y="503"/>
                  <a:pt x="0" y="503"/>
                  <a:pt x="0" y="503"/>
                </a:cubicBezTo>
                <a:cubicBezTo>
                  <a:pt x="83" y="469"/>
                  <a:pt x="83" y="469"/>
                  <a:pt x="83" y="469"/>
                </a:cubicBezTo>
                <a:cubicBezTo>
                  <a:pt x="58" y="394"/>
                  <a:pt x="50" y="327"/>
                  <a:pt x="75" y="268"/>
                </a:cubicBezTo>
                <a:cubicBezTo>
                  <a:pt x="92" y="210"/>
                  <a:pt x="134" y="168"/>
                  <a:pt x="201" y="143"/>
                </a:cubicBezTo>
                <a:cubicBezTo>
                  <a:pt x="276" y="319"/>
                  <a:pt x="276" y="319"/>
                  <a:pt x="276" y="319"/>
                </a:cubicBezTo>
                <a:cubicBezTo>
                  <a:pt x="234" y="344"/>
                  <a:pt x="217" y="369"/>
                  <a:pt x="217" y="411"/>
                </a:cubicBezTo>
                <a:cubicBezTo>
                  <a:pt x="377" y="344"/>
                  <a:pt x="377" y="344"/>
                  <a:pt x="377" y="344"/>
                </a:cubicBezTo>
                <a:cubicBezTo>
                  <a:pt x="368" y="310"/>
                  <a:pt x="368" y="277"/>
                  <a:pt x="368" y="243"/>
                </a:cubicBezTo>
                <a:cubicBezTo>
                  <a:pt x="368" y="210"/>
                  <a:pt x="368" y="193"/>
                  <a:pt x="368" y="185"/>
                </a:cubicBezTo>
                <a:cubicBezTo>
                  <a:pt x="368" y="176"/>
                  <a:pt x="368" y="160"/>
                  <a:pt x="377" y="151"/>
                </a:cubicBezTo>
                <a:cubicBezTo>
                  <a:pt x="377" y="134"/>
                  <a:pt x="385" y="118"/>
                  <a:pt x="385" y="109"/>
                </a:cubicBezTo>
                <a:cubicBezTo>
                  <a:pt x="393" y="101"/>
                  <a:pt x="402" y="93"/>
                  <a:pt x="410" y="76"/>
                </a:cubicBezTo>
                <a:cubicBezTo>
                  <a:pt x="427" y="59"/>
                  <a:pt x="452" y="42"/>
                  <a:pt x="485" y="26"/>
                </a:cubicBezTo>
                <a:cubicBezTo>
                  <a:pt x="544" y="0"/>
                  <a:pt x="603" y="0"/>
                  <a:pt x="661" y="26"/>
                </a:cubicBezTo>
                <a:cubicBezTo>
                  <a:pt x="720" y="59"/>
                  <a:pt x="762" y="101"/>
                  <a:pt x="804" y="168"/>
                </a:cubicBezTo>
                <a:cubicBezTo>
                  <a:pt x="879" y="134"/>
                  <a:pt x="879" y="134"/>
                  <a:pt x="879" y="134"/>
                </a:cubicBezTo>
                <a:cubicBezTo>
                  <a:pt x="904" y="185"/>
                  <a:pt x="904" y="185"/>
                  <a:pt x="904" y="185"/>
                </a:cubicBezTo>
                <a:cubicBezTo>
                  <a:pt x="820" y="227"/>
                  <a:pt x="820" y="227"/>
                  <a:pt x="820" y="227"/>
                </a:cubicBezTo>
                <a:cubicBezTo>
                  <a:pt x="846" y="294"/>
                  <a:pt x="854" y="352"/>
                  <a:pt x="837" y="411"/>
                </a:cubicBezTo>
                <a:cubicBezTo>
                  <a:pt x="812" y="461"/>
                  <a:pt x="770" y="503"/>
                  <a:pt x="703" y="536"/>
                </a:cubicBezTo>
                <a:cubicBezTo>
                  <a:pt x="636" y="360"/>
                  <a:pt x="636" y="360"/>
                  <a:pt x="636" y="360"/>
                </a:cubicBezTo>
                <a:cubicBezTo>
                  <a:pt x="670" y="344"/>
                  <a:pt x="686" y="319"/>
                  <a:pt x="686" y="285"/>
                </a:cubicBezTo>
                <a:cubicBezTo>
                  <a:pt x="527" y="344"/>
                  <a:pt x="527" y="344"/>
                  <a:pt x="527" y="344"/>
                </a:cubicBezTo>
                <a:cubicBezTo>
                  <a:pt x="536" y="419"/>
                  <a:pt x="536" y="469"/>
                  <a:pt x="536" y="495"/>
                </a:cubicBezTo>
                <a:cubicBezTo>
                  <a:pt x="527" y="570"/>
                  <a:pt x="485" y="629"/>
                  <a:pt x="418" y="654"/>
                </a:cubicBezTo>
                <a:close/>
                <a:moveTo>
                  <a:pt x="661" y="227"/>
                </a:moveTo>
                <a:lnTo>
                  <a:pt x="661" y="227"/>
                </a:lnTo>
                <a:cubicBezTo>
                  <a:pt x="636" y="185"/>
                  <a:pt x="611" y="176"/>
                  <a:pt x="578" y="193"/>
                </a:cubicBezTo>
                <a:cubicBezTo>
                  <a:pt x="544" y="210"/>
                  <a:pt x="519" y="235"/>
                  <a:pt x="519" y="285"/>
                </a:cubicBezTo>
                <a:lnTo>
                  <a:pt x="661" y="227"/>
                </a:lnTo>
                <a:close/>
                <a:moveTo>
                  <a:pt x="243" y="469"/>
                </a:moveTo>
                <a:lnTo>
                  <a:pt x="243" y="469"/>
                </a:lnTo>
                <a:cubicBezTo>
                  <a:pt x="268" y="495"/>
                  <a:pt x="293" y="503"/>
                  <a:pt x="326" y="486"/>
                </a:cubicBezTo>
                <a:cubicBezTo>
                  <a:pt x="360" y="478"/>
                  <a:pt x="377" y="453"/>
                  <a:pt x="377" y="411"/>
                </a:cubicBezTo>
                <a:lnTo>
                  <a:pt x="243" y="46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68">
            <a:extLst>
              <a:ext uri="{FF2B5EF4-FFF2-40B4-BE49-F238E27FC236}">
                <a16:creationId xmlns:a16="http://schemas.microsoft.com/office/drawing/2014/main" id="{8D418F9A-A2BB-9A46-98AC-FBF97391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485" y="5516664"/>
            <a:ext cx="871191" cy="871191"/>
          </a:xfrm>
          <a:custGeom>
            <a:avLst/>
            <a:gdLst>
              <a:gd name="T0" fmla="*/ 577 w 863"/>
              <a:gd name="T1" fmla="*/ 787 h 863"/>
              <a:gd name="T2" fmla="*/ 577 w 863"/>
              <a:gd name="T3" fmla="*/ 787 h 863"/>
              <a:gd name="T4" fmla="*/ 83 w 863"/>
              <a:gd name="T5" fmla="*/ 578 h 863"/>
              <a:gd name="T6" fmla="*/ 284 w 863"/>
              <a:gd name="T7" fmla="*/ 83 h 863"/>
              <a:gd name="T8" fmla="*/ 778 w 863"/>
              <a:gd name="T9" fmla="*/ 284 h 863"/>
              <a:gd name="T10" fmla="*/ 577 w 863"/>
              <a:gd name="T11" fmla="*/ 787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3" h="863">
                <a:moveTo>
                  <a:pt x="577" y="787"/>
                </a:moveTo>
                <a:lnTo>
                  <a:pt x="577" y="787"/>
                </a:lnTo>
                <a:cubicBezTo>
                  <a:pt x="385" y="862"/>
                  <a:pt x="159" y="779"/>
                  <a:pt x="83" y="578"/>
                </a:cubicBezTo>
                <a:cubicBezTo>
                  <a:pt x="0" y="385"/>
                  <a:pt x="92" y="167"/>
                  <a:pt x="284" y="83"/>
                </a:cubicBezTo>
                <a:cubicBezTo>
                  <a:pt x="477" y="0"/>
                  <a:pt x="703" y="92"/>
                  <a:pt x="778" y="284"/>
                </a:cubicBezTo>
                <a:cubicBezTo>
                  <a:pt x="862" y="477"/>
                  <a:pt x="770" y="703"/>
                  <a:pt x="577" y="7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69">
            <a:extLst>
              <a:ext uri="{FF2B5EF4-FFF2-40B4-BE49-F238E27FC236}">
                <a16:creationId xmlns:a16="http://schemas.microsoft.com/office/drawing/2014/main" id="{2A69B7AE-EE95-5E46-B5D6-5DE9AE704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914" y="6090049"/>
            <a:ext cx="871191" cy="871191"/>
          </a:xfrm>
          <a:custGeom>
            <a:avLst/>
            <a:gdLst>
              <a:gd name="T0" fmla="*/ 578 w 863"/>
              <a:gd name="T1" fmla="*/ 786 h 863"/>
              <a:gd name="T2" fmla="*/ 578 w 863"/>
              <a:gd name="T3" fmla="*/ 786 h 863"/>
              <a:gd name="T4" fmla="*/ 75 w 863"/>
              <a:gd name="T5" fmla="*/ 578 h 863"/>
              <a:gd name="T6" fmla="*/ 285 w 863"/>
              <a:gd name="T7" fmla="*/ 84 h 863"/>
              <a:gd name="T8" fmla="*/ 779 w 863"/>
              <a:gd name="T9" fmla="*/ 285 h 863"/>
              <a:gd name="T10" fmla="*/ 578 w 863"/>
              <a:gd name="T11" fmla="*/ 786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3" h="863">
                <a:moveTo>
                  <a:pt x="578" y="786"/>
                </a:moveTo>
                <a:lnTo>
                  <a:pt x="578" y="786"/>
                </a:lnTo>
                <a:cubicBezTo>
                  <a:pt x="385" y="862"/>
                  <a:pt x="159" y="770"/>
                  <a:pt x="75" y="578"/>
                </a:cubicBezTo>
                <a:cubicBezTo>
                  <a:pt x="0" y="385"/>
                  <a:pt x="92" y="159"/>
                  <a:pt x="285" y="84"/>
                </a:cubicBezTo>
                <a:cubicBezTo>
                  <a:pt x="477" y="0"/>
                  <a:pt x="703" y="92"/>
                  <a:pt x="779" y="285"/>
                </a:cubicBezTo>
                <a:cubicBezTo>
                  <a:pt x="862" y="478"/>
                  <a:pt x="770" y="704"/>
                  <a:pt x="578" y="7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70">
            <a:extLst>
              <a:ext uri="{FF2B5EF4-FFF2-40B4-BE49-F238E27FC236}">
                <a16:creationId xmlns:a16="http://schemas.microsoft.com/office/drawing/2014/main" id="{3D7EADC9-74FF-A345-BFE4-FE2BDF690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525" y="9445915"/>
            <a:ext cx="866748" cy="871191"/>
          </a:xfrm>
          <a:custGeom>
            <a:avLst/>
            <a:gdLst>
              <a:gd name="T0" fmla="*/ 577 w 862"/>
              <a:gd name="T1" fmla="*/ 779 h 864"/>
              <a:gd name="T2" fmla="*/ 577 w 862"/>
              <a:gd name="T3" fmla="*/ 779 h 864"/>
              <a:gd name="T4" fmla="*/ 74 w 862"/>
              <a:gd name="T5" fmla="*/ 578 h 864"/>
              <a:gd name="T6" fmla="*/ 283 w 862"/>
              <a:gd name="T7" fmla="*/ 76 h 864"/>
              <a:gd name="T8" fmla="*/ 778 w 862"/>
              <a:gd name="T9" fmla="*/ 285 h 864"/>
              <a:gd name="T10" fmla="*/ 577 w 862"/>
              <a:gd name="T11" fmla="*/ 779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2" h="864">
                <a:moveTo>
                  <a:pt x="577" y="779"/>
                </a:moveTo>
                <a:lnTo>
                  <a:pt x="577" y="779"/>
                </a:lnTo>
                <a:cubicBezTo>
                  <a:pt x="384" y="863"/>
                  <a:pt x="158" y="771"/>
                  <a:pt x="74" y="578"/>
                </a:cubicBezTo>
                <a:cubicBezTo>
                  <a:pt x="0" y="386"/>
                  <a:pt x="91" y="160"/>
                  <a:pt x="283" y="76"/>
                </a:cubicBezTo>
                <a:cubicBezTo>
                  <a:pt x="476" y="0"/>
                  <a:pt x="702" y="84"/>
                  <a:pt x="778" y="285"/>
                </a:cubicBezTo>
                <a:cubicBezTo>
                  <a:pt x="861" y="478"/>
                  <a:pt x="769" y="696"/>
                  <a:pt x="577" y="779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71">
            <a:extLst>
              <a:ext uri="{FF2B5EF4-FFF2-40B4-BE49-F238E27FC236}">
                <a16:creationId xmlns:a16="http://schemas.microsoft.com/office/drawing/2014/main" id="{607C05AC-E38E-9A45-93D7-C00F789E1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510" y="10014856"/>
            <a:ext cx="871191" cy="880081"/>
          </a:xfrm>
          <a:custGeom>
            <a:avLst/>
            <a:gdLst>
              <a:gd name="T0" fmla="*/ 578 w 864"/>
              <a:gd name="T1" fmla="*/ 787 h 872"/>
              <a:gd name="T2" fmla="*/ 578 w 864"/>
              <a:gd name="T3" fmla="*/ 787 h 872"/>
              <a:gd name="T4" fmla="*/ 75 w 864"/>
              <a:gd name="T5" fmla="*/ 586 h 872"/>
              <a:gd name="T6" fmla="*/ 285 w 864"/>
              <a:gd name="T7" fmla="*/ 83 h 872"/>
              <a:gd name="T8" fmla="*/ 779 w 864"/>
              <a:gd name="T9" fmla="*/ 293 h 872"/>
              <a:gd name="T10" fmla="*/ 578 w 864"/>
              <a:gd name="T11" fmla="*/ 787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4" h="872">
                <a:moveTo>
                  <a:pt x="578" y="787"/>
                </a:moveTo>
                <a:lnTo>
                  <a:pt x="578" y="787"/>
                </a:lnTo>
                <a:cubicBezTo>
                  <a:pt x="385" y="871"/>
                  <a:pt x="159" y="778"/>
                  <a:pt x="75" y="586"/>
                </a:cubicBezTo>
                <a:cubicBezTo>
                  <a:pt x="0" y="393"/>
                  <a:pt x="92" y="167"/>
                  <a:pt x="285" y="83"/>
                </a:cubicBezTo>
                <a:cubicBezTo>
                  <a:pt x="477" y="0"/>
                  <a:pt x="703" y="92"/>
                  <a:pt x="779" y="293"/>
                </a:cubicBezTo>
                <a:cubicBezTo>
                  <a:pt x="863" y="485"/>
                  <a:pt x="770" y="703"/>
                  <a:pt x="578" y="787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72">
            <a:extLst>
              <a:ext uri="{FF2B5EF4-FFF2-40B4-BE49-F238E27FC236}">
                <a16:creationId xmlns:a16="http://schemas.microsoft.com/office/drawing/2014/main" id="{B4A59E18-E13D-404C-9D04-DCACBD391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973" y="5396651"/>
            <a:ext cx="4280396" cy="5631632"/>
          </a:xfrm>
          <a:custGeom>
            <a:avLst/>
            <a:gdLst>
              <a:gd name="T0" fmla="*/ 42 w 4246"/>
              <a:gd name="T1" fmla="*/ 4472 h 5587"/>
              <a:gd name="T2" fmla="*/ 42 w 4246"/>
              <a:gd name="T3" fmla="*/ 4472 h 5587"/>
              <a:gd name="T4" fmla="*/ 2034 w 4246"/>
              <a:gd name="T5" fmla="*/ 109 h 5587"/>
              <a:gd name="T6" fmla="*/ 2235 w 4246"/>
              <a:gd name="T7" fmla="*/ 34 h 5587"/>
              <a:gd name="T8" fmla="*/ 4136 w 4246"/>
              <a:gd name="T9" fmla="*/ 897 h 5587"/>
              <a:gd name="T10" fmla="*/ 4212 w 4246"/>
              <a:gd name="T11" fmla="*/ 1106 h 5587"/>
              <a:gd name="T12" fmla="*/ 2218 w 4246"/>
              <a:gd name="T13" fmla="*/ 5468 h 5587"/>
              <a:gd name="T14" fmla="*/ 2017 w 4246"/>
              <a:gd name="T15" fmla="*/ 5544 h 5587"/>
              <a:gd name="T16" fmla="*/ 117 w 4246"/>
              <a:gd name="T17" fmla="*/ 4681 h 5587"/>
              <a:gd name="T18" fmla="*/ 42 w 4246"/>
              <a:gd name="T19" fmla="*/ 4472 h 5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6" h="5587">
                <a:moveTo>
                  <a:pt x="42" y="4472"/>
                </a:moveTo>
                <a:lnTo>
                  <a:pt x="42" y="4472"/>
                </a:lnTo>
                <a:cubicBezTo>
                  <a:pt x="2034" y="109"/>
                  <a:pt x="2034" y="109"/>
                  <a:pt x="2034" y="109"/>
                </a:cubicBezTo>
                <a:cubicBezTo>
                  <a:pt x="2068" y="34"/>
                  <a:pt x="2160" y="0"/>
                  <a:pt x="2235" y="34"/>
                </a:cubicBezTo>
                <a:cubicBezTo>
                  <a:pt x="4136" y="897"/>
                  <a:pt x="4136" y="897"/>
                  <a:pt x="4136" y="897"/>
                </a:cubicBezTo>
                <a:cubicBezTo>
                  <a:pt x="4212" y="938"/>
                  <a:pt x="4245" y="1022"/>
                  <a:pt x="4212" y="1106"/>
                </a:cubicBezTo>
                <a:cubicBezTo>
                  <a:pt x="2218" y="5468"/>
                  <a:pt x="2218" y="5468"/>
                  <a:pt x="2218" y="5468"/>
                </a:cubicBezTo>
                <a:cubicBezTo>
                  <a:pt x="2185" y="5544"/>
                  <a:pt x="2093" y="5586"/>
                  <a:pt x="2017" y="5544"/>
                </a:cubicBezTo>
                <a:cubicBezTo>
                  <a:pt x="117" y="4681"/>
                  <a:pt x="117" y="4681"/>
                  <a:pt x="117" y="4681"/>
                </a:cubicBezTo>
                <a:cubicBezTo>
                  <a:pt x="42" y="4648"/>
                  <a:pt x="0" y="4555"/>
                  <a:pt x="42" y="44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73">
            <a:extLst>
              <a:ext uri="{FF2B5EF4-FFF2-40B4-BE49-F238E27FC236}">
                <a16:creationId xmlns:a16="http://schemas.microsoft.com/office/drawing/2014/main" id="{6FD1AE18-7C71-694F-A176-AFA95CB6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007" y="5734460"/>
            <a:ext cx="3564773" cy="4947124"/>
          </a:xfrm>
          <a:custGeom>
            <a:avLst/>
            <a:gdLst>
              <a:gd name="T0" fmla="*/ 25 w 3535"/>
              <a:gd name="T1" fmla="*/ 4078 h 4908"/>
              <a:gd name="T2" fmla="*/ 25 w 3535"/>
              <a:gd name="T3" fmla="*/ 4078 h 4908"/>
              <a:gd name="T4" fmla="*/ 1850 w 3535"/>
              <a:gd name="T5" fmla="*/ 76 h 4908"/>
              <a:gd name="T6" fmla="*/ 1976 w 3535"/>
              <a:gd name="T7" fmla="*/ 26 h 4908"/>
              <a:gd name="T8" fmla="*/ 3458 w 3535"/>
              <a:gd name="T9" fmla="*/ 704 h 4908"/>
              <a:gd name="T10" fmla="*/ 3508 w 3535"/>
              <a:gd name="T11" fmla="*/ 830 h 4908"/>
              <a:gd name="T12" fmla="*/ 1682 w 3535"/>
              <a:gd name="T13" fmla="*/ 4832 h 4908"/>
              <a:gd name="T14" fmla="*/ 1557 w 3535"/>
              <a:gd name="T15" fmla="*/ 4882 h 4908"/>
              <a:gd name="T16" fmla="*/ 67 w 3535"/>
              <a:gd name="T17" fmla="*/ 4204 h 4908"/>
              <a:gd name="T18" fmla="*/ 25 w 3535"/>
              <a:gd name="T19" fmla="*/ 4078 h 4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5" h="4908">
                <a:moveTo>
                  <a:pt x="25" y="4078"/>
                </a:moveTo>
                <a:lnTo>
                  <a:pt x="25" y="4078"/>
                </a:lnTo>
                <a:cubicBezTo>
                  <a:pt x="1850" y="76"/>
                  <a:pt x="1850" y="76"/>
                  <a:pt x="1850" y="76"/>
                </a:cubicBezTo>
                <a:cubicBezTo>
                  <a:pt x="1867" y="26"/>
                  <a:pt x="1925" y="0"/>
                  <a:pt x="1976" y="26"/>
                </a:cubicBezTo>
                <a:cubicBezTo>
                  <a:pt x="3458" y="704"/>
                  <a:pt x="3458" y="704"/>
                  <a:pt x="3458" y="704"/>
                </a:cubicBezTo>
                <a:cubicBezTo>
                  <a:pt x="3508" y="729"/>
                  <a:pt x="3534" y="788"/>
                  <a:pt x="3508" y="830"/>
                </a:cubicBezTo>
                <a:cubicBezTo>
                  <a:pt x="1682" y="4832"/>
                  <a:pt x="1682" y="4832"/>
                  <a:pt x="1682" y="4832"/>
                </a:cubicBezTo>
                <a:cubicBezTo>
                  <a:pt x="1666" y="4882"/>
                  <a:pt x="1607" y="4907"/>
                  <a:pt x="1557" y="4882"/>
                </a:cubicBezTo>
                <a:cubicBezTo>
                  <a:pt x="67" y="4204"/>
                  <a:pt x="67" y="4204"/>
                  <a:pt x="67" y="4204"/>
                </a:cubicBezTo>
                <a:cubicBezTo>
                  <a:pt x="25" y="4179"/>
                  <a:pt x="0" y="4120"/>
                  <a:pt x="25" y="4078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74">
            <a:extLst>
              <a:ext uri="{FF2B5EF4-FFF2-40B4-BE49-F238E27FC236}">
                <a16:creationId xmlns:a16="http://schemas.microsoft.com/office/drawing/2014/main" id="{140D2086-3D52-2B46-A7CE-EF8E797A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437" y="7445731"/>
            <a:ext cx="1564589" cy="1569032"/>
          </a:xfrm>
          <a:custGeom>
            <a:avLst/>
            <a:gdLst>
              <a:gd name="T0" fmla="*/ 494 w 1551"/>
              <a:gd name="T1" fmla="*/ 1398 h 1558"/>
              <a:gd name="T2" fmla="*/ 494 w 1551"/>
              <a:gd name="T3" fmla="*/ 1398 h 1558"/>
              <a:gd name="T4" fmla="*/ 151 w 1551"/>
              <a:gd name="T5" fmla="*/ 494 h 1558"/>
              <a:gd name="T6" fmla="*/ 1055 w 1551"/>
              <a:gd name="T7" fmla="*/ 159 h 1558"/>
              <a:gd name="T8" fmla="*/ 1390 w 1551"/>
              <a:gd name="T9" fmla="*/ 1063 h 1558"/>
              <a:gd name="T10" fmla="*/ 494 w 1551"/>
              <a:gd name="T11" fmla="*/ 1398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1" h="1558">
                <a:moveTo>
                  <a:pt x="494" y="1398"/>
                </a:moveTo>
                <a:lnTo>
                  <a:pt x="494" y="1398"/>
                </a:lnTo>
                <a:cubicBezTo>
                  <a:pt x="151" y="1239"/>
                  <a:pt x="0" y="837"/>
                  <a:pt x="151" y="494"/>
                </a:cubicBezTo>
                <a:cubicBezTo>
                  <a:pt x="310" y="150"/>
                  <a:pt x="712" y="0"/>
                  <a:pt x="1055" y="159"/>
                </a:cubicBezTo>
                <a:cubicBezTo>
                  <a:pt x="1399" y="318"/>
                  <a:pt x="1550" y="720"/>
                  <a:pt x="1390" y="1063"/>
                </a:cubicBezTo>
                <a:cubicBezTo>
                  <a:pt x="1239" y="1407"/>
                  <a:pt x="829" y="1557"/>
                  <a:pt x="494" y="13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75">
            <a:extLst>
              <a:ext uri="{FF2B5EF4-FFF2-40B4-BE49-F238E27FC236}">
                <a16:creationId xmlns:a16="http://schemas.microsoft.com/office/drawing/2014/main" id="{23D080FA-9CD5-1643-9B54-432DA8AB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802" y="7876880"/>
            <a:ext cx="902304" cy="711177"/>
          </a:xfrm>
          <a:custGeom>
            <a:avLst/>
            <a:gdLst>
              <a:gd name="T0" fmla="*/ 192 w 897"/>
              <a:gd name="T1" fmla="*/ 536 h 704"/>
              <a:gd name="T2" fmla="*/ 192 w 897"/>
              <a:gd name="T3" fmla="*/ 536 h 704"/>
              <a:gd name="T4" fmla="*/ 75 w 897"/>
              <a:gd name="T5" fmla="*/ 410 h 704"/>
              <a:gd name="T6" fmla="*/ 75 w 897"/>
              <a:gd name="T7" fmla="*/ 217 h 704"/>
              <a:gd name="T8" fmla="*/ 0 w 897"/>
              <a:gd name="T9" fmla="*/ 184 h 704"/>
              <a:gd name="T10" fmla="*/ 25 w 897"/>
              <a:gd name="T11" fmla="*/ 125 h 704"/>
              <a:gd name="T12" fmla="*/ 100 w 897"/>
              <a:gd name="T13" fmla="*/ 167 h 704"/>
              <a:gd name="T14" fmla="*/ 242 w 897"/>
              <a:gd name="T15" fmla="*/ 25 h 704"/>
              <a:gd name="T16" fmla="*/ 427 w 897"/>
              <a:gd name="T17" fmla="*/ 33 h 704"/>
              <a:gd name="T18" fmla="*/ 343 w 897"/>
              <a:gd name="T19" fmla="*/ 209 h 704"/>
              <a:gd name="T20" fmla="*/ 242 w 897"/>
              <a:gd name="T21" fmla="*/ 226 h 704"/>
              <a:gd name="T22" fmla="*/ 393 w 897"/>
              <a:gd name="T23" fmla="*/ 301 h 704"/>
              <a:gd name="T24" fmla="*/ 460 w 897"/>
              <a:gd name="T25" fmla="*/ 226 h 704"/>
              <a:gd name="T26" fmla="*/ 502 w 897"/>
              <a:gd name="T27" fmla="*/ 184 h 704"/>
              <a:gd name="T28" fmla="*/ 536 w 897"/>
              <a:gd name="T29" fmla="*/ 167 h 704"/>
              <a:gd name="T30" fmla="*/ 569 w 897"/>
              <a:gd name="T31" fmla="*/ 150 h 704"/>
              <a:gd name="T32" fmla="*/ 611 w 897"/>
              <a:gd name="T33" fmla="*/ 142 h 704"/>
              <a:gd name="T34" fmla="*/ 703 w 897"/>
              <a:gd name="T35" fmla="*/ 159 h 704"/>
              <a:gd name="T36" fmla="*/ 820 w 897"/>
              <a:gd name="T37" fmla="*/ 293 h 704"/>
              <a:gd name="T38" fmla="*/ 812 w 897"/>
              <a:gd name="T39" fmla="*/ 485 h 704"/>
              <a:gd name="T40" fmla="*/ 896 w 897"/>
              <a:gd name="T41" fmla="*/ 527 h 704"/>
              <a:gd name="T42" fmla="*/ 862 w 897"/>
              <a:gd name="T43" fmla="*/ 578 h 704"/>
              <a:gd name="T44" fmla="*/ 787 w 897"/>
              <a:gd name="T45" fmla="*/ 544 h 704"/>
              <a:gd name="T46" fmla="*/ 653 w 897"/>
              <a:gd name="T47" fmla="*/ 678 h 704"/>
              <a:gd name="T48" fmla="*/ 477 w 897"/>
              <a:gd name="T49" fmla="*/ 670 h 704"/>
              <a:gd name="T50" fmla="*/ 552 w 897"/>
              <a:gd name="T51" fmla="*/ 502 h 704"/>
              <a:gd name="T52" fmla="*/ 644 w 897"/>
              <a:gd name="T53" fmla="*/ 485 h 704"/>
              <a:gd name="T54" fmla="*/ 494 w 897"/>
              <a:gd name="T55" fmla="*/ 410 h 704"/>
              <a:gd name="T56" fmla="*/ 393 w 897"/>
              <a:gd name="T57" fmla="*/ 519 h 704"/>
              <a:gd name="T58" fmla="*/ 192 w 897"/>
              <a:gd name="T59" fmla="*/ 536 h 704"/>
              <a:gd name="T60" fmla="*/ 678 w 897"/>
              <a:gd name="T61" fmla="*/ 427 h 704"/>
              <a:gd name="T62" fmla="*/ 678 w 897"/>
              <a:gd name="T63" fmla="*/ 427 h 704"/>
              <a:gd name="T64" fmla="*/ 636 w 897"/>
              <a:gd name="T65" fmla="*/ 343 h 704"/>
              <a:gd name="T66" fmla="*/ 536 w 897"/>
              <a:gd name="T67" fmla="*/ 360 h 704"/>
              <a:gd name="T68" fmla="*/ 678 w 897"/>
              <a:gd name="T69" fmla="*/ 427 h 704"/>
              <a:gd name="T70" fmla="*/ 217 w 897"/>
              <a:gd name="T71" fmla="*/ 284 h 704"/>
              <a:gd name="T72" fmla="*/ 217 w 897"/>
              <a:gd name="T73" fmla="*/ 284 h 704"/>
              <a:gd name="T74" fmla="*/ 251 w 897"/>
              <a:gd name="T75" fmla="*/ 360 h 704"/>
              <a:gd name="T76" fmla="*/ 343 w 897"/>
              <a:gd name="T77" fmla="*/ 343 h 704"/>
              <a:gd name="T78" fmla="*/ 217 w 897"/>
              <a:gd name="T79" fmla="*/ 28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97" h="704">
                <a:moveTo>
                  <a:pt x="192" y="536"/>
                </a:moveTo>
                <a:lnTo>
                  <a:pt x="192" y="536"/>
                </a:lnTo>
                <a:cubicBezTo>
                  <a:pt x="134" y="511"/>
                  <a:pt x="92" y="469"/>
                  <a:pt x="75" y="410"/>
                </a:cubicBezTo>
                <a:cubicBezTo>
                  <a:pt x="50" y="351"/>
                  <a:pt x="50" y="293"/>
                  <a:pt x="75" y="217"/>
                </a:cubicBezTo>
                <a:cubicBezTo>
                  <a:pt x="0" y="184"/>
                  <a:pt x="0" y="184"/>
                  <a:pt x="0" y="184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42" y="100"/>
                  <a:pt x="184" y="50"/>
                  <a:pt x="242" y="25"/>
                </a:cubicBezTo>
                <a:cubicBezTo>
                  <a:pt x="301" y="0"/>
                  <a:pt x="360" y="8"/>
                  <a:pt x="427" y="33"/>
                </a:cubicBezTo>
                <a:cubicBezTo>
                  <a:pt x="343" y="209"/>
                  <a:pt x="343" y="209"/>
                  <a:pt x="343" y="209"/>
                </a:cubicBezTo>
                <a:cubicBezTo>
                  <a:pt x="301" y="192"/>
                  <a:pt x="259" y="201"/>
                  <a:pt x="242" y="226"/>
                </a:cubicBezTo>
                <a:cubicBezTo>
                  <a:pt x="393" y="301"/>
                  <a:pt x="393" y="301"/>
                  <a:pt x="393" y="301"/>
                </a:cubicBezTo>
                <a:cubicBezTo>
                  <a:pt x="418" y="268"/>
                  <a:pt x="435" y="251"/>
                  <a:pt x="460" y="226"/>
                </a:cubicBezTo>
                <a:cubicBezTo>
                  <a:pt x="485" y="201"/>
                  <a:pt x="494" y="184"/>
                  <a:pt x="502" y="184"/>
                </a:cubicBezTo>
                <a:cubicBezTo>
                  <a:pt x="510" y="176"/>
                  <a:pt x="519" y="176"/>
                  <a:pt x="536" y="167"/>
                </a:cubicBezTo>
                <a:cubicBezTo>
                  <a:pt x="552" y="159"/>
                  <a:pt x="561" y="150"/>
                  <a:pt x="569" y="150"/>
                </a:cubicBezTo>
                <a:cubicBezTo>
                  <a:pt x="586" y="142"/>
                  <a:pt x="594" y="142"/>
                  <a:pt x="611" y="142"/>
                </a:cubicBezTo>
                <a:cubicBezTo>
                  <a:pt x="636" y="142"/>
                  <a:pt x="670" y="142"/>
                  <a:pt x="703" y="159"/>
                </a:cubicBezTo>
                <a:cubicBezTo>
                  <a:pt x="762" y="192"/>
                  <a:pt x="804" y="234"/>
                  <a:pt x="820" y="293"/>
                </a:cubicBezTo>
                <a:cubicBezTo>
                  <a:pt x="837" y="360"/>
                  <a:pt x="837" y="418"/>
                  <a:pt x="812" y="485"/>
                </a:cubicBezTo>
                <a:cubicBezTo>
                  <a:pt x="896" y="527"/>
                  <a:pt x="896" y="527"/>
                  <a:pt x="896" y="527"/>
                </a:cubicBezTo>
                <a:cubicBezTo>
                  <a:pt x="862" y="578"/>
                  <a:pt x="862" y="578"/>
                  <a:pt x="862" y="578"/>
                </a:cubicBezTo>
                <a:cubicBezTo>
                  <a:pt x="787" y="544"/>
                  <a:pt x="787" y="544"/>
                  <a:pt x="787" y="544"/>
                </a:cubicBezTo>
                <a:cubicBezTo>
                  <a:pt x="753" y="611"/>
                  <a:pt x="711" y="653"/>
                  <a:pt x="653" y="678"/>
                </a:cubicBezTo>
                <a:cubicBezTo>
                  <a:pt x="603" y="703"/>
                  <a:pt x="544" y="703"/>
                  <a:pt x="477" y="670"/>
                </a:cubicBezTo>
                <a:cubicBezTo>
                  <a:pt x="552" y="502"/>
                  <a:pt x="552" y="502"/>
                  <a:pt x="552" y="502"/>
                </a:cubicBezTo>
                <a:cubicBezTo>
                  <a:pt x="586" y="511"/>
                  <a:pt x="619" y="511"/>
                  <a:pt x="644" y="485"/>
                </a:cubicBezTo>
                <a:cubicBezTo>
                  <a:pt x="494" y="410"/>
                  <a:pt x="494" y="410"/>
                  <a:pt x="494" y="410"/>
                </a:cubicBezTo>
                <a:cubicBezTo>
                  <a:pt x="443" y="469"/>
                  <a:pt x="410" y="502"/>
                  <a:pt x="393" y="519"/>
                </a:cubicBezTo>
                <a:cubicBezTo>
                  <a:pt x="335" y="569"/>
                  <a:pt x="259" y="569"/>
                  <a:pt x="192" y="536"/>
                </a:cubicBezTo>
                <a:close/>
                <a:moveTo>
                  <a:pt x="678" y="427"/>
                </a:moveTo>
                <a:lnTo>
                  <a:pt x="678" y="427"/>
                </a:lnTo>
                <a:cubicBezTo>
                  <a:pt x="686" y="385"/>
                  <a:pt x="670" y="360"/>
                  <a:pt x="636" y="343"/>
                </a:cubicBezTo>
                <a:cubicBezTo>
                  <a:pt x="603" y="326"/>
                  <a:pt x="569" y="335"/>
                  <a:pt x="536" y="360"/>
                </a:cubicBezTo>
                <a:lnTo>
                  <a:pt x="678" y="427"/>
                </a:lnTo>
                <a:close/>
                <a:moveTo>
                  <a:pt x="217" y="284"/>
                </a:moveTo>
                <a:lnTo>
                  <a:pt x="217" y="284"/>
                </a:lnTo>
                <a:cubicBezTo>
                  <a:pt x="209" y="318"/>
                  <a:pt x="217" y="343"/>
                  <a:pt x="251" y="360"/>
                </a:cubicBezTo>
                <a:cubicBezTo>
                  <a:pt x="284" y="377"/>
                  <a:pt x="318" y="368"/>
                  <a:pt x="343" y="343"/>
                </a:cubicBezTo>
                <a:lnTo>
                  <a:pt x="217" y="28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76">
            <a:extLst>
              <a:ext uri="{FF2B5EF4-FFF2-40B4-BE49-F238E27FC236}">
                <a16:creationId xmlns:a16="http://schemas.microsoft.com/office/drawing/2014/main" id="{A2F0C603-D840-6047-B9B8-D1758963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496" y="6156723"/>
            <a:ext cx="880081" cy="880081"/>
          </a:xfrm>
          <a:custGeom>
            <a:avLst/>
            <a:gdLst>
              <a:gd name="T0" fmla="*/ 276 w 872"/>
              <a:gd name="T1" fmla="*/ 778 h 871"/>
              <a:gd name="T2" fmla="*/ 276 w 872"/>
              <a:gd name="T3" fmla="*/ 778 h 871"/>
              <a:gd name="T4" fmla="*/ 84 w 872"/>
              <a:gd name="T5" fmla="*/ 277 h 871"/>
              <a:gd name="T6" fmla="*/ 595 w 872"/>
              <a:gd name="T7" fmla="*/ 84 h 871"/>
              <a:gd name="T8" fmla="*/ 779 w 872"/>
              <a:gd name="T9" fmla="*/ 595 h 871"/>
              <a:gd name="T10" fmla="*/ 276 w 872"/>
              <a:gd name="T11" fmla="*/ 778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2" h="871">
                <a:moveTo>
                  <a:pt x="276" y="778"/>
                </a:moveTo>
                <a:lnTo>
                  <a:pt x="276" y="778"/>
                </a:lnTo>
                <a:cubicBezTo>
                  <a:pt x="84" y="694"/>
                  <a:pt x="0" y="469"/>
                  <a:pt x="84" y="277"/>
                </a:cubicBezTo>
                <a:cubicBezTo>
                  <a:pt x="176" y="84"/>
                  <a:pt x="402" y="0"/>
                  <a:pt x="595" y="84"/>
                </a:cubicBezTo>
                <a:cubicBezTo>
                  <a:pt x="787" y="176"/>
                  <a:pt x="871" y="402"/>
                  <a:pt x="779" y="595"/>
                </a:cubicBezTo>
                <a:cubicBezTo>
                  <a:pt x="695" y="786"/>
                  <a:pt x="469" y="870"/>
                  <a:pt x="276" y="7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77">
            <a:extLst>
              <a:ext uri="{FF2B5EF4-FFF2-40B4-BE49-F238E27FC236}">
                <a16:creationId xmlns:a16="http://schemas.microsoft.com/office/drawing/2014/main" id="{AC564BE9-0091-B741-B0DF-6202497C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9260" y="5538887"/>
            <a:ext cx="880081" cy="880081"/>
          </a:xfrm>
          <a:custGeom>
            <a:avLst/>
            <a:gdLst>
              <a:gd name="T0" fmla="*/ 276 w 872"/>
              <a:gd name="T1" fmla="*/ 779 h 872"/>
              <a:gd name="T2" fmla="*/ 276 w 872"/>
              <a:gd name="T3" fmla="*/ 779 h 872"/>
              <a:gd name="T4" fmla="*/ 92 w 872"/>
              <a:gd name="T5" fmla="*/ 276 h 872"/>
              <a:gd name="T6" fmla="*/ 595 w 872"/>
              <a:gd name="T7" fmla="*/ 84 h 872"/>
              <a:gd name="T8" fmla="*/ 779 w 872"/>
              <a:gd name="T9" fmla="*/ 594 h 872"/>
              <a:gd name="T10" fmla="*/ 276 w 872"/>
              <a:gd name="T11" fmla="*/ 77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2" h="872">
                <a:moveTo>
                  <a:pt x="276" y="779"/>
                </a:moveTo>
                <a:lnTo>
                  <a:pt x="276" y="779"/>
                </a:lnTo>
                <a:cubicBezTo>
                  <a:pt x="84" y="695"/>
                  <a:pt x="0" y="469"/>
                  <a:pt x="92" y="276"/>
                </a:cubicBezTo>
                <a:cubicBezTo>
                  <a:pt x="176" y="84"/>
                  <a:pt x="402" y="0"/>
                  <a:pt x="595" y="84"/>
                </a:cubicBezTo>
                <a:cubicBezTo>
                  <a:pt x="788" y="176"/>
                  <a:pt x="871" y="402"/>
                  <a:pt x="779" y="594"/>
                </a:cubicBezTo>
                <a:cubicBezTo>
                  <a:pt x="695" y="787"/>
                  <a:pt x="469" y="871"/>
                  <a:pt x="276" y="7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78">
            <a:extLst>
              <a:ext uri="{FF2B5EF4-FFF2-40B4-BE49-F238E27FC236}">
                <a16:creationId xmlns:a16="http://schemas.microsoft.com/office/drawing/2014/main" id="{C65D1CE7-D3C2-0943-9032-561564C3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5890" y="10028190"/>
            <a:ext cx="871191" cy="880081"/>
          </a:xfrm>
          <a:custGeom>
            <a:avLst/>
            <a:gdLst>
              <a:gd name="T0" fmla="*/ 268 w 863"/>
              <a:gd name="T1" fmla="*/ 779 h 872"/>
              <a:gd name="T2" fmla="*/ 268 w 863"/>
              <a:gd name="T3" fmla="*/ 779 h 872"/>
              <a:gd name="T4" fmla="*/ 83 w 863"/>
              <a:gd name="T5" fmla="*/ 277 h 872"/>
              <a:gd name="T6" fmla="*/ 586 w 863"/>
              <a:gd name="T7" fmla="*/ 92 h 872"/>
              <a:gd name="T8" fmla="*/ 779 w 863"/>
              <a:gd name="T9" fmla="*/ 595 h 872"/>
              <a:gd name="T10" fmla="*/ 268 w 863"/>
              <a:gd name="T11" fmla="*/ 77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3" h="872">
                <a:moveTo>
                  <a:pt x="268" y="779"/>
                </a:moveTo>
                <a:lnTo>
                  <a:pt x="268" y="779"/>
                </a:lnTo>
                <a:cubicBezTo>
                  <a:pt x="83" y="695"/>
                  <a:pt x="0" y="469"/>
                  <a:pt x="83" y="277"/>
                </a:cubicBezTo>
                <a:cubicBezTo>
                  <a:pt x="167" y="84"/>
                  <a:pt x="393" y="0"/>
                  <a:pt x="586" y="92"/>
                </a:cubicBezTo>
                <a:cubicBezTo>
                  <a:pt x="779" y="176"/>
                  <a:pt x="862" y="402"/>
                  <a:pt x="779" y="595"/>
                </a:cubicBezTo>
                <a:cubicBezTo>
                  <a:pt x="686" y="788"/>
                  <a:pt x="460" y="871"/>
                  <a:pt x="268" y="779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79">
            <a:extLst>
              <a:ext uri="{FF2B5EF4-FFF2-40B4-BE49-F238E27FC236}">
                <a16:creationId xmlns:a16="http://schemas.microsoft.com/office/drawing/2014/main" id="{B68E849A-0E61-3740-B7AC-3AFA2A843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098" y="9414800"/>
            <a:ext cx="871191" cy="880081"/>
          </a:xfrm>
          <a:custGeom>
            <a:avLst/>
            <a:gdLst>
              <a:gd name="T0" fmla="*/ 276 w 863"/>
              <a:gd name="T1" fmla="*/ 779 h 872"/>
              <a:gd name="T2" fmla="*/ 276 w 863"/>
              <a:gd name="T3" fmla="*/ 779 h 872"/>
              <a:gd name="T4" fmla="*/ 83 w 863"/>
              <a:gd name="T5" fmla="*/ 276 h 872"/>
              <a:gd name="T6" fmla="*/ 586 w 863"/>
              <a:gd name="T7" fmla="*/ 92 h 872"/>
              <a:gd name="T8" fmla="*/ 779 w 863"/>
              <a:gd name="T9" fmla="*/ 595 h 872"/>
              <a:gd name="T10" fmla="*/ 276 w 863"/>
              <a:gd name="T11" fmla="*/ 77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3" h="872">
                <a:moveTo>
                  <a:pt x="276" y="779"/>
                </a:moveTo>
                <a:lnTo>
                  <a:pt x="276" y="779"/>
                </a:lnTo>
                <a:cubicBezTo>
                  <a:pt x="83" y="695"/>
                  <a:pt x="0" y="469"/>
                  <a:pt x="83" y="276"/>
                </a:cubicBezTo>
                <a:cubicBezTo>
                  <a:pt x="167" y="84"/>
                  <a:pt x="393" y="0"/>
                  <a:pt x="586" y="92"/>
                </a:cubicBezTo>
                <a:cubicBezTo>
                  <a:pt x="779" y="176"/>
                  <a:pt x="862" y="402"/>
                  <a:pt x="779" y="595"/>
                </a:cubicBezTo>
                <a:cubicBezTo>
                  <a:pt x="686" y="787"/>
                  <a:pt x="460" y="871"/>
                  <a:pt x="276" y="779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80">
            <a:extLst>
              <a:ext uri="{FF2B5EF4-FFF2-40B4-BE49-F238E27FC236}">
                <a16:creationId xmlns:a16="http://schemas.microsoft.com/office/drawing/2014/main" id="{1032F70C-EBFD-0945-8194-60FF9B20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184" y="5685568"/>
            <a:ext cx="2413554" cy="5151585"/>
          </a:xfrm>
          <a:custGeom>
            <a:avLst/>
            <a:gdLst>
              <a:gd name="T0" fmla="*/ 0 w 2395"/>
              <a:gd name="T1" fmla="*/ 4957 h 5109"/>
              <a:gd name="T2" fmla="*/ 0 w 2395"/>
              <a:gd name="T3" fmla="*/ 4957 h 5109"/>
              <a:gd name="T4" fmla="*/ 0 w 2395"/>
              <a:gd name="T5" fmla="*/ 151 h 5109"/>
              <a:gd name="T6" fmla="*/ 151 w 2395"/>
              <a:gd name="T7" fmla="*/ 0 h 5109"/>
              <a:gd name="T8" fmla="*/ 2243 w 2395"/>
              <a:gd name="T9" fmla="*/ 0 h 5109"/>
              <a:gd name="T10" fmla="*/ 2394 w 2395"/>
              <a:gd name="T11" fmla="*/ 151 h 5109"/>
              <a:gd name="T12" fmla="*/ 2394 w 2395"/>
              <a:gd name="T13" fmla="*/ 4957 h 5109"/>
              <a:gd name="T14" fmla="*/ 2243 w 2395"/>
              <a:gd name="T15" fmla="*/ 5108 h 5109"/>
              <a:gd name="T16" fmla="*/ 151 w 2395"/>
              <a:gd name="T17" fmla="*/ 5108 h 5109"/>
              <a:gd name="T18" fmla="*/ 0 w 2395"/>
              <a:gd name="T19" fmla="*/ 4957 h 5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5" h="5109">
                <a:moveTo>
                  <a:pt x="0" y="4957"/>
                </a:moveTo>
                <a:lnTo>
                  <a:pt x="0" y="4957"/>
                </a:ln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7" y="0"/>
                  <a:pt x="151" y="0"/>
                </a:cubicBezTo>
                <a:cubicBezTo>
                  <a:pt x="2243" y="0"/>
                  <a:pt x="2243" y="0"/>
                  <a:pt x="2243" y="0"/>
                </a:cubicBezTo>
                <a:cubicBezTo>
                  <a:pt x="2327" y="0"/>
                  <a:pt x="2394" y="67"/>
                  <a:pt x="2394" y="151"/>
                </a:cubicBezTo>
                <a:cubicBezTo>
                  <a:pt x="2394" y="4957"/>
                  <a:pt x="2394" y="4957"/>
                  <a:pt x="2394" y="4957"/>
                </a:cubicBezTo>
                <a:cubicBezTo>
                  <a:pt x="2394" y="5041"/>
                  <a:pt x="2327" y="5108"/>
                  <a:pt x="2243" y="5108"/>
                </a:cubicBezTo>
                <a:cubicBezTo>
                  <a:pt x="151" y="5108"/>
                  <a:pt x="151" y="5108"/>
                  <a:pt x="151" y="5108"/>
                </a:cubicBezTo>
                <a:cubicBezTo>
                  <a:pt x="67" y="5108"/>
                  <a:pt x="0" y="5041"/>
                  <a:pt x="0" y="49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81">
            <a:extLst>
              <a:ext uri="{FF2B5EF4-FFF2-40B4-BE49-F238E27FC236}">
                <a16:creationId xmlns:a16="http://schemas.microsoft.com/office/drawing/2014/main" id="{368219AC-6B06-BE4F-AE85-A5D51C3D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098" y="5947813"/>
            <a:ext cx="1840170" cy="4627095"/>
          </a:xfrm>
          <a:custGeom>
            <a:avLst/>
            <a:gdLst>
              <a:gd name="T0" fmla="*/ 0 w 1825"/>
              <a:gd name="T1" fmla="*/ 4496 h 4589"/>
              <a:gd name="T2" fmla="*/ 0 w 1825"/>
              <a:gd name="T3" fmla="*/ 4496 h 4589"/>
              <a:gd name="T4" fmla="*/ 0 w 1825"/>
              <a:gd name="T5" fmla="*/ 92 h 4589"/>
              <a:gd name="T6" fmla="*/ 100 w 1825"/>
              <a:gd name="T7" fmla="*/ 0 h 4589"/>
              <a:gd name="T8" fmla="*/ 1732 w 1825"/>
              <a:gd name="T9" fmla="*/ 0 h 4589"/>
              <a:gd name="T10" fmla="*/ 1824 w 1825"/>
              <a:gd name="T11" fmla="*/ 92 h 4589"/>
              <a:gd name="T12" fmla="*/ 1824 w 1825"/>
              <a:gd name="T13" fmla="*/ 4496 h 4589"/>
              <a:gd name="T14" fmla="*/ 1732 w 1825"/>
              <a:gd name="T15" fmla="*/ 4588 h 4589"/>
              <a:gd name="T16" fmla="*/ 100 w 1825"/>
              <a:gd name="T17" fmla="*/ 4588 h 4589"/>
              <a:gd name="T18" fmla="*/ 0 w 1825"/>
              <a:gd name="T19" fmla="*/ 4496 h 4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5" h="4589">
                <a:moveTo>
                  <a:pt x="0" y="4496"/>
                </a:moveTo>
                <a:lnTo>
                  <a:pt x="0" y="4496"/>
                </a:ln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2" y="0"/>
                  <a:pt x="100" y="0"/>
                </a:cubicBezTo>
                <a:cubicBezTo>
                  <a:pt x="1732" y="0"/>
                  <a:pt x="1732" y="0"/>
                  <a:pt x="1732" y="0"/>
                </a:cubicBezTo>
                <a:cubicBezTo>
                  <a:pt x="1783" y="0"/>
                  <a:pt x="1824" y="42"/>
                  <a:pt x="1824" y="92"/>
                </a:cubicBezTo>
                <a:cubicBezTo>
                  <a:pt x="1824" y="4496"/>
                  <a:pt x="1824" y="4496"/>
                  <a:pt x="1824" y="4496"/>
                </a:cubicBezTo>
                <a:cubicBezTo>
                  <a:pt x="1824" y="4546"/>
                  <a:pt x="1783" y="4588"/>
                  <a:pt x="1732" y="4588"/>
                </a:cubicBezTo>
                <a:cubicBezTo>
                  <a:pt x="100" y="4588"/>
                  <a:pt x="100" y="4588"/>
                  <a:pt x="100" y="4588"/>
                </a:cubicBezTo>
                <a:cubicBezTo>
                  <a:pt x="42" y="4588"/>
                  <a:pt x="0" y="4546"/>
                  <a:pt x="0" y="4496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82">
            <a:extLst>
              <a:ext uri="{FF2B5EF4-FFF2-40B4-BE49-F238E27FC236}">
                <a16:creationId xmlns:a16="http://schemas.microsoft.com/office/drawing/2014/main" id="{9873AAF7-1985-A349-B3A9-904168222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2458" y="7574630"/>
            <a:ext cx="1369015" cy="1369015"/>
          </a:xfrm>
          <a:custGeom>
            <a:avLst/>
            <a:gdLst>
              <a:gd name="T0" fmla="*/ 678 w 1357"/>
              <a:gd name="T1" fmla="*/ 1357 h 1358"/>
              <a:gd name="T2" fmla="*/ 678 w 1357"/>
              <a:gd name="T3" fmla="*/ 1357 h 1358"/>
              <a:gd name="T4" fmla="*/ 0 w 1357"/>
              <a:gd name="T5" fmla="*/ 679 h 1358"/>
              <a:gd name="T6" fmla="*/ 678 w 1357"/>
              <a:gd name="T7" fmla="*/ 0 h 1358"/>
              <a:gd name="T8" fmla="*/ 1356 w 1357"/>
              <a:gd name="T9" fmla="*/ 679 h 1358"/>
              <a:gd name="T10" fmla="*/ 678 w 1357"/>
              <a:gd name="T11" fmla="*/ 1357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7" h="1358">
                <a:moveTo>
                  <a:pt x="678" y="1357"/>
                </a:moveTo>
                <a:lnTo>
                  <a:pt x="678" y="1357"/>
                </a:lnTo>
                <a:cubicBezTo>
                  <a:pt x="301" y="1357"/>
                  <a:pt x="0" y="1055"/>
                  <a:pt x="0" y="679"/>
                </a:cubicBezTo>
                <a:cubicBezTo>
                  <a:pt x="0" y="302"/>
                  <a:pt x="301" y="0"/>
                  <a:pt x="678" y="0"/>
                </a:cubicBezTo>
                <a:cubicBezTo>
                  <a:pt x="1054" y="0"/>
                  <a:pt x="1356" y="302"/>
                  <a:pt x="1356" y="679"/>
                </a:cubicBezTo>
                <a:cubicBezTo>
                  <a:pt x="1356" y="1055"/>
                  <a:pt x="1054" y="1357"/>
                  <a:pt x="678" y="13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83">
            <a:extLst>
              <a:ext uri="{FF2B5EF4-FFF2-40B4-BE49-F238E27FC236}">
                <a16:creationId xmlns:a16="http://schemas.microsoft.com/office/drawing/2014/main" id="{4B72FF12-D8E0-F941-973E-391DE077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6922" y="7979113"/>
            <a:ext cx="964535" cy="560052"/>
          </a:xfrm>
          <a:custGeom>
            <a:avLst/>
            <a:gdLst>
              <a:gd name="T0" fmla="*/ 318 w 955"/>
              <a:gd name="T1" fmla="*/ 553 h 554"/>
              <a:gd name="T2" fmla="*/ 318 w 955"/>
              <a:gd name="T3" fmla="*/ 553 h 554"/>
              <a:gd name="T4" fmla="*/ 167 w 955"/>
              <a:gd name="T5" fmla="*/ 486 h 554"/>
              <a:gd name="T6" fmla="*/ 92 w 955"/>
              <a:gd name="T7" fmla="*/ 310 h 554"/>
              <a:gd name="T8" fmla="*/ 0 w 955"/>
              <a:gd name="T9" fmla="*/ 310 h 554"/>
              <a:gd name="T10" fmla="*/ 0 w 955"/>
              <a:gd name="T11" fmla="*/ 251 h 554"/>
              <a:gd name="T12" fmla="*/ 92 w 955"/>
              <a:gd name="T13" fmla="*/ 251 h 554"/>
              <a:gd name="T14" fmla="*/ 159 w 955"/>
              <a:gd name="T15" fmla="*/ 67 h 554"/>
              <a:gd name="T16" fmla="*/ 326 w 955"/>
              <a:gd name="T17" fmla="*/ 0 h 554"/>
              <a:gd name="T18" fmla="*/ 326 w 955"/>
              <a:gd name="T19" fmla="*/ 193 h 554"/>
              <a:gd name="T20" fmla="*/ 234 w 955"/>
              <a:gd name="T21" fmla="*/ 251 h 554"/>
              <a:gd name="T22" fmla="*/ 410 w 955"/>
              <a:gd name="T23" fmla="*/ 251 h 554"/>
              <a:gd name="T24" fmla="*/ 435 w 955"/>
              <a:gd name="T25" fmla="*/ 159 h 554"/>
              <a:gd name="T26" fmla="*/ 460 w 955"/>
              <a:gd name="T27" fmla="*/ 101 h 554"/>
              <a:gd name="T28" fmla="*/ 486 w 955"/>
              <a:gd name="T29" fmla="*/ 67 h 554"/>
              <a:gd name="T30" fmla="*/ 511 w 955"/>
              <a:gd name="T31" fmla="*/ 42 h 554"/>
              <a:gd name="T32" fmla="*/ 544 w 955"/>
              <a:gd name="T33" fmla="*/ 17 h 554"/>
              <a:gd name="T34" fmla="*/ 635 w 955"/>
              <a:gd name="T35" fmla="*/ 0 h 554"/>
              <a:gd name="T36" fmla="*/ 794 w 955"/>
              <a:gd name="T37" fmla="*/ 67 h 554"/>
              <a:gd name="T38" fmla="*/ 870 w 955"/>
              <a:gd name="T39" fmla="*/ 251 h 554"/>
              <a:gd name="T40" fmla="*/ 954 w 955"/>
              <a:gd name="T41" fmla="*/ 251 h 554"/>
              <a:gd name="T42" fmla="*/ 954 w 955"/>
              <a:gd name="T43" fmla="*/ 310 h 554"/>
              <a:gd name="T44" fmla="*/ 870 w 955"/>
              <a:gd name="T45" fmla="*/ 310 h 554"/>
              <a:gd name="T46" fmla="*/ 803 w 955"/>
              <a:gd name="T47" fmla="*/ 486 h 554"/>
              <a:gd name="T48" fmla="*/ 635 w 955"/>
              <a:gd name="T49" fmla="*/ 553 h 554"/>
              <a:gd name="T50" fmla="*/ 635 w 955"/>
              <a:gd name="T51" fmla="*/ 369 h 554"/>
              <a:gd name="T52" fmla="*/ 719 w 955"/>
              <a:gd name="T53" fmla="*/ 310 h 554"/>
              <a:gd name="T54" fmla="*/ 544 w 955"/>
              <a:gd name="T55" fmla="*/ 310 h 554"/>
              <a:gd name="T56" fmla="*/ 494 w 955"/>
              <a:gd name="T57" fmla="*/ 452 h 554"/>
              <a:gd name="T58" fmla="*/ 318 w 955"/>
              <a:gd name="T59" fmla="*/ 553 h 554"/>
              <a:gd name="T60" fmla="*/ 719 w 955"/>
              <a:gd name="T61" fmla="*/ 251 h 554"/>
              <a:gd name="T62" fmla="*/ 719 w 955"/>
              <a:gd name="T63" fmla="*/ 251 h 554"/>
              <a:gd name="T64" fmla="*/ 652 w 955"/>
              <a:gd name="T65" fmla="*/ 184 h 554"/>
              <a:gd name="T66" fmla="*/ 568 w 955"/>
              <a:gd name="T67" fmla="*/ 251 h 554"/>
              <a:gd name="T68" fmla="*/ 719 w 955"/>
              <a:gd name="T69" fmla="*/ 251 h 554"/>
              <a:gd name="T70" fmla="*/ 234 w 955"/>
              <a:gd name="T71" fmla="*/ 310 h 554"/>
              <a:gd name="T72" fmla="*/ 234 w 955"/>
              <a:gd name="T73" fmla="*/ 310 h 554"/>
              <a:gd name="T74" fmla="*/ 310 w 955"/>
              <a:gd name="T75" fmla="*/ 369 h 554"/>
              <a:gd name="T76" fmla="*/ 385 w 955"/>
              <a:gd name="T77" fmla="*/ 310 h 554"/>
              <a:gd name="T78" fmla="*/ 234 w 955"/>
              <a:gd name="T79" fmla="*/ 31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5" h="554">
                <a:moveTo>
                  <a:pt x="318" y="553"/>
                </a:moveTo>
                <a:lnTo>
                  <a:pt x="318" y="553"/>
                </a:lnTo>
                <a:cubicBezTo>
                  <a:pt x="259" y="553"/>
                  <a:pt x="209" y="536"/>
                  <a:pt x="167" y="486"/>
                </a:cubicBezTo>
                <a:cubicBezTo>
                  <a:pt x="117" y="444"/>
                  <a:pt x="92" y="385"/>
                  <a:pt x="92" y="310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51"/>
                  <a:pt x="0" y="251"/>
                  <a:pt x="0" y="251"/>
                </a:cubicBezTo>
                <a:cubicBezTo>
                  <a:pt x="92" y="251"/>
                  <a:pt x="92" y="251"/>
                  <a:pt x="92" y="251"/>
                </a:cubicBezTo>
                <a:cubicBezTo>
                  <a:pt x="92" y="176"/>
                  <a:pt x="117" y="109"/>
                  <a:pt x="159" y="67"/>
                </a:cubicBezTo>
                <a:cubicBezTo>
                  <a:pt x="201" y="17"/>
                  <a:pt x="251" y="0"/>
                  <a:pt x="326" y="0"/>
                </a:cubicBezTo>
                <a:cubicBezTo>
                  <a:pt x="326" y="193"/>
                  <a:pt x="326" y="193"/>
                  <a:pt x="326" y="193"/>
                </a:cubicBezTo>
                <a:cubicBezTo>
                  <a:pt x="276" y="193"/>
                  <a:pt x="251" y="218"/>
                  <a:pt x="234" y="251"/>
                </a:cubicBezTo>
                <a:cubicBezTo>
                  <a:pt x="410" y="251"/>
                  <a:pt x="410" y="251"/>
                  <a:pt x="410" y="251"/>
                </a:cubicBezTo>
                <a:cubicBezTo>
                  <a:pt x="419" y="218"/>
                  <a:pt x="427" y="184"/>
                  <a:pt x="435" y="159"/>
                </a:cubicBezTo>
                <a:cubicBezTo>
                  <a:pt x="444" y="126"/>
                  <a:pt x="452" y="109"/>
                  <a:pt x="460" y="101"/>
                </a:cubicBezTo>
                <a:cubicBezTo>
                  <a:pt x="469" y="92"/>
                  <a:pt x="469" y="84"/>
                  <a:pt x="486" y="67"/>
                </a:cubicBezTo>
                <a:cubicBezTo>
                  <a:pt x="494" y="59"/>
                  <a:pt x="502" y="42"/>
                  <a:pt x="511" y="42"/>
                </a:cubicBezTo>
                <a:cubicBezTo>
                  <a:pt x="519" y="34"/>
                  <a:pt x="527" y="25"/>
                  <a:pt x="544" y="17"/>
                </a:cubicBezTo>
                <a:cubicBezTo>
                  <a:pt x="560" y="9"/>
                  <a:pt x="593" y="0"/>
                  <a:pt x="635" y="0"/>
                </a:cubicBezTo>
                <a:cubicBezTo>
                  <a:pt x="702" y="0"/>
                  <a:pt x="753" y="25"/>
                  <a:pt x="794" y="67"/>
                </a:cubicBezTo>
                <a:cubicBezTo>
                  <a:pt x="836" y="117"/>
                  <a:pt x="861" y="176"/>
                  <a:pt x="870" y="251"/>
                </a:cubicBezTo>
                <a:cubicBezTo>
                  <a:pt x="954" y="251"/>
                  <a:pt x="954" y="251"/>
                  <a:pt x="954" y="251"/>
                </a:cubicBezTo>
                <a:cubicBezTo>
                  <a:pt x="954" y="310"/>
                  <a:pt x="954" y="310"/>
                  <a:pt x="954" y="310"/>
                </a:cubicBezTo>
                <a:cubicBezTo>
                  <a:pt x="870" y="310"/>
                  <a:pt x="870" y="310"/>
                  <a:pt x="870" y="310"/>
                </a:cubicBezTo>
                <a:cubicBezTo>
                  <a:pt x="861" y="385"/>
                  <a:pt x="845" y="444"/>
                  <a:pt x="803" y="486"/>
                </a:cubicBezTo>
                <a:cubicBezTo>
                  <a:pt x="769" y="528"/>
                  <a:pt x="711" y="553"/>
                  <a:pt x="635" y="553"/>
                </a:cubicBezTo>
                <a:cubicBezTo>
                  <a:pt x="635" y="369"/>
                  <a:pt x="635" y="369"/>
                  <a:pt x="635" y="369"/>
                </a:cubicBezTo>
                <a:cubicBezTo>
                  <a:pt x="677" y="369"/>
                  <a:pt x="702" y="344"/>
                  <a:pt x="719" y="310"/>
                </a:cubicBezTo>
                <a:cubicBezTo>
                  <a:pt x="544" y="310"/>
                  <a:pt x="544" y="310"/>
                  <a:pt x="544" y="310"/>
                </a:cubicBezTo>
                <a:cubicBezTo>
                  <a:pt x="527" y="385"/>
                  <a:pt x="511" y="427"/>
                  <a:pt x="494" y="452"/>
                </a:cubicBezTo>
                <a:cubicBezTo>
                  <a:pt x="460" y="519"/>
                  <a:pt x="402" y="553"/>
                  <a:pt x="318" y="553"/>
                </a:cubicBezTo>
                <a:close/>
                <a:moveTo>
                  <a:pt x="719" y="251"/>
                </a:moveTo>
                <a:lnTo>
                  <a:pt x="719" y="251"/>
                </a:lnTo>
                <a:cubicBezTo>
                  <a:pt x="711" y="209"/>
                  <a:pt x="686" y="184"/>
                  <a:pt x="652" y="184"/>
                </a:cubicBezTo>
                <a:cubicBezTo>
                  <a:pt x="610" y="184"/>
                  <a:pt x="585" y="209"/>
                  <a:pt x="568" y="251"/>
                </a:cubicBezTo>
                <a:lnTo>
                  <a:pt x="719" y="251"/>
                </a:lnTo>
                <a:close/>
                <a:moveTo>
                  <a:pt x="234" y="310"/>
                </a:moveTo>
                <a:lnTo>
                  <a:pt x="234" y="310"/>
                </a:lnTo>
                <a:cubicBezTo>
                  <a:pt x="251" y="344"/>
                  <a:pt x="268" y="369"/>
                  <a:pt x="310" y="369"/>
                </a:cubicBezTo>
                <a:cubicBezTo>
                  <a:pt x="343" y="369"/>
                  <a:pt x="368" y="344"/>
                  <a:pt x="385" y="310"/>
                </a:cubicBezTo>
                <a:lnTo>
                  <a:pt x="234" y="31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84">
            <a:extLst>
              <a:ext uri="{FF2B5EF4-FFF2-40B4-BE49-F238E27FC236}">
                <a16:creationId xmlns:a16="http://schemas.microsoft.com/office/drawing/2014/main" id="{7292D5C2-BA5D-6241-BFC4-0103DEA4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216" y="5761129"/>
            <a:ext cx="768961" cy="768961"/>
          </a:xfrm>
          <a:custGeom>
            <a:avLst/>
            <a:gdLst>
              <a:gd name="T0" fmla="*/ 385 w 763"/>
              <a:gd name="T1" fmla="*/ 762 h 763"/>
              <a:gd name="T2" fmla="*/ 385 w 763"/>
              <a:gd name="T3" fmla="*/ 762 h 763"/>
              <a:gd name="T4" fmla="*/ 0 w 763"/>
              <a:gd name="T5" fmla="*/ 376 h 763"/>
              <a:gd name="T6" fmla="*/ 385 w 763"/>
              <a:gd name="T7" fmla="*/ 0 h 763"/>
              <a:gd name="T8" fmla="*/ 762 w 763"/>
              <a:gd name="T9" fmla="*/ 376 h 763"/>
              <a:gd name="T10" fmla="*/ 385 w 763"/>
              <a:gd name="T11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" h="763">
                <a:moveTo>
                  <a:pt x="385" y="762"/>
                </a:moveTo>
                <a:lnTo>
                  <a:pt x="385" y="762"/>
                </a:lnTo>
                <a:cubicBezTo>
                  <a:pt x="176" y="762"/>
                  <a:pt x="0" y="586"/>
                  <a:pt x="0" y="376"/>
                </a:cubicBezTo>
                <a:cubicBezTo>
                  <a:pt x="0" y="167"/>
                  <a:pt x="176" y="0"/>
                  <a:pt x="385" y="0"/>
                </a:cubicBezTo>
                <a:cubicBezTo>
                  <a:pt x="594" y="0"/>
                  <a:pt x="762" y="167"/>
                  <a:pt x="762" y="376"/>
                </a:cubicBezTo>
                <a:cubicBezTo>
                  <a:pt x="762" y="586"/>
                  <a:pt x="594" y="762"/>
                  <a:pt x="385" y="7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85">
            <a:extLst>
              <a:ext uri="{FF2B5EF4-FFF2-40B4-BE49-F238E27FC236}">
                <a16:creationId xmlns:a16="http://schemas.microsoft.com/office/drawing/2014/main" id="{BC4C1D1F-C2A8-2346-932F-78A2BDB2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524" y="5761129"/>
            <a:ext cx="768961" cy="768961"/>
          </a:xfrm>
          <a:custGeom>
            <a:avLst/>
            <a:gdLst>
              <a:gd name="T0" fmla="*/ 377 w 763"/>
              <a:gd name="T1" fmla="*/ 762 h 763"/>
              <a:gd name="T2" fmla="*/ 377 w 763"/>
              <a:gd name="T3" fmla="*/ 762 h 763"/>
              <a:gd name="T4" fmla="*/ 0 w 763"/>
              <a:gd name="T5" fmla="*/ 376 h 763"/>
              <a:gd name="T6" fmla="*/ 377 w 763"/>
              <a:gd name="T7" fmla="*/ 0 h 763"/>
              <a:gd name="T8" fmla="*/ 762 w 763"/>
              <a:gd name="T9" fmla="*/ 376 h 763"/>
              <a:gd name="T10" fmla="*/ 377 w 763"/>
              <a:gd name="T11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" h="763">
                <a:moveTo>
                  <a:pt x="377" y="762"/>
                </a:moveTo>
                <a:lnTo>
                  <a:pt x="377" y="762"/>
                </a:lnTo>
                <a:cubicBezTo>
                  <a:pt x="168" y="762"/>
                  <a:pt x="0" y="586"/>
                  <a:pt x="0" y="376"/>
                </a:cubicBezTo>
                <a:cubicBezTo>
                  <a:pt x="0" y="167"/>
                  <a:pt x="168" y="0"/>
                  <a:pt x="377" y="0"/>
                </a:cubicBezTo>
                <a:cubicBezTo>
                  <a:pt x="586" y="0"/>
                  <a:pt x="762" y="167"/>
                  <a:pt x="762" y="376"/>
                </a:cubicBezTo>
                <a:cubicBezTo>
                  <a:pt x="762" y="586"/>
                  <a:pt x="586" y="762"/>
                  <a:pt x="377" y="7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86">
            <a:extLst>
              <a:ext uri="{FF2B5EF4-FFF2-40B4-BE49-F238E27FC236}">
                <a16:creationId xmlns:a16="http://schemas.microsoft.com/office/drawing/2014/main" id="{A003926B-995C-3B4A-8852-CA11D90E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216" y="10014856"/>
            <a:ext cx="768961" cy="768958"/>
          </a:xfrm>
          <a:custGeom>
            <a:avLst/>
            <a:gdLst>
              <a:gd name="T0" fmla="*/ 385 w 763"/>
              <a:gd name="T1" fmla="*/ 762 h 763"/>
              <a:gd name="T2" fmla="*/ 385 w 763"/>
              <a:gd name="T3" fmla="*/ 762 h 763"/>
              <a:gd name="T4" fmla="*/ 0 w 763"/>
              <a:gd name="T5" fmla="*/ 385 h 763"/>
              <a:gd name="T6" fmla="*/ 385 w 763"/>
              <a:gd name="T7" fmla="*/ 0 h 763"/>
              <a:gd name="T8" fmla="*/ 762 w 763"/>
              <a:gd name="T9" fmla="*/ 385 h 763"/>
              <a:gd name="T10" fmla="*/ 385 w 763"/>
              <a:gd name="T11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" h="763">
                <a:moveTo>
                  <a:pt x="385" y="762"/>
                </a:moveTo>
                <a:lnTo>
                  <a:pt x="385" y="762"/>
                </a:lnTo>
                <a:cubicBezTo>
                  <a:pt x="176" y="762"/>
                  <a:pt x="0" y="594"/>
                  <a:pt x="0" y="385"/>
                </a:cubicBezTo>
                <a:cubicBezTo>
                  <a:pt x="0" y="175"/>
                  <a:pt x="176" y="0"/>
                  <a:pt x="385" y="0"/>
                </a:cubicBezTo>
                <a:cubicBezTo>
                  <a:pt x="594" y="0"/>
                  <a:pt x="762" y="175"/>
                  <a:pt x="762" y="385"/>
                </a:cubicBezTo>
                <a:cubicBezTo>
                  <a:pt x="762" y="594"/>
                  <a:pt x="594" y="762"/>
                  <a:pt x="385" y="762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87">
            <a:extLst>
              <a:ext uri="{FF2B5EF4-FFF2-40B4-BE49-F238E27FC236}">
                <a16:creationId xmlns:a16="http://schemas.microsoft.com/office/drawing/2014/main" id="{5761DAFF-E5DC-AF4D-A9A8-26166726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524" y="10014856"/>
            <a:ext cx="768961" cy="768958"/>
          </a:xfrm>
          <a:custGeom>
            <a:avLst/>
            <a:gdLst>
              <a:gd name="T0" fmla="*/ 377 w 763"/>
              <a:gd name="T1" fmla="*/ 762 h 763"/>
              <a:gd name="T2" fmla="*/ 377 w 763"/>
              <a:gd name="T3" fmla="*/ 762 h 763"/>
              <a:gd name="T4" fmla="*/ 0 w 763"/>
              <a:gd name="T5" fmla="*/ 385 h 763"/>
              <a:gd name="T6" fmla="*/ 377 w 763"/>
              <a:gd name="T7" fmla="*/ 0 h 763"/>
              <a:gd name="T8" fmla="*/ 762 w 763"/>
              <a:gd name="T9" fmla="*/ 385 h 763"/>
              <a:gd name="T10" fmla="*/ 377 w 763"/>
              <a:gd name="T11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" h="763">
                <a:moveTo>
                  <a:pt x="377" y="762"/>
                </a:moveTo>
                <a:lnTo>
                  <a:pt x="377" y="762"/>
                </a:lnTo>
                <a:cubicBezTo>
                  <a:pt x="168" y="762"/>
                  <a:pt x="0" y="594"/>
                  <a:pt x="0" y="385"/>
                </a:cubicBezTo>
                <a:cubicBezTo>
                  <a:pt x="0" y="175"/>
                  <a:pt x="168" y="0"/>
                  <a:pt x="377" y="0"/>
                </a:cubicBezTo>
                <a:cubicBezTo>
                  <a:pt x="586" y="0"/>
                  <a:pt x="762" y="175"/>
                  <a:pt x="762" y="385"/>
                </a:cubicBezTo>
                <a:cubicBezTo>
                  <a:pt x="762" y="594"/>
                  <a:pt x="586" y="762"/>
                  <a:pt x="377" y="762"/>
                </a:cubicBezTo>
              </a:path>
            </a:pathLst>
          </a:custGeom>
          <a:solidFill>
            <a:srgbClr val="1EBE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88">
            <a:extLst>
              <a:ext uri="{FF2B5EF4-FFF2-40B4-BE49-F238E27FC236}">
                <a16:creationId xmlns:a16="http://schemas.microsoft.com/office/drawing/2014/main" id="{B258B50A-BC35-A44C-85A1-C752C102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319" y="9668158"/>
            <a:ext cx="1804611" cy="1809054"/>
          </a:xfrm>
          <a:custGeom>
            <a:avLst/>
            <a:gdLst>
              <a:gd name="T0" fmla="*/ 1791 w 1792"/>
              <a:gd name="T1" fmla="*/ 896 h 1793"/>
              <a:gd name="T2" fmla="*/ 1791 w 1792"/>
              <a:gd name="T3" fmla="*/ 896 h 1793"/>
              <a:gd name="T4" fmla="*/ 896 w 1792"/>
              <a:gd name="T5" fmla="*/ 1792 h 1793"/>
              <a:gd name="T6" fmla="*/ 0 w 1792"/>
              <a:gd name="T7" fmla="*/ 896 h 1793"/>
              <a:gd name="T8" fmla="*/ 896 w 1792"/>
              <a:gd name="T9" fmla="*/ 0 h 1793"/>
              <a:gd name="T10" fmla="*/ 1791 w 1792"/>
              <a:gd name="T11" fmla="*/ 896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896"/>
                </a:moveTo>
                <a:lnTo>
                  <a:pt x="1791" y="896"/>
                </a:lnTo>
                <a:cubicBezTo>
                  <a:pt x="1791" y="1390"/>
                  <a:pt x="1389" y="1792"/>
                  <a:pt x="896" y="1792"/>
                </a:cubicBezTo>
                <a:cubicBezTo>
                  <a:pt x="402" y="1792"/>
                  <a:pt x="0" y="1390"/>
                  <a:pt x="0" y="896"/>
                </a:cubicBezTo>
                <a:cubicBezTo>
                  <a:pt x="0" y="402"/>
                  <a:pt x="402" y="0"/>
                  <a:pt x="896" y="0"/>
                </a:cubicBezTo>
                <a:cubicBezTo>
                  <a:pt x="1389" y="0"/>
                  <a:pt x="1791" y="402"/>
                  <a:pt x="1791" y="8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89">
            <a:extLst>
              <a:ext uri="{FF2B5EF4-FFF2-40B4-BE49-F238E27FC236}">
                <a16:creationId xmlns:a16="http://schemas.microsoft.com/office/drawing/2014/main" id="{D1940FCE-3BBB-8D4D-A211-3077BC61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221" y="9801503"/>
            <a:ext cx="1551253" cy="1546809"/>
          </a:xfrm>
          <a:custGeom>
            <a:avLst/>
            <a:gdLst>
              <a:gd name="T0" fmla="*/ 1540 w 1541"/>
              <a:gd name="T1" fmla="*/ 762 h 1534"/>
              <a:gd name="T2" fmla="*/ 1540 w 1541"/>
              <a:gd name="T3" fmla="*/ 762 h 1534"/>
              <a:gd name="T4" fmla="*/ 770 w 1541"/>
              <a:gd name="T5" fmla="*/ 1533 h 1534"/>
              <a:gd name="T6" fmla="*/ 0 w 1541"/>
              <a:gd name="T7" fmla="*/ 762 h 1534"/>
              <a:gd name="T8" fmla="*/ 770 w 1541"/>
              <a:gd name="T9" fmla="*/ 0 h 1534"/>
              <a:gd name="T10" fmla="*/ 1540 w 1541"/>
              <a:gd name="T11" fmla="*/ 762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1" h="1534">
                <a:moveTo>
                  <a:pt x="1540" y="762"/>
                </a:moveTo>
                <a:lnTo>
                  <a:pt x="1540" y="762"/>
                </a:lnTo>
                <a:cubicBezTo>
                  <a:pt x="1540" y="1189"/>
                  <a:pt x="1196" y="1533"/>
                  <a:pt x="770" y="1533"/>
                </a:cubicBezTo>
                <a:cubicBezTo>
                  <a:pt x="343" y="1533"/>
                  <a:pt x="0" y="1189"/>
                  <a:pt x="0" y="762"/>
                </a:cubicBezTo>
                <a:cubicBezTo>
                  <a:pt x="0" y="344"/>
                  <a:pt x="343" y="0"/>
                  <a:pt x="770" y="0"/>
                </a:cubicBezTo>
                <a:cubicBezTo>
                  <a:pt x="1196" y="0"/>
                  <a:pt x="1540" y="344"/>
                  <a:pt x="1540" y="7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90">
            <a:extLst>
              <a:ext uri="{FF2B5EF4-FFF2-40B4-BE49-F238E27FC236}">
                <a16:creationId xmlns:a16="http://schemas.microsoft.com/office/drawing/2014/main" id="{D7B91CBC-8A9F-9243-A00F-B854B431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2488" y="10108197"/>
            <a:ext cx="542272" cy="928976"/>
          </a:xfrm>
          <a:custGeom>
            <a:avLst/>
            <a:gdLst>
              <a:gd name="T0" fmla="*/ 535 w 536"/>
              <a:gd name="T1" fmla="*/ 611 h 922"/>
              <a:gd name="T2" fmla="*/ 535 w 536"/>
              <a:gd name="T3" fmla="*/ 611 h 922"/>
              <a:gd name="T4" fmla="*/ 468 w 536"/>
              <a:gd name="T5" fmla="*/ 762 h 922"/>
              <a:gd name="T6" fmla="*/ 302 w 536"/>
              <a:gd name="T7" fmla="*/ 837 h 922"/>
              <a:gd name="T8" fmla="*/ 302 w 536"/>
              <a:gd name="T9" fmla="*/ 921 h 922"/>
              <a:gd name="T10" fmla="*/ 243 w 536"/>
              <a:gd name="T11" fmla="*/ 921 h 922"/>
              <a:gd name="T12" fmla="*/ 243 w 536"/>
              <a:gd name="T13" fmla="*/ 837 h 922"/>
              <a:gd name="T14" fmla="*/ 67 w 536"/>
              <a:gd name="T15" fmla="*/ 770 h 922"/>
              <a:gd name="T16" fmla="*/ 0 w 536"/>
              <a:gd name="T17" fmla="*/ 611 h 922"/>
              <a:gd name="T18" fmla="*/ 184 w 536"/>
              <a:gd name="T19" fmla="*/ 611 h 922"/>
              <a:gd name="T20" fmla="*/ 243 w 536"/>
              <a:gd name="T21" fmla="*/ 695 h 922"/>
              <a:gd name="T22" fmla="*/ 243 w 536"/>
              <a:gd name="T23" fmla="*/ 527 h 922"/>
              <a:gd name="T24" fmla="*/ 151 w 536"/>
              <a:gd name="T25" fmla="*/ 502 h 922"/>
              <a:gd name="T26" fmla="*/ 101 w 536"/>
              <a:gd name="T27" fmla="*/ 477 h 922"/>
              <a:gd name="T28" fmla="*/ 67 w 536"/>
              <a:gd name="T29" fmla="*/ 460 h 922"/>
              <a:gd name="T30" fmla="*/ 42 w 536"/>
              <a:gd name="T31" fmla="*/ 435 h 922"/>
              <a:gd name="T32" fmla="*/ 17 w 536"/>
              <a:gd name="T33" fmla="*/ 402 h 922"/>
              <a:gd name="T34" fmla="*/ 0 w 536"/>
              <a:gd name="T35" fmla="*/ 310 h 922"/>
              <a:gd name="T36" fmla="*/ 67 w 536"/>
              <a:gd name="T37" fmla="*/ 159 h 922"/>
              <a:gd name="T38" fmla="*/ 243 w 536"/>
              <a:gd name="T39" fmla="*/ 83 h 922"/>
              <a:gd name="T40" fmla="*/ 243 w 536"/>
              <a:gd name="T41" fmla="*/ 0 h 922"/>
              <a:gd name="T42" fmla="*/ 302 w 536"/>
              <a:gd name="T43" fmla="*/ 0 h 922"/>
              <a:gd name="T44" fmla="*/ 302 w 536"/>
              <a:gd name="T45" fmla="*/ 83 h 922"/>
              <a:gd name="T46" fmla="*/ 468 w 536"/>
              <a:gd name="T47" fmla="*/ 150 h 922"/>
              <a:gd name="T48" fmla="*/ 535 w 536"/>
              <a:gd name="T49" fmla="*/ 310 h 922"/>
              <a:gd name="T50" fmla="*/ 360 w 536"/>
              <a:gd name="T51" fmla="*/ 310 h 922"/>
              <a:gd name="T52" fmla="*/ 302 w 536"/>
              <a:gd name="T53" fmla="*/ 234 h 922"/>
              <a:gd name="T54" fmla="*/ 302 w 536"/>
              <a:gd name="T55" fmla="*/ 402 h 922"/>
              <a:gd name="T56" fmla="*/ 436 w 536"/>
              <a:gd name="T57" fmla="*/ 444 h 922"/>
              <a:gd name="T58" fmla="*/ 535 w 536"/>
              <a:gd name="T59" fmla="*/ 611 h 922"/>
              <a:gd name="T60" fmla="*/ 243 w 536"/>
              <a:gd name="T61" fmla="*/ 234 h 922"/>
              <a:gd name="T62" fmla="*/ 243 w 536"/>
              <a:gd name="T63" fmla="*/ 234 h 922"/>
              <a:gd name="T64" fmla="*/ 184 w 536"/>
              <a:gd name="T65" fmla="*/ 293 h 922"/>
              <a:gd name="T66" fmla="*/ 243 w 536"/>
              <a:gd name="T67" fmla="*/ 377 h 922"/>
              <a:gd name="T68" fmla="*/ 243 w 536"/>
              <a:gd name="T69" fmla="*/ 234 h 922"/>
              <a:gd name="T70" fmla="*/ 302 w 536"/>
              <a:gd name="T71" fmla="*/ 695 h 922"/>
              <a:gd name="T72" fmla="*/ 302 w 536"/>
              <a:gd name="T73" fmla="*/ 695 h 922"/>
              <a:gd name="T74" fmla="*/ 352 w 536"/>
              <a:gd name="T75" fmla="*/ 628 h 922"/>
              <a:gd name="T76" fmla="*/ 302 w 536"/>
              <a:gd name="T77" fmla="*/ 552 h 922"/>
              <a:gd name="T78" fmla="*/ 302 w 536"/>
              <a:gd name="T79" fmla="*/ 69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6" h="922">
                <a:moveTo>
                  <a:pt x="535" y="611"/>
                </a:moveTo>
                <a:lnTo>
                  <a:pt x="535" y="611"/>
                </a:lnTo>
                <a:cubicBezTo>
                  <a:pt x="535" y="670"/>
                  <a:pt x="510" y="720"/>
                  <a:pt x="468" y="762"/>
                </a:cubicBezTo>
                <a:cubicBezTo>
                  <a:pt x="427" y="804"/>
                  <a:pt x="369" y="829"/>
                  <a:pt x="302" y="837"/>
                </a:cubicBezTo>
                <a:cubicBezTo>
                  <a:pt x="302" y="921"/>
                  <a:pt x="302" y="921"/>
                  <a:pt x="302" y="921"/>
                </a:cubicBezTo>
                <a:cubicBezTo>
                  <a:pt x="243" y="921"/>
                  <a:pt x="243" y="921"/>
                  <a:pt x="243" y="921"/>
                </a:cubicBezTo>
                <a:cubicBezTo>
                  <a:pt x="243" y="837"/>
                  <a:pt x="243" y="837"/>
                  <a:pt x="243" y="837"/>
                </a:cubicBezTo>
                <a:cubicBezTo>
                  <a:pt x="168" y="829"/>
                  <a:pt x="109" y="812"/>
                  <a:pt x="67" y="770"/>
                </a:cubicBezTo>
                <a:cubicBezTo>
                  <a:pt x="25" y="728"/>
                  <a:pt x="0" y="678"/>
                  <a:pt x="0" y="611"/>
                </a:cubicBezTo>
                <a:cubicBezTo>
                  <a:pt x="184" y="611"/>
                  <a:pt x="184" y="611"/>
                  <a:pt x="184" y="611"/>
                </a:cubicBezTo>
                <a:cubicBezTo>
                  <a:pt x="193" y="653"/>
                  <a:pt x="209" y="686"/>
                  <a:pt x="243" y="695"/>
                </a:cubicBezTo>
                <a:cubicBezTo>
                  <a:pt x="243" y="527"/>
                  <a:pt x="243" y="527"/>
                  <a:pt x="243" y="527"/>
                </a:cubicBezTo>
                <a:cubicBezTo>
                  <a:pt x="209" y="519"/>
                  <a:pt x="184" y="511"/>
                  <a:pt x="151" y="502"/>
                </a:cubicBezTo>
                <a:cubicBezTo>
                  <a:pt x="126" y="494"/>
                  <a:pt x="109" y="485"/>
                  <a:pt x="101" y="477"/>
                </a:cubicBezTo>
                <a:cubicBezTo>
                  <a:pt x="92" y="477"/>
                  <a:pt x="84" y="469"/>
                  <a:pt x="67" y="460"/>
                </a:cubicBezTo>
                <a:cubicBezTo>
                  <a:pt x="59" y="452"/>
                  <a:pt x="42" y="444"/>
                  <a:pt x="42" y="435"/>
                </a:cubicBezTo>
                <a:cubicBezTo>
                  <a:pt x="34" y="427"/>
                  <a:pt x="25" y="410"/>
                  <a:pt x="17" y="402"/>
                </a:cubicBezTo>
                <a:cubicBezTo>
                  <a:pt x="8" y="377"/>
                  <a:pt x="0" y="351"/>
                  <a:pt x="0" y="310"/>
                </a:cubicBezTo>
                <a:cubicBezTo>
                  <a:pt x="0" y="251"/>
                  <a:pt x="25" y="201"/>
                  <a:pt x="67" y="159"/>
                </a:cubicBezTo>
                <a:cubicBezTo>
                  <a:pt x="117" y="117"/>
                  <a:pt x="176" y="92"/>
                  <a:pt x="243" y="83"/>
                </a:cubicBezTo>
                <a:cubicBezTo>
                  <a:pt x="243" y="0"/>
                  <a:pt x="243" y="0"/>
                  <a:pt x="243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83"/>
                  <a:pt x="302" y="83"/>
                  <a:pt x="302" y="83"/>
                </a:cubicBezTo>
                <a:cubicBezTo>
                  <a:pt x="377" y="92"/>
                  <a:pt x="427" y="109"/>
                  <a:pt x="468" y="150"/>
                </a:cubicBezTo>
                <a:cubicBezTo>
                  <a:pt x="510" y="184"/>
                  <a:pt x="535" y="234"/>
                  <a:pt x="535" y="310"/>
                </a:cubicBezTo>
                <a:cubicBezTo>
                  <a:pt x="360" y="310"/>
                  <a:pt x="360" y="310"/>
                  <a:pt x="360" y="310"/>
                </a:cubicBezTo>
                <a:cubicBezTo>
                  <a:pt x="352" y="268"/>
                  <a:pt x="335" y="243"/>
                  <a:pt x="302" y="234"/>
                </a:cubicBezTo>
                <a:cubicBezTo>
                  <a:pt x="302" y="402"/>
                  <a:pt x="302" y="402"/>
                  <a:pt x="302" y="402"/>
                </a:cubicBezTo>
                <a:cubicBezTo>
                  <a:pt x="369" y="418"/>
                  <a:pt x="410" y="435"/>
                  <a:pt x="436" y="444"/>
                </a:cubicBezTo>
                <a:cubicBezTo>
                  <a:pt x="502" y="477"/>
                  <a:pt x="535" y="536"/>
                  <a:pt x="535" y="611"/>
                </a:cubicBezTo>
                <a:close/>
                <a:moveTo>
                  <a:pt x="243" y="234"/>
                </a:moveTo>
                <a:lnTo>
                  <a:pt x="243" y="234"/>
                </a:lnTo>
                <a:cubicBezTo>
                  <a:pt x="201" y="234"/>
                  <a:pt x="184" y="259"/>
                  <a:pt x="184" y="293"/>
                </a:cubicBezTo>
                <a:cubicBezTo>
                  <a:pt x="184" y="335"/>
                  <a:pt x="201" y="360"/>
                  <a:pt x="243" y="377"/>
                </a:cubicBezTo>
                <a:lnTo>
                  <a:pt x="243" y="234"/>
                </a:lnTo>
                <a:close/>
                <a:moveTo>
                  <a:pt x="302" y="695"/>
                </a:moveTo>
                <a:lnTo>
                  <a:pt x="302" y="695"/>
                </a:lnTo>
                <a:cubicBezTo>
                  <a:pt x="335" y="686"/>
                  <a:pt x="352" y="661"/>
                  <a:pt x="352" y="628"/>
                </a:cubicBezTo>
                <a:cubicBezTo>
                  <a:pt x="352" y="594"/>
                  <a:pt x="335" y="569"/>
                  <a:pt x="302" y="552"/>
                </a:cubicBezTo>
                <a:lnTo>
                  <a:pt x="302" y="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91">
            <a:extLst>
              <a:ext uri="{FF2B5EF4-FFF2-40B4-BE49-F238E27FC236}">
                <a16:creationId xmlns:a16="http://schemas.microsoft.com/office/drawing/2014/main" id="{7AA5AC06-1792-D54D-97C9-9CB8D6DA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559" y="9668158"/>
            <a:ext cx="1809054" cy="1809054"/>
          </a:xfrm>
          <a:custGeom>
            <a:avLst/>
            <a:gdLst>
              <a:gd name="T0" fmla="*/ 1792 w 1793"/>
              <a:gd name="T1" fmla="*/ 896 h 1793"/>
              <a:gd name="T2" fmla="*/ 1792 w 1793"/>
              <a:gd name="T3" fmla="*/ 896 h 1793"/>
              <a:gd name="T4" fmla="*/ 896 w 1793"/>
              <a:gd name="T5" fmla="*/ 1792 h 1793"/>
              <a:gd name="T6" fmla="*/ 0 w 1793"/>
              <a:gd name="T7" fmla="*/ 896 h 1793"/>
              <a:gd name="T8" fmla="*/ 896 w 1793"/>
              <a:gd name="T9" fmla="*/ 0 h 1793"/>
              <a:gd name="T10" fmla="*/ 1792 w 1793"/>
              <a:gd name="T11" fmla="*/ 896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896"/>
                </a:moveTo>
                <a:lnTo>
                  <a:pt x="1792" y="896"/>
                </a:lnTo>
                <a:cubicBezTo>
                  <a:pt x="1792" y="1390"/>
                  <a:pt x="1390" y="1792"/>
                  <a:pt x="896" y="1792"/>
                </a:cubicBezTo>
                <a:cubicBezTo>
                  <a:pt x="402" y="1792"/>
                  <a:pt x="0" y="1390"/>
                  <a:pt x="0" y="896"/>
                </a:cubicBezTo>
                <a:cubicBezTo>
                  <a:pt x="0" y="402"/>
                  <a:pt x="402" y="0"/>
                  <a:pt x="896" y="0"/>
                </a:cubicBezTo>
                <a:cubicBezTo>
                  <a:pt x="1390" y="0"/>
                  <a:pt x="1792" y="402"/>
                  <a:pt x="1792" y="8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92">
            <a:extLst>
              <a:ext uri="{FF2B5EF4-FFF2-40B4-BE49-F238E27FC236}">
                <a16:creationId xmlns:a16="http://schemas.microsoft.com/office/drawing/2014/main" id="{5DC0FEDE-1E98-974B-BFCA-F1C30DD8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48" y="9801503"/>
            <a:ext cx="1546809" cy="1546809"/>
          </a:xfrm>
          <a:custGeom>
            <a:avLst/>
            <a:gdLst>
              <a:gd name="T0" fmla="*/ 1532 w 1533"/>
              <a:gd name="T1" fmla="*/ 762 h 1534"/>
              <a:gd name="T2" fmla="*/ 1532 w 1533"/>
              <a:gd name="T3" fmla="*/ 762 h 1534"/>
              <a:gd name="T4" fmla="*/ 762 w 1533"/>
              <a:gd name="T5" fmla="*/ 1533 h 1534"/>
              <a:gd name="T6" fmla="*/ 0 w 1533"/>
              <a:gd name="T7" fmla="*/ 762 h 1534"/>
              <a:gd name="T8" fmla="*/ 762 w 1533"/>
              <a:gd name="T9" fmla="*/ 0 h 1534"/>
              <a:gd name="T10" fmla="*/ 1532 w 1533"/>
              <a:gd name="T11" fmla="*/ 762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3" h="1534">
                <a:moveTo>
                  <a:pt x="1532" y="762"/>
                </a:moveTo>
                <a:lnTo>
                  <a:pt x="1532" y="762"/>
                </a:lnTo>
                <a:cubicBezTo>
                  <a:pt x="1532" y="1189"/>
                  <a:pt x="1189" y="1533"/>
                  <a:pt x="762" y="1533"/>
                </a:cubicBezTo>
                <a:cubicBezTo>
                  <a:pt x="343" y="1533"/>
                  <a:pt x="0" y="1189"/>
                  <a:pt x="0" y="762"/>
                </a:cubicBezTo>
                <a:cubicBezTo>
                  <a:pt x="0" y="344"/>
                  <a:pt x="343" y="0"/>
                  <a:pt x="762" y="0"/>
                </a:cubicBezTo>
                <a:cubicBezTo>
                  <a:pt x="1189" y="0"/>
                  <a:pt x="1532" y="344"/>
                  <a:pt x="1532" y="7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93">
            <a:extLst>
              <a:ext uri="{FF2B5EF4-FFF2-40B4-BE49-F238E27FC236}">
                <a16:creationId xmlns:a16="http://schemas.microsoft.com/office/drawing/2014/main" id="{E90341F0-F208-FC47-B546-DB1AEAE4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8172" y="10108197"/>
            <a:ext cx="542272" cy="928976"/>
          </a:xfrm>
          <a:custGeom>
            <a:avLst/>
            <a:gdLst>
              <a:gd name="T0" fmla="*/ 536 w 537"/>
              <a:gd name="T1" fmla="*/ 611 h 922"/>
              <a:gd name="T2" fmla="*/ 536 w 537"/>
              <a:gd name="T3" fmla="*/ 611 h 922"/>
              <a:gd name="T4" fmla="*/ 469 w 537"/>
              <a:gd name="T5" fmla="*/ 762 h 922"/>
              <a:gd name="T6" fmla="*/ 301 w 537"/>
              <a:gd name="T7" fmla="*/ 837 h 922"/>
              <a:gd name="T8" fmla="*/ 301 w 537"/>
              <a:gd name="T9" fmla="*/ 921 h 922"/>
              <a:gd name="T10" fmla="*/ 243 w 537"/>
              <a:gd name="T11" fmla="*/ 921 h 922"/>
              <a:gd name="T12" fmla="*/ 243 w 537"/>
              <a:gd name="T13" fmla="*/ 837 h 922"/>
              <a:gd name="T14" fmla="*/ 67 w 537"/>
              <a:gd name="T15" fmla="*/ 770 h 922"/>
              <a:gd name="T16" fmla="*/ 0 w 537"/>
              <a:gd name="T17" fmla="*/ 611 h 922"/>
              <a:gd name="T18" fmla="*/ 184 w 537"/>
              <a:gd name="T19" fmla="*/ 611 h 922"/>
              <a:gd name="T20" fmla="*/ 243 w 537"/>
              <a:gd name="T21" fmla="*/ 695 h 922"/>
              <a:gd name="T22" fmla="*/ 243 w 537"/>
              <a:gd name="T23" fmla="*/ 527 h 922"/>
              <a:gd name="T24" fmla="*/ 151 w 537"/>
              <a:gd name="T25" fmla="*/ 502 h 922"/>
              <a:gd name="T26" fmla="*/ 100 w 537"/>
              <a:gd name="T27" fmla="*/ 477 h 922"/>
              <a:gd name="T28" fmla="*/ 67 w 537"/>
              <a:gd name="T29" fmla="*/ 460 h 922"/>
              <a:gd name="T30" fmla="*/ 42 w 537"/>
              <a:gd name="T31" fmla="*/ 435 h 922"/>
              <a:gd name="T32" fmla="*/ 17 w 537"/>
              <a:gd name="T33" fmla="*/ 402 h 922"/>
              <a:gd name="T34" fmla="*/ 0 w 537"/>
              <a:gd name="T35" fmla="*/ 310 h 922"/>
              <a:gd name="T36" fmla="*/ 67 w 537"/>
              <a:gd name="T37" fmla="*/ 159 h 922"/>
              <a:gd name="T38" fmla="*/ 243 w 537"/>
              <a:gd name="T39" fmla="*/ 83 h 922"/>
              <a:gd name="T40" fmla="*/ 243 w 537"/>
              <a:gd name="T41" fmla="*/ 0 h 922"/>
              <a:gd name="T42" fmla="*/ 301 w 537"/>
              <a:gd name="T43" fmla="*/ 0 h 922"/>
              <a:gd name="T44" fmla="*/ 301 w 537"/>
              <a:gd name="T45" fmla="*/ 83 h 922"/>
              <a:gd name="T46" fmla="*/ 469 w 537"/>
              <a:gd name="T47" fmla="*/ 150 h 922"/>
              <a:gd name="T48" fmla="*/ 536 w 537"/>
              <a:gd name="T49" fmla="*/ 310 h 922"/>
              <a:gd name="T50" fmla="*/ 360 w 537"/>
              <a:gd name="T51" fmla="*/ 310 h 922"/>
              <a:gd name="T52" fmla="*/ 301 w 537"/>
              <a:gd name="T53" fmla="*/ 234 h 922"/>
              <a:gd name="T54" fmla="*/ 301 w 537"/>
              <a:gd name="T55" fmla="*/ 402 h 922"/>
              <a:gd name="T56" fmla="*/ 435 w 537"/>
              <a:gd name="T57" fmla="*/ 444 h 922"/>
              <a:gd name="T58" fmla="*/ 536 w 537"/>
              <a:gd name="T59" fmla="*/ 611 h 922"/>
              <a:gd name="T60" fmla="*/ 243 w 537"/>
              <a:gd name="T61" fmla="*/ 234 h 922"/>
              <a:gd name="T62" fmla="*/ 243 w 537"/>
              <a:gd name="T63" fmla="*/ 234 h 922"/>
              <a:gd name="T64" fmla="*/ 184 w 537"/>
              <a:gd name="T65" fmla="*/ 293 h 922"/>
              <a:gd name="T66" fmla="*/ 243 w 537"/>
              <a:gd name="T67" fmla="*/ 377 h 922"/>
              <a:gd name="T68" fmla="*/ 243 w 537"/>
              <a:gd name="T69" fmla="*/ 234 h 922"/>
              <a:gd name="T70" fmla="*/ 301 w 537"/>
              <a:gd name="T71" fmla="*/ 695 h 922"/>
              <a:gd name="T72" fmla="*/ 301 w 537"/>
              <a:gd name="T73" fmla="*/ 695 h 922"/>
              <a:gd name="T74" fmla="*/ 352 w 537"/>
              <a:gd name="T75" fmla="*/ 628 h 922"/>
              <a:gd name="T76" fmla="*/ 301 w 537"/>
              <a:gd name="T77" fmla="*/ 552 h 922"/>
              <a:gd name="T78" fmla="*/ 301 w 537"/>
              <a:gd name="T79" fmla="*/ 69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7" h="922">
                <a:moveTo>
                  <a:pt x="536" y="611"/>
                </a:moveTo>
                <a:lnTo>
                  <a:pt x="536" y="611"/>
                </a:lnTo>
                <a:cubicBezTo>
                  <a:pt x="536" y="670"/>
                  <a:pt x="519" y="720"/>
                  <a:pt x="469" y="762"/>
                </a:cubicBezTo>
                <a:cubicBezTo>
                  <a:pt x="427" y="804"/>
                  <a:pt x="377" y="829"/>
                  <a:pt x="301" y="837"/>
                </a:cubicBezTo>
                <a:cubicBezTo>
                  <a:pt x="301" y="921"/>
                  <a:pt x="301" y="921"/>
                  <a:pt x="301" y="921"/>
                </a:cubicBezTo>
                <a:cubicBezTo>
                  <a:pt x="243" y="921"/>
                  <a:pt x="243" y="921"/>
                  <a:pt x="243" y="921"/>
                </a:cubicBezTo>
                <a:cubicBezTo>
                  <a:pt x="243" y="837"/>
                  <a:pt x="243" y="837"/>
                  <a:pt x="243" y="837"/>
                </a:cubicBezTo>
                <a:cubicBezTo>
                  <a:pt x="167" y="829"/>
                  <a:pt x="109" y="812"/>
                  <a:pt x="67" y="770"/>
                </a:cubicBezTo>
                <a:cubicBezTo>
                  <a:pt x="25" y="728"/>
                  <a:pt x="0" y="678"/>
                  <a:pt x="0" y="611"/>
                </a:cubicBezTo>
                <a:cubicBezTo>
                  <a:pt x="184" y="611"/>
                  <a:pt x="184" y="611"/>
                  <a:pt x="184" y="611"/>
                </a:cubicBezTo>
                <a:cubicBezTo>
                  <a:pt x="193" y="653"/>
                  <a:pt x="209" y="686"/>
                  <a:pt x="243" y="695"/>
                </a:cubicBezTo>
                <a:cubicBezTo>
                  <a:pt x="243" y="527"/>
                  <a:pt x="243" y="527"/>
                  <a:pt x="243" y="527"/>
                </a:cubicBezTo>
                <a:cubicBezTo>
                  <a:pt x="209" y="519"/>
                  <a:pt x="184" y="511"/>
                  <a:pt x="151" y="502"/>
                </a:cubicBezTo>
                <a:cubicBezTo>
                  <a:pt x="126" y="494"/>
                  <a:pt x="109" y="485"/>
                  <a:pt x="100" y="477"/>
                </a:cubicBezTo>
                <a:cubicBezTo>
                  <a:pt x="92" y="477"/>
                  <a:pt x="84" y="469"/>
                  <a:pt x="67" y="460"/>
                </a:cubicBezTo>
                <a:cubicBezTo>
                  <a:pt x="59" y="452"/>
                  <a:pt x="50" y="444"/>
                  <a:pt x="42" y="435"/>
                </a:cubicBezTo>
                <a:cubicBezTo>
                  <a:pt x="33" y="427"/>
                  <a:pt x="25" y="410"/>
                  <a:pt x="17" y="402"/>
                </a:cubicBezTo>
                <a:cubicBezTo>
                  <a:pt x="8" y="377"/>
                  <a:pt x="0" y="351"/>
                  <a:pt x="0" y="310"/>
                </a:cubicBezTo>
                <a:cubicBezTo>
                  <a:pt x="0" y="251"/>
                  <a:pt x="25" y="201"/>
                  <a:pt x="67" y="159"/>
                </a:cubicBezTo>
                <a:cubicBezTo>
                  <a:pt x="117" y="117"/>
                  <a:pt x="176" y="92"/>
                  <a:pt x="243" y="83"/>
                </a:cubicBezTo>
                <a:cubicBezTo>
                  <a:pt x="243" y="0"/>
                  <a:pt x="243" y="0"/>
                  <a:pt x="243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83"/>
                  <a:pt x="301" y="83"/>
                  <a:pt x="301" y="83"/>
                </a:cubicBezTo>
                <a:cubicBezTo>
                  <a:pt x="377" y="92"/>
                  <a:pt x="427" y="109"/>
                  <a:pt x="469" y="150"/>
                </a:cubicBezTo>
                <a:cubicBezTo>
                  <a:pt x="511" y="184"/>
                  <a:pt x="536" y="234"/>
                  <a:pt x="536" y="310"/>
                </a:cubicBezTo>
                <a:cubicBezTo>
                  <a:pt x="360" y="310"/>
                  <a:pt x="360" y="310"/>
                  <a:pt x="360" y="310"/>
                </a:cubicBezTo>
                <a:cubicBezTo>
                  <a:pt x="352" y="268"/>
                  <a:pt x="335" y="243"/>
                  <a:pt x="301" y="234"/>
                </a:cubicBezTo>
                <a:cubicBezTo>
                  <a:pt x="301" y="402"/>
                  <a:pt x="301" y="402"/>
                  <a:pt x="301" y="402"/>
                </a:cubicBezTo>
                <a:cubicBezTo>
                  <a:pt x="368" y="418"/>
                  <a:pt x="419" y="435"/>
                  <a:pt x="435" y="444"/>
                </a:cubicBezTo>
                <a:cubicBezTo>
                  <a:pt x="502" y="477"/>
                  <a:pt x="536" y="536"/>
                  <a:pt x="536" y="611"/>
                </a:cubicBezTo>
                <a:close/>
                <a:moveTo>
                  <a:pt x="243" y="234"/>
                </a:moveTo>
                <a:lnTo>
                  <a:pt x="243" y="234"/>
                </a:lnTo>
                <a:cubicBezTo>
                  <a:pt x="201" y="234"/>
                  <a:pt x="184" y="259"/>
                  <a:pt x="184" y="293"/>
                </a:cubicBezTo>
                <a:cubicBezTo>
                  <a:pt x="184" y="335"/>
                  <a:pt x="201" y="360"/>
                  <a:pt x="243" y="377"/>
                </a:cubicBezTo>
                <a:lnTo>
                  <a:pt x="243" y="234"/>
                </a:lnTo>
                <a:close/>
                <a:moveTo>
                  <a:pt x="301" y="695"/>
                </a:moveTo>
                <a:lnTo>
                  <a:pt x="301" y="695"/>
                </a:lnTo>
                <a:cubicBezTo>
                  <a:pt x="335" y="686"/>
                  <a:pt x="352" y="661"/>
                  <a:pt x="352" y="628"/>
                </a:cubicBezTo>
                <a:cubicBezTo>
                  <a:pt x="352" y="594"/>
                  <a:pt x="335" y="569"/>
                  <a:pt x="301" y="552"/>
                </a:cubicBezTo>
                <a:lnTo>
                  <a:pt x="301" y="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94">
            <a:extLst>
              <a:ext uri="{FF2B5EF4-FFF2-40B4-BE49-F238E27FC236}">
                <a16:creationId xmlns:a16="http://schemas.microsoft.com/office/drawing/2014/main" id="{F730C0FD-8B65-5741-8011-282F044D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522" y="9668158"/>
            <a:ext cx="1809054" cy="1809054"/>
          </a:xfrm>
          <a:custGeom>
            <a:avLst/>
            <a:gdLst>
              <a:gd name="T0" fmla="*/ 1792 w 1793"/>
              <a:gd name="T1" fmla="*/ 896 h 1793"/>
              <a:gd name="T2" fmla="*/ 1792 w 1793"/>
              <a:gd name="T3" fmla="*/ 896 h 1793"/>
              <a:gd name="T4" fmla="*/ 896 w 1793"/>
              <a:gd name="T5" fmla="*/ 1792 h 1793"/>
              <a:gd name="T6" fmla="*/ 0 w 1793"/>
              <a:gd name="T7" fmla="*/ 896 h 1793"/>
              <a:gd name="T8" fmla="*/ 896 w 1793"/>
              <a:gd name="T9" fmla="*/ 0 h 1793"/>
              <a:gd name="T10" fmla="*/ 1792 w 1793"/>
              <a:gd name="T11" fmla="*/ 896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896"/>
                </a:moveTo>
                <a:lnTo>
                  <a:pt x="1792" y="896"/>
                </a:lnTo>
                <a:cubicBezTo>
                  <a:pt x="1792" y="1390"/>
                  <a:pt x="1390" y="1792"/>
                  <a:pt x="896" y="1792"/>
                </a:cubicBezTo>
                <a:cubicBezTo>
                  <a:pt x="402" y="1792"/>
                  <a:pt x="0" y="1390"/>
                  <a:pt x="0" y="896"/>
                </a:cubicBezTo>
                <a:cubicBezTo>
                  <a:pt x="0" y="402"/>
                  <a:pt x="402" y="0"/>
                  <a:pt x="896" y="0"/>
                </a:cubicBezTo>
                <a:cubicBezTo>
                  <a:pt x="1390" y="0"/>
                  <a:pt x="1792" y="402"/>
                  <a:pt x="1792" y="8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95">
            <a:extLst>
              <a:ext uri="{FF2B5EF4-FFF2-40B4-BE49-F238E27FC236}">
                <a16:creationId xmlns:a16="http://schemas.microsoft.com/office/drawing/2014/main" id="{675EEB81-0142-6E4B-B9CD-6D0B230F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978" y="9801503"/>
            <a:ext cx="1546809" cy="1546809"/>
          </a:xfrm>
          <a:custGeom>
            <a:avLst/>
            <a:gdLst>
              <a:gd name="T0" fmla="*/ 1533 w 1534"/>
              <a:gd name="T1" fmla="*/ 762 h 1534"/>
              <a:gd name="T2" fmla="*/ 1533 w 1534"/>
              <a:gd name="T3" fmla="*/ 762 h 1534"/>
              <a:gd name="T4" fmla="*/ 771 w 1534"/>
              <a:gd name="T5" fmla="*/ 1533 h 1534"/>
              <a:gd name="T6" fmla="*/ 0 w 1534"/>
              <a:gd name="T7" fmla="*/ 762 h 1534"/>
              <a:gd name="T8" fmla="*/ 771 w 1534"/>
              <a:gd name="T9" fmla="*/ 0 h 1534"/>
              <a:gd name="T10" fmla="*/ 1533 w 1534"/>
              <a:gd name="T11" fmla="*/ 762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4" h="1534">
                <a:moveTo>
                  <a:pt x="1533" y="762"/>
                </a:moveTo>
                <a:lnTo>
                  <a:pt x="1533" y="762"/>
                </a:lnTo>
                <a:cubicBezTo>
                  <a:pt x="1533" y="1189"/>
                  <a:pt x="1189" y="1533"/>
                  <a:pt x="771" y="1533"/>
                </a:cubicBezTo>
                <a:cubicBezTo>
                  <a:pt x="344" y="1533"/>
                  <a:pt x="0" y="1189"/>
                  <a:pt x="0" y="762"/>
                </a:cubicBezTo>
                <a:cubicBezTo>
                  <a:pt x="0" y="344"/>
                  <a:pt x="344" y="0"/>
                  <a:pt x="771" y="0"/>
                </a:cubicBezTo>
                <a:cubicBezTo>
                  <a:pt x="1189" y="0"/>
                  <a:pt x="1533" y="344"/>
                  <a:pt x="1533" y="7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96">
            <a:extLst>
              <a:ext uri="{FF2B5EF4-FFF2-40B4-BE49-F238E27FC236}">
                <a16:creationId xmlns:a16="http://schemas.microsoft.com/office/drawing/2014/main" id="{ABADF2A6-2032-3D4A-A8BA-779B9384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134" y="10108197"/>
            <a:ext cx="542272" cy="928976"/>
          </a:xfrm>
          <a:custGeom>
            <a:avLst/>
            <a:gdLst>
              <a:gd name="T0" fmla="*/ 536 w 537"/>
              <a:gd name="T1" fmla="*/ 611 h 922"/>
              <a:gd name="T2" fmla="*/ 536 w 537"/>
              <a:gd name="T3" fmla="*/ 611 h 922"/>
              <a:gd name="T4" fmla="*/ 469 w 537"/>
              <a:gd name="T5" fmla="*/ 762 h 922"/>
              <a:gd name="T6" fmla="*/ 301 w 537"/>
              <a:gd name="T7" fmla="*/ 837 h 922"/>
              <a:gd name="T8" fmla="*/ 301 w 537"/>
              <a:gd name="T9" fmla="*/ 921 h 922"/>
              <a:gd name="T10" fmla="*/ 243 w 537"/>
              <a:gd name="T11" fmla="*/ 921 h 922"/>
              <a:gd name="T12" fmla="*/ 243 w 537"/>
              <a:gd name="T13" fmla="*/ 837 h 922"/>
              <a:gd name="T14" fmla="*/ 67 w 537"/>
              <a:gd name="T15" fmla="*/ 770 h 922"/>
              <a:gd name="T16" fmla="*/ 0 w 537"/>
              <a:gd name="T17" fmla="*/ 611 h 922"/>
              <a:gd name="T18" fmla="*/ 184 w 537"/>
              <a:gd name="T19" fmla="*/ 611 h 922"/>
              <a:gd name="T20" fmla="*/ 243 w 537"/>
              <a:gd name="T21" fmla="*/ 695 h 922"/>
              <a:gd name="T22" fmla="*/ 243 w 537"/>
              <a:gd name="T23" fmla="*/ 527 h 922"/>
              <a:gd name="T24" fmla="*/ 150 w 537"/>
              <a:gd name="T25" fmla="*/ 502 h 922"/>
              <a:gd name="T26" fmla="*/ 92 w 537"/>
              <a:gd name="T27" fmla="*/ 477 h 922"/>
              <a:gd name="T28" fmla="*/ 67 w 537"/>
              <a:gd name="T29" fmla="*/ 460 h 922"/>
              <a:gd name="T30" fmla="*/ 42 w 537"/>
              <a:gd name="T31" fmla="*/ 435 h 922"/>
              <a:gd name="T32" fmla="*/ 16 w 537"/>
              <a:gd name="T33" fmla="*/ 402 h 922"/>
              <a:gd name="T34" fmla="*/ 0 w 537"/>
              <a:gd name="T35" fmla="*/ 310 h 922"/>
              <a:gd name="T36" fmla="*/ 67 w 537"/>
              <a:gd name="T37" fmla="*/ 159 h 922"/>
              <a:gd name="T38" fmla="*/ 243 w 537"/>
              <a:gd name="T39" fmla="*/ 83 h 922"/>
              <a:gd name="T40" fmla="*/ 243 w 537"/>
              <a:gd name="T41" fmla="*/ 0 h 922"/>
              <a:gd name="T42" fmla="*/ 301 w 537"/>
              <a:gd name="T43" fmla="*/ 0 h 922"/>
              <a:gd name="T44" fmla="*/ 301 w 537"/>
              <a:gd name="T45" fmla="*/ 83 h 922"/>
              <a:gd name="T46" fmla="*/ 469 w 537"/>
              <a:gd name="T47" fmla="*/ 150 h 922"/>
              <a:gd name="T48" fmla="*/ 536 w 537"/>
              <a:gd name="T49" fmla="*/ 310 h 922"/>
              <a:gd name="T50" fmla="*/ 351 w 537"/>
              <a:gd name="T51" fmla="*/ 310 h 922"/>
              <a:gd name="T52" fmla="*/ 301 w 537"/>
              <a:gd name="T53" fmla="*/ 234 h 922"/>
              <a:gd name="T54" fmla="*/ 301 w 537"/>
              <a:gd name="T55" fmla="*/ 402 h 922"/>
              <a:gd name="T56" fmla="*/ 435 w 537"/>
              <a:gd name="T57" fmla="*/ 444 h 922"/>
              <a:gd name="T58" fmla="*/ 536 w 537"/>
              <a:gd name="T59" fmla="*/ 611 h 922"/>
              <a:gd name="T60" fmla="*/ 243 w 537"/>
              <a:gd name="T61" fmla="*/ 234 h 922"/>
              <a:gd name="T62" fmla="*/ 243 w 537"/>
              <a:gd name="T63" fmla="*/ 234 h 922"/>
              <a:gd name="T64" fmla="*/ 184 w 537"/>
              <a:gd name="T65" fmla="*/ 293 h 922"/>
              <a:gd name="T66" fmla="*/ 243 w 537"/>
              <a:gd name="T67" fmla="*/ 377 h 922"/>
              <a:gd name="T68" fmla="*/ 243 w 537"/>
              <a:gd name="T69" fmla="*/ 234 h 922"/>
              <a:gd name="T70" fmla="*/ 301 w 537"/>
              <a:gd name="T71" fmla="*/ 695 h 922"/>
              <a:gd name="T72" fmla="*/ 301 w 537"/>
              <a:gd name="T73" fmla="*/ 695 h 922"/>
              <a:gd name="T74" fmla="*/ 351 w 537"/>
              <a:gd name="T75" fmla="*/ 628 h 922"/>
              <a:gd name="T76" fmla="*/ 301 w 537"/>
              <a:gd name="T77" fmla="*/ 552 h 922"/>
              <a:gd name="T78" fmla="*/ 301 w 537"/>
              <a:gd name="T79" fmla="*/ 69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7" h="922">
                <a:moveTo>
                  <a:pt x="536" y="611"/>
                </a:moveTo>
                <a:lnTo>
                  <a:pt x="536" y="611"/>
                </a:lnTo>
                <a:cubicBezTo>
                  <a:pt x="536" y="670"/>
                  <a:pt x="511" y="720"/>
                  <a:pt x="469" y="762"/>
                </a:cubicBezTo>
                <a:cubicBezTo>
                  <a:pt x="427" y="804"/>
                  <a:pt x="368" y="829"/>
                  <a:pt x="301" y="837"/>
                </a:cubicBezTo>
                <a:cubicBezTo>
                  <a:pt x="301" y="921"/>
                  <a:pt x="301" y="921"/>
                  <a:pt x="301" y="921"/>
                </a:cubicBezTo>
                <a:cubicBezTo>
                  <a:pt x="243" y="921"/>
                  <a:pt x="243" y="921"/>
                  <a:pt x="243" y="921"/>
                </a:cubicBezTo>
                <a:cubicBezTo>
                  <a:pt x="243" y="837"/>
                  <a:pt x="243" y="837"/>
                  <a:pt x="243" y="837"/>
                </a:cubicBezTo>
                <a:cubicBezTo>
                  <a:pt x="167" y="829"/>
                  <a:pt x="109" y="812"/>
                  <a:pt x="67" y="770"/>
                </a:cubicBezTo>
                <a:cubicBezTo>
                  <a:pt x="16" y="728"/>
                  <a:pt x="0" y="678"/>
                  <a:pt x="0" y="611"/>
                </a:cubicBezTo>
                <a:cubicBezTo>
                  <a:pt x="184" y="611"/>
                  <a:pt x="184" y="611"/>
                  <a:pt x="184" y="611"/>
                </a:cubicBezTo>
                <a:cubicBezTo>
                  <a:pt x="184" y="653"/>
                  <a:pt x="209" y="686"/>
                  <a:pt x="243" y="695"/>
                </a:cubicBezTo>
                <a:cubicBezTo>
                  <a:pt x="243" y="527"/>
                  <a:pt x="243" y="527"/>
                  <a:pt x="243" y="527"/>
                </a:cubicBezTo>
                <a:cubicBezTo>
                  <a:pt x="209" y="519"/>
                  <a:pt x="176" y="511"/>
                  <a:pt x="150" y="502"/>
                </a:cubicBezTo>
                <a:cubicBezTo>
                  <a:pt x="125" y="494"/>
                  <a:pt x="100" y="485"/>
                  <a:pt x="92" y="477"/>
                </a:cubicBezTo>
                <a:cubicBezTo>
                  <a:pt x="92" y="477"/>
                  <a:pt x="75" y="469"/>
                  <a:pt x="67" y="460"/>
                </a:cubicBezTo>
                <a:cubicBezTo>
                  <a:pt x="50" y="452"/>
                  <a:pt x="42" y="444"/>
                  <a:pt x="42" y="435"/>
                </a:cubicBezTo>
                <a:cubicBezTo>
                  <a:pt x="33" y="427"/>
                  <a:pt x="25" y="410"/>
                  <a:pt x="16" y="402"/>
                </a:cubicBezTo>
                <a:cubicBezTo>
                  <a:pt x="8" y="377"/>
                  <a:pt x="0" y="351"/>
                  <a:pt x="0" y="310"/>
                </a:cubicBezTo>
                <a:cubicBezTo>
                  <a:pt x="0" y="251"/>
                  <a:pt x="25" y="201"/>
                  <a:pt x="67" y="159"/>
                </a:cubicBezTo>
                <a:cubicBezTo>
                  <a:pt x="117" y="117"/>
                  <a:pt x="167" y="92"/>
                  <a:pt x="243" y="83"/>
                </a:cubicBezTo>
                <a:cubicBezTo>
                  <a:pt x="243" y="0"/>
                  <a:pt x="243" y="0"/>
                  <a:pt x="243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83"/>
                  <a:pt x="301" y="83"/>
                  <a:pt x="301" y="83"/>
                </a:cubicBezTo>
                <a:cubicBezTo>
                  <a:pt x="368" y="92"/>
                  <a:pt x="427" y="109"/>
                  <a:pt x="469" y="150"/>
                </a:cubicBezTo>
                <a:cubicBezTo>
                  <a:pt x="511" y="184"/>
                  <a:pt x="536" y="234"/>
                  <a:pt x="536" y="310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1" y="268"/>
                  <a:pt x="335" y="243"/>
                  <a:pt x="301" y="234"/>
                </a:cubicBezTo>
                <a:cubicBezTo>
                  <a:pt x="301" y="402"/>
                  <a:pt x="301" y="402"/>
                  <a:pt x="301" y="402"/>
                </a:cubicBezTo>
                <a:cubicBezTo>
                  <a:pt x="368" y="418"/>
                  <a:pt x="410" y="435"/>
                  <a:pt x="435" y="444"/>
                </a:cubicBezTo>
                <a:cubicBezTo>
                  <a:pt x="502" y="477"/>
                  <a:pt x="536" y="536"/>
                  <a:pt x="536" y="611"/>
                </a:cubicBezTo>
                <a:close/>
                <a:moveTo>
                  <a:pt x="243" y="234"/>
                </a:moveTo>
                <a:lnTo>
                  <a:pt x="243" y="234"/>
                </a:lnTo>
                <a:cubicBezTo>
                  <a:pt x="201" y="234"/>
                  <a:pt x="184" y="259"/>
                  <a:pt x="184" y="293"/>
                </a:cubicBezTo>
                <a:cubicBezTo>
                  <a:pt x="184" y="335"/>
                  <a:pt x="201" y="360"/>
                  <a:pt x="243" y="377"/>
                </a:cubicBezTo>
                <a:lnTo>
                  <a:pt x="243" y="234"/>
                </a:lnTo>
                <a:close/>
                <a:moveTo>
                  <a:pt x="301" y="695"/>
                </a:moveTo>
                <a:lnTo>
                  <a:pt x="301" y="695"/>
                </a:lnTo>
                <a:cubicBezTo>
                  <a:pt x="335" y="686"/>
                  <a:pt x="351" y="661"/>
                  <a:pt x="351" y="628"/>
                </a:cubicBezTo>
                <a:cubicBezTo>
                  <a:pt x="351" y="594"/>
                  <a:pt x="335" y="569"/>
                  <a:pt x="301" y="552"/>
                </a:cubicBezTo>
                <a:lnTo>
                  <a:pt x="301" y="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906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6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EB9652"/>
      </a:accent1>
      <a:accent2>
        <a:srgbClr val="F2D267"/>
      </a:accent2>
      <a:accent3>
        <a:srgbClr val="1D637D"/>
      </a:accent3>
      <a:accent4>
        <a:srgbClr val="E34866"/>
      </a:accent4>
      <a:accent5>
        <a:srgbClr val="1EBDB2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92247</TotalTime>
  <Words>718</Words>
  <Application>Microsoft Macintosh PowerPoint</Application>
  <PresentationFormat>Personalizado</PresentationFormat>
  <Paragraphs>173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16600</cp:revision>
  <dcterms:created xsi:type="dcterms:W3CDTF">2014-11-12T21:47:38Z</dcterms:created>
  <dcterms:modified xsi:type="dcterms:W3CDTF">2019-10-10T15:10:08Z</dcterms:modified>
  <cp:category/>
</cp:coreProperties>
</file>