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1"/>
  </p:notesMasterIdLst>
  <p:sldIdLst>
    <p:sldId id="311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0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3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DA-5645-AEF6-7F04EC28084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DA-5645-AEF6-7F04EC28084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DA-5645-AEF6-7F04EC28084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DA-5645-AEF6-7F04EC28084B}"/>
              </c:ext>
            </c:extLst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A-5645-AEF6-7F04EC280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6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6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9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4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0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3">
            <a:extLst>
              <a:ext uri="{FF2B5EF4-FFF2-40B4-BE49-F238E27FC236}">
                <a16:creationId xmlns:a16="http://schemas.microsoft.com/office/drawing/2014/main" id="{D139AD8B-E646-C04B-9109-FF180A956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828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4">
            <a:extLst>
              <a:ext uri="{FF2B5EF4-FFF2-40B4-BE49-F238E27FC236}">
                <a16:creationId xmlns:a16="http://schemas.microsoft.com/office/drawing/2014/main" id="{6E16079B-6847-644F-BF7F-EB870C01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6BB1AF5D-8D22-7547-9229-58BCCC83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6">
            <a:extLst>
              <a:ext uri="{FF2B5EF4-FFF2-40B4-BE49-F238E27FC236}">
                <a16:creationId xmlns:a16="http://schemas.microsoft.com/office/drawing/2014/main" id="{F25820E3-41DA-A84A-AE5D-3856F9A3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67">
            <a:extLst>
              <a:ext uri="{FF2B5EF4-FFF2-40B4-BE49-F238E27FC236}">
                <a16:creationId xmlns:a16="http://schemas.microsoft.com/office/drawing/2014/main" id="{A2457F4C-BDDE-0246-9498-B9038D06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4058813"/>
            <a:ext cx="1347459" cy="1347459"/>
          </a:xfrm>
          <a:custGeom>
            <a:avLst/>
            <a:gdLst>
              <a:gd name="T0" fmla="*/ 1109 w 1110"/>
              <a:gd name="T1" fmla="*/ 551 h 1110"/>
              <a:gd name="T2" fmla="*/ 1109 w 1110"/>
              <a:gd name="T3" fmla="*/ 551 h 1110"/>
              <a:gd name="T4" fmla="*/ 558 w 1110"/>
              <a:gd name="T5" fmla="*/ 1109 h 1110"/>
              <a:gd name="T6" fmla="*/ 0 w 1110"/>
              <a:gd name="T7" fmla="*/ 551 h 1110"/>
              <a:gd name="T8" fmla="*/ 558 w 1110"/>
              <a:gd name="T9" fmla="*/ 0 h 1110"/>
              <a:gd name="T10" fmla="*/ 1109 w 1110"/>
              <a:gd name="T11" fmla="*/ 551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1"/>
                </a:moveTo>
                <a:lnTo>
                  <a:pt x="1109" y="551"/>
                </a:lnTo>
                <a:cubicBezTo>
                  <a:pt x="1109" y="857"/>
                  <a:pt x="864" y="1109"/>
                  <a:pt x="558" y="1109"/>
                </a:cubicBezTo>
                <a:cubicBezTo>
                  <a:pt x="252" y="1109"/>
                  <a:pt x="0" y="857"/>
                  <a:pt x="0" y="551"/>
                </a:cubicBezTo>
                <a:cubicBezTo>
                  <a:pt x="0" y="245"/>
                  <a:pt x="252" y="0"/>
                  <a:pt x="558" y="0"/>
                </a:cubicBezTo>
                <a:cubicBezTo>
                  <a:pt x="864" y="0"/>
                  <a:pt x="1109" y="245"/>
                  <a:pt x="1109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8">
            <a:extLst>
              <a:ext uri="{FF2B5EF4-FFF2-40B4-BE49-F238E27FC236}">
                <a16:creationId xmlns:a16="http://schemas.microsoft.com/office/drawing/2014/main" id="{ACF2F309-1C8E-C241-99D4-83D7DBF1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11079505"/>
            <a:ext cx="1347459" cy="1347459"/>
          </a:xfrm>
          <a:custGeom>
            <a:avLst/>
            <a:gdLst>
              <a:gd name="T0" fmla="*/ 1109 w 1110"/>
              <a:gd name="T1" fmla="*/ 559 h 1111"/>
              <a:gd name="T2" fmla="*/ 1109 w 1110"/>
              <a:gd name="T3" fmla="*/ 559 h 1111"/>
              <a:gd name="T4" fmla="*/ 558 w 1110"/>
              <a:gd name="T5" fmla="*/ 1110 h 1111"/>
              <a:gd name="T6" fmla="*/ 0 w 1110"/>
              <a:gd name="T7" fmla="*/ 559 h 1111"/>
              <a:gd name="T8" fmla="*/ 558 w 1110"/>
              <a:gd name="T9" fmla="*/ 0 h 1111"/>
              <a:gd name="T10" fmla="*/ 1109 w 1110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1109" y="559"/>
                </a:moveTo>
                <a:lnTo>
                  <a:pt x="1109" y="559"/>
                </a:lnTo>
                <a:cubicBezTo>
                  <a:pt x="1109" y="865"/>
                  <a:pt x="864" y="1110"/>
                  <a:pt x="558" y="1110"/>
                </a:cubicBezTo>
                <a:cubicBezTo>
                  <a:pt x="252" y="1110"/>
                  <a:pt x="0" y="865"/>
                  <a:pt x="0" y="559"/>
                </a:cubicBezTo>
                <a:cubicBezTo>
                  <a:pt x="0" y="253"/>
                  <a:pt x="252" y="0"/>
                  <a:pt x="558" y="0"/>
                </a:cubicBezTo>
                <a:cubicBezTo>
                  <a:pt x="864" y="0"/>
                  <a:pt x="1109" y="253"/>
                  <a:pt x="1109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9">
            <a:extLst>
              <a:ext uri="{FF2B5EF4-FFF2-40B4-BE49-F238E27FC236}">
                <a16:creationId xmlns:a16="http://schemas.microsoft.com/office/drawing/2014/main" id="{35D6F14F-5797-A14E-A017-3284F642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6315273"/>
            <a:ext cx="1347459" cy="1347459"/>
          </a:xfrm>
          <a:custGeom>
            <a:avLst/>
            <a:gdLst>
              <a:gd name="T0" fmla="*/ 1109 w 1110"/>
              <a:gd name="T1" fmla="*/ 550 h 1110"/>
              <a:gd name="T2" fmla="*/ 1109 w 1110"/>
              <a:gd name="T3" fmla="*/ 550 h 1110"/>
              <a:gd name="T4" fmla="*/ 551 w 1110"/>
              <a:gd name="T5" fmla="*/ 1109 h 1110"/>
              <a:gd name="T6" fmla="*/ 0 w 1110"/>
              <a:gd name="T7" fmla="*/ 550 h 1110"/>
              <a:gd name="T8" fmla="*/ 551 w 1110"/>
              <a:gd name="T9" fmla="*/ 0 h 1110"/>
              <a:gd name="T10" fmla="*/ 1109 w 1110"/>
              <a:gd name="T11" fmla="*/ 55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0"/>
                </a:moveTo>
                <a:lnTo>
                  <a:pt x="1109" y="550"/>
                </a:lnTo>
                <a:cubicBezTo>
                  <a:pt x="1109" y="856"/>
                  <a:pt x="857" y="1109"/>
                  <a:pt x="551" y="1109"/>
                </a:cubicBezTo>
                <a:cubicBezTo>
                  <a:pt x="244" y="1109"/>
                  <a:pt x="0" y="856"/>
                  <a:pt x="0" y="550"/>
                </a:cubicBezTo>
                <a:cubicBezTo>
                  <a:pt x="0" y="245"/>
                  <a:pt x="244" y="0"/>
                  <a:pt x="551" y="0"/>
                </a:cubicBezTo>
                <a:cubicBezTo>
                  <a:pt x="857" y="0"/>
                  <a:pt x="1109" y="245"/>
                  <a:pt x="1109" y="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70">
            <a:extLst>
              <a:ext uri="{FF2B5EF4-FFF2-40B4-BE49-F238E27FC236}">
                <a16:creationId xmlns:a16="http://schemas.microsoft.com/office/drawing/2014/main" id="{0197D42E-66FE-E140-A62D-6A7F3D9A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9181297"/>
            <a:ext cx="1347459" cy="1347459"/>
          </a:xfrm>
          <a:custGeom>
            <a:avLst/>
            <a:gdLst>
              <a:gd name="T0" fmla="*/ 1109 w 1110"/>
              <a:gd name="T1" fmla="*/ 558 h 1110"/>
              <a:gd name="T2" fmla="*/ 1109 w 1110"/>
              <a:gd name="T3" fmla="*/ 558 h 1110"/>
              <a:gd name="T4" fmla="*/ 551 w 1110"/>
              <a:gd name="T5" fmla="*/ 1109 h 1110"/>
              <a:gd name="T6" fmla="*/ 0 w 1110"/>
              <a:gd name="T7" fmla="*/ 558 h 1110"/>
              <a:gd name="T8" fmla="*/ 551 w 1110"/>
              <a:gd name="T9" fmla="*/ 0 h 1110"/>
              <a:gd name="T10" fmla="*/ 1109 w 1110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8"/>
                </a:moveTo>
                <a:lnTo>
                  <a:pt x="1109" y="558"/>
                </a:lnTo>
                <a:cubicBezTo>
                  <a:pt x="1109" y="864"/>
                  <a:pt x="857" y="1109"/>
                  <a:pt x="551" y="1109"/>
                </a:cubicBezTo>
                <a:cubicBezTo>
                  <a:pt x="244" y="1109"/>
                  <a:pt x="0" y="864"/>
                  <a:pt x="0" y="558"/>
                </a:cubicBezTo>
                <a:cubicBezTo>
                  <a:pt x="0" y="252"/>
                  <a:pt x="244" y="0"/>
                  <a:pt x="551" y="0"/>
                </a:cubicBezTo>
                <a:cubicBezTo>
                  <a:pt x="857" y="0"/>
                  <a:pt x="1109" y="252"/>
                  <a:pt x="1109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29">
            <a:extLst>
              <a:ext uri="{FF2B5EF4-FFF2-40B4-BE49-F238E27FC236}">
                <a16:creationId xmlns:a16="http://schemas.microsoft.com/office/drawing/2014/main" id="{48A04431-2451-8E41-99FC-0F153FD1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30">
            <a:extLst>
              <a:ext uri="{FF2B5EF4-FFF2-40B4-BE49-F238E27FC236}">
                <a16:creationId xmlns:a16="http://schemas.microsoft.com/office/drawing/2014/main" id="{9358E915-5291-1E45-BDA0-0F562973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31">
            <a:extLst>
              <a:ext uri="{FF2B5EF4-FFF2-40B4-BE49-F238E27FC236}">
                <a16:creationId xmlns:a16="http://schemas.microsoft.com/office/drawing/2014/main" id="{A839A338-B261-C04C-9043-7C9CE4B0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8">
            <a:extLst>
              <a:ext uri="{FF2B5EF4-FFF2-40B4-BE49-F238E27FC236}">
                <a16:creationId xmlns:a16="http://schemas.microsoft.com/office/drawing/2014/main" id="{77F6012C-5E15-BB4E-B2D0-4071029EB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39">
            <a:extLst>
              <a:ext uri="{FF2B5EF4-FFF2-40B4-BE49-F238E27FC236}">
                <a16:creationId xmlns:a16="http://schemas.microsoft.com/office/drawing/2014/main" id="{AB1DB353-3780-C040-8973-5301D2B7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40">
            <a:extLst>
              <a:ext uri="{FF2B5EF4-FFF2-40B4-BE49-F238E27FC236}">
                <a16:creationId xmlns:a16="http://schemas.microsoft.com/office/drawing/2014/main" id="{12DA563D-E9D0-BF4A-91CB-30934C02D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C0B23A57-BE0D-E145-8EFE-94D89C8CD818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71" name="Freeform 198">
              <a:extLst>
                <a:ext uri="{FF2B5EF4-FFF2-40B4-BE49-F238E27FC236}">
                  <a16:creationId xmlns:a16="http://schemas.microsoft.com/office/drawing/2014/main" id="{EF887949-AB08-E74E-A660-372DA753C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99">
              <a:extLst>
                <a:ext uri="{FF2B5EF4-FFF2-40B4-BE49-F238E27FC236}">
                  <a16:creationId xmlns:a16="http://schemas.microsoft.com/office/drawing/2014/main" id="{A3F32F21-B291-BB4F-BFAD-186E5340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23CC5BAA-6530-F94B-A259-DC9469DADFA1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74" name="Freeform 284">
              <a:extLst>
                <a:ext uri="{FF2B5EF4-FFF2-40B4-BE49-F238E27FC236}">
                  <a16:creationId xmlns:a16="http://schemas.microsoft.com/office/drawing/2014/main" id="{253DA7D5-39AB-D949-998A-5EF92D3D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85">
              <a:extLst>
                <a:ext uri="{FF2B5EF4-FFF2-40B4-BE49-F238E27FC236}">
                  <a16:creationId xmlns:a16="http://schemas.microsoft.com/office/drawing/2014/main" id="{27EEEB7C-6DD6-954C-B60E-6AA5FAB6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86">
              <a:extLst>
                <a:ext uri="{FF2B5EF4-FFF2-40B4-BE49-F238E27FC236}">
                  <a16:creationId xmlns:a16="http://schemas.microsoft.com/office/drawing/2014/main" id="{FE485521-7D54-2B48-9B84-FDDEB2CB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6D262546-945B-EF4B-AED0-D6267E3CFC28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2F830275-1EF9-294A-8FCF-E6A97F92C01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D2C3AEC6-E282-E448-89C5-BB054B283DB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7CA1EDE5-2A51-4D4A-B041-0617FBF47823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51E0C343-0F74-5741-9D2D-1236448167A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3E102948-B665-A14D-A3F6-516ADC33015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49822A31-C141-7A41-8463-07D66E62BF5B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94560559-B383-2B43-9CB6-A624FB6BDE6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2097CA2A-09C8-964B-9514-14552298562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DAE582D7-EBA5-F749-ADBB-97CB7BFAF40F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85D466BE-DA57-154A-8123-B3126E6A34A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94813CFE-8903-9B48-940F-D6F2A6E971D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57BDBD4E-7A02-944A-9B60-2F8861B9DDE7}"/>
              </a:ext>
            </a:extLst>
          </p:cNvPr>
          <p:cNvGrpSpPr/>
          <p:nvPr/>
        </p:nvGrpSpPr>
        <p:grpSpPr>
          <a:xfrm>
            <a:off x="2668308" y="228443"/>
            <a:ext cx="19041035" cy="2561450"/>
            <a:chOff x="2668308" y="861425"/>
            <a:chExt cx="19041035" cy="2561450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4B1A7FFE-E326-214C-8582-2B92FD8E53C4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Demographic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67D5832E-1AB4-BE4C-B60C-3E791C562CA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2" name="Freeform 70">
            <a:extLst>
              <a:ext uri="{FF2B5EF4-FFF2-40B4-BE49-F238E27FC236}">
                <a16:creationId xmlns:a16="http://schemas.microsoft.com/office/drawing/2014/main" id="{8CFAF887-D873-014F-9976-F9C82DE8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287" y="5654745"/>
            <a:ext cx="324895" cy="543563"/>
          </a:xfrm>
          <a:custGeom>
            <a:avLst/>
            <a:gdLst>
              <a:gd name="T0" fmla="*/ 304 w 305"/>
              <a:gd name="T1" fmla="*/ 636 h 637"/>
              <a:gd name="T2" fmla="*/ 0 w 305"/>
              <a:gd name="T3" fmla="*/ 636 h 637"/>
              <a:gd name="T4" fmla="*/ 0 w 305"/>
              <a:gd name="T5" fmla="*/ 0 h 637"/>
              <a:gd name="T6" fmla="*/ 304 w 305"/>
              <a:gd name="T7" fmla="*/ 0 h 637"/>
              <a:gd name="T8" fmla="*/ 304 w 305"/>
              <a:gd name="T9" fmla="*/ 63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637">
                <a:moveTo>
                  <a:pt x="304" y="636"/>
                </a:moveTo>
                <a:lnTo>
                  <a:pt x="0" y="636"/>
                </a:lnTo>
                <a:lnTo>
                  <a:pt x="0" y="0"/>
                </a:lnTo>
                <a:lnTo>
                  <a:pt x="304" y="0"/>
                </a:lnTo>
                <a:lnTo>
                  <a:pt x="304" y="6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71">
            <a:extLst>
              <a:ext uri="{FF2B5EF4-FFF2-40B4-BE49-F238E27FC236}">
                <a16:creationId xmlns:a16="http://schemas.microsoft.com/office/drawing/2014/main" id="{A2B94BAD-1DA4-204F-80A7-A521D1EF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184" y="6020896"/>
            <a:ext cx="2523812" cy="1626912"/>
          </a:xfrm>
          <a:custGeom>
            <a:avLst/>
            <a:gdLst>
              <a:gd name="T0" fmla="*/ 1978 w 2364"/>
              <a:gd name="T1" fmla="*/ 1899 h 1900"/>
              <a:gd name="T2" fmla="*/ 1978 w 2364"/>
              <a:gd name="T3" fmla="*/ 1899 h 1900"/>
              <a:gd name="T4" fmla="*/ 384 w 2364"/>
              <a:gd name="T5" fmla="*/ 1899 h 1900"/>
              <a:gd name="T6" fmla="*/ 0 w 2364"/>
              <a:gd name="T7" fmla="*/ 1514 h 1900"/>
              <a:gd name="T8" fmla="*/ 0 w 2364"/>
              <a:gd name="T9" fmla="*/ 386 h 1900"/>
              <a:gd name="T10" fmla="*/ 384 w 2364"/>
              <a:gd name="T11" fmla="*/ 0 h 1900"/>
              <a:gd name="T12" fmla="*/ 1978 w 2364"/>
              <a:gd name="T13" fmla="*/ 0 h 1900"/>
              <a:gd name="T14" fmla="*/ 2363 w 2364"/>
              <a:gd name="T15" fmla="*/ 386 h 1900"/>
              <a:gd name="T16" fmla="*/ 2363 w 2364"/>
              <a:gd name="T17" fmla="*/ 1514 h 1900"/>
              <a:gd name="T18" fmla="*/ 1978 w 2364"/>
              <a:gd name="T19" fmla="*/ 1899 h 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4" h="1900">
                <a:moveTo>
                  <a:pt x="1978" y="1899"/>
                </a:moveTo>
                <a:lnTo>
                  <a:pt x="1978" y="1899"/>
                </a:lnTo>
                <a:cubicBezTo>
                  <a:pt x="384" y="1899"/>
                  <a:pt x="384" y="1899"/>
                  <a:pt x="384" y="1899"/>
                </a:cubicBezTo>
                <a:cubicBezTo>
                  <a:pt x="170" y="1899"/>
                  <a:pt x="0" y="1729"/>
                  <a:pt x="0" y="1514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171"/>
                  <a:pt x="170" y="0"/>
                  <a:pt x="384" y="0"/>
                </a:cubicBezTo>
                <a:cubicBezTo>
                  <a:pt x="1978" y="0"/>
                  <a:pt x="1978" y="0"/>
                  <a:pt x="1978" y="0"/>
                </a:cubicBezTo>
                <a:cubicBezTo>
                  <a:pt x="2193" y="0"/>
                  <a:pt x="2363" y="171"/>
                  <a:pt x="2363" y="386"/>
                </a:cubicBezTo>
                <a:cubicBezTo>
                  <a:pt x="2363" y="1514"/>
                  <a:pt x="2363" y="1514"/>
                  <a:pt x="2363" y="1514"/>
                </a:cubicBezTo>
                <a:cubicBezTo>
                  <a:pt x="2363" y="1729"/>
                  <a:pt x="2193" y="1899"/>
                  <a:pt x="1978" y="18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72">
            <a:extLst>
              <a:ext uri="{FF2B5EF4-FFF2-40B4-BE49-F238E27FC236}">
                <a16:creationId xmlns:a16="http://schemas.microsoft.com/office/drawing/2014/main" id="{651B17DC-81A8-B74F-A2B5-B37B7AC2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184" y="7738402"/>
            <a:ext cx="2523812" cy="1626915"/>
          </a:xfrm>
          <a:custGeom>
            <a:avLst/>
            <a:gdLst>
              <a:gd name="T0" fmla="*/ 1978 w 2364"/>
              <a:gd name="T1" fmla="*/ 1898 h 1899"/>
              <a:gd name="T2" fmla="*/ 1978 w 2364"/>
              <a:gd name="T3" fmla="*/ 1898 h 1899"/>
              <a:gd name="T4" fmla="*/ 384 w 2364"/>
              <a:gd name="T5" fmla="*/ 1898 h 1899"/>
              <a:gd name="T6" fmla="*/ 0 w 2364"/>
              <a:gd name="T7" fmla="*/ 1513 h 1899"/>
              <a:gd name="T8" fmla="*/ 0 w 2364"/>
              <a:gd name="T9" fmla="*/ 384 h 1899"/>
              <a:gd name="T10" fmla="*/ 384 w 2364"/>
              <a:gd name="T11" fmla="*/ 0 h 1899"/>
              <a:gd name="T12" fmla="*/ 1978 w 2364"/>
              <a:gd name="T13" fmla="*/ 0 h 1899"/>
              <a:gd name="T14" fmla="*/ 2363 w 2364"/>
              <a:gd name="T15" fmla="*/ 384 h 1899"/>
              <a:gd name="T16" fmla="*/ 2363 w 2364"/>
              <a:gd name="T17" fmla="*/ 1513 h 1899"/>
              <a:gd name="T18" fmla="*/ 1978 w 2364"/>
              <a:gd name="T19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4" h="1899">
                <a:moveTo>
                  <a:pt x="1978" y="1898"/>
                </a:moveTo>
                <a:lnTo>
                  <a:pt x="1978" y="1898"/>
                </a:lnTo>
                <a:cubicBezTo>
                  <a:pt x="384" y="1898"/>
                  <a:pt x="384" y="1898"/>
                  <a:pt x="384" y="1898"/>
                </a:cubicBezTo>
                <a:cubicBezTo>
                  <a:pt x="170" y="1898"/>
                  <a:pt x="0" y="1728"/>
                  <a:pt x="0" y="1513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170"/>
                  <a:pt x="170" y="0"/>
                  <a:pt x="384" y="0"/>
                </a:cubicBezTo>
                <a:cubicBezTo>
                  <a:pt x="1978" y="0"/>
                  <a:pt x="1978" y="0"/>
                  <a:pt x="1978" y="0"/>
                </a:cubicBezTo>
                <a:cubicBezTo>
                  <a:pt x="2193" y="0"/>
                  <a:pt x="2363" y="170"/>
                  <a:pt x="2363" y="384"/>
                </a:cubicBezTo>
                <a:cubicBezTo>
                  <a:pt x="2363" y="1513"/>
                  <a:pt x="2363" y="1513"/>
                  <a:pt x="2363" y="1513"/>
                </a:cubicBezTo>
                <a:cubicBezTo>
                  <a:pt x="2363" y="1728"/>
                  <a:pt x="2193" y="1898"/>
                  <a:pt x="1978" y="18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73">
            <a:extLst>
              <a:ext uri="{FF2B5EF4-FFF2-40B4-BE49-F238E27FC236}">
                <a16:creationId xmlns:a16="http://schemas.microsoft.com/office/drawing/2014/main" id="{7E4721B5-124B-C643-885F-07F30EF5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184" y="9455910"/>
            <a:ext cx="2523812" cy="1626912"/>
          </a:xfrm>
          <a:custGeom>
            <a:avLst/>
            <a:gdLst>
              <a:gd name="T0" fmla="*/ 1978 w 2364"/>
              <a:gd name="T1" fmla="*/ 1899 h 1900"/>
              <a:gd name="T2" fmla="*/ 1978 w 2364"/>
              <a:gd name="T3" fmla="*/ 1899 h 1900"/>
              <a:gd name="T4" fmla="*/ 384 w 2364"/>
              <a:gd name="T5" fmla="*/ 1899 h 1900"/>
              <a:gd name="T6" fmla="*/ 0 w 2364"/>
              <a:gd name="T7" fmla="*/ 1514 h 1900"/>
              <a:gd name="T8" fmla="*/ 0 w 2364"/>
              <a:gd name="T9" fmla="*/ 386 h 1900"/>
              <a:gd name="T10" fmla="*/ 384 w 2364"/>
              <a:gd name="T11" fmla="*/ 0 h 1900"/>
              <a:gd name="T12" fmla="*/ 1978 w 2364"/>
              <a:gd name="T13" fmla="*/ 0 h 1900"/>
              <a:gd name="T14" fmla="*/ 2363 w 2364"/>
              <a:gd name="T15" fmla="*/ 386 h 1900"/>
              <a:gd name="T16" fmla="*/ 2363 w 2364"/>
              <a:gd name="T17" fmla="*/ 1514 h 1900"/>
              <a:gd name="T18" fmla="*/ 1978 w 2364"/>
              <a:gd name="T19" fmla="*/ 1899 h 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4" h="1900">
                <a:moveTo>
                  <a:pt x="1978" y="1899"/>
                </a:moveTo>
                <a:lnTo>
                  <a:pt x="1978" y="1899"/>
                </a:lnTo>
                <a:cubicBezTo>
                  <a:pt x="384" y="1899"/>
                  <a:pt x="384" y="1899"/>
                  <a:pt x="384" y="1899"/>
                </a:cubicBezTo>
                <a:cubicBezTo>
                  <a:pt x="170" y="1899"/>
                  <a:pt x="0" y="1729"/>
                  <a:pt x="0" y="1514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171"/>
                  <a:pt x="170" y="0"/>
                  <a:pt x="384" y="0"/>
                </a:cubicBezTo>
                <a:cubicBezTo>
                  <a:pt x="1978" y="0"/>
                  <a:pt x="1978" y="0"/>
                  <a:pt x="1978" y="0"/>
                </a:cubicBezTo>
                <a:cubicBezTo>
                  <a:pt x="2193" y="0"/>
                  <a:pt x="2363" y="171"/>
                  <a:pt x="2363" y="386"/>
                </a:cubicBezTo>
                <a:cubicBezTo>
                  <a:pt x="2363" y="1514"/>
                  <a:pt x="2363" y="1514"/>
                  <a:pt x="2363" y="1514"/>
                </a:cubicBezTo>
                <a:cubicBezTo>
                  <a:pt x="2363" y="1729"/>
                  <a:pt x="2193" y="1899"/>
                  <a:pt x="1978" y="18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74">
            <a:extLst>
              <a:ext uri="{FF2B5EF4-FFF2-40B4-BE49-F238E27FC236}">
                <a16:creationId xmlns:a16="http://schemas.microsoft.com/office/drawing/2014/main" id="{C900F175-D054-5E4A-8312-045FD8A6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184" y="11173416"/>
            <a:ext cx="2523812" cy="1626915"/>
          </a:xfrm>
          <a:custGeom>
            <a:avLst/>
            <a:gdLst>
              <a:gd name="T0" fmla="*/ 1978 w 2364"/>
              <a:gd name="T1" fmla="*/ 1899 h 1900"/>
              <a:gd name="T2" fmla="*/ 1978 w 2364"/>
              <a:gd name="T3" fmla="*/ 1899 h 1900"/>
              <a:gd name="T4" fmla="*/ 384 w 2364"/>
              <a:gd name="T5" fmla="*/ 1899 h 1900"/>
              <a:gd name="T6" fmla="*/ 0 w 2364"/>
              <a:gd name="T7" fmla="*/ 1513 h 1900"/>
              <a:gd name="T8" fmla="*/ 0 w 2364"/>
              <a:gd name="T9" fmla="*/ 385 h 1900"/>
              <a:gd name="T10" fmla="*/ 384 w 2364"/>
              <a:gd name="T11" fmla="*/ 0 h 1900"/>
              <a:gd name="T12" fmla="*/ 1978 w 2364"/>
              <a:gd name="T13" fmla="*/ 0 h 1900"/>
              <a:gd name="T14" fmla="*/ 2363 w 2364"/>
              <a:gd name="T15" fmla="*/ 385 h 1900"/>
              <a:gd name="T16" fmla="*/ 2363 w 2364"/>
              <a:gd name="T17" fmla="*/ 1513 h 1900"/>
              <a:gd name="T18" fmla="*/ 1978 w 2364"/>
              <a:gd name="T19" fmla="*/ 1899 h 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4" h="1900">
                <a:moveTo>
                  <a:pt x="1978" y="1899"/>
                </a:moveTo>
                <a:lnTo>
                  <a:pt x="1978" y="1899"/>
                </a:lnTo>
                <a:cubicBezTo>
                  <a:pt x="384" y="1899"/>
                  <a:pt x="384" y="1899"/>
                  <a:pt x="384" y="1899"/>
                </a:cubicBezTo>
                <a:cubicBezTo>
                  <a:pt x="170" y="1899"/>
                  <a:pt x="0" y="1728"/>
                  <a:pt x="0" y="151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170"/>
                  <a:pt x="170" y="0"/>
                  <a:pt x="384" y="0"/>
                </a:cubicBezTo>
                <a:cubicBezTo>
                  <a:pt x="1978" y="0"/>
                  <a:pt x="1978" y="0"/>
                  <a:pt x="1978" y="0"/>
                </a:cubicBezTo>
                <a:cubicBezTo>
                  <a:pt x="2193" y="0"/>
                  <a:pt x="2363" y="170"/>
                  <a:pt x="2363" y="385"/>
                </a:cubicBezTo>
                <a:cubicBezTo>
                  <a:pt x="2363" y="1513"/>
                  <a:pt x="2363" y="1513"/>
                  <a:pt x="2363" y="1513"/>
                </a:cubicBezTo>
                <a:cubicBezTo>
                  <a:pt x="2363" y="1728"/>
                  <a:pt x="2193" y="1899"/>
                  <a:pt x="1978" y="18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75">
            <a:extLst>
              <a:ext uri="{FF2B5EF4-FFF2-40B4-BE49-F238E27FC236}">
                <a16:creationId xmlns:a16="http://schemas.microsoft.com/office/drawing/2014/main" id="{96DCF996-0D92-7349-8E10-D2A7B847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242" y="3023751"/>
            <a:ext cx="1916404" cy="2906551"/>
          </a:xfrm>
          <a:custGeom>
            <a:avLst/>
            <a:gdLst>
              <a:gd name="T0" fmla="*/ 0 w 1793"/>
              <a:gd name="T1" fmla="*/ 2499 h 3396"/>
              <a:gd name="T2" fmla="*/ 0 w 1793"/>
              <a:gd name="T3" fmla="*/ 2499 h 3396"/>
              <a:gd name="T4" fmla="*/ 878 w 1793"/>
              <a:gd name="T5" fmla="*/ 3386 h 3396"/>
              <a:gd name="T6" fmla="*/ 1792 w 1793"/>
              <a:gd name="T7" fmla="*/ 2490 h 3396"/>
              <a:gd name="T8" fmla="*/ 1729 w 1793"/>
              <a:gd name="T9" fmla="*/ 2159 h 3396"/>
              <a:gd name="T10" fmla="*/ 1729 w 1793"/>
              <a:gd name="T11" fmla="*/ 2159 h 3396"/>
              <a:gd name="T12" fmla="*/ 977 w 1793"/>
              <a:gd name="T13" fmla="*/ 80 h 3396"/>
              <a:gd name="T14" fmla="*/ 815 w 1793"/>
              <a:gd name="T15" fmla="*/ 80 h 3396"/>
              <a:gd name="T16" fmla="*/ 72 w 1793"/>
              <a:gd name="T17" fmla="*/ 2159 h 3396"/>
              <a:gd name="T18" fmla="*/ 72 w 1793"/>
              <a:gd name="T19" fmla="*/ 2159 h 3396"/>
              <a:gd name="T20" fmla="*/ 0 w 1793"/>
              <a:gd name="T21" fmla="*/ 2499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3" h="3396">
                <a:moveTo>
                  <a:pt x="0" y="2499"/>
                </a:moveTo>
                <a:lnTo>
                  <a:pt x="0" y="2499"/>
                </a:lnTo>
                <a:cubicBezTo>
                  <a:pt x="0" y="2983"/>
                  <a:pt x="394" y="3386"/>
                  <a:pt x="878" y="3386"/>
                </a:cubicBezTo>
                <a:cubicBezTo>
                  <a:pt x="1380" y="3395"/>
                  <a:pt x="1792" y="2992"/>
                  <a:pt x="1792" y="2490"/>
                </a:cubicBezTo>
                <a:cubicBezTo>
                  <a:pt x="1792" y="2374"/>
                  <a:pt x="1765" y="2257"/>
                  <a:pt x="1729" y="2159"/>
                </a:cubicBezTo>
                <a:lnTo>
                  <a:pt x="1729" y="2159"/>
                </a:lnTo>
                <a:cubicBezTo>
                  <a:pt x="977" y="80"/>
                  <a:pt x="977" y="80"/>
                  <a:pt x="977" y="80"/>
                </a:cubicBezTo>
                <a:cubicBezTo>
                  <a:pt x="950" y="0"/>
                  <a:pt x="842" y="0"/>
                  <a:pt x="815" y="80"/>
                </a:cubicBezTo>
                <a:cubicBezTo>
                  <a:pt x="72" y="2159"/>
                  <a:pt x="72" y="2159"/>
                  <a:pt x="72" y="2159"/>
                </a:cubicBezTo>
                <a:lnTo>
                  <a:pt x="72" y="2159"/>
                </a:lnTo>
                <a:cubicBezTo>
                  <a:pt x="27" y="2266"/>
                  <a:pt x="0" y="2374"/>
                  <a:pt x="0" y="2499"/>
                </a:cubicBezTo>
              </a:path>
            </a:pathLst>
          </a:custGeom>
          <a:solidFill>
            <a:srgbClr val="EF8E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76">
            <a:extLst>
              <a:ext uri="{FF2B5EF4-FFF2-40B4-BE49-F238E27FC236}">
                <a16:creationId xmlns:a16="http://schemas.microsoft.com/office/drawing/2014/main" id="{17A4C6F9-E6E8-6B46-8CDD-62967A6A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506" y="3684330"/>
            <a:ext cx="1398457" cy="2132730"/>
          </a:xfrm>
          <a:custGeom>
            <a:avLst/>
            <a:gdLst>
              <a:gd name="T0" fmla="*/ 0 w 1309"/>
              <a:gd name="T1" fmla="*/ 1828 h 2491"/>
              <a:gd name="T2" fmla="*/ 0 w 1309"/>
              <a:gd name="T3" fmla="*/ 1828 h 2491"/>
              <a:gd name="T4" fmla="*/ 645 w 1309"/>
              <a:gd name="T5" fmla="*/ 2482 h 2491"/>
              <a:gd name="T6" fmla="*/ 1308 w 1309"/>
              <a:gd name="T7" fmla="*/ 1828 h 2491"/>
              <a:gd name="T8" fmla="*/ 1263 w 1309"/>
              <a:gd name="T9" fmla="*/ 1586 h 2491"/>
              <a:gd name="T10" fmla="*/ 1263 w 1309"/>
              <a:gd name="T11" fmla="*/ 1586 h 2491"/>
              <a:gd name="T12" fmla="*/ 717 w 1309"/>
              <a:gd name="T13" fmla="*/ 54 h 2491"/>
              <a:gd name="T14" fmla="*/ 600 w 1309"/>
              <a:gd name="T15" fmla="*/ 54 h 2491"/>
              <a:gd name="T16" fmla="*/ 45 w 1309"/>
              <a:gd name="T17" fmla="*/ 1586 h 2491"/>
              <a:gd name="T18" fmla="*/ 54 w 1309"/>
              <a:gd name="T19" fmla="*/ 1586 h 2491"/>
              <a:gd name="T20" fmla="*/ 0 w 1309"/>
              <a:gd name="T21" fmla="*/ 1828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9" h="2491">
                <a:moveTo>
                  <a:pt x="0" y="1828"/>
                </a:moveTo>
                <a:lnTo>
                  <a:pt x="0" y="1828"/>
                </a:lnTo>
                <a:cubicBezTo>
                  <a:pt x="0" y="2186"/>
                  <a:pt x="287" y="2482"/>
                  <a:pt x="645" y="2482"/>
                </a:cubicBezTo>
                <a:cubicBezTo>
                  <a:pt x="1012" y="2490"/>
                  <a:pt x="1308" y="2195"/>
                  <a:pt x="1308" y="1828"/>
                </a:cubicBezTo>
                <a:cubicBezTo>
                  <a:pt x="1308" y="1738"/>
                  <a:pt x="1290" y="1657"/>
                  <a:pt x="1263" y="1586"/>
                </a:cubicBezTo>
                <a:lnTo>
                  <a:pt x="1263" y="1586"/>
                </a:lnTo>
                <a:cubicBezTo>
                  <a:pt x="717" y="54"/>
                  <a:pt x="717" y="54"/>
                  <a:pt x="717" y="54"/>
                </a:cubicBezTo>
                <a:cubicBezTo>
                  <a:pt x="690" y="0"/>
                  <a:pt x="618" y="0"/>
                  <a:pt x="600" y="54"/>
                </a:cubicBezTo>
                <a:cubicBezTo>
                  <a:pt x="45" y="1586"/>
                  <a:pt x="45" y="1586"/>
                  <a:pt x="45" y="1586"/>
                </a:cubicBezTo>
                <a:cubicBezTo>
                  <a:pt x="54" y="1586"/>
                  <a:pt x="54" y="1586"/>
                  <a:pt x="54" y="1586"/>
                </a:cubicBezTo>
                <a:cubicBezTo>
                  <a:pt x="18" y="1657"/>
                  <a:pt x="0" y="1738"/>
                  <a:pt x="0" y="1828"/>
                </a:cubicBezTo>
              </a:path>
            </a:pathLst>
          </a:custGeom>
          <a:solidFill>
            <a:srgbClr val="F3D2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71">
            <a:extLst>
              <a:ext uri="{FF2B5EF4-FFF2-40B4-BE49-F238E27FC236}">
                <a16:creationId xmlns:a16="http://schemas.microsoft.com/office/drawing/2014/main" id="{C51B12DE-2FB8-E147-B5E5-A76D585C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72">
            <a:extLst>
              <a:ext uri="{FF2B5EF4-FFF2-40B4-BE49-F238E27FC236}">
                <a16:creationId xmlns:a16="http://schemas.microsoft.com/office/drawing/2014/main" id="{93BDFAB5-C8D7-FF4D-8BFD-A795A2AD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73">
            <a:extLst>
              <a:ext uri="{FF2B5EF4-FFF2-40B4-BE49-F238E27FC236}">
                <a16:creationId xmlns:a16="http://schemas.microsoft.com/office/drawing/2014/main" id="{2CB4C85F-D2F4-6947-99EE-ACD0AB2C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74">
            <a:extLst>
              <a:ext uri="{FF2B5EF4-FFF2-40B4-BE49-F238E27FC236}">
                <a16:creationId xmlns:a16="http://schemas.microsoft.com/office/drawing/2014/main" id="{92E5D944-1591-E248-851C-89337DDC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229">
            <a:extLst>
              <a:ext uri="{FF2B5EF4-FFF2-40B4-BE49-F238E27FC236}">
                <a16:creationId xmlns:a16="http://schemas.microsoft.com/office/drawing/2014/main" id="{D8189E2C-F432-4A48-BFEB-42AB949C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30">
            <a:extLst>
              <a:ext uri="{FF2B5EF4-FFF2-40B4-BE49-F238E27FC236}">
                <a16:creationId xmlns:a16="http://schemas.microsoft.com/office/drawing/2014/main" id="{053A49AF-2310-AE46-B0F7-C4597CEA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31">
            <a:extLst>
              <a:ext uri="{FF2B5EF4-FFF2-40B4-BE49-F238E27FC236}">
                <a16:creationId xmlns:a16="http://schemas.microsoft.com/office/drawing/2014/main" id="{2170DF8A-9654-A341-96E7-3992FCA6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32">
            <a:extLst>
              <a:ext uri="{FF2B5EF4-FFF2-40B4-BE49-F238E27FC236}">
                <a16:creationId xmlns:a16="http://schemas.microsoft.com/office/drawing/2014/main" id="{3C45D938-0430-C640-AF24-3B3D990FB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C0F0D5D-BA84-864E-A34E-10D1FC6AC68B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54" name="Freeform 241">
              <a:extLst>
                <a:ext uri="{FF2B5EF4-FFF2-40B4-BE49-F238E27FC236}">
                  <a16:creationId xmlns:a16="http://schemas.microsoft.com/office/drawing/2014/main" id="{ACD5D028-1243-744F-8F02-ABC7D816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242">
              <a:extLst>
                <a:ext uri="{FF2B5EF4-FFF2-40B4-BE49-F238E27FC236}">
                  <a16:creationId xmlns:a16="http://schemas.microsoft.com/office/drawing/2014/main" id="{B55BFB08-011E-5144-B5AD-2E1DD995D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43">
              <a:extLst>
                <a:ext uri="{FF2B5EF4-FFF2-40B4-BE49-F238E27FC236}">
                  <a16:creationId xmlns:a16="http://schemas.microsoft.com/office/drawing/2014/main" id="{AFB922FA-D6C1-3740-A704-EAE0536D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4">
              <a:extLst>
                <a:ext uri="{FF2B5EF4-FFF2-40B4-BE49-F238E27FC236}">
                  <a16:creationId xmlns:a16="http://schemas.microsoft.com/office/drawing/2014/main" id="{E7DD257D-9FAA-4046-A447-D91995AE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45">
              <a:extLst>
                <a:ext uri="{FF2B5EF4-FFF2-40B4-BE49-F238E27FC236}">
                  <a16:creationId xmlns:a16="http://schemas.microsoft.com/office/drawing/2014/main" id="{3BE5F6BF-8EF7-9C42-A526-EDCC91B2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46">
              <a:extLst>
                <a:ext uri="{FF2B5EF4-FFF2-40B4-BE49-F238E27FC236}">
                  <a16:creationId xmlns:a16="http://schemas.microsoft.com/office/drawing/2014/main" id="{1F2BCB59-DBC4-6A4B-AB7E-C9897C316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47">
              <a:extLst>
                <a:ext uri="{FF2B5EF4-FFF2-40B4-BE49-F238E27FC236}">
                  <a16:creationId xmlns:a16="http://schemas.microsoft.com/office/drawing/2014/main" id="{ACF83CA6-0160-1149-8238-B1DB1C7C1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48">
              <a:extLst>
                <a:ext uri="{FF2B5EF4-FFF2-40B4-BE49-F238E27FC236}">
                  <a16:creationId xmlns:a16="http://schemas.microsoft.com/office/drawing/2014/main" id="{87508D45-060A-4E4B-8E7B-D2126E382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0F426B33-A2D1-7B46-80F1-DAFEE275C654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3D4DACDC-EF85-904A-9D60-6E41BF6DC082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D7CEAA44-7FFE-D94D-BAFC-F8E51674923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31C9BD76-5E31-7841-81AE-979C1BD8DE93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9" name="Freeform 290">
              <a:extLst>
                <a:ext uri="{FF2B5EF4-FFF2-40B4-BE49-F238E27FC236}">
                  <a16:creationId xmlns:a16="http://schemas.microsoft.com/office/drawing/2014/main" id="{F9331EE1-1091-2947-AA8B-E2E9B444D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915ABBE2-6B82-F741-94D4-5275DAED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2">
              <a:extLst>
                <a:ext uri="{FF2B5EF4-FFF2-40B4-BE49-F238E27FC236}">
                  <a16:creationId xmlns:a16="http://schemas.microsoft.com/office/drawing/2014/main" id="{E007DB46-A828-C942-AEFD-CF8418921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3">
              <a:extLst>
                <a:ext uri="{FF2B5EF4-FFF2-40B4-BE49-F238E27FC236}">
                  <a16:creationId xmlns:a16="http://schemas.microsoft.com/office/drawing/2014/main" id="{071261BB-FF4D-9D42-86B8-6FA1F45E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4">
              <a:extLst>
                <a:ext uri="{FF2B5EF4-FFF2-40B4-BE49-F238E27FC236}">
                  <a16:creationId xmlns:a16="http://schemas.microsoft.com/office/drawing/2014/main" id="{95D4E4A7-AACF-A04A-810B-CB953FF11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5">
              <a:extLst>
                <a:ext uri="{FF2B5EF4-FFF2-40B4-BE49-F238E27FC236}">
                  <a16:creationId xmlns:a16="http://schemas.microsoft.com/office/drawing/2014/main" id="{93DAE25F-3651-794F-BF82-84C62BB4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2739AA97-7FE0-844B-B567-F9DA85987F6F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16" name="Freeform 248">
              <a:extLst>
                <a:ext uri="{FF2B5EF4-FFF2-40B4-BE49-F238E27FC236}">
                  <a16:creationId xmlns:a16="http://schemas.microsoft.com/office/drawing/2014/main" id="{6146A975-0C9B-F749-BDC0-A7F11D01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49">
              <a:extLst>
                <a:ext uri="{FF2B5EF4-FFF2-40B4-BE49-F238E27FC236}">
                  <a16:creationId xmlns:a16="http://schemas.microsoft.com/office/drawing/2014/main" id="{C317E67A-C944-8B47-A770-7420699B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50">
              <a:extLst>
                <a:ext uri="{FF2B5EF4-FFF2-40B4-BE49-F238E27FC236}">
                  <a16:creationId xmlns:a16="http://schemas.microsoft.com/office/drawing/2014/main" id="{F8AB6383-B382-C641-A76E-A32E765C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3430664C-8873-0F41-84AD-13A4932AE764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20" name="Freeform 233">
              <a:extLst>
                <a:ext uri="{FF2B5EF4-FFF2-40B4-BE49-F238E27FC236}">
                  <a16:creationId xmlns:a16="http://schemas.microsoft.com/office/drawing/2014/main" id="{BCDFEECC-0B3C-FF4D-979E-DD153C6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4">
              <a:extLst>
                <a:ext uri="{FF2B5EF4-FFF2-40B4-BE49-F238E27FC236}">
                  <a16:creationId xmlns:a16="http://schemas.microsoft.com/office/drawing/2014/main" id="{FAD98D17-498B-974D-8012-E4AABE4C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:a16="http://schemas.microsoft.com/office/drawing/2014/main" id="{F512E518-A325-5942-903A-48D5D56EF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6">
              <a:extLst>
                <a:ext uri="{FF2B5EF4-FFF2-40B4-BE49-F238E27FC236}">
                  <a16:creationId xmlns:a16="http://schemas.microsoft.com/office/drawing/2014/main" id="{583655FD-2013-0443-8682-6486EC94C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:a16="http://schemas.microsoft.com/office/drawing/2014/main" id="{D7CF73F0-3EC8-D44B-817A-5F918A4B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:a16="http://schemas.microsoft.com/office/drawing/2014/main" id="{A16D82C2-6AEA-5C4D-A30A-76E18041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:a16="http://schemas.microsoft.com/office/drawing/2014/main" id="{507597E9-C4ED-6541-89B8-45AB8AEC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40">
              <a:extLst>
                <a:ext uri="{FF2B5EF4-FFF2-40B4-BE49-F238E27FC236}">
                  <a16:creationId xmlns:a16="http://schemas.microsoft.com/office/drawing/2014/main" id="{FC836A5B-D322-2D43-88ED-96194EC5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5FF76C56-5745-C848-AC26-9D5EDEBF21C5}"/>
              </a:ext>
            </a:extLst>
          </p:cNvPr>
          <p:cNvGrpSpPr/>
          <p:nvPr/>
        </p:nvGrpSpPr>
        <p:grpSpPr>
          <a:xfrm>
            <a:off x="16677696" y="4615329"/>
            <a:ext cx="4615729" cy="1853512"/>
            <a:chOff x="4247967" y="10711881"/>
            <a:chExt cx="4236804" cy="1853512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5790B853-1897-094D-8F3C-8413D1F1829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B2D00F48-FD40-454A-A27E-23D922BA64AF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8457A348-1943-884C-B671-5273B2EE68F2}"/>
              </a:ext>
            </a:extLst>
          </p:cNvPr>
          <p:cNvGrpSpPr/>
          <p:nvPr/>
        </p:nvGrpSpPr>
        <p:grpSpPr>
          <a:xfrm>
            <a:off x="16677696" y="10960864"/>
            <a:ext cx="4615729" cy="1853512"/>
            <a:chOff x="4247967" y="10711881"/>
            <a:chExt cx="4236804" cy="1853512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E109191C-2D0E-E74B-8396-6E0D4CDCFEB0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0367F9F3-CB82-4F4E-ADD5-D7ED58E5ADEE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31412696-5205-4C45-BF8A-A945D4D930EF}"/>
              </a:ext>
            </a:extLst>
          </p:cNvPr>
          <p:cNvGrpSpPr/>
          <p:nvPr/>
        </p:nvGrpSpPr>
        <p:grpSpPr>
          <a:xfrm>
            <a:off x="2556175" y="4640844"/>
            <a:ext cx="4920235" cy="1827997"/>
            <a:chOff x="4263265" y="1952891"/>
            <a:chExt cx="4236804" cy="1827997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4E3E2B1E-DD29-374D-B82C-7AEEED3A35E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D7243648-D548-834F-A500-958E8FFD3A5B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6F48A0D0-A9E5-6344-A6FB-A959CE61C0F8}"/>
              </a:ext>
            </a:extLst>
          </p:cNvPr>
          <p:cNvGrpSpPr/>
          <p:nvPr/>
        </p:nvGrpSpPr>
        <p:grpSpPr>
          <a:xfrm>
            <a:off x="2566171" y="10983525"/>
            <a:ext cx="4920235" cy="1827997"/>
            <a:chOff x="4263265" y="1952891"/>
            <a:chExt cx="4236804" cy="1827997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B6DB4833-7953-494B-B3A0-4527714F17B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57CDA5B7-A4E5-934C-AD86-E202CE864819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0" name="Freeform 3">
            <a:extLst>
              <a:ext uri="{FF2B5EF4-FFF2-40B4-BE49-F238E27FC236}">
                <a16:creationId xmlns:a16="http://schemas.microsoft.com/office/drawing/2014/main" id="{757E3955-C236-D549-A08D-FAF0EB60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525" y="10092152"/>
            <a:ext cx="1588513" cy="840079"/>
          </a:xfrm>
          <a:custGeom>
            <a:avLst/>
            <a:gdLst>
              <a:gd name="T0" fmla="*/ 262 w 1836"/>
              <a:gd name="T1" fmla="*/ 0 h 968"/>
              <a:gd name="T2" fmla="*/ 262 w 1836"/>
              <a:gd name="T3" fmla="*/ 0 h 968"/>
              <a:gd name="T4" fmla="*/ 0 w 1836"/>
              <a:gd name="T5" fmla="*/ 370 h 968"/>
              <a:gd name="T6" fmla="*/ 1835 w 1836"/>
              <a:gd name="T7" fmla="*/ 967 h 968"/>
              <a:gd name="T8" fmla="*/ 1835 w 1836"/>
              <a:gd name="T9" fmla="*/ 515 h 968"/>
              <a:gd name="T10" fmla="*/ 262 w 1836"/>
              <a:gd name="T11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6" h="968">
                <a:moveTo>
                  <a:pt x="262" y="0"/>
                </a:moveTo>
                <a:lnTo>
                  <a:pt x="262" y="0"/>
                </a:lnTo>
                <a:cubicBezTo>
                  <a:pt x="0" y="370"/>
                  <a:pt x="0" y="370"/>
                  <a:pt x="0" y="370"/>
                </a:cubicBezTo>
                <a:cubicBezTo>
                  <a:pt x="515" y="750"/>
                  <a:pt x="1148" y="967"/>
                  <a:pt x="1835" y="967"/>
                </a:cubicBezTo>
                <a:cubicBezTo>
                  <a:pt x="1835" y="515"/>
                  <a:pt x="1835" y="515"/>
                  <a:pt x="1835" y="515"/>
                </a:cubicBezTo>
                <a:cubicBezTo>
                  <a:pt x="1248" y="515"/>
                  <a:pt x="705" y="325"/>
                  <a:pt x="26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4">
            <a:extLst>
              <a:ext uri="{FF2B5EF4-FFF2-40B4-BE49-F238E27FC236}">
                <a16:creationId xmlns:a16="http://schemas.microsoft.com/office/drawing/2014/main" id="{20E14743-D289-D84E-8B80-026E7247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4341" y="8935133"/>
            <a:ext cx="1214296" cy="1481594"/>
          </a:xfrm>
          <a:custGeom>
            <a:avLst/>
            <a:gdLst>
              <a:gd name="T0" fmla="*/ 434 w 1402"/>
              <a:gd name="T1" fmla="*/ 0 h 1709"/>
              <a:gd name="T2" fmla="*/ 434 w 1402"/>
              <a:gd name="T3" fmla="*/ 0 h 1709"/>
              <a:gd name="T4" fmla="*/ 0 w 1402"/>
              <a:gd name="T5" fmla="*/ 145 h 1709"/>
              <a:gd name="T6" fmla="*/ 1139 w 1402"/>
              <a:gd name="T7" fmla="*/ 1708 h 1709"/>
              <a:gd name="T8" fmla="*/ 1401 w 1402"/>
              <a:gd name="T9" fmla="*/ 1338 h 1709"/>
              <a:gd name="T10" fmla="*/ 434 w 1402"/>
              <a:gd name="T11" fmla="*/ 0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709">
                <a:moveTo>
                  <a:pt x="434" y="0"/>
                </a:moveTo>
                <a:lnTo>
                  <a:pt x="434" y="0"/>
                </a:lnTo>
                <a:cubicBezTo>
                  <a:pt x="0" y="145"/>
                  <a:pt x="0" y="145"/>
                  <a:pt x="0" y="145"/>
                </a:cubicBezTo>
                <a:cubicBezTo>
                  <a:pt x="208" y="778"/>
                  <a:pt x="606" y="1320"/>
                  <a:pt x="1139" y="1708"/>
                </a:cubicBezTo>
                <a:cubicBezTo>
                  <a:pt x="1401" y="1338"/>
                  <a:pt x="1401" y="1338"/>
                  <a:pt x="1401" y="1338"/>
                </a:cubicBezTo>
                <a:cubicBezTo>
                  <a:pt x="949" y="1013"/>
                  <a:pt x="606" y="543"/>
                  <a:pt x="4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5">
            <a:extLst>
              <a:ext uri="{FF2B5EF4-FFF2-40B4-BE49-F238E27FC236}">
                <a16:creationId xmlns:a16="http://schemas.microsoft.com/office/drawing/2014/main" id="{69AD0561-0E5E-5049-9F7F-979E447F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38" y="10092152"/>
            <a:ext cx="1596150" cy="840079"/>
          </a:xfrm>
          <a:custGeom>
            <a:avLst/>
            <a:gdLst>
              <a:gd name="T0" fmla="*/ 0 w 1845"/>
              <a:gd name="T1" fmla="*/ 515 h 968"/>
              <a:gd name="T2" fmla="*/ 0 w 1845"/>
              <a:gd name="T3" fmla="*/ 515 h 968"/>
              <a:gd name="T4" fmla="*/ 0 w 1845"/>
              <a:gd name="T5" fmla="*/ 967 h 968"/>
              <a:gd name="T6" fmla="*/ 1844 w 1845"/>
              <a:gd name="T7" fmla="*/ 370 h 968"/>
              <a:gd name="T8" fmla="*/ 1572 w 1845"/>
              <a:gd name="T9" fmla="*/ 0 h 968"/>
              <a:gd name="T10" fmla="*/ 0 w 1845"/>
              <a:gd name="T11" fmla="*/ 515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5" h="968">
                <a:moveTo>
                  <a:pt x="0" y="515"/>
                </a:moveTo>
                <a:lnTo>
                  <a:pt x="0" y="515"/>
                </a:lnTo>
                <a:cubicBezTo>
                  <a:pt x="0" y="967"/>
                  <a:pt x="0" y="967"/>
                  <a:pt x="0" y="967"/>
                </a:cubicBezTo>
                <a:cubicBezTo>
                  <a:pt x="695" y="967"/>
                  <a:pt x="1328" y="750"/>
                  <a:pt x="1844" y="370"/>
                </a:cubicBezTo>
                <a:cubicBezTo>
                  <a:pt x="1572" y="0"/>
                  <a:pt x="1572" y="0"/>
                  <a:pt x="1572" y="0"/>
                </a:cubicBezTo>
                <a:cubicBezTo>
                  <a:pt x="1138" y="325"/>
                  <a:pt x="587" y="515"/>
                  <a:pt x="0" y="5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366E6B73-1A5D-DD4F-9B34-86C0E5CF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4341" y="6033042"/>
            <a:ext cx="1214296" cy="1470139"/>
          </a:xfrm>
          <a:custGeom>
            <a:avLst/>
            <a:gdLst>
              <a:gd name="T0" fmla="*/ 1401 w 1402"/>
              <a:gd name="T1" fmla="*/ 361 h 1699"/>
              <a:gd name="T2" fmla="*/ 1401 w 1402"/>
              <a:gd name="T3" fmla="*/ 361 h 1699"/>
              <a:gd name="T4" fmla="*/ 1139 w 1402"/>
              <a:gd name="T5" fmla="*/ 0 h 1699"/>
              <a:gd name="T6" fmla="*/ 0 w 1402"/>
              <a:gd name="T7" fmla="*/ 1563 h 1699"/>
              <a:gd name="T8" fmla="*/ 434 w 1402"/>
              <a:gd name="T9" fmla="*/ 1698 h 1699"/>
              <a:gd name="T10" fmla="*/ 1401 w 1402"/>
              <a:gd name="T11" fmla="*/ 361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699">
                <a:moveTo>
                  <a:pt x="1401" y="361"/>
                </a:moveTo>
                <a:lnTo>
                  <a:pt x="1401" y="361"/>
                </a:lnTo>
                <a:cubicBezTo>
                  <a:pt x="1139" y="0"/>
                  <a:pt x="1139" y="0"/>
                  <a:pt x="1139" y="0"/>
                </a:cubicBezTo>
                <a:cubicBezTo>
                  <a:pt x="606" y="379"/>
                  <a:pt x="208" y="922"/>
                  <a:pt x="0" y="1563"/>
                </a:cubicBezTo>
                <a:cubicBezTo>
                  <a:pt x="434" y="1698"/>
                  <a:pt x="434" y="1698"/>
                  <a:pt x="434" y="1698"/>
                </a:cubicBezTo>
                <a:cubicBezTo>
                  <a:pt x="606" y="1157"/>
                  <a:pt x="949" y="696"/>
                  <a:pt x="1401" y="3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31B27688-FBAB-3849-8A4D-BD0F71D4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691" y="7384805"/>
            <a:ext cx="511684" cy="1676341"/>
          </a:xfrm>
          <a:custGeom>
            <a:avLst/>
            <a:gdLst>
              <a:gd name="T0" fmla="*/ 453 w 589"/>
              <a:gd name="T1" fmla="*/ 967 h 1935"/>
              <a:gd name="T2" fmla="*/ 453 w 589"/>
              <a:gd name="T3" fmla="*/ 967 h 1935"/>
              <a:gd name="T4" fmla="*/ 588 w 589"/>
              <a:gd name="T5" fmla="*/ 135 h 1935"/>
              <a:gd name="T6" fmla="*/ 154 w 589"/>
              <a:gd name="T7" fmla="*/ 0 h 1935"/>
              <a:gd name="T8" fmla="*/ 0 w 589"/>
              <a:gd name="T9" fmla="*/ 967 h 1935"/>
              <a:gd name="T10" fmla="*/ 154 w 589"/>
              <a:gd name="T11" fmla="*/ 1934 h 1935"/>
              <a:gd name="T12" fmla="*/ 588 w 589"/>
              <a:gd name="T13" fmla="*/ 1789 h 1935"/>
              <a:gd name="T14" fmla="*/ 453 w 589"/>
              <a:gd name="T15" fmla="*/ 967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9" h="1935">
                <a:moveTo>
                  <a:pt x="453" y="967"/>
                </a:moveTo>
                <a:lnTo>
                  <a:pt x="453" y="967"/>
                </a:lnTo>
                <a:cubicBezTo>
                  <a:pt x="453" y="677"/>
                  <a:pt x="507" y="397"/>
                  <a:pt x="588" y="135"/>
                </a:cubicBezTo>
                <a:cubicBezTo>
                  <a:pt x="154" y="0"/>
                  <a:pt x="154" y="0"/>
                  <a:pt x="154" y="0"/>
                </a:cubicBezTo>
                <a:cubicBezTo>
                  <a:pt x="55" y="298"/>
                  <a:pt x="0" y="623"/>
                  <a:pt x="0" y="967"/>
                </a:cubicBezTo>
                <a:cubicBezTo>
                  <a:pt x="0" y="1301"/>
                  <a:pt x="55" y="1627"/>
                  <a:pt x="154" y="1934"/>
                </a:cubicBezTo>
                <a:cubicBezTo>
                  <a:pt x="588" y="1789"/>
                  <a:pt x="588" y="1789"/>
                  <a:pt x="588" y="1789"/>
                </a:cubicBezTo>
                <a:cubicBezTo>
                  <a:pt x="507" y="1527"/>
                  <a:pt x="453" y="1256"/>
                  <a:pt x="453" y="9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8">
            <a:extLst>
              <a:ext uri="{FF2B5EF4-FFF2-40B4-BE49-F238E27FC236}">
                <a16:creationId xmlns:a16="http://schemas.microsoft.com/office/drawing/2014/main" id="{1244A053-3371-DB49-885D-AA8593C7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438" y="8935133"/>
            <a:ext cx="1221933" cy="1481594"/>
          </a:xfrm>
          <a:custGeom>
            <a:avLst/>
            <a:gdLst>
              <a:gd name="T0" fmla="*/ 0 w 1411"/>
              <a:gd name="T1" fmla="*/ 1338 h 1709"/>
              <a:gd name="T2" fmla="*/ 0 w 1411"/>
              <a:gd name="T3" fmla="*/ 1338 h 1709"/>
              <a:gd name="T4" fmla="*/ 272 w 1411"/>
              <a:gd name="T5" fmla="*/ 1708 h 1709"/>
              <a:gd name="T6" fmla="*/ 1410 w 1411"/>
              <a:gd name="T7" fmla="*/ 145 h 1709"/>
              <a:gd name="T8" fmla="*/ 977 w 1411"/>
              <a:gd name="T9" fmla="*/ 0 h 1709"/>
              <a:gd name="T10" fmla="*/ 0 w 1411"/>
              <a:gd name="T11" fmla="*/ 1338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709">
                <a:moveTo>
                  <a:pt x="0" y="1338"/>
                </a:moveTo>
                <a:lnTo>
                  <a:pt x="0" y="1338"/>
                </a:lnTo>
                <a:cubicBezTo>
                  <a:pt x="272" y="1708"/>
                  <a:pt x="272" y="1708"/>
                  <a:pt x="272" y="1708"/>
                </a:cubicBezTo>
                <a:cubicBezTo>
                  <a:pt x="805" y="1320"/>
                  <a:pt x="1202" y="778"/>
                  <a:pt x="1410" y="145"/>
                </a:cubicBezTo>
                <a:cubicBezTo>
                  <a:pt x="977" y="0"/>
                  <a:pt x="977" y="0"/>
                  <a:pt x="977" y="0"/>
                </a:cubicBezTo>
                <a:cubicBezTo>
                  <a:pt x="805" y="543"/>
                  <a:pt x="452" y="1013"/>
                  <a:pt x="0" y="13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">
            <a:extLst>
              <a:ext uri="{FF2B5EF4-FFF2-40B4-BE49-F238E27FC236}">
                <a16:creationId xmlns:a16="http://schemas.microsoft.com/office/drawing/2014/main" id="{DFE8DD31-9FD0-9547-88F9-24FFEB09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38" y="5506083"/>
            <a:ext cx="1596150" cy="840079"/>
          </a:xfrm>
          <a:custGeom>
            <a:avLst/>
            <a:gdLst>
              <a:gd name="T0" fmla="*/ 1572 w 1845"/>
              <a:gd name="T1" fmla="*/ 967 h 968"/>
              <a:gd name="T2" fmla="*/ 1572 w 1845"/>
              <a:gd name="T3" fmla="*/ 967 h 968"/>
              <a:gd name="T4" fmla="*/ 1844 w 1845"/>
              <a:gd name="T5" fmla="*/ 606 h 968"/>
              <a:gd name="T6" fmla="*/ 0 w 1845"/>
              <a:gd name="T7" fmla="*/ 0 h 968"/>
              <a:gd name="T8" fmla="*/ 0 w 1845"/>
              <a:gd name="T9" fmla="*/ 461 h 968"/>
              <a:gd name="T10" fmla="*/ 1572 w 1845"/>
              <a:gd name="T11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5" h="968">
                <a:moveTo>
                  <a:pt x="1572" y="967"/>
                </a:moveTo>
                <a:lnTo>
                  <a:pt x="1572" y="967"/>
                </a:lnTo>
                <a:cubicBezTo>
                  <a:pt x="1844" y="606"/>
                  <a:pt x="1844" y="606"/>
                  <a:pt x="1844" y="606"/>
                </a:cubicBezTo>
                <a:cubicBezTo>
                  <a:pt x="1328" y="226"/>
                  <a:pt x="695" y="0"/>
                  <a:pt x="0" y="0"/>
                </a:cubicBezTo>
                <a:cubicBezTo>
                  <a:pt x="0" y="461"/>
                  <a:pt x="0" y="461"/>
                  <a:pt x="0" y="461"/>
                </a:cubicBezTo>
                <a:cubicBezTo>
                  <a:pt x="587" y="461"/>
                  <a:pt x="1138" y="651"/>
                  <a:pt x="1572" y="9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">
            <a:extLst>
              <a:ext uri="{FF2B5EF4-FFF2-40B4-BE49-F238E27FC236}">
                <a16:creationId xmlns:a16="http://schemas.microsoft.com/office/drawing/2014/main" id="{F13AD621-88BC-7546-8551-DA2283AF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154" y="7384805"/>
            <a:ext cx="507865" cy="1676341"/>
          </a:xfrm>
          <a:custGeom>
            <a:avLst/>
            <a:gdLst>
              <a:gd name="T0" fmla="*/ 126 w 588"/>
              <a:gd name="T1" fmla="*/ 967 h 1935"/>
              <a:gd name="T2" fmla="*/ 126 w 588"/>
              <a:gd name="T3" fmla="*/ 967 h 1935"/>
              <a:gd name="T4" fmla="*/ 0 w 588"/>
              <a:gd name="T5" fmla="*/ 1789 h 1935"/>
              <a:gd name="T6" fmla="*/ 433 w 588"/>
              <a:gd name="T7" fmla="*/ 1934 h 1935"/>
              <a:gd name="T8" fmla="*/ 587 w 588"/>
              <a:gd name="T9" fmla="*/ 967 h 1935"/>
              <a:gd name="T10" fmla="*/ 433 w 588"/>
              <a:gd name="T11" fmla="*/ 0 h 1935"/>
              <a:gd name="T12" fmla="*/ 0 w 588"/>
              <a:gd name="T13" fmla="*/ 135 h 1935"/>
              <a:gd name="T14" fmla="*/ 126 w 588"/>
              <a:gd name="T15" fmla="*/ 967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8" h="1935">
                <a:moveTo>
                  <a:pt x="126" y="967"/>
                </a:moveTo>
                <a:lnTo>
                  <a:pt x="126" y="967"/>
                </a:lnTo>
                <a:cubicBezTo>
                  <a:pt x="126" y="1256"/>
                  <a:pt x="81" y="1527"/>
                  <a:pt x="0" y="1789"/>
                </a:cubicBezTo>
                <a:cubicBezTo>
                  <a:pt x="433" y="1934"/>
                  <a:pt x="433" y="1934"/>
                  <a:pt x="433" y="1934"/>
                </a:cubicBezTo>
                <a:cubicBezTo>
                  <a:pt x="533" y="1627"/>
                  <a:pt x="587" y="1301"/>
                  <a:pt x="587" y="967"/>
                </a:cubicBezTo>
                <a:cubicBezTo>
                  <a:pt x="587" y="623"/>
                  <a:pt x="533" y="298"/>
                  <a:pt x="433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81" y="397"/>
                  <a:pt x="126" y="677"/>
                  <a:pt x="126" y="9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ECB182F5-7C06-D04D-8C4B-64DF653A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525" y="5506083"/>
            <a:ext cx="1588513" cy="840079"/>
          </a:xfrm>
          <a:custGeom>
            <a:avLst/>
            <a:gdLst>
              <a:gd name="T0" fmla="*/ 262 w 1836"/>
              <a:gd name="T1" fmla="*/ 967 h 968"/>
              <a:gd name="T2" fmla="*/ 262 w 1836"/>
              <a:gd name="T3" fmla="*/ 967 h 968"/>
              <a:gd name="T4" fmla="*/ 1835 w 1836"/>
              <a:gd name="T5" fmla="*/ 461 h 968"/>
              <a:gd name="T6" fmla="*/ 1835 w 1836"/>
              <a:gd name="T7" fmla="*/ 0 h 968"/>
              <a:gd name="T8" fmla="*/ 0 w 1836"/>
              <a:gd name="T9" fmla="*/ 606 h 968"/>
              <a:gd name="T10" fmla="*/ 262 w 1836"/>
              <a:gd name="T11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6" h="968">
                <a:moveTo>
                  <a:pt x="262" y="967"/>
                </a:moveTo>
                <a:lnTo>
                  <a:pt x="262" y="967"/>
                </a:lnTo>
                <a:cubicBezTo>
                  <a:pt x="705" y="651"/>
                  <a:pt x="1248" y="461"/>
                  <a:pt x="1835" y="461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148" y="0"/>
                  <a:pt x="515" y="226"/>
                  <a:pt x="0" y="606"/>
                </a:cubicBezTo>
                <a:lnTo>
                  <a:pt x="262" y="9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2">
            <a:extLst>
              <a:ext uri="{FF2B5EF4-FFF2-40B4-BE49-F238E27FC236}">
                <a16:creationId xmlns:a16="http://schemas.microsoft.com/office/drawing/2014/main" id="{38E1B5AC-B146-E94F-81CE-A5C27F111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438" y="6033042"/>
            <a:ext cx="1221933" cy="1470139"/>
          </a:xfrm>
          <a:custGeom>
            <a:avLst/>
            <a:gdLst>
              <a:gd name="T0" fmla="*/ 977 w 1411"/>
              <a:gd name="T1" fmla="*/ 1698 h 1699"/>
              <a:gd name="T2" fmla="*/ 977 w 1411"/>
              <a:gd name="T3" fmla="*/ 1698 h 1699"/>
              <a:gd name="T4" fmla="*/ 1410 w 1411"/>
              <a:gd name="T5" fmla="*/ 1563 h 1699"/>
              <a:gd name="T6" fmla="*/ 272 w 1411"/>
              <a:gd name="T7" fmla="*/ 0 h 1699"/>
              <a:gd name="T8" fmla="*/ 0 w 1411"/>
              <a:gd name="T9" fmla="*/ 361 h 1699"/>
              <a:gd name="T10" fmla="*/ 977 w 1411"/>
              <a:gd name="T11" fmla="*/ 1698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699">
                <a:moveTo>
                  <a:pt x="977" y="1698"/>
                </a:moveTo>
                <a:lnTo>
                  <a:pt x="977" y="1698"/>
                </a:lnTo>
                <a:cubicBezTo>
                  <a:pt x="1410" y="1563"/>
                  <a:pt x="1410" y="1563"/>
                  <a:pt x="1410" y="1563"/>
                </a:cubicBezTo>
                <a:cubicBezTo>
                  <a:pt x="1202" y="922"/>
                  <a:pt x="805" y="379"/>
                  <a:pt x="272" y="0"/>
                </a:cubicBezTo>
                <a:cubicBezTo>
                  <a:pt x="0" y="361"/>
                  <a:pt x="0" y="361"/>
                  <a:pt x="0" y="361"/>
                </a:cubicBezTo>
                <a:cubicBezTo>
                  <a:pt x="452" y="696"/>
                  <a:pt x="805" y="1157"/>
                  <a:pt x="977" y="16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3">
            <a:extLst>
              <a:ext uri="{FF2B5EF4-FFF2-40B4-BE49-F238E27FC236}">
                <a16:creationId xmlns:a16="http://schemas.microsoft.com/office/drawing/2014/main" id="{F6B47E53-F36C-A04D-8EB8-AC6837A2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817" y="8221067"/>
            <a:ext cx="1363220" cy="2317853"/>
          </a:xfrm>
          <a:custGeom>
            <a:avLst/>
            <a:gdLst>
              <a:gd name="T0" fmla="*/ 0 w 1574"/>
              <a:gd name="T1" fmla="*/ 2160 h 2676"/>
              <a:gd name="T2" fmla="*/ 0 w 1574"/>
              <a:gd name="T3" fmla="*/ 2160 h 2676"/>
              <a:gd name="T4" fmla="*/ 1573 w 1574"/>
              <a:gd name="T5" fmla="*/ 2675 h 2676"/>
              <a:gd name="T6" fmla="*/ 1573 w 1574"/>
              <a:gd name="T7" fmla="*/ 0 h 2676"/>
              <a:gd name="T8" fmla="*/ 0 w 1574"/>
              <a:gd name="T9" fmla="*/ 216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2676">
                <a:moveTo>
                  <a:pt x="0" y="2160"/>
                </a:moveTo>
                <a:lnTo>
                  <a:pt x="0" y="2160"/>
                </a:lnTo>
                <a:cubicBezTo>
                  <a:pt x="443" y="2485"/>
                  <a:pt x="986" y="2675"/>
                  <a:pt x="1573" y="2675"/>
                </a:cubicBezTo>
                <a:cubicBezTo>
                  <a:pt x="1573" y="0"/>
                  <a:pt x="1573" y="0"/>
                  <a:pt x="1573" y="0"/>
                </a:cubicBezTo>
                <a:lnTo>
                  <a:pt x="0" y="216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4">
            <a:extLst>
              <a:ext uri="{FF2B5EF4-FFF2-40B4-BE49-F238E27FC236}">
                <a16:creationId xmlns:a16="http://schemas.microsoft.com/office/drawing/2014/main" id="{212714E4-79CE-8D46-8E32-461D9D3B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38" y="8221067"/>
            <a:ext cx="1363218" cy="2317853"/>
          </a:xfrm>
          <a:custGeom>
            <a:avLst/>
            <a:gdLst>
              <a:gd name="T0" fmla="*/ 0 w 1573"/>
              <a:gd name="T1" fmla="*/ 2675 h 2676"/>
              <a:gd name="T2" fmla="*/ 0 w 1573"/>
              <a:gd name="T3" fmla="*/ 2675 h 2676"/>
              <a:gd name="T4" fmla="*/ 1572 w 1573"/>
              <a:gd name="T5" fmla="*/ 2160 h 2676"/>
              <a:gd name="T6" fmla="*/ 0 w 1573"/>
              <a:gd name="T7" fmla="*/ 0 h 2676"/>
              <a:gd name="T8" fmla="*/ 0 w 1573"/>
              <a:gd name="T9" fmla="*/ 2675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3" h="2676">
                <a:moveTo>
                  <a:pt x="0" y="2675"/>
                </a:moveTo>
                <a:lnTo>
                  <a:pt x="0" y="2675"/>
                </a:lnTo>
                <a:cubicBezTo>
                  <a:pt x="587" y="2675"/>
                  <a:pt x="1138" y="2485"/>
                  <a:pt x="1572" y="2160"/>
                </a:cubicBezTo>
                <a:cubicBezTo>
                  <a:pt x="0" y="0"/>
                  <a:pt x="0" y="0"/>
                  <a:pt x="0" y="0"/>
                </a:cubicBezTo>
                <a:lnTo>
                  <a:pt x="0" y="2675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5">
            <a:extLst>
              <a:ext uri="{FF2B5EF4-FFF2-40B4-BE49-F238E27FC236}">
                <a16:creationId xmlns:a16="http://schemas.microsoft.com/office/drawing/2014/main" id="{FCCE98C9-81DE-D44F-BF5B-A5291D27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558" y="8221067"/>
            <a:ext cx="2199480" cy="1871085"/>
          </a:xfrm>
          <a:custGeom>
            <a:avLst/>
            <a:gdLst>
              <a:gd name="T0" fmla="*/ 0 w 2541"/>
              <a:gd name="T1" fmla="*/ 822 h 2161"/>
              <a:gd name="T2" fmla="*/ 0 w 2541"/>
              <a:gd name="T3" fmla="*/ 822 h 2161"/>
              <a:gd name="T4" fmla="*/ 967 w 2541"/>
              <a:gd name="T5" fmla="*/ 2160 h 2161"/>
              <a:gd name="T6" fmla="*/ 2540 w 2541"/>
              <a:gd name="T7" fmla="*/ 0 h 2161"/>
              <a:gd name="T8" fmla="*/ 0 w 2541"/>
              <a:gd name="T9" fmla="*/ 822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1" h="2161">
                <a:moveTo>
                  <a:pt x="0" y="822"/>
                </a:moveTo>
                <a:lnTo>
                  <a:pt x="0" y="822"/>
                </a:lnTo>
                <a:cubicBezTo>
                  <a:pt x="172" y="1365"/>
                  <a:pt x="515" y="1835"/>
                  <a:pt x="967" y="2160"/>
                </a:cubicBezTo>
                <a:cubicBezTo>
                  <a:pt x="2540" y="0"/>
                  <a:pt x="2540" y="0"/>
                  <a:pt x="2540" y="0"/>
                </a:cubicBezTo>
                <a:lnTo>
                  <a:pt x="0" y="822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6">
            <a:extLst>
              <a:ext uri="{FF2B5EF4-FFF2-40B4-BE49-F238E27FC236}">
                <a16:creationId xmlns:a16="http://schemas.microsoft.com/office/drawing/2014/main" id="{283A3D83-358D-F84C-AD26-013F465E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182" y="7503181"/>
            <a:ext cx="2317855" cy="1431952"/>
          </a:xfrm>
          <a:custGeom>
            <a:avLst/>
            <a:gdLst>
              <a:gd name="T0" fmla="*/ 135 w 2676"/>
              <a:gd name="T1" fmla="*/ 0 h 1655"/>
              <a:gd name="T2" fmla="*/ 135 w 2676"/>
              <a:gd name="T3" fmla="*/ 0 h 1655"/>
              <a:gd name="T4" fmla="*/ 0 w 2676"/>
              <a:gd name="T5" fmla="*/ 832 h 1655"/>
              <a:gd name="T6" fmla="*/ 135 w 2676"/>
              <a:gd name="T7" fmla="*/ 1654 h 1655"/>
              <a:gd name="T8" fmla="*/ 2675 w 2676"/>
              <a:gd name="T9" fmla="*/ 832 h 1655"/>
              <a:gd name="T10" fmla="*/ 135 w 2676"/>
              <a:gd name="T11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6" h="1655">
                <a:moveTo>
                  <a:pt x="135" y="0"/>
                </a:moveTo>
                <a:lnTo>
                  <a:pt x="135" y="0"/>
                </a:lnTo>
                <a:cubicBezTo>
                  <a:pt x="54" y="262"/>
                  <a:pt x="0" y="542"/>
                  <a:pt x="0" y="832"/>
                </a:cubicBezTo>
                <a:cubicBezTo>
                  <a:pt x="0" y="1121"/>
                  <a:pt x="54" y="1392"/>
                  <a:pt x="135" y="1654"/>
                </a:cubicBezTo>
                <a:cubicBezTo>
                  <a:pt x="2675" y="832"/>
                  <a:pt x="2675" y="832"/>
                  <a:pt x="2675" y="832"/>
                </a:cubicBezTo>
                <a:lnTo>
                  <a:pt x="135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7">
            <a:extLst>
              <a:ext uri="{FF2B5EF4-FFF2-40B4-BE49-F238E27FC236}">
                <a16:creationId xmlns:a16="http://schemas.microsoft.com/office/drawing/2014/main" id="{864B6FB3-FA2D-5248-B1F5-72202264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38" y="8221067"/>
            <a:ext cx="2207117" cy="1871085"/>
          </a:xfrm>
          <a:custGeom>
            <a:avLst/>
            <a:gdLst>
              <a:gd name="T0" fmla="*/ 1572 w 2550"/>
              <a:gd name="T1" fmla="*/ 2160 h 2161"/>
              <a:gd name="T2" fmla="*/ 1572 w 2550"/>
              <a:gd name="T3" fmla="*/ 2160 h 2161"/>
              <a:gd name="T4" fmla="*/ 2549 w 2550"/>
              <a:gd name="T5" fmla="*/ 822 h 2161"/>
              <a:gd name="T6" fmla="*/ 0 w 2550"/>
              <a:gd name="T7" fmla="*/ 0 h 2161"/>
              <a:gd name="T8" fmla="*/ 1572 w 2550"/>
              <a:gd name="T9" fmla="*/ 216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0" h="2161">
                <a:moveTo>
                  <a:pt x="1572" y="2160"/>
                </a:moveTo>
                <a:lnTo>
                  <a:pt x="1572" y="2160"/>
                </a:lnTo>
                <a:cubicBezTo>
                  <a:pt x="2024" y="1835"/>
                  <a:pt x="2377" y="1365"/>
                  <a:pt x="2549" y="822"/>
                </a:cubicBezTo>
                <a:cubicBezTo>
                  <a:pt x="0" y="0"/>
                  <a:pt x="0" y="0"/>
                  <a:pt x="0" y="0"/>
                </a:cubicBezTo>
                <a:lnTo>
                  <a:pt x="1572" y="216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8">
            <a:extLst>
              <a:ext uri="{FF2B5EF4-FFF2-40B4-BE49-F238E27FC236}">
                <a16:creationId xmlns:a16="http://schemas.microsoft.com/office/drawing/2014/main" id="{056D08D5-166D-1E42-87F9-DC544D9C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38" y="7503181"/>
            <a:ext cx="2317853" cy="1431952"/>
          </a:xfrm>
          <a:custGeom>
            <a:avLst/>
            <a:gdLst>
              <a:gd name="T0" fmla="*/ 2549 w 2676"/>
              <a:gd name="T1" fmla="*/ 1654 h 1655"/>
              <a:gd name="T2" fmla="*/ 2549 w 2676"/>
              <a:gd name="T3" fmla="*/ 1654 h 1655"/>
              <a:gd name="T4" fmla="*/ 2675 w 2676"/>
              <a:gd name="T5" fmla="*/ 832 h 1655"/>
              <a:gd name="T6" fmla="*/ 2549 w 2676"/>
              <a:gd name="T7" fmla="*/ 0 h 1655"/>
              <a:gd name="T8" fmla="*/ 0 w 2676"/>
              <a:gd name="T9" fmla="*/ 832 h 1655"/>
              <a:gd name="T10" fmla="*/ 2549 w 2676"/>
              <a:gd name="T11" fmla="*/ 1654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6" h="1655">
                <a:moveTo>
                  <a:pt x="2549" y="1654"/>
                </a:moveTo>
                <a:lnTo>
                  <a:pt x="2549" y="1654"/>
                </a:lnTo>
                <a:cubicBezTo>
                  <a:pt x="2630" y="1392"/>
                  <a:pt x="2675" y="1121"/>
                  <a:pt x="2675" y="832"/>
                </a:cubicBezTo>
                <a:cubicBezTo>
                  <a:pt x="2675" y="542"/>
                  <a:pt x="2630" y="262"/>
                  <a:pt x="2549" y="0"/>
                </a:cubicBezTo>
                <a:cubicBezTo>
                  <a:pt x="0" y="832"/>
                  <a:pt x="0" y="832"/>
                  <a:pt x="0" y="832"/>
                </a:cubicBezTo>
                <a:lnTo>
                  <a:pt x="2549" y="1654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9">
            <a:extLst>
              <a:ext uri="{FF2B5EF4-FFF2-40B4-BE49-F238E27FC236}">
                <a16:creationId xmlns:a16="http://schemas.microsoft.com/office/drawing/2014/main" id="{68FCDE56-3E36-994B-B214-108EC7B5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817" y="5907031"/>
            <a:ext cx="1363220" cy="2317853"/>
          </a:xfrm>
          <a:custGeom>
            <a:avLst/>
            <a:gdLst>
              <a:gd name="T0" fmla="*/ 1573 w 1574"/>
              <a:gd name="T1" fmla="*/ 0 h 2676"/>
              <a:gd name="T2" fmla="*/ 1573 w 1574"/>
              <a:gd name="T3" fmla="*/ 0 h 2676"/>
              <a:gd name="T4" fmla="*/ 0 w 1574"/>
              <a:gd name="T5" fmla="*/ 506 h 2676"/>
              <a:gd name="T6" fmla="*/ 1573 w 1574"/>
              <a:gd name="T7" fmla="*/ 2675 h 2676"/>
              <a:gd name="T8" fmla="*/ 1573 w 1574"/>
              <a:gd name="T9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2676">
                <a:moveTo>
                  <a:pt x="1573" y="0"/>
                </a:moveTo>
                <a:lnTo>
                  <a:pt x="1573" y="0"/>
                </a:lnTo>
                <a:cubicBezTo>
                  <a:pt x="986" y="0"/>
                  <a:pt x="443" y="190"/>
                  <a:pt x="0" y="506"/>
                </a:cubicBezTo>
                <a:cubicBezTo>
                  <a:pt x="1573" y="2675"/>
                  <a:pt x="1573" y="2675"/>
                  <a:pt x="1573" y="2675"/>
                </a:cubicBezTo>
                <a:lnTo>
                  <a:pt x="1573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0">
            <a:extLst>
              <a:ext uri="{FF2B5EF4-FFF2-40B4-BE49-F238E27FC236}">
                <a16:creationId xmlns:a16="http://schemas.microsoft.com/office/drawing/2014/main" id="{207F2042-AD98-2B45-A9EB-4A9C3868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558" y="6342345"/>
            <a:ext cx="2199480" cy="1878722"/>
          </a:xfrm>
          <a:custGeom>
            <a:avLst/>
            <a:gdLst>
              <a:gd name="T0" fmla="*/ 0 w 2541"/>
              <a:gd name="T1" fmla="*/ 1337 h 2170"/>
              <a:gd name="T2" fmla="*/ 0 w 2541"/>
              <a:gd name="T3" fmla="*/ 1337 h 2170"/>
              <a:gd name="T4" fmla="*/ 2540 w 2541"/>
              <a:gd name="T5" fmla="*/ 2169 h 2170"/>
              <a:gd name="T6" fmla="*/ 967 w 2541"/>
              <a:gd name="T7" fmla="*/ 0 h 2170"/>
              <a:gd name="T8" fmla="*/ 0 w 2541"/>
              <a:gd name="T9" fmla="*/ 1337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1" h="2170">
                <a:moveTo>
                  <a:pt x="0" y="1337"/>
                </a:moveTo>
                <a:lnTo>
                  <a:pt x="0" y="1337"/>
                </a:lnTo>
                <a:cubicBezTo>
                  <a:pt x="2540" y="2169"/>
                  <a:pt x="2540" y="2169"/>
                  <a:pt x="2540" y="2169"/>
                </a:cubicBezTo>
                <a:cubicBezTo>
                  <a:pt x="967" y="0"/>
                  <a:pt x="967" y="0"/>
                  <a:pt x="967" y="0"/>
                </a:cubicBezTo>
                <a:cubicBezTo>
                  <a:pt x="515" y="335"/>
                  <a:pt x="172" y="796"/>
                  <a:pt x="0" y="133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1">
            <a:extLst>
              <a:ext uri="{FF2B5EF4-FFF2-40B4-BE49-F238E27FC236}">
                <a16:creationId xmlns:a16="http://schemas.microsoft.com/office/drawing/2014/main" id="{BF0ED195-BF25-2D44-A26F-042BF631A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38" y="5907031"/>
            <a:ext cx="1363218" cy="2317853"/>
          </a:xfrm>
          <a:custGeom>
            <a:avLst/>
            <a:gdLst>
              <a:gd name="T0" fmla="*/ 1572 w 1573"/>
              <a:gd name="T1" fmla="*/ 506 h 2676"/>
              <a:gd name="T2" fmla="*/ 1572 w 1573"/>
              <a:gd name="T3" fmla="*/ 506 h 2676"/>
              <a:gd name="T4" fmla="*/ 0 w 1573"/>
              <a:gd name="T5" fmla="*/ 0 h 2676"/>
              <a:gd name="T6" fmla="*/ 0 w 1573"/>
              <a:gd name="T7" fmla="*/ 2675 h 2676"/>
              <a:gd name="T8" fmla="*/ 1572 w 1573"/>
              <a:gd name="T9" fmla="*/ 506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3" h="2676">
                <a:moveTo>
                  <a:pt x="1572" y="506"/>
                </a:moveTo>
                <a:lnTo>
                  <a:pt x="1572" y="506"/>
                </a:lnTo>
                <a:cubicBezTo>
                  <a:pt x="1138" y="190"/>
                  <a:pt x="587" y="0"/>
                  <a:pt x="0" y="0"/>
                </a:cubicBezTo>
                <a:cubicBezTo>
                  <a:pt x="0" y="2675"/>
                  <a:pt x="0" y="2675"/>
                  <a:pt x="0" y="2675"/>
                </a:cubicBezTo>
                <a:lnTo>
                  <a:pt x="1572" y="506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2">
            <a:extLst>
              <a:ext uri="{FF2B5EF4-FFF2-40B4-BE49-F238E27FC236}">
                <a16:creationId xmlns:a16="http://schemas.microsoft.com/office/drawing/2014/main" id="{89E1EBD3-760A-C246-B69A-B9E1B11A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38" y="6342345"/>
            <a:ext cx="2207117" cy="1878722"/>
          </a:xfrm>
          <a:custGeom>
            <a:avLst/>
            <a:gdLst>
              <a:gd name="T0" fmla="*/ 2549 w 2550"/>
              <a:gd name="T1" fmla="*/ 1337 h 2170"/>
              <a:gd name="T2" fmla="*/ 2549 w 2550"/>
              <a:gd name="T3" fmla="*/ 1337 h 2170"/>
              <a:gd name="T4" fmla="*/ 1572 w 2550"/>
              <a:gd name="T5" fmla="*/ 0 h 2170"/>
              <a:gd name="T6" fmla="*/ 0 w 2550"/>
              <a:gd name="T7" fmla="*/ 2169 h 2170"/>
              <a:gd name="T8" fmla="*/ 2549 w 2550"/>
              <a:gd name="T9" fmla="*/ 1337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0" h="2170">
                <a:moveTo>
                  <a:pt x="2549" y="1337"/>
                </a:moveTo>
                <a:lnTo>
                  <a:pt x="2549" y="1337"/>
                </a:lnTo>
                <a:cubicBezTo>
                  <a:pt x="2377" y="796"/>
                  <a:pt x="2024" y="335"/>
                  <a:pt x="1572" y="0"/>
                </a:cubicBezTo>
                <a:cubicBezTo>
                  <a:pt x="0" y="2169"/>
                  <a:pt x="0" y="2169"/>
                  <a:pt x="0" y="2169"/>
                </a:cubicBezTo>
                <a:lnTo>
                  <a:pt x="2549" y="1337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3">
            <a:extLst>
              <a:ext uri="{FF2B5EF4-FFF2-40B4-BE49-F238E27FC236}">
                <a16:creationId xmlns:a16="http://schemas.microsoft.com/office/drawing/2014/main" id="{7C903779-3874-6647-8862-9056344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324" y="6831118"/>
            <a:ext cx="1622881" cy="2779898"/>
          </a:xfrm>
          <a:custGeom>
            <a:avLst/>
            <a:gdLst>
              <a:gd name="T0" fmla="*/ 1871 w 1872"/>
              <a:gd name="T1" fmla="*/ 2132 h 3209"/>
              <a:gd name="T2" fmla="*/ 1871 w 1872"/>
              <a:gd name="T3" fmla="*/ 2132 h 3209"/>
              <a:gd name="T4" fmla="*/ 1644 w 1872"/>
              <a:gd name="T5" fmla="*/ 2656 h 3209"/>
              <a:gd name="T6" fmla="*/ 1057 w 1872"/>
              <a:gd name="T7" fmla="*/ 2918 h 3209"/>
              <a:gd name="T8" fmla="*/ 1057 w 1872"/>
              <a:gd name="T9" fmla="*/ 3208 h 3209"/>
              <a:gd name="T10" fmla="*/ 841 w 1872"/>
              <a:gd name="T11" fmla="*/ 3208 h 3209"/>
              <a:gd name="T12" fmla="*/ 841 w 1872"/>
              <a:gd name="T13" fmla="*/ 2918 h 3209"/>
              <a:gd name="T14" fmla="*/ 226 w 1872"/>
              <a:gd name="T15" fmla="*/ 2683 h 3209"/>
              <a:gd name="T16" fmla="*/ 0 w 1872"/>
              <a:gd name="T17" fmla="*/ 2123 h 3209"/>
              <a:gd name="T18" fmla="*/ 642 w 1872"/>
              <a:gd name="T19" fmla="*/ 2123 h 3209"/>
              <a:gd name="T20" fmla="*/ 841 w 1872"/>
              <a:gd name="T21" fmla="*/ 2412 h 3209"/>
              <a:gd name="T22" fmla="*/ 841 w 1872"/>
              <a:gd name="T23" fmla="*/ 1834 h 3209"/>
              <a:gd name="T24" fmla="*/ 534 w 1872"/>
              <a:gd name="T25" fmla="*/ 1743 h 3209"/>
              <a:gd name="T26" fmla="*/ 344 w 1872"/>
              <a:gd name="T27" fmla="*/ 1662 h 3209"/>
              <a:gd name="T28" fmla="*/ 235 w 1872"/>
              <a:gd name="T29" fmla="*/ 1590 h 3209"/>
              <a:gd name="T30" fmla="*/ 136 w 1872"/>
              <a:gd name="T31" fmla="*/ 1499 h 3209"/>
              <a:gd name="T32" fmla="*/ 64 w 1872"/>
              <a:gd name="T33" fmla="*/ 1391 h 3209"/>
              <a:gd name="T34" fmla="*/ 0 w 1872"/>
              <a:gd name="T35" fmla="*/ 1083 h 3209"/>
              <a:gd name="T36" fmla="*/ 244 w 1872"/>
              <a:gd name="T37" fmla="*/ 541 h 3209"/>
              <a:gd name="T38" fmla="*/ 841 w 1872"/>
              <a:gd name="T39" fmla="*/ 298 h 3209"/>
              <a:gd name="T40" fmla="*/ 841 w 1872"/>
              <a:gd name="T41" fmla="*/ 0 h 3209"/>
              <a:gd name="T42" fmla="*/ 1057 w 1872"/>
              <a:gd name="T43" fmla="*/ 0 h 3209"/>
              <a:gd name="T44" fmla="*/ 1057 w 1872"/>
              <a:gd name="T45" fmla="*/ 298 h 3209"/>
              <a:gd name="T46" fmla="*/ 1644 w 1872"/>
              <a:gd name="T47" fmla="*/ 505 h 3209"/>
              <a:gd name="T48" fmla="*/ 1871 w 1872"/>
              <a:gd name="T49" fmla="*/ 1074 h 3209"/>
              <a:gd name="T50" fmla="*/ 1247 w 1872"/>
              <a:gd name="T51" fmla="*/ 1074 h 3209"/>
              <a:gd name="T52" fmla="*/ 1057 w 1872"/>
              <a:gd name="T53" fmla="*/ 803 h 3209"/>
              <a:gd name="T54" fmla="*/ 1057 w 1872"/>
              <a:gd name="T55" fmla="*/ 1382 h 3209"/>
              <a:gd name="T56" fmla="*/ 1518 w 1872"/>
              <a:gd name="T57" fmla="*/ 1535 h 3209"/>
              <a:gd name="T58" fmla="*/ 1871 w 1872"/>
              <a:gd name="T59" fmla="*/ 2132 h 3209"/>
              <a:gd name="T60" fmla="*/ 841 w 1872"/>
              <a:gd name="T61" fmla="*/ 794 h 3209"/>
              <a:gd name="T62" fmla="*/ 841 w 1872"/>
              <a:gd name="T63" fmla="*/ 794 h 3209"/>
              <a:gd name="T64" fmla="*/ 642 w 1872"/>
              <a:gd name="T65" fmla="*/ 1029 h 3209"/>
              <a:gd name="T66" fmla="*/ 841 w 1872"/>
              <a:gd name="T67" fmla="*/ 1309 h 3209"/>
              <a:gd name="T68" fmla="*/ 841 w 1872"/>
              <a:gd name="T69" fmla="*/ 794 h 3209"/>
              <a:gd name="T70" fmla="*/ 1057 w 1872"/>
              <a:gd name="T71" fmla="*/ 2412 h 3209"/>
              <a:gd name="T72" fmla="*/ 1057 w 1872"/>
              <a:gd name="T73" fmla="*/ 2412 h 3209"/>
              <a:gd name="T74" fmla="*/ 1229 w 1872"/>
              <a:gd name="T75" fmla="*/ 2186 h 3209"/>
              <a:gd name="T76" fmla="*/ 1057 w 1872"/>
              <a:gd name="T77" fmla="*/ 1915 h 3209"/>
              <a:gd name="T78" fmla="*/ 1057 w 1872"/>
              <a:gd name="T79" fmla="*/ 2412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72" h="3209">
                <a:moveTo>
                  <a:pt x="1871" y="2132"/>
                </a:moveTo>
                <a:lnTo>
                  <a:pt x="1871" y="2132"/>
                </a:lnTo>
                <a:cubicBezTo>
                  <a:pt x="1871" y="2331"/>
                  <a:pt x="1798" y="2511"/>
                  <a:pt x="1644" y="2656"/>
                </a:cubicBezTo>
                <a:cubicBezTo>
                  <a:pt x="1491" y="2810"/>
                  <a:pt x="1292" y="2891"/>
                  <a:pt x="1057" y="2918"/>
                </a:cubicBezTo>
                <a:cubicBezTo>
                  <a:pt x="1057" y="3208"/>
                  <a:pt x="1057" y="3208"/>
                  <a:pt x="1057" y="3208"/>
                </a:cubicBezTo>
                <a:cubicBezTo>
                  <a:pt x="841" y="3208"/>
                  <a:pt x="841" y="3208"/>
                  <a:pt x="841" y="3208"/>
                </a:cubicBezTo>
                <a:cubicBezTo>
                  <a:pt x="841" y="2918"/>
                  <a:pt x="841" y="2918"/>
                  <a:pt x="841" y="2918"/>
                </a:cubicBezTo>
                <a:cubicBezTo>
                  <a:pt x="588" y="2900"/>
                  <a:pt x="380" y="2819"/>
                  <a:pt x="226" y="2683"/>
                </a:cubicBezTo>
                <a:cubicBezTo>
                  <a:pt x="73" y="2548"/>
                  <a:pt x="0" y="2358"/>
                  <a:pt x="0" y="2123"/>
                </a:cubicBezTo>
                <a:cubicBezTo>
                  <a:pt x="642" y="2123"/>
                  <a:pt x="642" y="2123"/>
                  <a:pt x="642" y="2123"/>
                </a:cubicBezTo>
                <a:cubicBezTo>
                  <a:pt x="660" y="2286"/>
                  <a:pt x="723" y="2376"/>
                  <a:pt x="841" y="2412"/>
                </a:cubicBezTo>
                <a:cubicBezTo>
                  <a:pt x="841" y="1834"/>
                  <a:pt x="841" y="1834"/>
                  <a:pt x="841" y="1834"/>
                </a:cubicBezTo>
                <a:cubicBezTo>
                  <a:pt x="732" y="1807"/>
                  <a:pt x="633" y="1779"/>
                  <a:pt x="534" y="1743"/>
                </a:cubicBezTo>
                <a:cubicBezTo>
                  <a:pt x="434" y="1707"/>
                  <a:pt x="371" y="1680"/>
                  <a:pt x="344" y="1662"/>
                </a:cubicBezTo>
                <a:cubicBezTo>
                  <a:pt x="317" y="1644"/>
                  <a:pt x="281" y="1626"/>
                  <a:pt x="235" y="1590"/>
                </a:cubicBezTo>
                <a:cubicBezTo>
                  <a:pt x="190" y="1562"/>
                  <a:pt x="163" y="1535"/>
                  <a:pt x="136" y="1499"/>
                </a:cubicBezTo>
                <a:cubicBezTo>
                  <a:pt x="118" y="1472"/>
                  <a:pt x="90" y="1436"/>
                  <a:pt x="64" y="1391"/>
                </a:cubicBezTo>
                <a:cubicBezTo>
                  <a:pt x="18" y="1318"/>
                  <a:pt x="0" y="1219"/>
                  <a:pt x="0" y="1083"/>
                </a:cubicBezTo>
                <a:cubicBezTo>
                  <a:pt x="0" y="857"/>
                  <a:pt x="82" y="677"/>
                  <a:pt x="244" y="541"/>
                </a:cubicBezTo>
                <a:cubicBezTo>
                  <a:pt x="398" y="396"/>
                  <a:pt x="606" y="316"/>
                  <a:pt x="841" y="298"/>
                </a:cubicBezTo>
                <a:cubicBezTo>
                  <a:pt x="841" y="0"/>
                  <a:pt x="841" y="0"/>
                  <a:pt x="841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298"/>
                  <a:pt x="1057" y="298"/>
                  <a:pt x="1057" y="298"/>
                </a:cubicBezTo>
                <a:cubicBezTo>
                  <a:pt x="1301" y="316"/>
                  <a:pt x="1500" y="378"/>
                  <a:pt x="1644" y="505"/>
                </a:cubicBezTo>
                <a:cubicBezTo>
                  <a:pt x="1789" y="631"/>
                  <a:pt x="1861" y="821"/>
                  <a:pt x="1871" y="1074"/>
                </a:cubicBezTo>
                <a:cubicBezTo>
                  <a:pt x="1247" y="1074"/>
                  <a:pt x="1247" y="1074"/>
                  <a:pt x="1247" y="1074"/>
                </a:cubicBezTo>
                <a:cubicBezTo>
                  <a:pt x="1229" y="939"/>
                  <a:pt x="1165" y="848"/>
                  <a:pt x="1057" y="803"/>
                </a:cubicBezTo>
                <a:cubicBezTo>
                  <a:pt x="1057" y="1382"/>
                  <a:pt x="1057" y="1382"/>
                  <a:pt x="1057" y="1382"/>
                </a:cubicBezTo>
                <a:cubicBezTo>
                  <a:pt x="1292" y="1445"/>
                  <a:pt x="1446" y="1499"/>
                  <a:pt x="1518" y="1535"/>
                </a:cubicBezTo>
                <a:cubicBezTo>
                  <a:pt x="1753" y="1662"/>
                  <a:pt x="1871" y="1861"/>
                  <a:pt x="1871" y="2132"/>
                </a:cubicBezTo>
                <a:close/>
                <a:moveTo>
                  <a:pt x="841" y="794"/>
                </a:moveTo>
                <a:lnTo>
                  <a:pt x="841" y="794"/>
                </a:lnTo>
                <a:cubicBezTo>
                  <a:pt x="705" y="821"/>
                  <a:pt x="642" y="903"/>
                  <a:pt x="642" y="1029"/>
                </a:cubicBezTo>
                <a:cubicBezTo>
                  <a:pt x="642" y="1156"/>
                  <a:pt x="705" y="1246"/>
                  <a:pt x="841" y="1309"/>
                </a:cubicBezTo>
                <a:lnTo>
                  <a:pt x="841" y="794"/>
                </a:lnTo>
                <a:close/>
                <a:moveTo>
                  <a:pt x="1057" y="2412"/>
                </a:moveTo>
                <a:lnTo>
                  <a:pt x="1057" y="2412"/>
                </a:lnTo>
                <a:cubicBezTo>
                  <a:pt x="1174" y="2376"/>
                  <a:pt x="1229" y="2304"/>
                  <a:pt x="1229" y="2186"/>
                </a:cubicBezTo>
                <a:cubicBezTo>
                  <a:pt x="1229" y="2069"/>
                  <a:pt x="1174" y="1978"/>
                  <a:pt x="1057" y="1915"/>
                </a:cubicBezTo>
                <a:lnTo>
                  <a:pt x="1057" y="24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467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71">
            <a:extLst>
              <a:ext uri="{FF2B5EF4-FFF2-40B4-BE49-F238E27FC236}">
                <a16:creationId xmlns:a16="http://schemas.microsoft.com/office/drawing/2014/main" id="{C51B12DE-2FB8-E147-B5E5-A76D585C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72">
            <a:extLst>
              <a:ext uri="{FF2B5EF4-FFF2-40B4-BE49-F238E27FC236}">
                <a16:creationId xmlns:a16="http://schemas.microsoft.com/office/drawing/2014/main" id="{93BDFAB5-C8D7-FF4D-8BFD-A795A2AD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73">
            <a:extLst>
              <a:ext uri="{FF2B5EF4-FFF2-40B4-BE49-F238E27FC236}">
                <a16:creationId xmlns:a16="http://schemas.microsoft.com/office/drawing/2014/main" id="{2CB4C85F-D2F4-6947-99EE-ACD0AB2C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74">
            <a:extLst>
              <a:ext uri="{FF2B5EF4-FFF2-40B4-BE49-F238E27FC236}">
                <a16:creationId xmlns:a16="http://schemas.microsoft.com/office/drawing/2014/main" id="{92E5D944-1591-E248-851C-89337DDC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229">
            <a:extLst>
              <a:ext uri="{FF2B5EF4-FFF2-40B4-BE49-F238E27FC236}">
                <a16:creationId xmlns:a16="http://schemas.microsoft.com/office/drawing/2014/main" id="{D8189E2C-F432-4A48-BFEB-42AB949C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30">
            <a:extLst>
              <a:ext uri="{FF2B5EF4-FFF2-40B4-BE49-F238E27FC236}">
                <a16:creationId xmlns:a16="http://schemas.microsoft.com/office/drawing/2014/main" id="{053A49AF-2310-AE46-B0F7-C4597CEA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31">
            <a:extLst>
              <a:ext uri="{FF2B5EF4-FFF2-40B4-BE49-F238E27FC236}">
                <a16:creationId xmlns:a16="http://schemas.microsoft.com/office/drawing/2014/main" id="{2170DF8A-9654-A341-96E7-3992FCA6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32">
            <a:extLst>
              <a:ext uri="{FF2B5EF4-FFF2-40B4-BE49-F238E27FC236}">
                <a16:creationId xmlns:a16="http://schemas.microsoft.com/office/drawing/2014/main" id="{3C45D938-0430-C640-AF24-3B3D990FB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C0F0D5D-BA84-864E-A34E-10D1FC6AC68B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54" name="Freeform 241">
              <a:extLst>
                <a:ext uri="{FF2B5EF4-FFF2-40B4-BE49-F238E27FC236}">
                  <a16:creationId xmlns:a16="http://schemas.microsoft.com/office/drawing/2014/main" id="{ACD5D028-1243-744F-8F02-ABC7D816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242">
              <a:extLst>
                <a:ext uri="{FF2B5EF4-FFF2-40B4-BE49-F238E27FC236}">
                  <a16:creationId xmlns:a16="http://schemas.microsoft.com/office/drawing/2014/main" id="{B55BFB08-011E-5144-B5AD-2E1DD995D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43">
              <a:extLst>
                <a:ext uri="{FF2B5EF4-FFF2-40B4-BE49-F238E27FC236}">
                  <a16:creationId xmlns:a16="http://schemas.microsoft.com/office/drawing/2014/main" id="{AFB922FA-D6C1-3740-A704-EAE0536D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4">
              <a:extLst>
                <a:ext uri="{FF2B5EF4-FFF2-40B4-BE49-F238E27FC236}">
                  <a16:creationId xmlns:a16="http://schemas.microsoft.com/office/drawing/2014/main" id="{E7DD257D-9FAA-4046-A447-D91995AE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45">
              <a:extLst>
                <a:ext uri="{FF2B5EF4-FFF2-40B4-BE49-F238E27FC236}">
                  <a16:creationId xmlns:a16="http://schemas.microsoft.com/office/drawing/2014/main" id="{3BE5F6BF-8EF7-9C42-A526-EDCC91B2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46">
              <a:extLst>
                <a:ext uri="{FF2B5EF4-FFF2-40B4-BE49-F238E27FC236}">
                  <a16:creationId xmlns:a16="http://schemas.microsoft.com/office/drawing/2014/main" id="{1F2BCB59-DBC4-6A4B-AB7E-C9897C316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47">
              <a:extLst>
                <a:ext uri="{FF2B5EF4-FFF2-40B4-BE49-F238E27FC236}">
                  <a16:creationId xmlns:a16="http://schemas.microsoft.com/office/drawing/2014/main" id="{ACF83CA6-0160-1149-8238-B1DB1C7C1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48">
              <a:extLst>
                <a:ext uri="{FF2B5EF4-FFF2-40B4-BE49-F238E27FC236}">
                  <a16:creationId xmlns:a16="http://schemas.microsoft.com/office/drawing/2014/main" id="{87508D45-060A-4E4B-8E7B-D2126E382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0F426B33-A2D1-7B46-80F1-DAFEE275C654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3D4DACDC-EF85-904A-9D60-6E41BF6DC082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D7CEAA44-7FFE-D94D-BAFC-F8E51674923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31C9BD76-5E31-7841-81AE-979C1BD8DE93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9" name="Freeform 290">
              <a:extLst>
                <a:ext uri="{FF2B5EF4-FFF2-40B4-BE49-F238E27FC236}">
                  <a16:creationId xmlns:a16="http://schemas.microsoft.com/office/drawing/2014/main" id="{F9331EE1-1091-2947-AA8B-E2E9B444D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915ABBE2-6B82-F741-94D4-5275DAED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2">
              <a:extLst>
                <a:ext uri="{FF2B5EF4-FFF2-40B4-BE49-F238E27FC236}">
                  <a16:creationId xmlns:a16="http://schemas.microsoft.com/office/drawing/2014/main" id="{E007DB46-A828-C942-AEFD-CF8418921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3">
              <a:extLst>
                <a:ext uri="{FF2B5EF4-FFF2-40B4-BE49-F238E27FC236}">
                  <a16:creationId xmlns:a16="http://schemas.microsoft.com/office/drawing/2014/main" id="{071261BB-FF4D-9D42-86B8-6FA1F45E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4">
              <a:extLst>
                <a:ext uri="{FF2B5EF4-FFF2-40B4-BE49-F238E27FC236}">
                  <a16:creationId xmlns:a16="http://schemas.microsoft.com/office/drawing/2014/main" id="{95D4E4A7-AACF-A04A-810B-CB953FF11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5">
              <a:extLst>
                <a:ext uri="{FF2B5EF4-FFF2-40B4-BE49-F238E27FC236}">
                  <a16:creationId xmlns:a16="http://schemas.microsoft.com/office/drawing/2014/main" id="{93DAE25F-3651-794F-BF82-84C62BB4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2739AA97-7FE0-844B-B567-F9DA85987F6F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16" name="Freeform 248">
              <a:extLst>
                <a:ext uri="{FF2B5EF4-FFF2-40B4-BE49-F238E27FC236}">
                  <a16:creationId xmlns:a16="http://schemas.microsoft.com/office/drawing/2014/main" id="{6146A975-0C9B-F749-BDC0-A7F11D01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49">
              <a:extLst>
                <a:ext uri="{FF2B5EF4-FFF2-40B4-BE49-F238E27FC236}">
                  <a16:creationId xmlns:a16="http://schemas.microsoft.com/office/drawing/2014/main" id="{C317E67A-C944-8B47-A770-7420699B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50">
              <a:extLst>
                <a:ext uri="{FF2B5EF4-FFF2-40B4-BE49-F238E27FC236}">
                  <a16:creationId xmlns:a16="http://schemas.microsoft.com/office/drawing/2014/main" id="{F8AB6383-B382-C641-A76E-A32E765C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3430664C-8873-0F41-84AD-13A4932AE764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20" name="Freeform 233">
              <a:extLst>
                <a:ext uri="{FF2B5EF4-FFF2-40B4-BE49-F238E27FC236}">
                  <a16:creationId xmlns:a16="http://schemas.microsoft.com/office/drawing/2014/main" id="{BCDFEECC-0B3C-FF4D-979E-DD153C6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4">
              <a:extLst>
                <a:ext uri="{FF2B5EF4-FFF2-40B4-BE49-F238E27FC236}">
                  <a16:creationId xmlns:a16="http://schemas.microsoft.com/office/drawing/2014/main" id="{FAD98D17-498B-974D-8012-E4AABE4C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:a16="http://schemas.microsoft.com/office/drawing/2014/main" id="{F512E518-A325-5942-903A-48D5D56EF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6">
              <a:extLst>
                <a:ext uri="{FF2B5EF4-FFF2-40B4-BE49-F238E27FC236}">
                  <a16:creationId xmlns:a16="http://schemas.microsoft.com/office/drawing/2014/main" id="{583655FD-2013-0443-8682-6486EC94C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:a16="http://schemas.microsoft.com/office/drawing/2014/main" id="{D7CF73F0-3EC8-D44B-817A-5F918A4B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:a16="http://schemas.microsoft.com/office/drawing/2014/main" id="{A16D82C2-6AEA-5C4D-A30A-76E18041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:a16="http://schemas.microsoft.com/office/drawing/2014/main" id="{507597E9-C4ED-6541-89B8-45AB8AEC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40">
              <a:extLst>
                <a:ext uri="{FF2B5EF4-FFF2-40B4-BE49-F238E27FC236}">
                  <a16:creationId xmlns:a16="http://schemas.microsoft.com/office/drawing/2014/main" id="{FC836A5B-D322-2D43-88ED-96194EC5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5FF76C56-5745-C848-AC26-9D5EDEBF21C5}"/>
              </a:ext>
            </a:extLst>
          </p:cNvPr>
          <p:cNvGrpSpPr/>
          <p:nvPr/>
        </p:nvGrpSpPr>
        <p:grpSpPr>
          <a:xfrm>
            <a:off x="16677696" y="4615329"/>
            <a:ext cx="4594251" cy="1853512"/>
            <a:chOff x="4247967" y="10711881"/>
            <a:chExt cx="4236804" cy="1853512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5790B853-1897-094D-8F3C-8413D1F1829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B2D00F48-FD40-454A-A27E-23D922BA64AF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8457A348-1943-884C-B671-5273B2EE68F2}"/>
              </a:ext>
            </a:extLst>
          </p:cNvPr>
          <p:cNvGrpSpPr/>
          <p:nvPr/>
        </p:nvGrpSpPr>
        <p:grpSpPr>
          <a:xfrm>
            <a:off x="16677696" y="10960864"/>
            <a:ext cx="4594251" cy="1853512"/>
            <a:chOff x="4247967" y="10711881"/>
            <a:chExt cx="4236804" cy="1853512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E109191C-2D0E-E74B-8396-6E0D4CDCFEB0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0367F9F3-CB82-4F4E-ADD5-D7ED58E5ADEE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31412696-5205-4C45-BF8A-A945D4D930EF}"/>
              </a:ext>
            </a:extLst>
          </p:cNvPr>
          <p:cNvGrpSpPr/>
          <p:nvPr/>
        </p:nvGrpSpPr>
        <p:grpSpPr>
          <a:xfrm>
            <a:off x="2658313" y="4640844"/>
            <a:ext cx="4818098" cy="1827997"/>
            <a:chOff x="4263265" y="1952891"/>
            <a:chExt cx="4236804" cy="1827997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4E3E2B1E-DD29-374D-B82C-7AEEED3A35E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D7243648-D548-834F-A500-958E8FFD3A5B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6F48A0D0-A9E5-6344-A6FB-A959CE61C0F8}"/>
              </a:ext>
            </a:extLst>
          </p:cNvPr>
          <p:cNvGrpSpPr/>
          <p:nvPr/>
        </p:nvGrpSpPr>
        <p:grpSpPr>
          <a:xfrm>
            <a:off x="2668309" y="10983525"/>
            <a:ext cx="4818098" cy="1827997"/>
            <a:chOff x="4263265" y="1952891"/>
            <a:chExt cx="4236804" cy="1827997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B6DB4833-7953-494B-B3A0-4527714F17B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57CDA5B7-A4E5-934C-AD86-E202CE864819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C004B86-1960-984C-9429-5E5D81A17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758966"/>
              </p:ext>
            </p:extLst>
          </p:nvPr>
        </p:nvGraphicFramePr>
        <p:xfrm>
          <a:off x="7293034" y="5111381"/>
          <a:ext cx="9707540" cy="6471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Freeform 23">
            <a:extLst>
              <a:ext uri="{FF2B5EF4-FFF2-40B4-BE49-F238E27FC236}">
                <a16:creationId xmlns:a16="http://schemas.microsoft.com/office/drawing/2014/main" id="{19F1847C-F012-9F41-BC4A-0E7F997F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384" y="6957278"/>
            <a:ext cx="1622881" cy="2779898"/>
          </a:xfrm>
          <a:custGeom>
            <a:avLst/>
            <a:gdLst>
              <a:gd name="T0" fmla="*/ 1871 w 1872"/>
              <a:gd name="T1" fmla="*/ 2132 h 3209"/>
              <a:gd name="T2" fmla="*/ 1871 w 1872"/>
              <a:gd name="T3" fmla="*/ 2132 h 3209"/>
              <a:gd name="T4" fmla="*/ 1644 w 1872"/>
              <a:gd name="T5" fmla="*/ 2656 h 3209"/>
              <a:gd name="T6" fmla="*/ 1057 w 1872"/>
              <a:gd name="T7" fmla="*/ 2918 h 3209"/>
              <a:gd name="T8" fmla="*/ 1057 w 1872"/>
              <a:gd name="T9" fmla="*/ 3208 h 3209"/>
              <a:gd name="T10" fmla="*/ 841 w 1872"/>
              <a:gd name="T11" fmla="*/ 3208 h 3209"/>
              <a:gd name="T12" fmla="*/ 841 w 1872"/>
              <a:gd name="T13" fmla="*/ 2918 h 3209"/>
              <a:gd name="T14" fmla="*/ 226 w 1872"/>
              <a:gd name="T15" fmla="*/ 2683 h 3209"/>
              <a:gd name="T16" fmla="*/ 0 w 1872"/>
              <a:gd name="T17" fmla="*/ 2123 h 3209"/>
              <a:gd name="T18" fmla="*/ 642 w 1872"/>
              <a:gd name="T19" fmla="*/ 2123 h 3209"/>
              <a:gd name="T20" fmla="*/ 841 w 1872"/>
              <a:gd name="T21" fmla="*/ 2412 h 3209"/>
              <a:gd name="T22" fmla="*/ 841 w 1872"/>
              <a:gd name="T23" fmla="*/ 1834 h 3209"/>
              <a:gd name="T24" fmla="*/ 534 w 1872"/>
              <a:gd name="T25" fmla="*/ 1743 h 3209"/>
              <a:gd name="T26" fmla="*/ 344 w 1872"/>
              <a:gd name="T27" fmla="*/ 1662 h 3209"/>
              <a:gd name="T28" fmla="*/ 235 w 1872"/>
              <a:gd name="T29" fmla="*/ 1590 h 3209"/>
              <a:gd name="T30" fmla="*/ 136 w 1872"/>
              <a:gd name="T31" fmla="*/ 1499 h 3209"/>
              <a:gd name="T32" fmla="*/ 64 w 1872"/>
              <a:gd name="T33" fmla="*/ 1391 h 3209"/>
              <a:gd name="T34" fmla="*/ 0 w 1872"/>
              <a:gd name="T35" fmla="*/ 1083 h 3209"/>
              <a:gd name="T36" fmla="*/ 244 w 1872"/>
              <a:gd name="T37" fmla="*/ 541 h 3209"/>
              <a:gd name="T38" fmla="*/ 841 w 1872"/>
              <a:gd name="T39" fmla="*/ 298 h 3209"/>
              <a:gd name="T40" fmla="*/ 841 w 1872"/>
              <a:gd name="T41" fmla="*/ 0 h 3209"/>
              <a:gd name="T42" fmla="*/ 1057 w 1872"/>
              <a:gd name="T43" fmla="*/ 0 h 3209"/>
              <a:gd name="T44" fmla="*/ 1057 w 1872"/>
              <a:gd name="T45" fmla="*/ 298 h 3209"/>
              <a:gd name="T46" fmla="*/ 1644 w 1872"/>
              <a:gd name="T47" fmla="*/ 505 h 3209"/>
              <a:gd name="T48" fmla="*/ 1871 w 1872"/>
              <a:gd name="T49" fmla="*/ 1074 h 3209"/>
              <a:gd name="T50" fmla="*/ 1247 w 1872"/>
              <a:gd name="T51" fmla="*/ 1074 h 3209"/>
              <a:gd name="T52" fmla="*/ 1057 w 1872"/>
              <a:gd name="T53" fmla="*/ 803 h 3209"/>
              <a:gd name="T54" fmla="*/ 1057 w 1872"/>
              <a:gd name="T55" fmla="*/ 1382 h 3209"/>
              <a:gd name="T56" fmla="*/ 1518 w 1872"/>
              <a:gd name="T57" fmla="*/ 1535 h 3209"/>
              <a:gd name="T58" fmla="*/ 1871 w 1872"/>
              <a:gd name="T59" fmla="*/ 2132 h 3209"/>
              <a:gd name="T60" fmla="*/ 841 w 1872"/>
              <a:gd name="T61" fmla="*/ 794 h 3209"/>
              <a:gd name="T62" fmla="*/ 841 w 1872"/>
              <a:gd name="T63" fmla="*/ 794 h 3209"/>
              <a:gd name="T64" fmla="*/ 642 w 1872"/>
              <a:gd name="T65" fmla="*/ 1029 h 3209"/>
              <a:gd name="T66" fmla="*/ 841 w 1872"/>
              <a:gd name="T67" fmla="*/ 1309 h 3209"/>
              <a:gd name="T68" fmla="*/ 841 w 1872"/>
              <a:gd name="T69" fmla="*/ 794 h 3209"/>
              <a:gd name="T70" fmla="*/ 1057 w 1872"/>
              <a:gd name="T71" fmla="*/ 2412 h 3209"/>
              <a:gd name="T72" fmla="*/ 1057 w 1872"/>
              <a:gd name="T73" fmla="*/ 2412 h 3209"/>
              <a:gd name="T74" fmla="*/ 1229 w 1872"/>
              <a:gd name="T75" fmla="*/ 2186 h 3209"/>
              <a:gd name="T76" fmla="*/ 1057 w 1872"/>
              <a:gd name="T77" fmla="*/ 1915 h 3209"/>
              <a:gd name="T78" fmla="*/ 1057 w 1872"/>
              <a:gd name="T79" fmla="*/ 2412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72" h="3209">
                <a:moveTo>
                  <a:pt x="1871" y="2132"/>
                </a:moveTo>
                <a:lnTo>
                  <a:pt x="1871" y="2132"/>
                </a:lnTo>
                <a:cubicBezTo>
                  <a:pt x="1871" y="2331"/>
                  <a:pt x="1798" y="2511"/>
                  <a:pt x="1644" y="2656"/>
                </a:cubicBezTo>
                <a:cubicBezTo>
                  <a:pt x="1491" y="2810"/>
                  <a:pt x="1292" y="2891"/>
                  <a:pt x="1057" y="2918"/>
                </a:cubicBezTo>
                <a:cubicBezTo>
                  <a:pt x="1057" y="3208"/>
                  <a:pt x="1057" y="3208"/>
                  <a:pt x="1057" y="3208"/>
                </a:cubicBezTo>
                <a:cubicBezTo>
                  <a:pt x="841" y="3208"/>
                  <a:pt x="841" y="3208"/>
                  <a:pt x="841" y="3208"/>
                </a:cubicBezTo>
                <a:cubicBezTo>
                  <a:pt x="841" y="2918"/>
                  <a:pt x="841" y="2918"/>
                  <a:pt x="841" y="2918"/>
                </a:cubicBezTo>
                <a:cubicBezTo>
                  <a:pt x="588" y="2900"/>
                  <a:pt x="380" y="2819"/>
                  <a:pt x="226" y="2683"/>
                </a:cubicBezTo>
                <a:cubicBezTo>
                  <a:pt x="73" y="2548"/>
                  <a:pt x="0" y="2358"/>
                  <a:pt x="0" y="2123"/>
                </a:cubicBezTo>
                <a:cubicBezTo>
                  <a:pt x="642" y="2123"/>
                  <a:pt x="642" y="2123"/>
                  <a:pt x="642" y="2123"/>
                </a:cubicBezTo>
                <a:cubicBezTo>
                  <a:pt x="660" y="2286"/>
                  <a:pt x="723" y="2376"/>
                  <a:pt x="841" y="2412"/>
                </a:cubicBezTo>
                <a:cubicBezTo>
                  <a:pt x="841" y="1834"/>
                  <a:pt x="841" y="1834"/>
                  <a:pt x="841" y="1834"/>
                </a:cubicBezTo>
                <a:cubicBezTo>
                  <a:pt x="732" y="1807"/>
                  <a:pt x="633" y="1779"/>
                  <a:pt x="534" y="1743"/>
                </a:cubicBezTo>
                <a:cubicBezTo>
                  <a:pt x="434" y="1707"/>
                  <a:pt x="371" y="1680"/>
                  <a:pt x="344" y="1662"/>
                </a:cubicBezTo>
                <a:cubicBezTo>
                  <a:pt x="317" y="1644"/>
                  <a:pt x="281" y="1626"/>
                  <a:pt x="235" y="1590"/>
                </a:cubicBezTo>
                <a:cubicBezTo>
                  <a:pt x="190" y="1562"/>
                  <a:pt x="163" y="1535"/>
                  <a:pt x="136" y="1499"/>
                </a:cubicBezTo>
                <a:cubicBezTo>
                  <a:pt x="118" y="1472"/>
                  <a:pt x="90" y="1436"/>
                  <a:pt x="64" y="1391"/>
                </a:cubicBezTo>
                <a:cubicBezTo>
                  <a:pt x="18" y="1318"/>
                  <a:pt x="0" y="1219"/>
                  <a:pt x="0" y="1083"/>
                </a:cubicBezTo>
                <a:cubicBezTo>
                  <a:pt x="0" y="857"/>
                  <a:pt x="82" y="677"/>
                  <a:pt x="244" y="541"/>
                </a:cubicBezTo>
                <a:cubicBezTo>
                  <a:pt x="398" y="396"/>
                  <a:pt x="606" y="316"/>
                  <a:pt x="841" y="298"/>
                </a:cubicBezTo>
                <a:cubicBezTo>
                  <a:pt x="841" y="0"/>
                  <a:pt x="841" y="0"/>
                  <a:pt x="841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298"/>
                  <a:pt x="1057" y="298"/>
                  <a:pt x="1057" y="298"/>
                </a:cubicBezTo>
                <a:cubicBezTo>
                  <a:pt x="1301" y="316"/>
                  <a:pt x="1500" y="378"/>
                  <a:pt x="1644" y="505"/>
                </a:cubicBezTo>
                <a:cubicBezTo>
                  <a:pt x="1789" y="631"/>
                  <a:pt x="1861" y="821"/>
                  <a:pt x="1871" y="1074"/>
                </a:cubicBezTo>
                <a:cubicBezTo>
                  <a:pt x="1247" y="1074"/>
                  <a:pt x="1247" y="1074"/>
                  <a:pt x="1247" y="1074"/>
                </a:cubicBezTo>
                <a:cubicBezTo>
                  <a:pt x="1229" y="939"/>
                  <a:pt x="1165" y="848"/>
                  <a:pt x="1057" y="803"/>
                </a:cubicBezTo>
                <a:cubicBezTo>
                  <a:pt x="1057" y="1382"/>
                  <a:pt x="1057" y="1382"/>
                  <a:pt x="1057" y="1382"/>
                </a:cubicBezTo>
                <a:cubicBezTo>
                  <a:pt x="1292" y="1445"/>
                  <a:pt x="1446" y="1499"/>
                  <a:pt x="1518" y="1535"/>
                </a:cubicBezTo>
                <a:cubicBezTo>
                  <a:pt x="1753" y="1662"/>
                  <a:pt x="1871" y="1861"/>
                  <a:pt x="1871" y="2132"/>
                </a:cubicBezTo>
                <a:close/>
                <a:moveTo>
                  <a:pt x="841" y="794"/>
                </a:moveTo>
                <a:lnTo>
                  <a:pt x="841" y="794"/>
                </a:lnTo>
                <a:cubicBezTo>
                  <a:pt x="705" y="821"/>
                  <a:pt x="642" y="903"/>
                  <a:pt x="642" y="1029"/>
                </a:cubicBezTo>
                <a:cubicBezTo>
                  <a:pt x="642" y="1156"/>
                  <a:pt x="705" y="1246"/>
                  <a:pt x="841" y="1309"/>
                </a:cubicBezTo>
                <a:lnTo>
                  <a:pt x="841" y="794"/>
                </a:lnTo>
                <a:close/>
                <a:moveTo>
                  <a:pt x="1057" y="2412"/>
                </a:moveTo>
                <a:lnTo>
                  <a:pt x="1057" y="2412"/>
                </a:lnTo>
                <a:cubicBezTo>
                  <a:pt x="1174" y="2376"/>
                  <a:pt x="1229" y="2304"/>
                  <a:pt x="1229" y="2186"/>
                </a:cubicBezTo>
                <a:cubicBezTo>
                  <a:pt x="1229" y="2069"/>
                  <a:pt x="1174" y="1978"/>
                  <a:pt x="1057" y="1915"/>
                </a:cubicBezTo>
                <a:lnTo>
                  <a:pt x="1057" y="24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621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>
            <a:extLst>
              <a:ext uri="{FF2B5EF4-FFF2-40B4-BE49-F238E27FC236}">
                <a16:creationId xmlns:a16="http://schemas.microsoft.com/office/drawing/2014/main" id="{BDD1FDCC-6A12-FE44-8CE7-4A1B260B8EF7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90B047FB-3F1E-8D48-9EA7-D4155618EBC8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C2EFDF95-BC79-6641-8239-C2CE9FAF00A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Freeform 1">
            <a:extLst>
              <a:ext uri="{FF2B5EF4-FFF2-40B4-BE49-F238E27FC236}">
                <a16:creationId xmlns:a16="http://schemas.microsoft.com/office/drawing/2014/main" id="{4B0B992D-39CA-4045-838F-7125DED39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724" y="8958494"/>
            <a:ext cx="3425083" cy="3042673"/>
          </a:xfrm>
          <a:custGeom>
            <a:avLst/>
            <a:gdLst>
              <a:gd name="T0" fmla="*/ 2724 w 2725"/>
              <a:gd name="T1" fmla="*/ 0 h 2419"/>
              <a:gd name="T2" fmla="*/ 2724 w 2725"/>
              <a:gd name="T3" fmla="*/ 0 h 2419"/>
              <a:gd name="T4" fmla="*/ 0 w 2725"/>
              <a:gd name="T5" fmla="*/ 2395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5" h="2419">
                <a:moveTo>
                  <a:pt x="2724" y="0"/>
                </a:moveTo>
                <a:lnTo>
                  <a:pt x="2724" y="0"/>
                </a:lnTo>
                <a:cubicBezTo>
                  <a:pt x="2571" y="1370"/>
                  <a:pt x="1401" y="2418"/>
                  <a:pt x="0" y="239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FED4DCEA-50F7-694B-B24D-4A40A5504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712" y="5322807"/>
            <a:ext cx="3319783" cy="3125804"/>
          </a:xfrm>
          <a:custGeom>
            <a:avLst/>
            <a:gdLst>
              <a:gd name="T0" fmla="*/ 2639 w 2640"/>
              <a:gd name="T1" fmla="*/ 0 h 2487"/>
              <a:gd name="T2" fmla="*/ 2639 w 2640"/>
              <a:gd name="T3" fmla="*/ 0 h 2487"/>
              <a:gd name="T4" fmla="*/ 0 w 2640"/>
              <a:gd name="T5" fmla="*/ 2486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2487">
                <a:moveTo>
                  <a:pt x="2639" y="0"/>
                </a:moveTo>
                <a:lnTo>
                  <a:pt x="2639" y="0"/>
                </a:lnTo>
                <a:cubicBezTo>
                  <a:pt x="1239" y="23"/>
                  <a:pt x="107" y="1117"/>
                  <a:pt x="0" y="248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234">
            <a:extLst>
              <a:ext uri="{FF2B5EF4-FFF2-40B4-BE49-F238E27FC236}">
                <a16:creationId xmlns:a16="http://schemas.microsoft.com/office/drawing/2014/main" id="{AECA9D4C-13DF-3A4D-B096-63B69819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775" y="4862591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7CB03FAD-509E-2748-A73F-76514C537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036" y="9263897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DC8A18B4-C5D0-B44E-9B16-4DD25422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8998" y="10949659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38DFDC45-2FD1-0C47-BB4B-CC05A167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163" y="6819146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7E1043F0-A186-C547-923A-D41B3F97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7625" y="8653675"/>
            <a:ext cx="282654" cy="471086"/>
          </a:xfrm>
          <a:custGeom>
            <a:avLst/>
            <a:gdLst>
              <a:gd name="T0" fmla="*/ 115 w 223"/>
              <a:gd name="T1" fmla="*/ 298 h 375"/>
              <a:gd name="T2" fmla="*/ 115 w 223"/>
              <a:gd name="T3" fmla="*/ 298 h 375"/>
              <a:gd name="T4" fmla="*/ 222 w 223"/>
              <a:gd name="T5" fmla="*/ 374 h 375"/>
              <a:gd name="T6" fmla="*/ 222 w 223"/>
              <a:gd name="T7" fmla="*/ 374 h 375"/>
              <a:gd name="T8" fmla="*/ 168 w 223"/>
              <a:gd name="T9" fmla="*/ 191 h 375"/>
              <a:gd name="T10" fmla="*/ 138 w 223"/>
              <a:gd name="T11" fmla="*/ 0 h 375"/>
              <a:gd name="T12" fmla="*/ 84 w 223"/>
              <a:gd name="T13" fmla="*/ 183 h 375"/>
              <a:gd name="T14" fmla="*/ 0 w 223"/>
              <a:gd name="T15" fmla="*/ 359 h 375"/>
              <a:gd name="T16" fmla="*/ 0 w 223"/>
              <a:gd name="T17" fmla="*/ 359 h 375"/>
              <a:gd name="T18" fmla="*/ 115 w 223"/>
              <a:gd name="T19" fmla="*/ 298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5">
                <a:moveTo>
                  <a:pt x="115" y="298"/>
                </a:moveTo>
                <a:lnTo>
                  <a:pt x="115" y="298"/>
                </a:lnTo>
                <a:cubicBezTo>
                  <a:pt x="222" y="374"/>
                  <a:pt x="222" y="374"/>
                  <a:pt x="222" y="374"/>
                </a:cubicBezTo>
                <a:lnTo>
                  <a:pt x="222" y="374"/>
                </a:lnTo>
                <a:cubicBezTo>
                  <a:pt x="168" y="191"/>
                  <a:pt x="168" y="191"/>
                  <a:pt x="168" y="191"/>
                </a:cubicBezTo>
                <a:cubicBezTo>
                  <a:pt x="153" y="122"/>
                  <a:pt x="145" y="61"/>
                  <a:pt x="138" y="0"/>
                </a:cubicBezTo>
                <a:cubicBezTo>
                  <a:pt x="122" y="61"/>
                  <a:pt x="99" y="122"/>
                  <a:pt x="84" y="183"/>
                </a:cubicBezTo>
                <a:cubicBezTo>
                  <a:pt x="0" y="359"/>
                  <a:pt x="0" y="359"/>
                  <a:pt x="0" y="359"/>
                </a:cubicBezTo>
                <a:lnTo>
                  <a:pt x="0" y="359"/>
                </a:lnTo>
                <a:lnTo>
                  <a:pt x="115" y="29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74D03E9F-E3AD-4346-B017-1C974A908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243" y="8293430"/>
            <a:ext cx="282651" cy="471089"/>
          </a:xfrm>
          <a:custGeom>
            <a:avLst/>
            <a:gdLst>
              <a:gd name="T0" fmla="*/ 107 w 223"/>
              <a:gd name="T1" fmla="*/ 69 h 376"/>
              <a:gd name="T2" fmla="*/ 107 w 223"/>
              <a:gd name="T3" fmla="*/ 69 h 376"/>
              <a:gd name="T4" fmla="*/ 222 w 223"/>
              <a:gd name="T5" fmla="*/ 8 h 376"/>
              <a:gd name="T6" fmla="*/ 222 w 223"/>
              <a:gd name="T7" fmla="*/ 8 h 376"/>
              <a:gd name="T8" fmla="*/ 145 w 223"/>
              <a:gd name="T9" fmla="*/ 192 h 376"/>
              <a:gd name="T10" fmla="*/ 100 w 223"/>
              <a:gd name="T11" fmla="*/ 375 h 376"/>
              <a:gd name="T12" fmla="*/ 61 w 223"/>
              <a:gd name="T13" fmla="*/ 184 h 376"/>
              <a:gd name="T14" fmla="*/ 0 w 223"/>
              <a:gd name="T15" fmla="*/ 0 h 376"/>
              <a:gd name="T16" fmla="*/ 0 w 223"/>
              <a:gd name="T17" fmla="*/ 0 h 376"/>
              <a:gd name="T18" fmla="*/ 107 w 223"/>
              <a:gd name="T19" fmla="*/ 6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6">
                <a:moveTo>
                  <a:pt x="107" y="69"/>
                </a:moveTo>
                <a:lnTo>
                  <a:pt x="107" y="69"/>
                </a:lnTo>
                <a:cubicBezTo>
                  <a:pt x="222" y="8"/>
                  <a:pt x="222" y="8"/>
                  <a:pt x="222" y="8"/>
                </a:cubicBezTo>
                <a:lnTo>
                  <a:pt x="222" y="8"/>
                </a:lnTo>
                <a:cubicBezTo>
                  <a:pt x="145" y="192"/>
                  <a:pt x="145" y="192"/>
                  <a:pt x="145" y="192"/>
                </a:cubicBezTo>
                <a:cubicBezTo>
                  <a:pt x="130" y="253"/>
                  <a:pt x="115" y="314"/>
                  <a:pt x="100" y="375"/>
                </a:cubicBezTo>
                <a:cubicBezTo>
                  <a:pt x="84" y="314"/>
                  <a:pt x="77" y="245"/>
                  <a:pt x="61" y="184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107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Text Box 171">
            <a:extLst>
              <a:ext uri="{FF2B5EF4-FFF2-40B4-BE49-F238E27FC236}">
                <a16:creationId xmlns:a16="http://schemas.microsoft.com/office/drawing/2014/main" id="{0EE83236-579B-6E41-BCAC-596048C45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2831" y="9933923"/>
            <a:ext cx="133013" cy="37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s</a:t>
            </a:r>
          </a:p>
        </p:txBody>
      </p:sp>
      <p:sp>
        <p:nvSpPr>
          <p:cNvPr id="65" name="Freeform 233">
            <a:extLst>
              <a:ext uri="{FF2B5EF4-FFF2-40B4-BE49-F238E27FC236}">
                <a16:creationId xmlns:a16="http://schemas.microsoft.com/office/drawing/2014/main" id="{0D5E6187-2F84-2F44-A2EA-99951A06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6508" y="5239676"/>
            <a:ext cx="559761" cy="532052"/>
          </a:xfrm>
          <a:custGeom>
            <a:avLst/>
            <a:gdLst>
              <a:gd name="T0" fmla="*/ 383 w 445"/>
              <a:gd name="T1" fmla="*/ 421 h 422"/>
              <a:gd name="T2" fmla="*/ 383 w 445"/>
              <a:gd name="T3" fmla="*/ 421 h 422"/>
              <a:gd name="T4" fmla="*/ 61 w 445"/>
              <a:gd name="T5" fmla="*/ 421 h 422"/>
              <a:gd name="T6" fmla="*/ 0 w 445"/>
              <a:gd name="T7" fmla="*/ 360 h 422"/>
              <a:gd name="T8" fmla="*/ 0 w 445"/>
              <a:gd name="T9" fmla="*/ 61 h 422"/>
              <a:gd name="T10" fmla="*/ 61 w 445"/>
              <a:gd name="T11" fmla="*/ 0 h 422"/>
              <a:gd name="T12" fmla="*/ 92 w 445"/>
              <a:gd name="T13" fmla="*/ 0 h 422"/>
              <a:gd name="T14" fmla="*/ 92 w 445"/>
              <a:gd name="T15" fmla="*/ 38 h 422"/>
              <a:gd name="T16" fmla="*/ 61 w 445"/>
              <a:gd name="T17" fmla="*/ 38 h 422"/>
              <a:gd name="T18" fmla="*/ 38 w 445"/>
              <a:gd name="T19" fmla="*/ 61 h 422"/>
              <a:gd name="T20" fmla="*/ 38 w 445"/>
              <a:gd name="T21" fmla="*/ 360 h 422"/>
              <a:gd name="T22" fmla="*/ 61 w 445"/>
              <a:gd name="T23" fmla="*/ 383 h 422"/>
              <a:gd name="T24" fmla="*/ 383 w 445"/>
              <a:gd name="T25" fmla="*/ 383 h 422"/>
              <a:gd name="T26" fmla="*/ 406 w 445"/>
              <a:gd name="T27" fmla="*/ 360 h 422"/>
              <a:gd name="T28" fmla="*/ 406 w 445"/>
              <a:gd name="T29" fmla="*/ 61 h 422"/>
              <a:gd name="T30" fmla="*/ 383 w 445"/>
              <a:gd name="T31" fmla="*/ 38 h 422"/>
              <a:gd name="T32" fmla="*/ 344 w 445"/>
              <a:gd name="T33" fmla="*/ 38 h 422"/>
              <a:gd name="T34" fmla="*/ 344 w 445"/>
              <a:gd name="T35" fmla="*/ 0 h 422"/>
              <a:gd name="T36" fmla="*/ 383 w 445"/>
              <a:gd name="T37" fmla="*/ 0 h 422"/>
              <a:gd name="T38" fmla="*/ 444 w 445"/>
              <a:gd name="T39" fmla="*/ 61 h 422"/>
              <a:gd name="T40" fmla="*/ 444 w 445"/>
              <a:gd name="T41" fmla="*/ 360 h 422"/>
              <a:gd name="T42" fmla="*/ 383 w 445"/>
              <a:gd name="T4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5" h="422">
                <a:moveTo>
                  <a:pt x="383" y="421"/>
                </a:moveTo>
                <a:lnTo>
                  <a:pt x="383" y="421"/>
                </a:lnTo>
                <a:cubicBezTo>
                  <a:pt x="61" y="421"/>
                  <a:pt x="61" y="421"/>
                  <a:pt x="61" y="421"/>
                </a:cubicBezTo>
                <a:cubicBezTo>
                  <a:pt x="23" y="421"/>
                  <a:pt x="0" y="390"/>
                  <a:pt x="0" y="36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23" y="0"/>
                  <a:pt x="6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38"/>
                  <a:pt x="92" y="38"/>
                  <a:pt x="92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46" y="38"/>
                  <a:pt x="38" y="46"/>
                  <a:pt x="38" y="61"/>
                </a:cubicBezTo>
                <a:cubicBezTo>
                  <a:pt x="38" y="360"/>
                  <a:pt x="38" y="360"/>
                  <a:pt x="38" y="360"/>
                </a:cubicBezTo>
                <a:cubicBezTo>
                  <a:pt x="38" y="375"/>
                  <a:pt x="46" y="383"/>
                  <a:pt x="61" y="383"/>
                </a:cubicBezTo>
                <a:cubicBezTo>
                  <a:pt x="383" y="383"/>
                  <a:pt x="383" y="383"/>
                  <a:pt x="383" y="383"/>
                </a:cubicBezTo>
                <a:cubicBezTo>
                  <a:pt x="390" y="383"/>
                  <a:pt x="406" y="375"/>
                  <a:pt x="406" y="360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406" y="46"/>
                  <a:pt x="390" y="38"/>
                  <a:pt x="38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0"/>
                  <a:pt x="344" y="0"/>
                  <a:pt x="344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414" y="0"/>
                  <a:pt x="444" y="23"/>
                  <a:pt x="444" y="61"/>
                </a:cubicBezTo>
                <a:cubicBezTo>
                  <a:pt x="444" y="360"/>
                  <a:pt x="444" y="360"/>
                  <a:pt x="444" y="360"/>
                </a:cubicBezTo>
                <a:cubicBezTo>
                  <a:pt x="444" y="390"/>
                  <a:pt x="414" y="421"/>
                  <a:pt x="383" y="4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34">
            <a:extLst>
              <a:ext uri="{FF2B5EF4-FFF2-40B4-BE49-F238E27FC236}">
                <a16:creationId xmlns:a16="http://schemas.microsoft.com/office/drawing/2014/main" id="{EB5AEEF0-7AF8-8841-8A6C-0FD3D392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1690" y="5162085"/>
            <a:ext cx="243857" cy="49878"/>
          </a:xfrm>
          <a:custGeom>
            <a:avLst/>
            <a:gdLst>
              <a:gd name="T0" fmla="*/ 191 w 192"/>
              <a:gd name="T1" fmla="*/ 38 h 39"/>
              <a:gd name="T2" fmla="*/ 0 w 192"/>
              <a:gd name="T3" fmla="*/ 38 h 39"/>
              <a:gd name="T4" fmla="*/ 0 w 192"/>
              <a:gd name="T5" fmla="*/ 0 h 39"/>
              <a:gd name="T6" fmla="*/ 191 w 192"/>
              <a:gd name="T7" fmla="*/ 0 h 39"/>
              <a:gd name="T8" fmla="*/ 191 w 19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9">
                <a:moveTo>
                  <a:pt x="191" y="38"/>
                </a:moveTo>
                <a:lnTo>
                  <a:pt x="0" y="38"/>
                </a:lnTo>
                <a:lnTo>
                  <a:pt x="0" y="0"/>
                </a:lnTo>
                <a:lnTo>
                  <a:pt x="191" y="0"/>
                </a:lnTo>
                <a:lnTo>
                  <a:pt x="191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5">
            <a:extLst>
              <a:ext uri="{FF2B5EF4-FFF2-40B4-BE49-F238E27FC236}">
                <a16:creationId xmlns:a16="http://schemas.microsoft.com/office/drawing/2014/main" id="{2526137D-F3B2-CE4E-93F5-6DCC06BB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872" y="5162085"/>
            <a:ext cx="155182" cy="127469"/>
          </a:xfrm>
          <a:custGeom>
            <a:avLst/>
            <a:gdLst>
              <a:gd name="T0" fmla="*/ 23 w 123"/>
              <a:gd name="T1" fmla="*/ 92 h 100"/>
              <a:gd name="T2" fmla="*/ 23 w 123"/>
              <a:gd name="T3" fmla="*/ 92 h 100"/>
              <a:gd name="T4" fmla="*/ 0 w 123"/>
              <a:gd name="T5" fmla="*/ 61 h 100"/>
              <a:gd name="T6" fmla="*/ 61 w 123"/>
              <a:gd name="T7" fmla="*/ 7 h 100"/>
              <a:gd name="T8" fmla="*/ 77 w 123"/>
              <a:gd name="T9" fmla="*/ 0 h 100"/>
              <a:gd name="T10" fmla="*/ 92 w 123"/>
              <a:gd name="T11" fmla="*/ 7 h 100"/>
              <a:gd name="T12" fmla="*/ 122 w 123"/>
              <a:gd name="T13" fmla="*/ 69 h 100"/>
              <a:gd name="T14" fmla="*/ 107 w 123"/>
              <a:gd name="T15" fmla="*/ 99 h 100"/>
              <a:gd name="T16" fmla="*/ 84 w 123"/>
              <a:gd name="T17" fmla="*/ 84 h 100"/>
              <a:gd name="T18" fmla="*/ 69 w 123"/>
              <a:gd name="T19" fmla="*/ 53 h 100"/>
              <a:gd name="T20" fmla="*/ 23 w 123"/>
              <a:gd name="T21" fmla="*/ 92 h 100"/>
              <a:gd name="T22" fmla="*/ 84 w 123"/>
              <a:gd name="T23" fmla="*/ 30 h 100"/>
              <a:gd name="T24" fmla="*/ 84 w 123"/>
              <a:gd name="T25" fmla="*/ 3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00">
                <a:moveTo>
                  <a:pt x="23" y="92"/>
                </a:moveTo>
                <a:lnTo>
                  <a:pt x="23" y="92"/>
                </a:lnTo>
                <a:cubicBezTo>
                  <a:pt x="0" y="61"/>
                  <a:pt x="0" y="61"/>
                  <a:pt x="0" y="61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7" y="0"/>
                </a:cubicBezTo>
                <a:cubicBezTo>
                  <a:pt x="84" y="0"/>
                  <a:pt x="84" y="7"/>
                  <a:pt x="92" y="7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22" y="76"/>
                  <a:pt x="122" y="92"/>
                  <a:pt x="107" y="99"/>
                </a:cubicBezTo>
                <a:cubicBezTo>
                  <a:pt x="99" y="99"/>
                  <a:pt x="92" y="99"/>
                  <a:pt x="84" y="84"/>
                </a:cubicBezTo>
                <a:cubicBezTo>
                  <a:pt x="69" y="53"/>
                  <a:pt x="69" y="53"/>
                  <a:pt x="69" y="53"/>
                </a:cubicBezTo>
                <a:lnTo>
                  <a:pt x="23" y="92"/>
                </a:lnTo>
                <a:close/>
                <a:moveTo>
                  <a:pt x="84" y="30"/>
                </a:moveTo>
                <a:lnTo>
                  <a:pt x="84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36">
            <a:extLst>
              <a:ext uri="{FF2B5EF4-FFF2-40B4-BE49-F238E27FC236}">
                <a16:creationId xmlns:a16="http://schemas.microsoft.com/office/drawing/2014/main" id="{10B14F86-79A9-5449-B166-9BD5A02F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366" y="5239676"/>
            <a:ext cx="221688" cy="144097"/>
          </a:xfrm>
          <a:custGeom>
            <a:avLst/>
            <a:gdLst>
              <a:gd name="T0" fmla="*/ 77 w 177"/>
              <a:gd name="T1" fmla="*/ 115 h 116"/>
              <a:gd name="T2" fmla="*/ 77 w 177"/>
              <a:gd name="T3" fmla="*/ 115 h 116"/>
              <a:gd name="T4" fmla="*/ 77 w 177"/>
              <a:gd name="T5" fmla="*/ 115 h 116"/>
              <a:gd name="T6" fmla="*/ 46 w 177"/>
              <a:gd name="T7" fmla="*/ 107 h 116"/>
              <a:gd name="T8" fmla="*/ 0 w 177"/>
              <a:gd name="T9" fmla="*/ 54 h 116"/>
              <a:gd name="T10" fmla="*/ 54 w 177"/>
              <a:gd name="T11" fmla="*/ 0 h 116"/>
              <a:gd name="T12" fmla="*/ 77 w 177"/>
              <a:gd name="T13" fmla="*/ 31 h 116"/>
              <a:gd name="T14" fmla="*/ 54 w 177"/>
              <a:gd name="T15" fmla="*/ 54 h 116"/>
              <a:gd name="T16" fmla="*/ 77 w 177"/>
              <a:gd name="T17" fmla="*/ 77 h 116"/>
              <a:gd name="T18" fmla="*/ 138 w 177"/>
              <a:gd name="T19" fmla="*/ 8 h 116"/>
              <a:gd name="T20" fmla="*/ 169 w 177"/>
              <a:gd name="T21" fmla="*/ 0 h 116"/>
              <a:gd name="T22" fmla="*/ 169 w 177"/>
              <a:gd name="T23" fmla="*/ 31 h 116"/>
              <a:gd name="T24" fmla="*/ 100 w 177"/>
              <a:gd name="T25" fmla="*/ 107 h 116"/>
              <a:gd name="T26" fmla="*/ 77 w 177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16">
                <a:moveTo>
                  <a:pt x="77" y="115"/>
                </a:moveTo>
                <a:lnTo>
                  <a:pt x="77" y="115"/>
                </a:lnTo>
                <a:lnTo>
                  <a:pt x="77" y="115"/>
                </a:lnTo>
                <a:cubicBezTo>
                  <a:pt x="62" y="115"/>
                  <a:pt x="54" y="115"/>
                  <a:pt x="46" y="107"/>
                </a:cubicBezTo>
                <a:cubicBezTo>
                  <a:pt x="0" y="54"/>
                  <a:pt x="0" y="54"/>
                  <a:pt x="0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77" y="31"/>
                  <a:pt x="77" y="31"/>
                  <a:pt x="77" y="31"/>
                </a:cubicBezTo>
                <a:cubicBezTo>
                  <a:pt x="54" y="54"/>
                  <a:pt x="54" y="54"/>
                  <a:pt x="54" y="54"/>
                </a:cubicBezTo>
                <a:cubicBezTo>
                  <a:pt x="77" y="77"/>
                  <a:pt x="77" y="77"/>
                  <a:pt x="77" y="77"/>
                </a:cubicBezTo>
                <a:cubicBezTo>
                  <a:pt x="138" y="8"/>
                  <a:pt x="138" y="8"/>
                  <a:pt x="138" y="8"/>
                </a:cubicBezTo>
                <a:cubicBezTo>
                  <a:pt x="146" y="0"/>
                  <a:pt x="161" y="0"/>
                  <a:pt x="169" y="0"/>
                </a:cubicBezTo>
                <a:cubicBezTo>
                  <a:pt x="176" y="8"/>
                  <a:pt x="176" y="23"/>
                  <a:pt x="169" y="31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92" y="115"/>
                  <a:pt x="85" y="115"/>
                  <a:pt x="77" y="1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7">
            <a:extLst>
              <a:ext uri="{FF2B5EF4-FFF2-40B4-BE49-F238E27FC236}">
                <a16:creationId xmlns:a16="http://schemas.microsoft.com/office/drawing/2014/main" id="{3F66F803-27DE-AA46-B50A-45D95083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184" y="5162085"/>
            <a:ext cx="166266" cy="127469"/>
          </a:xfrm>
          <a:custGeom>
            <a:avLst/>
            <a:gdLst>
              <a:gd name="T0" fmla="*/ 100 w 131"/>
              <a:gd name="T1" fmla="*/ 92 h 100"/>
              <a:gd name="T2" fmla="*/ 100 w 131"/>
              <a:gd name="T3" fmla="*/ 92 h 100"/>
              <a:gd name="T4" fmla="*/ 130 w 131"/>
              <a:gd name="T5" fmla="*/ 61 h 100"/>
              <a:gd name="T6" fmla="*/ 69 w 131"/>
              <a:gd name="T7" fmla="*/ 7 h 100"/>
              <a:gd name="T8" fmla="*/ 54 w 131"/>
              <a:gd name="T9" fmla="*/ 0 h 100"/>
              <a:gd name="T10" fmla="*/ 38 w 131"/>
              <a:gd name="T11" fmla="*/ 7 h 100"/>
              <a:gd name="T12" fmla="*/ 8 w 131"/>
              <a:gd name="T13" fmla="*/ 69 h 100"/>
              <a:gd name="T14" fmla="*/ 15 w 131"/>
              <a:gd name="T15" fmla="*/ 99 h 100"/>
              <a:gd name="T16" fmla="*/ 46 w 131"/>
              <a:gd name="T17" fmla="*/ 84 h 100"/>
              <a:gd name="T18" fmla="*/ 61 w 131"/>
              <a:gd name="T19" fmla="*/ 53 h 100"/>
              <a:gd name="T20" fmla="*/ 100 w 131"/>
              <a:gd name="T21" fmla="*/ 92 h 100"/>
              <a:gd name="T22" fmla="*/ 38 w 131"/>
              <a:gd name="T23" fmla="*/ 30 h 100"/>
              <a:gd name="T24" fmla="*/ 38 w 131"/>
              <a:gd name="T25" fmla="*/ 3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0">
                <a:moveTo>
                  <a:pt x="100" y="92"/>
                </a:moveTo>
                <a:lnTo>
                  <a:pt x="100" y="92"/>
                </a:lnTo>
                <a:cubicBezTo>
                  <a:pt x="130" y="61"/>
                  <a:pt x="130" y="61"/>
                  <a:pt x="130" y="61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69"/>
                  <a:pt x="8" y="69"/>
                  <a:pt x="8" y="69"/>
                </a:cubicBezTo>
                <a:cubicBezTo>
                  <a:pt x="0" y="76"/>
                  <a:pt x="8" y="92"/>
                  <a:pt x="15" y="99"/>
                </a:cubicBezTo>
                <a:cubicBezTo>
                  <a:pt x="23" y="99"/>
                  <a:pt x="38" y="99"/>
                  <a:pt x="46" y="84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2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8">
            <a:extLst>
              <a:ext uri="{FF2B5EF4-FFF2-40B4-BE49-F238E27FC236}">
                <a16:creationId xmlns:a16="http://schemas.microsoft.com/office/drawing/2014/main" id="{914CE9D7-D093-F241-BCAB-2A4E20CF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268" y="5239676"/>
            <a:ext cx="210604" cy="144097"/>
          </a:xfrm>
          <a:custGeom>
            <a:avLst/>
            <a:gdLst>
              <a:gd name="T0" fmla="*/ 99 w 169"/>
              <a:gd name="T1" fmla="*/ 115 h 116"/>
              <a:gd name="T2" fmla="*/ 99 w 169"/>
              <a:gd name="T3" fmla="*/ 115 h 116"/>
              <a:gd name="T4" fmla="*/ 99 w 169"/>
              <a:gd name="T5" fmla="*/ 115 h 116"/>
              <a:gd name="T6" fmla="*/ 122 w 169"/>
              <a:gd name="T7" fmla="*/ 107 h 116"/>
              <a:gd name="T8" fmla="*/ 168 w 169"/>
              <a:gd name="T9" fmla="*/ 54 h 116"/>
              <a:gd name="T10" fmla="*/ 122 w 169"/>
              <a:gd name="T11" fmla="*/ 0 h 116"/>
              <a:gd name="T12" fmla="*/ 92 w 169"/>
              <a:gd name="T13" fmla="*/ 31 h 116"/>
              <a:gd name="T14" fmla="*/ 114 w 169"/>
              <a:gd name="T15" fmla="*/ 54 h 116"/>
              <a:gd name="T16" fmla="*/ 99 w 169"/>
              <a:gd name="T17" fmla="*/ 77 h 116"/>
              <a:gd name="T18" fmla="*/ 30 w 169"/>
              <a:gd name="T19" fmla="*/ 8 h 116"/>
              <a:gd name="T20" fmla="*/ 7 w 169"/>
              <a:gd name="T21" fmla="*/ 0 h 116"/>
              <a:gd name="T22" fmla="*/ 7 w 169"/>
              <a:gd name="T23" fmla="*/ 31 h 116"/>
              <a:gd name="T24" fmla="*/ 76 w 169"/>
              <a:gd name="T25" fmla="*/ 107 h 116"/>
              <a:gd name="T26" fmla="*/ 99 w 169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16">
                <a:moveTo>
                  <a:pt x="99" y="115"/>
                </a:moveTo>
                <a:lnTo>
                  <a:pt x="99" y="115"/>
                </a:lnTo>
                <a:lnTo>
                  <a:pt x="99" y="115"/>
                </a:lnTo>
                <a:cubicBezTo>
                  <a:pt x="107" y="115"/>
                  <a:pt x="114" y="115"/>
                  <a:pt x="122" y="107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22" y="0"/>
                  <a:pt x="122" y="0"/>
                  <a:pt x="122" y="0"/>
                </a:cubicBezTo>
                <a:cubicBezTo>
                  <a:pt x="92" y="31"/>
                  <a:pt x="92" y="31"/>
                  <a:pt x="92" y="31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99" y="77"/>
                  <a:pt x="99" y="77"/>
                  <a:pt x="99" y="77"/>
                </a:cubicBezTo>
                <a:cubicBezTo>
                  <a:pt x="30" y="8"/>
                  <a:pt x="30" y="8"/>
                  <a:pt x="30" y="8"/>
                </a:cubicBezTo>
                <a:cubicBezTo>
                  <a:pt x="23" y="0"/>
                  <a:pt x="15" y="0"/>
                  <a:pt x="7" y="0"/>
                </a:cubicBezTo>
                <a:cubicBezTo>
                  <a:pt x="0" y="8"/>
                  <a:pt x="0" y="23"/>
                  <a:pt x="7" y="31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84" y="115"/>
                  <a:pt x="92" y="115"/>
                  <a:pt x="99" y="1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9">
            <a:extLst>
              <a:ext uri="{FF2B5EF4-FFF2-40B4-BE49-F238E27FC236}">
                <a16:creationId xmlns:a16="http://schemas.microsoft.com/office/drawing/2014/main" id="{E3586F02-04A4-EE4E-83C7-781F5BCF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666" y="5461364"/>
            <a:ext cx="116388" cy="38794"/>
          </a:xfrm>
          <a:custGeom>
            <a:avLst/>
            <a:gdLst>
              <a:gd name="T0" fmla="*/ 0 w 92"/>
              <a:gd name="T1" fmla="*/ 15 h 32"/>
              <a:gd name="T2" fmla="*/ 0 w 92"/>
              <a:gd name="T3" fmla="*/ 15 h 32"/>
              <a:gd name="T4" fmla="*/ 0 w 92"/>
              <a:gd name="T5" fmla="*/ 15 h 32"/>
              <a:gd name="T6" fmla="*/ 15 w 92"/>
              <a:gd name="T7" fmla="*/ 0 h 32"/>
              <a:gd name="T8" fmla="*/ 76 w 92"/>
              <a:gd name="T9" fmla="*/ 0 h 32"/>
              <a:gd name="T10" fmla="*/ 91 w 92"/>
              <a:gd name="T11" fmla="*/ 15 h 32"/>
              <a:gd name="T12" fmla="*/ 76 w 92"/>
              <a:gd name="T13" fmla="*/ 31 h 32"/>
              <a:gd name="T14" fmla="*/ 15 w 92"/>
              <a:gd name="T15" fmla="*/ 31 h 32"/>
              <a:gd name="T16" fmla="*/ 0 w 92"/>
              <a:gd name="T17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32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8"/>
                  <a:pt x="91" y="15"/>
                </a:cubicBezTo>
                <a:cubicBezTo>
                  <a:pt x="91" y="23"/>
                  <a:pt x="84" y="31"/>
                  <a:pt x="7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40">
            <a:extLst>
              <a:ext uri="{FF2B5EF4-FFF2-40B4-BE49-F238E27FC236}">
                <a16:creationId xmlns:a16="http://schemas.microsoft.com/office/drawing/2014/main" id="{4DA75EE9-DE55-F646-9BDC-CD7EB74B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450" y="5466904"/>
            <a:ext cx="38794" cy="282654"/>
          </a:xfrm>
          <a:custGeom>
            <a:avLst/>
            <a:gdLst>
              <a:gd name="T0" fmla="*/ 31 w 32"/>
              <a:gd name="T1" fmla="*/ 222 h 223"/>
              <a:gd name="T2" fmla="*/ 31 w 32"/>
              <a:gd name="T3" fmla="*/ 222 h 223"/>
              <a:gd name="T4" fmla="*/ 0 w 32"/>
              <a:gd name="T5" fmla="*/ 222 h 223"/>
              <a:gd name="T6" fmla="*/ 0 w 32"/>
              <a:gd name="T7" fmla="*/ 15 h 223"/>
              <a:gd name="T8" fmla="*/ 15 w 32"/>
              <a:gd name="T9" fmla="*/ 0 h 223"/>
              <a:gd name="T10" fmla="*/ 31 w 32"/>
              <a:gd name="T11" fmla="*/ 15 h 223"/>
              <a:gd name="T12" fmla="*/ 31 w 32"/>
              <a:gd name="T1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23">
                <a:moveTo>
                  <a:pt x="31" y="222"/>
                </a:moveTo>
                <a:lnTo>
                  <a:pt x="31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41">
            <a:extLst>
              <a:ext uri="{FF2B5EF4-FFF2-40B4-BE49-F238E27FC236}">
                <a16:creationId xmlns:a16="http://schemas.microsoft.com/office/drawing/2014/main" id="{8E8EB55D-289B-A241-8723-5704A0B80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084" y="7371391"/>
            <a:ext cx="205063" cy="221688"/>
          </a:xfrm>
          <a:custGeom>
            <a:avLst/>
            <a:gdLst>
              <a:gd name="T0" fmla="*/ 7 w 161"/>
              <a:gd name="T1" fmla="*/ 169 h 177"/>
              <a:gd name="T2" fmla="*/ 7 w 161"/>
              <a:gd name="T3" fmla="*/ 169 h 177"/>
              <a:gd name="T4" fmla="*/ 7 w 161"/>
              <a:gd name="T5" fmla="*/ 169 h 177"/>
              <a:gd name="T6" fmla="*/ 7 w 161"/>
              <a:gd name="T7" fmla="*/ 146 h 177"/>
              <a:gd name="T8" fmla="*/ 130 w 161"/>
              <a:gd name="T9" fmla="*/ 0 h 177"/>
              <a:gd name="T10" fmla="*/ 153 w 161"/>
              <a:gd name="T11" fmla="*/ 0 h 177"/>
              <a:gd name="T12" fmla="*/ 153 w 161"/>
              <a:gd name="T13" fmla="*/ 23 h 177"/>
              <a:gd name="T14" fmla="*/ 22 w 161"/>
              <a:gd name="T15" fmla="*/ 169 h 177"/>
              <a:gd name="T16" fmla="*/ 7 w 161"/>
              <a:gd name="T17" fmla="*/ 16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77">
                <a:moveTo>
                  <a:pt x="7" y="169"/>
                </a:moveTo>
                <a:lnTo>
                  <a:pt x="7" y="169"/>
                </a:lnTo>
                <a:lnTo>
                  <a:pt x="7" y="169"/>
                </a:lnTo>
                <a:cubicBezTo>
                  <a:pt x="0" y="161"/>
                  <a:pt x="0" y="153"/>
                  <a:pt x="7" y="146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0"/>
                  <a:pt x="153" y="0"/>
                </a:cubicBezTo>
                <a:cubicBezTo>
                  <a:pt x="160" y="8"/>
                  <a:pt x="160" y="16"/>
                  <a:pt x="153" y="23"/>
                </a:cubicBezTo>
                <a:cubicBezTo>
                  <a:pt x="22" y="169"/>
                  <a:pt x="22" y="169"/>
                  <a:pt x="22" y="169"/>
                </a:cubicBezTo>
                <a:cubicBezTo>
                  <a:pt x="22" y="176"/>
                  <a:pt x="15" y="176"/>
                  <a:pt x="7" y="1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42">
            <a:extLst>
              <a:ext uri="{FF2B5EF4-FFF2-40B4-BE49-F238E27FC236}">
                <a16:creationId xmlns:a16="http://schemas.microsoft.com/office/drawing/2014/main" id="{B79FE35B-BB55-5247-80B3-292D516A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387" y="7487775"/>
            <a:ext cx="116385" cy="127472"/>
          </a:xfrm>
          <a:custGeom>
            <a:avLst/>
            <a:gdLst>
              <a:gd name="T0" fmla="*/ 46 w 92"/>
              <a:gd name="T1" fmla="*/ 100 h 101"/>
              <a:gd name="T2" fmla="*/ 46 w 92"/>
              <a:gd name="T3" fmla="*/ 100 h 101"/>
              <a:gd name="T4" fmla="*/ 0 w 92"/>
              <a:gd name="T5" fmla="*/ 54 h 101"/>
              <a:gd name="T6" fmla="*/ 46 w 92"/>
              <a:gd name="T7" fmla="*/ 0 h 101"/>
              <a:gd name="T8" fmla="*/ 91 w 92"/>
              <a:gd name="T9" fmla="*/ 54 h 101"/>
              <a:gd name="T10" fmla="*/ 46 w 92"/>
              <a:gd name="T11" fmla="*/ 100 h 101"/>
              <a:gd name="T12" fmla="*/ 46 w 92"/>
              <a:gd name="T13" fmla="*/ 31 h 101"/>
              <a:gd name="T14" fmla="*/ 46 w 92"/>
              <a:gd name="T15" fmla="*/ 31 h 101"/>
              <a:gd name="T16" fmla="*/ 30 w 92"/>
              <a:gd name="T17" fmla="*/ 54 h 101"/>
              <a:gd name="T18" fmla="*/ 46 w 92"/>
              <a:gd name="T19" fmla="*/ 69 h 101"/>
              <a:gd name="T20" fmla="*/ 69 w 92"/>
              <a:gd name="T21" fmla="*/ 54 h 101"/>
              <a:gd name="T22" fmla="*/ 46 w 92"/>
              <a:gd name="T23" fmla="*/ 31 h 101"/>
              <a:gd name="T24" fmla="*/ 46 w 92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1" y="23"/>
                  <a:pt x="91" y="54"/>
                </a:cubicBezTo>
                <a:cubicBezTo>
                  <a:pt x="91" y="77"/>
                  <a:pt x="76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38"/>
                  <a:pt x="30" y="54"/>
                </a:cubicBezTo>
                <a:cubicBezTo>
                  <a:pt x="30" y="61"/>
                  <a:pt x="38" y="69"/>
                  <a:pt x="46" y="69"/>
                </a:cubicBezTo>
                <a:cubicBezTo>
                  <a:pt x="53" y="69"/>
                  <a:pt x="69" y="61"/>
                  <a:pt x="69" y="54"/>
                </a:cubicBezTo>
                <a:cubicBezTo>
                  <a:pt x="69" y="38"/>
                  <a:pt x="53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43">
            <a:extLst>
              <a:ext uri="{FF2B5EF4-FFF2-40B4-BE49-F238E27FC236}">
                <a16:creationId xmlns:a16="http://schemas.microsoft.com/office/drawing/2014/main" id="{426B9B63-9E8E-3D45-B3DD-7A3BC9AD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290" y="7343678"/>
            <a:ext cx="127469" cy="127472"/>
          </a:xfrm>
          <a:custGeom>
            <a:avLst/>
            <a:gdLst>
              <a:gd name="T0" fmla="*/ 46 w 100"/>
              <a:gd name="T1" fmla="*/ 100 h 101"/>
              <a:gd name="T2" fmla="*/ 46 w 100"/>
              <a:gd name="T3" fmla="*/ 100 h 101"/>
              <a:gd name="T4" fmla="*/ 0 w 100"/>
              <a:gd name="T5" fmla="*/ 54 h 101"/>
              <a:gd name="T6" fmla="*/ 46 w 100"/>
              <a:gd name="T7" fmla="*/ 0 h 101"/>
              <a:gd name="T8" fmla="*/ 99 w 100"/>
              <a:gd name="T9" fmla="*/ 54 h 101"/>
              <a:gd name="T10" fmla="*/ 46 w 100"/>
              <a:gd name="T11" fmla="*/ 100 h 101"/>
              <a:gd name="T12" fmla="*/ 46 w 100"/>
              <a:gd name="T13" fmla="*/ 31 h 101"/>
              <a:gd name="T14" fmla="*/ 46 w 100"/>
              <a:gd name="T15" fmla="*/ 31 h 101"/>
              <a:gd name="T16" fmla="*/ 31 w 100"/>
              <a:gd name="T17" fmla="*/ 54 h 101"/>
              <a:gd name="T18" fmla="*/ 46 w 100"/>
              <a:gd name="T19" fmla="*/ 69 h 101"/>
              <a:gd name="T20" fmla="*/ 69 w 100"/>
              <a:gd name="T21" fmla="*/ 54 h 101"/>
              <a:gd name="T22" fmla="*/ 46 w 100"/>
              <a:gd name="T23" fmla="*/ 31 h 101"/>
              <a:gd name="T24" fmla="*/ 46 w 100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77"/>
                  <a:pt x="76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1" y="39"/>
                  <a:pt x="31" y="54"/>
                </a:cubicBezTo>
                <a:cubicBezTo>
                  <a:pt x="31" y="61"/>
                  <a:pt x="38" y="69"/>
                  <a:pt x="46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9"/>
                  <a:pt x="61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44">
            <a:extLst>
              <a:ext uri="{FF2B5EF4-FFF2-40B4-BE49-F238E27FC236}">
                <a16:creationId xmlns:a16="http://schemas.microsoft.com/office/drawing/2014/main" id="{1DCDD9D1-A552-F447-BB0A-02453BB9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240" y="7315969"/>
            <a:ext cx="22169" cy="38794"/>
          </a:xfrm>
          <a:custGeom>
            <a:avLst/>
            <a:gdLst>
              <a:gd name="T0" fmla="*/ 15 w 16"/>
              <a:gd name="T1" fmla="*/ 31 h 32"/>
              <a:gd name="T2" fmla="*/ 0 w 16"/>
              <a:gd name="T3" fmla="*/ 31 h 32"/>
              <a:gd name="T4" fmla="*/ 0 w 16"/>
              <a:gd name="T5" fmla="*/ 0 h 32"/>
              <a:gd name="T6" fmla="*/ 15 w 16"/>
              <a:gd name="T7" fmla="*/ 0 h 32"/>
              <a:gd name="T8" fmla="*/ 15 w 16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5" y="31"/>
                </a:moveTo>
                <a:lnTo>
                  <a:pt x="0" y="31"/>
                </a:lnTo>
                <a:lnTo>
                  <a:pt x="0" y="0"/>
                </a:lnTo>
                <a:lnTo>
                  <a:pt x="15" y="0"/>
                </a:lnTo>
                <a:lnTo>
                  <a:pt x="15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45">
            <a:extLst>
              <a:ext uri="{FF2B5EF4-FFF2-40B4-BE49-F238E27FC236}">
                <a16:creationId xmlns:a16="http://schemas.microsoft.com/office/drawing/2014/main" id="{E671F7AE-0715-A242-8904-AD21472E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240" y="7382475"/>
            <a:ext cx="22169" cy="77591"/>
          </a:xfrm>
          <a:custGeom>
            <a:avLst/>
            <a:gdLst>
              <a:gd name="T0" fmla="*/ 15 w 16"/>
              <a:gd name="T1" fmla="*/ 61 h 62"/>
              <a:gd name="T2" fmla="*/ 0 w 16"/>
              <a:gd name="T3" fmla="*/ 61 h 62"/>
              <a:gd name="T4" fmla="*/ 0 w 16"/>
              <a:gd name="T5" fmla="*/ 0 h 62"/>
              <a:gd name="T6" fmla="*/ 15 w 16"/>
              <a:gd name="T7" fmla="*/ 0 h 62"/>
              <a:gd name="T8" fmla="*/ 15 w 16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62">
                <a:moveTo>
                  <a:pt x="15" y="61"/>
                </a:moveTo>
                <a:lnTo>
                  <a:pt x="0" y="61"/>
                </a:lnTo>
                <a:lnTo>
                  <a:pt x="0" y="0"/>
                </a:lnTo>
                <a:lnTo>
                  <a:pt x="15" y="0"/>
                </a:lnTo>
                <a:lnTo>
                  <a:pt x="15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46">
            <a:extLst>
              <a:ext uri="{FF2B5EF4-FFF2-40B4-BE49-F238E27FC236}">
                <a16:creationId xmlns:a16="http://schemas.microsoft.com/office/drawing/2014/main" id="{7888D24C-DECB-6742-99CE-53C55DA9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240" y="7498860"/>
            <a:ext cx="22169" cy="66506"/>
          </a:xfrm>
          <a:custGeom>
            <a:avLst/>
            <a:gdLst>
              <a:gd name="T0" fmla="*/ 15 w 16"/>
              <a:gd name="T1" fmla="*/ 53 h 54"/>
              <a:gd name="T2" fmla="*/ 0 w 16"/>
              <a:gd name="T3" fmla="*/ 53 h 54"/>
              <a:gd name="T4" fmla="*/ 0 w 16"/>
              <a:gd name="T5" fmla="*/ 0 h 54"/>
              <a:gd name="T6" fmla="*/ 15 w 16"/>
              <a:gd name="T7" fmla="*/ 0 h 54"/>
              <a:gd name="T8" fmla="*/ 15 w 16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54">
                <a:moveTo>
                  <a:pt x="15" y="53"/>
                </a:moveTo>
                <a:lnTo>
                  <a:pt x="0" y="53"/>
                </a:lnTo>
                <a:lnTo>
                  <a:pt x="0" y="0"/>
                </a:lnTo>
                <a:lnTo>
                  <a:pt x="15" y="0"/>
                </a:lnTo>
                <a:lnTo>
                  <a:pt x="15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47">
            <a:extLst>
              <a:ext uri="{FF2B5EF4-FFF2-40B4-BE49-F238E27FC236}">
                <a16:creationId xmlns:a16="http://schemas.microsoft.com/office/drawing/2014/main" id="{4B50EB90-42E7-0C41-87B1-A96C9304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240" y="7604163"/>
            <a:ext cx="22169" cy="49878"/>
          </a:xfrm>
          <a:custGeom>
            <a:avLst/>
            <a:gdLst>
              <a:gd name="T0" fmla="*/ 15 w 16"/>
              <a:gd name="T1" fmla="*/ 38 h 39"/>
              <a:gd name="T2" fmla="*/ 0 w 16"/>
              <a:gd name="T3" fmla="*/ 38 h 39"/>
              <a:gd name="T4" fmla="*/ 0 w 16"/>
              <a:gd name="T5" fmla="*/ 0 h 39"/>
              <a:gd name="T6" fmla="*/ 15 w 16"/>
              <a:gd name="T7" fmla="*/ 0 h 39"/>
              <a:gd name="T8" fmla="*/ 15 w 16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9">
                <a:moveTo>
                  <a:pt x="15" y="38"/>
                </a:moveTo>
                <a:lnTo>
                  <a:pt x="0" y="38"/>
                </a:lnTo>
                <a:lnTo>
                  <a:pt x="0" y="0"/>
                </a:lnTo>
                <a:lnTo>
                  <a:pt x="15" y="0"/>
                </a:lnTo>
                <a:lnTo>
                  <a:pt x="15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48">
            <a:extLst>
              <a:ext uri="{FF2B5EF4-FFF2-40B4-BE49-F238E27FC236}">
                <a16:creationId xmlns:a16="http://schemas.microsoft.com/office/drawing/2014/main" id="{0BEE926D-CD4A-314C-9786-03DEA531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805" y="7249462"/>
            <a:ext cx="615187" cy="454461"/>
          </a:xfrm>
          <a:custGeom>
            <a:avLst/>
            <a:gdLst>
              <a:gd name="T0" fmla="*/ 429 w 491"/>
              <a:gd name="T1" fmla="*/ 360 h 361"/>
              <a:gd name="T2" fmla="*/ 429 w 491"/>
              <a:gd name="T3" fmla="*/ 360 h 361"/>
              <a:gd name="T4" fmla="*/ 23 w 491"/>
              <a:gd name="T5" fmla="*/ 360 h 361"/>
              <a:gd name="T6" fmla="*/ 0 w 491"/>
              <a:gd name="T7" fmla="*/ 344 h 361"/>
              <a:gd name="T8" fmla="*/ 0 w 491"/>
              <a:gd name="T9" fmla="*/ 260 h 361"/>
              <a:gd name="T10" fmla="*/ 23 w 491"/>
              <a:gd name="T11" fmla="*/ 245 h 361"/>
              <a:gd name="T12" fmla="*/ 77 w 491"/>
              <a:gd name="T13" fmla="*/ 184 h 361"/>
              <a:gd name="T14" fmla="*/ 23 w 491"/>
              <a:gd name="T15" fmla="*/ 122 h 361"/>
              <a:gd name="T16" fmla="*/ 0 w 491"/>
              <a:gd name="T17" fmla="*/ 99 h 361"/>
              <a:gd name="T18" fmla="*/ 0 w 491"/>
              <a:gd name="T19" fmla="*/ 23 h 361"/>
              <a:gd name="T20" fmla="*/ 23 w 491"/>
              <a:gd name="T21" fmla="*/ 0 h 361"/>
              <a:gd name="T22" fmla="*/ 429 w 491"/>
              <a:gd name="T23" fmla="*/ 0 h 361"/>
              <a:gd name="T24" fmla="*/ 490 w 491"/>
              <a:gd name="T25" fmla="*/ 61 h 361"/>
              <a:gd name="T26" fmla="*/ 490 w 491"/>
              <a:gd name="T27" fmla="*/ 306 h 361"/>
              <a:gd name="T28" fmla="*/ 429 w 491"/>
              <a:gd name="T29" fmla="*/ 360 h 361"/>
              <a:gd name="T30" fmla="*/ 46 w 491"/>
              <a:gd name="T31" fmla="*/ 321 h 361"/>
              <a:gd name="T32" fmla="*/ 46 w 491"/>
              <a:gd name="T33" fmla="*/ 321 h 361"/>
              <a:gd name="T34" fmla="*/ 429 w 491"/>
              <a:gd name="T35" fmla="*/ 321 h 361"/>
              <a:gd name="T36" fmla="*/ 452 w 491"/>
              <a:gd name="T37" fmla="*/ 306 h 361"/>
              <a:gd name="T38" fmla="*/ 452 w 491"/>
              <a:gd name="T39" fmla="*/ 61 h 361"/>
              <a:gd name="T40" fmla="*/ 429 w 491"/>
              <a:gd name="T41" fmla="*/ 46 h 361"/>
              <a:gd name="T42" fmla="*/ 46 w 491"/>
              <a:gd name="T43" fmla="*/ 46 h 361"/>
              <a:gd name="T44" fmla="*/ 46 w 491"/>
              <a:gd name="T45" fmla="*/ 92 h 361"/>
              <a:gd name="T46" fmla="*/ 115 w 491"/>
              <a:gd name="T47" fmla="*/ 184 h 361"/>
              <a:gd name="T48" fmla="*/ 46 w 491"/>
              <a:gd name="T49" fmla="*/ 275 h 361"/>
              <a:gd name="T50" fmla="*/ 429 w 491"/>
              <a:gd name="T5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1" h="361">
                <a:moveTo>
                  <a:pt x="429" y="360"/>
                </a:moveTo>
                <a:lnTo>
                  <a:pt x="429" y="360"/>
                </a:lnTo>
                <a:cubicBezTo>
                  <a:pt x="23" y="360"/>
                  <a:pt x="23" y="360"/>
                  <a:pt x="23" y="360"/>
                </a:cubicBezTo>
                <a:cubicBezTo>
                  <a:pt x="16" y="360"/>
                  <a:pt x="0" y="352"/>
                  <a:pt x="0" y="344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2"/>
                  <a:pt x="8" y="245"/>
                  <a:pt x="23" y="245"/>
                </a:cubicBezTo>
                <a:cubicBezTo>
                  <a:pt x="54" y="237"/>
                  <a:pt x="77" y="214"/>
                  <a:pt x="77" y="184"/>
                </a:cubicBezTo>
                <a:cubicBezTo>
                  <a:pt x="77" y="153"/>
                  <a:pt x="54" y="130"/>
                  <a:pt x="23" y="122"/>
                </a:cubicBezTo>
                <a:cubicBezTo>
                  <a:pt x="8" y="122"/>
                  <a:pt x="0" y="115"/>
                  <a:pt x="0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59" y="0"/>
                  <a:pt x="490" y="30"/>
                  <a:pt x="490" y="61"/>
                </a:cubicBezTo>
                <a:cubicBezTo>
                  <a:pt x="490" y="306"/>
                  <a:pt x="490" y="306"/>
                  <a:pt x="490" y="306"/>
                </a:cubicBezTo>
                <a:cubicBezTo>
                  <a:pt x="490" y="337"/>
                  <a:pt x="459" y="360"/>
                  <a:pt x="429" y="360"/>
                </a:cubicBezTo>
                <a:lnTo>
                  <a:pt x="46" y="321"/>
                </a:lnTo>
                <a:lnTo>
                  <a:pt x="46" y="321"/>
                </a:lnTo>
                <a:cubicBezTo>
                  <a:pt x="429" y="321"/>
                  <a:pt x="429" y="321"/>
                  <a:pt x="429" y="321"/>
                </a:cubicBezTo>
                <a:cubicBezTo>
                  <a:pt x="444" y="321"/>
                  <a:pt x="452" y="314"/>
                  <a:pt x="452" y="306"/>
                </a:cubicBezTo>
                <a:cubicBezTo>
                  <a:pt x="452" y="61"/>
                  <a:pt x="452" y="61"/>
                  <a:pt x="452" y="61"/>
                </a:cubicBezTo>
                <a:cubicBezTo>
                  <a:pt x="452" y="53"/>
                  <a:pt x="444" y="46"/>
                  <a:pt x="429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92"/>
                  <a:pt x="46" y="92"/>
                  <a:pt x="46" y="92"/>
                </a:cubicBezTo>
                <a:cubicBezTo>
                  <a:pt x="85" y="99"/>
                  <a:pt x="115" y="137"/>
                  <a:pt x="115" y="184"/>
                </a:cubicBezTo>
                <a:cubicBezTo>
                  <a:pt x="115" y="229"/>
                  <a:pt x="85" y="268"/>
                  <a:pt x="46" y="275"/>
                </a:cubicBezTo>
                <a:lnTo>
                  <a:pt x="429" y="3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1D32C19-C125-624E-9EAE-F2D4973D6B04}"/>
              </a:ext>
            </a:extLst>
          </p:cNvPr>
          <p:cNvGrpSpPr/>
          <p:nvPr/>
        </p:nvGrpSpPr>
        <p:grpSpPr>
          <a:xfrm>
            <a:off x="13437676" y="11374896"/>
            <a:ext cx="685746" cy="476535"/>
            <a:chOff x="7827370" y="8880369"/>
            <a:chExt cx="685746" cy="476535"/>
          </a:xfrm>
        </p:grpSpPr>
        <p:sp>
          <p:nvSpPr>
            <p:cNvPr id="86" name="Freeform 291">
              <a:extLst>
                <a:ext uri="{FF2B5EF4-FFF2-40B4-BE49-F238E27FC236}">
                  <a16:creationId xmlns:a16="http://schemas.microsoft.com/office/drawing/2014/main" id="{B05E3308-FC4A-5A40-8987-9FD626A80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715" y="9095389"/>
              <a:ext cx="185965" cy="40682"/>
            </a:xfrm>
            <a:custGeom>
              <a:avLst/>
              <a:gdLst>
                <a:gd name="T0" fmla="*/ 138 w 139"/>
                <a:gd name="T1" fmla="*/ 30 h 31"/>
                <a:gd name="T2" fmla="*/ 0 w 139"/>
                <a:gd name="T3" fmla="*/ 30 h 31"/>
                <a:gd name="T4" fmla="*/ 0 w 139"/>
                <a:gd name="T5" fmla="*/ 0 h 31"/>
                <a:gd name="T6" fmla="*/ 138 w 139"/>
                <a:gd name="T7" fmla="*/ 0 h 31"/>
                <a:gd name="T8" fmla="*/ 138 w 13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1">
                  <a:moveTo>
                    <a:pt x="13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138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92">
              <a:extLst>
                <a:ext uri="{FF2B5EF4-FFF2-40B4-BE49-F238E27FC236}">
                  <a16:creationId xmlns:a16="http://schemas.microsoft.com/office/drawing/2014/main" id="{30BA8A90-768C-3E47-B91C-DF7F8A2D7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7151" y="8984974"/>
              <a:ext cx="185965" cy="337061"/>
            </a:xfrm>
            <a:custGeom>
              <a:avLst/>
              <a:gdLst>
                <a:gd name="T0" fmla="*/ 54 w 139"/>
                <a:gd name="T1" fmla="*/ 0 h 254"/>
                <a:gd name="T2" fmla="*/ 54 w 139"/>
                <a:gd name="T3" fmla="*/ 0 h 254"/>
                <a:gd name="T4" fmla="*/ 0 w 139"/>
                <a:gd name="T5" fmla="*/ 0 h 254"/>
                <a:gd name="T6" fmla="*/ 0 w 139"/>
                <a:gd name="T7" fmla="*/ 31 h 254"/>
                <a:gd name="T8" fmla="*/ 46 w 139"/>
                <a:gd name="T9" fmla="*/ 31 h 254"/>
                <a:gd name="T10" fmla="*/ 54 w 139"/>
                <a:gd name="T11" fmla="*/ 38 h 254"/>
                <a:gd name="T12" fmla="*/ 107 w 139"/>
                <a:gd name="T13" fmla="*/ 92 h 254"/>
                <a:gd name="T14" fmla="*/ 107 w 139"/>
                <a:gd name="T15" fmla="*/ 222 h 254"/>
                <a:gd name="T16" fmla="*/ 23 w 139"/>
                <a:gd name="T17" fmla="*/ 222 h 254"/>
                <a:gd name="T18" fmla="*/ 31 w 139"/>
                <a:gd name="T19" fmla="*/ 230 h 254"/>
                <a:gd name="T20" fmla="*/ 23 w 139"/>
                <a:gd name="T21" fmla="*/ 253 h 254"/>
                <a:gd name="T22" fmla="*/ 107 w 139"/>
                <a:gd name="T23" fmla="*/ 253 h 254"/>
                <a:gd name="T24" fmla="*/ 138 w 139"/>
                <a:gd name="T25" fmla="*/ 222 h 254"/>
                <a:gd name="T26" fmla="*/ 138 w 139"/>
                <a:gd name="T27" fmla="*/ 85 h 254"/>
                <a:gd name="T28" fmla="*/ 130 w 139"/>
                <a:gd name="T29" fmla="*/ 85 h 254"/>
                <a:gd name="T30" fmla="*/ 69 w 139"/>
                <a:gd name="T31" fmla="*/ 8 h 254"/>
                <a:gd name="T32" fmla="*/ 54 w 139"/>
                <a:gd name="T3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54">
                  <a:moveTo>
                    <a:pt x="54" y="0"/>
                  </a:moveTo>
                  <a:lnTo>
                    <a:pt x="5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54" y="31"/>
                    <a:pt x="54" y="38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7" y="222"/>
                    <a:pt x="107" y="222"/>
                    <a:pt x="107" y="222"/>
                  </a:cubicBezTo>
                  <a:cubicBezTo>
                    <a:pt x="23" y="222"/>
                    <a:pt x="23" y="222"/>
                    <a:pt x="23" y="222"/>
                  </a:cubicBezTo>
                  <a:lnTo>
                    <a:pt x="31" y="230"/>
                  </a:lnTo>
                  <a:cubicBezTo>
                    <a:pt x="31" y="238"/>
                    <a:pt x="23" y="245"/>
                    <a:pt x="23" y="253"/>
                  </a:cubicBezTo>
                  <a:cubicBezTo>
                    <a:pt x="107" y="253"/>
                    <a:pt x="107" y="253"/>
                    <a:pt x="107" y="253"/>
                  </a:cubicBezTo>
                  <a:cubicBezTo>
                    <a:pt x="123" y="253"/>
                    <a:pt x="138" y="238"/>
                    <a:pt x="138" y="222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0" y="8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0"/>
                    <a:pt x="62" y="0"/>
                    <a:pt x="5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93">
              <a:extLst>
                <a:ext uri="{FF2B5EF4-FFF2-40B4-BE49-F238E27FC236}">
                  <a16:creationId xmlns:a16="http://schemas.microsoft.com/office/drawing/2014/main" id="{BC42BC86-B8F2-5D42-9463-D08ED337C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636" y="9263921"/>
              <a:ext cx="203401" cy="52301"/>
            </a:xfrm>
            <a:custGeom>
              <a:avLst/>
              <a:gdLst>
                <a:gd name="T0" fmla="*/ 153 w 154"/>
                <a:gd name="T1" fmla="*/ 0 h 39"/>
                <a:gd name="T2" fmla="*/ 153 w 154"/>
                <a:gd name="T3" fmla="*/ 0 h 39"/>
                <a:gd name="T4" fmla="*/ 0 w 154"/>
                <a:gd name="T5" fmla="*/ 0 h 39"/>
                <a:gd name="T6" fmla="*/ 8 w 154"/>
                <a:gd name="T7" fmla="*/ 15 h 39"/>
                <a:gd name="T8" fmla="*/ 0 w 154"/>
                <a:gd name="T9" fmla="*/ 38 h 39"/>
                <a:gd name="T10" fmla="*/ 153 w 154"/>
                <a:gd name="T11" fmla="*/ 38 h 39"/>
                <a:gd name="T12" fmla="*/ 146 w 154"/>
                <a:gd name="T13" fmla="*/ 15 h 39"/>
                <a:gd name="T14" fmla="*/ 153 w 154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39">
                  <a:moveTo>
                    <a:pt x="153" y="0"/>
                  </a:moveTo>
                  <a:lnTo>
                    <a:pt x="1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8" y="7"/>
                    <a:pt x="8" y="7"/>
                    <a:pt x="8" y="15"/>
                  </a:cubicBezTo>
                  <a:cubicBezTo>
                    <a:pt x="8" y="23"/>
                    <a:pt x="8" y="30"/>
                    <a:pt x="0" y="38"/>
                  </a:cubicBezTo>
                  <a:cubicBezTo>
                    <a:pt x="153" y="38"/>
                    <a:pt x="153" y="38"/>
                    <a:pt x="153" y="38"/>
                  </a:cubicBezTo>
                  <a:cubicBezTo>
                    <a:pt x="153" y="30"/>
                    <a:pt x="146" y="23"/>
                    <a:pt x="146" y="15"/>
                  </a:cubicBezTo>
                  <a:cubicBezTo>
                    <a:pt x="146" y="7"/>
                    <a:pt x="146" y="7"/>
                    <a:pt x="1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94">
              <a:extLst>
                <a:ext uri="{FF2B5EF4-FFF2-40B4-BE49-F238E27FC236}">
                  <a16:creationId xmlns:a16="http://schemas.microsoft.com/office/drawing/2014/main" id="{4547E78F-1E27-1E40-8EB4-62C3A2463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370" y="8880369"/>
              <a:ext cx="505590" cy="366116"/>
            </a:xfrm>
            <a:custGeom>
              <a:avLst/>
              <a:gdLst>
                <a:gd name="T0" fmla="*/ 367 w 383"/>
                <a:gd name="T1" fmla="*/ 268 h 276"/>
                <a:gd name="T2" fmla="*/ 367 w 383"/>
                <a:gd name="T3" fmla="*/ 268 h 276"/>
                <a:gd name="T4" fmla="*/ 382 w 383"/>
                <a:gd name="T5" fmla="*/ 275 h 276"/>
                <a:gd name="T6" fmla="*/ 382 w 383"/>
                <a:gd name="T7" fmla="*/ 107 h 276"/>
                <a:gd name="T8" fmla="*/ 382 w 383"/>
                <a:gd name="T9" fmla="*/ 76 h 276"/>
                <a:gd name="T10" fmla="*/ 382 w 383"/>
                <a:gd name="T11" fmla="*/ 38 h 276"/>
                <a:gd name="T12" fmla="*/ 352 w 383"/>
                <a:gd name="T13" fmla="*/ 0 h 276"/>
                <a:gd name="T14" fmla="*/ 23 w 383"/>
                <a:gd name="T15" fmla="*/ 0 h 276"/>
                <a:gd name="T16" fmla="*/ 0 w 383"/>
                <a:gd name="T17" fmla="*/ 23 h 276"/>
                <a:gd name="T18" fmla="*/ 23 w 383"/>
                <a:gd name="T19" fmla="*/ 46 h 276"/>
                <a:gd name="T20" fmla="*/ 344 w 383"/>
                <a:gd name="T21" fmla="*/ 46 h 276"/>
                <a:gd name="T22" fmla="*/ 344 w 383"/>
                <a:gd name="T23" fmla="*/ 275 h 276"/>
                <a:gd name="T24" fmla="*/ 367 w 383"/>
                <a:gd name="T25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276">
                  <a:moveTo>
                    <a:pt x="367" y="268"/>
                  </a:moveTo>
                  <a:lnTo>
                    <a:pt x="367" y="268"/>
                  </a:lnTo>
                  <a:cubicBezTo>
                    <a:pt x="375" y="268"/>
                    <a:pt x="382" y="268"/>
                    <a:pt x="382" y="275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2" y="76"/>
                    <a:pt x="382" y="76"/>
                    <a:pt x="382" y="76"/>
                  </a:cubicBezTo>
                  <a:cubicBezTo>
                    <a:pt x="382" y="38"/>
                    <a:pt x="382" y="38"/>
                    <a:pt x="382" y="38"/>
                  </a:cubicBezTo>
                  <a:cubicBezTo>
                    <a:pt x="382" y="15"/>
                    <a:pt x="367" y="0"/>
                    <a:pt x="35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0" y="7"/>
                    <a:pt x="0" y="23"/>
                  </a:cubicBezTo>
                  <a:cubicBezTo>
                    <a:pt x="0" y="31"/>
                    <a:pt x="7" y="46"/>
                    <a:pt x="23" y="46"/>
                  </a:cubicBezTo>
                  <a:cubicBezTo>
                    <a:pt x="344" y="46"/>
                    <a:pt x="344" y="46"/>
                    <a:pt x="344" y="46"/>
                  </a:cubicBezTo>
                  <a:cubicBezTo>
                    <a:pt x="344" y="275"/>
                    <a:pt x="344" y="275"/>
                    <a:pt x="344" y="275"/>
                  </a:cubicBezTo>
                  <a:cubicBezTo>
                    <a:pt x="352" y="275"/>
                    <a:pt x="359" y="268"/>
                    <a:pt x="367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95">
              <a:extLst>
                <a:ext uri="{FF2B5EF4-FFF2-40B4-BE49-F238E27FC236}">
                  <a16:creationId xmlns:a16="http://schemas.microsoft.com/office/drawing/2014/main" id="{A31DFE99-6FEF-FF4E-8CA1-F1AC916A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484" y="9083766"/>
              <a:ext cx="98792" cy="232456"/>
            </a:xfrm>
            <a:custGeom>
              <a:avLst/>
              <a:gdLst>
                <a:gd name="T0" fmla="*/ 69 w 77"/>
                <a:gd name="T1" fmla="*/ 138 h 177"/>
                <a:gd name="T2" fmla="*/ 69 w 77"/>
                <a:gd name="T3" fmla="*/ 138 h 177"/>
                <a:gd name="T4" fmla="*/ 38 w 77"/>
                <a:gd name="T5" fmla="*/ 138 h 177"/>
                <a:gd name="T6" fmla="*/ 38 w 77"/>
                <a:gd name="T7" fmla="*/ 0 h 177"/>
                <a:gd name="T8" fmla="*/ 0 w 77"/>
                <a:gd name="T9" fmla="*/ 0 h 177"/>
                <a:gd name="T10" fmla="*/ 0 w 77"/>
                <a:gd name="T11" fmla="*/ 138 h 177"/>
                <a:gd name="T12" fmla="*/ 7 w 77"/>
                <a:gd name="T13" fmla="*/ 161 h 177"/>
                <a:gd name="T14" fmla="*/ 30 w 77"/>
                <a:gd name="T15" fmla="*/ 176 h 177"/>
                <a:gd name="T16" fmla="*/ 30 w 77"/>
                <a:gd name="T17" fmla="*/ 176 h 177"/>
                <a:gd name="T18" fmla="*/ 76 w 77"/>
                <a:gd name="T19" fmla="*/ 176 h 177"/>
                <a:gd name="T20" fmla="*/ 69 w 77"/>
                <a:gd name="T21" fmla="*/ 153 h 177"/>
                <a:gd name="T22" fmla="*/ 69 w 77"/>
                <a:gd name="T23" fmla="*/ 13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77">
                  <a:moveTo>
                    <a:pt x="69" y="138"/>
                  </a:moveTo>
                  <a:lnTo>
                    <a:pt x="69" y="138"/>
                  </a:lnTo>
                  <a:cubicBezTo>
                    <a:pt x="38" y="138"/>
                    <a:pt x="38" y="138"/>
                    <a:pt x="38" y="13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5"/>
                    <a:pt x="0" y="153"/>
                    <a:pt x="7" y="161"/>
                  </a:cubicBezTo>
                  <a:cubicBezTo>
                    <a:pt x="7" y="176"/>
                    <a:pt x="23" y="176"/>
                    <a:pt x="30" y="176"/>
                  </a:cubicBezTo>
                  <a:lnTo>
                    <a:pt x="30" y="176"/>
                  </a:lnTo>
                  <a:cubicBezTo>
                    <a:pt x="76" y="176"/>
                    <a:pt x="76" y="176"/>
                    <a:pt x="76" y="176"/>
                  </a:cubicBezTo>
                  <a:cubicBezTo>
                    <a:pt x="69" y="168"/>
                    <a:pt x="69" y="161"/>
                    <a:pt x="69" y="153"/>
                  </a:cubicBezTo>
                  <a:cubicBezTo>
                    <a:pt x="69" y="145"/>
                    <a:pt x="69" y="145"/>
                    <a:pt x="69" y="1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96">
              <a:extLst>
                <a:ext uri="{FF2B5EF4-FFF2-40B4-BE49-F238E27FC236}">
                  <a16:creationId xmlns:a16="http://schemas.microsoft.com/office/drawing/2014/main" id="{637B4EAB-9FD1-624A-85F7-5FE910BB4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978" y="9217430"/>
              <a:ext cx="151096" cy="139474"/>
            </a:xfrm>
            <a:custGeom>
              <a:avLst/>
              <a:gdLst>
                <a:gd name="T0" fmla="*/ 54 w 116"/>
                <a:gd name="T1" fmla="*/ 107 h 108"/>
                <a:gd name="T2" fmla="*/ 54 w 116"/>
                <a:gd name="T3" fmla="*/ 107 h 108"/>
                <a:gd name="T4" fmla="*/ 0 w 116"/>
                <a:gd name="T5" fmla="*/ 54 h 108"/>
                <a:gd name="T6" fmla="*/ 54 w 116"/>
                <a:gd name="T7" fmla="*/ 0 h 108"/>
                <a:gd name="T8" fmla="*/ 115 w 116"/>
                <a:gd name="T9" fmla="*/ 54 h 108"/>
                <a:gd name="T10" fmla="*/ 54 w 116"/>
                <a:gd name="T11" fmla="*/ 107 h 108"/>
                <a:gd name="T12" fmla="*/ 54 w 116"/>
                <a:gd name="T13" fmla="*/ 31 h 108"/>
                <a:gd name="T14" fmla="*/ 54 w 116"/>
                <a:gd name="T15" fmla="*/ 31 h 108"/>
                <a:gd name="T16" fmla="*/ 31 w 116"/>
                <a:gd name="T17" fmla="*/ 54 h 108"/>
                <a:gd name="T18" fmla="*/ 54 w 116"/>
                <a:gd name="T19" fmla="*/ 77 h 108"/>
                <a:gd name="T20" fmla="*/ 85 w 116"/>
                <a:gd name="T21" fmla="*/ 54 h 108"/>
                <a:gd name="T22" fmla="*/ 54 w 116"/>
                <a:gd name="T23" fmla="*/ 31 h 108"/>
                <a:gd name="T24" fmla="*/ 54 w 116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8">
                  <a:moveTo>
                    <a:pt x="54" y="107"/>
                  </a:moveTo>
                  <a:lnTo>
                    <a:pt x="54" y="107"/>
                  </a:lnTo>
                  <a:cubicBezTo>
                    <a:pt x="23" y="107"/>
                    <a:pt x="0" y="85"/>
                    <a:pt x="0" y="54"/>
                  </a:cubicBezTo>
                  <a:cubicBezTo>
                    <a:pt x="0" y="23"/>
                    <a:pt x="23" y="0"/>
                    <a:pt x="54" y="0"/>
                  </a:cubicBezTo>
                  <a:cubicBezTo>
                    <a:pt x="85" y="0"/>
                    <a:pt x="115" y="23"/>
                    <a:pt x="115" y="54"/>
                  </a:cubicBezTo>
                  <a:cubicBezTo>
                    <a:pt x="115" y="85"/>
                    <a:pt x="85" y="107"/>
                    <a:pt x="54" y="107"/>
                  </a:cubicBezTo>
                  <a:lnTo>
                    <a:pt x="54" y="31"/>
                  </a:lnTo>
                  <a:lnTo>
                    <a:pt x="54" y="31"/>
                  </a:lnTo>
                  <a:cubicBezTo>
                    <a:pt x="46" y="31"/>
                    <a:pt x="31" y="46"/>
                    <a:pt x="31" y="54"/>
                  </a:cubicBezTo>
                  <a:cubicBezTo>
                    <a:pt x="31" y="69"/>
                    <a:pt x="46" y="77"/>
                    <a:pt x="54" y="77"/>
                  </a:cubicBezTo>
                  <a:cubicBezTo>
                    <a:pt x="69" y="77"/>
                    <a:pt x="85" y="69"/>
                    <a:pt x="85" y="54"/>
                  </a:cubicBezTo>
                  <a:cubicBezTo>
                    <a:pt x="85" y="46"/>
                    <a:pt x="69" y="31"/>
                    <a:pt x="54" y="31"/>
                  </a:cubicBezTo>
                  <a:lnTo>
                    <a:pt x="5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97">
              <a:extLst>
                <a:ext uri="{FF2B5EF4-FFF2-40B4-BE49-F238E27FC236}">
                  <a16:creationId xmlns:a16="http://schemas.microsoft.com/office/drawing/2014/main" id="{345F598F-4CA0-6641-B52E-5AD50788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221" y="9217430"/>
              <a:ext cx="139474" cy="139474"/>
            </a:xfrm>
            <a:custGeom>
              <a:avLst/>
              <a:gdLst>
                <a:gd name="T0" fmla="*/ 54 w 108"/>
                <a:gd name="T1" fmla="*/ 107 h 108"/>
                <a:gd name="T2" fmla="*/ 54 w 108"/>
                <a:gd name="T3" fmla="*/ 107 h 108"/>
                <a:gd name="T4" fmla="*/ 0 w 108"/>
                <a:gd name="T5" fmla="*/ 54 h 108"/>
                <a:gd name="T6" fmla="*/ 54 w 108"/>
                <a:gd name="T7" fmla="*/ 0 h 108"/>
                <a:gd name="T8" fmla="*/ 107 w 108"/>
                <a:gd name="T9" fmla="*/ 54 h 108"/>
                <a:gd name="T10" fmla="*/ 54 w 108"/>
                <a:gd name="T11" fmla="*/ 107 h 108"/>
                <a:gd name="T12" fmla="*/ 54 w 108"/>
                <a:gd name="T13" fmla="*/ 31 h 108"/>
                <a:gd name="T14" fmla="*/ 54 w 108"/>
                <a:gd name="T15" fmla="*/ 31 h 108"/>
                <a:gd name="T16" fmla="*/ 31 w 108"/>
                <a:gd name="T17" fmla="*/ 54 h 108"/>
                <a:gd name="T18" fmla="*/ 54 w 108"/>
                <a:gd name="T19" fmla="*/ 77 h 108"/>
                <a:gd name="T20" fmla="*/ 77 w 108"/>
                <a:gd name="T21" fmla="*/ 54 h 108"/>
                <a:gd name="T22" fmla="*/ 54 w 108"/>
                <a:gd name="T23" fmla="*/ 31 h 108"/>
                <a:gd name="T24" fmla="*/ 54 w 108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lnTo>
                    <a:pt x="54" y="107"/>
                  </a:lnTo>
                  <a:cubicBezTo>
                    <a:pt x="23" y="107"/>
                    <a:pt x="0" y="85"/>
                    <a:pt x="0" y="54"/>
                  </a:cubicBezTo>
                  <a:cubicBezTo>
                    <a:pt x="0" y="23"/>
                    <a:pt x="23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85"/>
                    <a:pt x="84" y="107"/>
                    <a:pt x="54" y="107"/>
                  </a:cubicBezTo>
                  <a:lnTo>
                    <a:pt x="54" y="31"/>
                  </a:lnTo>
                  <a:lnTo>
                    <a:pt x="54" y="31"/>
                  </a:lnTo>
                  <a:cubicBezTo>
                    <a:pt x="39" y="31"/>
                    <a:pt x="31" y="46"/>
                    <a:pt x="31" y="54"/>
                  </a:cubicBezTo>
                  <a:cubicBezTo>
                    <a:pt x="31" y="69"/>
                    <a:pt x="39" y="77"/>
                    <a:pt x="54" y="77"/>
                  </a:cubicBezTo>
                  <a:cubicBezTo>
                    <a:pt x="69" y="77"/>
                    <a:pt x="77" y="69"/>
                    <a:pt x="77" y="54"/>
                  </a:cubicBezTo>
                  <a:cubicBezTo>
                    <a:pt x="77" y="46"/>
                    <a:pt x="69" y="31"/>
                    <a:pt x="54" y="31"/>
                  </a:cubicBezTo>
                  <a:lnTo>
                    <a:pt x="5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98">
              <a:extLst>
                <a:ext uri="{FF2B5EF4-FFF2-40B4-BE49-F238E27FC236}">
                  <a16:creationId xmlns:a16="http://schemas.microsoft.com/office/drawing/2014/main" id="{516E459A-0790-7D41-8A52-9FC64F827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180" y="8984974"/>
              <a:ext cx="215024" cy="40678"/>
            </a:xfrm>
            <a:custGeom>
              <a:avLst/>
              <a:gdLst>
                <a:gd name="T0" fmla="*/ 146 w 162"/>
                <a:gd name="T1" fmla="*/ 31 h 32"/>
                <a:gd name="T2" fmla="*/ 146 w 162"/>
                <a:gd name="T3" fmla="*/ 31 h 32"/>
                <a:gd name="T4" fmla="*/ 23 w 162"/>
                <a:gd name="T5" fmla="*/ 31 h 32"/>
                <a:gd name="T6" fmla="*/ 0 w 162"/>
                <a:gd name="T7" fmla="*/ 16 h 32"/>
                <a:gd name="T8" fmla="*/ 23 w 162"/>
                <a:gd name="T9" fmla="*/ 0 h 32"/>
                <a:gd name="T10" fmla="*/ 146 w 162"/>
                <a:gd name="T11" fmla="*/ 0 h 32"/>
                <a:gd name="T12" fmla="*/ 161 w 162"/>
                <a:gd name="T13" fmla="*/ 16 h 32"/>
                <a:gd name="T14" fmla="*/ 146 w 162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32">
                  <a:moveTo>
                    <a:pt x="146" y="31"/>
                  </a:moveTo>
                  <a:lnTo>
                    <a:pt x="146" y="31"/>
                  </a:lnTo>
                  <a:cubicBezTo>
                    <a:pt x="23" y="31"/>
                    <a:pt x="23" y="31"/>
                    <a:pt x="23" y="31"/>
                  </a:cubicBezTo>
                  <a:cubicBezTo>
                    <a:pt x="8" y="31"/>
                    <a:pt x="0" y="23"/>
                    <a:pt x="0" y="16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53" y="0"/>
                    <a:pt x="161" y="8"/>
                    <a:pt x="161" y="16"/>
                  </a:cubicBezTo>
                  <a:cubicBezTo>
                    <a:pt x="161" y="23"/>
                    <a:pt x="153" y="31"/>
                    <a:pt x="146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99">
              <a:extLst>
                <a:ext uri="{FF2B5EF4-FFF2-40B4-BE49-F238E27FC236}">
                  <a16:creationId xmlns:a16="http://schemas.microsoft.com/office/drawing/2014/main" id="{FD77352D-6921-494C-B4DD-14BC5144D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861" y="9054711"/>
              <a:ext cx="104605" cy="40678"/>
            </a:xfrm>
            <a:custGeom>
              <a:avLst/>
              <a:gdLst>
                <a:gd name="T0" fmla="*/ 61 w 78"/>
                <a:gd name="T1" fmla="*/ 31 h 32"/>
                <a:gd name="T2" fmla="*/ 61 w 78"/>
                <a:gd name="T3" fmla="*/ 31 h 32"/>
                <a:gd name="T4" fmla="*/ 15 w 78"/>
                <a:gd name="T5" fmla="*/ 31 h 32"/>
                <a:gd name="T6" fmla="*/ 0 w 78"/>
                <a:gd name="T7" fmla="*/ 15 h 32"/>
                <a:gd name="T8" fmla="*/ 15 w 78"/>
                <a:gd name="T9" fmla="*/ 0 h 32"/>
                <a:gd name="T10" fmla="*/ 61 w 78"/>
                <a:gd name="T11" fmla="*/ 0 h 32"/>
                <a:gd name="T12" fmla="*/ 77 w 78"/>
                <a:gd name="T13" fmla="*/ 23 h 32"/>
                <a:gd name="T14" fmla="*/ 61 w 78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32">
                  <a:moveTo>
                    <a:pt x="61" y="31"/>
                  </a:moveTo>
                  <a:lnTo>
                    <a:pt x="61" y="31"/>
                  </a:lnTo>
                  <a:cubicBezTo>
                    <a:pt x="15" y="31"/>
                    <a:pt x="15" y="31"/>
                    <a:pt x="15" y="31"/>
                  </a:cubicBezTo>
                  <a:cubicBezTo>
                    <a:pt x="8" y="31"/>
                    <a:pt x="0" y="23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8"/>
                    <a:pt x="77" y="8"/>
                    <a:pt x="77" y="23"/>
                  </a:cubicBezTo>
                  <a:cubicBezTo>
                    <a:pt x="77" y="31"/>
                    <a:pt x="69" y="31"/>
                    <a:pt x="61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8CDADFB-DAE9-6A45-9D81-7A215ACAB956}"/>
              </a:ext>
            </a:extLst>
          </p:cNvPr>
          <p:cNvGrpSpPr/>
          <p:nvPr/>
        </p:nvGrpSpPr>
        <p:grpSpPr>
          <a:xfrm>
            <a:off x="15224694" y="9683709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96" name="Freeform 290">
              <a:extLst>
                <a:ext uri="{FF2B5EF4-FFF2-40B4-BE49-F238E27FC236}">
                  <a16:creationId xmlns:a16="http://schemas.microsoft.com/office/drawing/2014/main" id="{09B90B53-7CDE-8D4D-BF20-F05C7472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91">
              <a:extLst>
                <a:ext uri="{FF2B5EF4-FFF2-40B4-BE49-F238E27FC236}">
                  <a16:creationId xmlns:a16="http://schemas.microsoft.com/office/drawing/2014/main" id="{53A8F09C-6DBF-9F4A-85BF-8F2307A21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92">
              <a:extLst>
                <a:ext uri="{FF2B5EF4-FFF2-40B4-BE49-F238E27FC236}">
                  <a16:creationId xmlns:a16="http://schemas.microsoft.com/office/drawing/2014/main" id="{DBE73058-FB2F-0241-BE88-F1A82ED6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93">
              <a:extLst>
                <a:ext uri="{FF2B5EF4-FFF2-40B4-BE49-F238E27FC236}">
                  <a16:creationId xmlns:a16="http://schemas.microsoft.com/office/drawing/2014/main" id="{6083C6E8-AAE1-8940-956F-1E9DEA57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94">
              <a:extLst>
                <a:ext uri="{FF2B5EF4-FFF2-40B4-BE49-F238E27FC236}">
                  <a16:creationId xmlns:a16="http://schemas.microsoft.com/office/drawing/2014/main" id="{67449BE4-354F-574F-8D40-59FEC4D8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95">
              <a:extLst>
                <a:ext uri="{FF2B5EF4-FFF2-40B4-BE49-F238E27FC236}">
                  <a16:creationId xmlns:a16="http://schemas.microsoft.com/office/drawing/2014/main" id="{034B02D7-021E-EC48-8D3C-A79BA5BBE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5BF91F96-EDC0-554E-99B0-0E8C2A742A9D}"/>
              </a:ext>
            </a:extLst>
          </p:cNvPr>
          <p:cNvGrpSpPr/>
          <p:nvPr/>
        </p:nvGrpSpPr>
        <p:grpSpPr>
          <a:xfrm>
            <a:off x="16641261" y="9207888"/>
            <a:ext cx="4400618" cy="1873236"/>
            <a:chOff x="4247967" y="10692157"/>
            <a:chExt cx="4236804" cy="1873236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37DD6B16-995D-774C-AC71-9E38CC45F920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2B321C64-381D-624B-8174-BD457444439E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AE4E77B6-B3FC-F348-9AD3-27BD3DB9EA07}"/>
              </a:ext>
            </a:extLst>
          </p:cNvPr>
          <p:cNvGrpSpPr/>
          <p:nvPr/>
        </p:nvGrpSpPr>
        <p:grpSpPr>
          <a:xfrm>
            <a:off x="15039550" y="11086693"/>
            <a:ext cx="4402389" cy="1873236"/>
            <a:chOff x="4247967" y="10692157"/>
            <a:chExt cx="4236804" cy="1873236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F9520188-D418-7D45-B788-97B7CB9A45AF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35B4D88F-5314-C541-AD0F-8978AEC69CA8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9D1323BA-2C36-1049-BA42-D795B590DF99}"/>
              </a:ext>
            </a:extLst>
          </p:cNvPr>
          <p:cNvGrpSpPr/>
          <p:nvPr/>
        </p:nvGrpSpPr>
        <p:grpSpPr>
          <a:xfrm>
            <a:off x="5103853" y="4649349"/>
            <a:ext cx="4384133" cy="1873236"/>
            <a:chOff x="4247967" y="10692157"/>
            <a:chExt cx="4289833" cy="1873236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DF22E897-CCE0-A249-93B4-54E54C99F93F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1F3CD36B-CDA6-B340-96DC-D667F727724F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4121D76A-202C-2840-B9DF-EDC4B03C94EA}"/>
              </a:ext>
            </a:extLst>
          </p:cNvPr>
          <p:cNvGrpSpPr/>
          <p:nvPr/>
        </p:nvGrpSpPr>
        <p:grpSpPr>
          <a:xfrm>
            <a:off x="3335771" y="6857903"/>
            <a:ext cx="4399533" cy="1873236"/>
            <a:chOff x="4247967" y="10692157"/>
            <a:chExt cx="4273238" cy="1873236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E9510A5E-50E0-7842-8721-581EEDE3F92C}"/>
                </a:ext>
              </a:extLst>
            </p:cNvPr>
            <p:cNvSpPr txBox="1"/>
            <p:nvPr/>
          </p:nvSpPr>
          <p:spPr>
            <a:xfrm flipH="1">
              <a:off x="6138530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1E6A0AE8-227D-9841-9D66-D6834E956F08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5" name="Freeform 1">
            <a:extLst>
              <a:ext uri="{FF2B5EF4-FFF2-40B4-BE49-F238E27FC236}">
                <a16:creationId xmlns:a16="http://schemas.microsoft.com/office/drawing/2014/main" id="{5A53AA32-DA97-B84F-A542-53601C34C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389" y="6095021"/>
            <a:ext cx="2162950" cy="4251826"/>
          </a:xfrm>
          <a:custGeom>
            <a:avLst/>
            <a:gdLst>
              <a:gd name="T0" fmla="*/ 3217 w 3218"/>
              <a:gd name="T1" fmla="*/ 6326 h 6327"/>
              <a:gd name="T2" fmla="*/ 0 w 3218"/>
              <a:gd name="T3" fmla="*/ 6326 h 6327"/>
              <a:gd name="T4" fmla="*/ 0 w 3218"/>
              <a:gd name="T5" fmla="*/ 0 h 6327"/>
              <a:gd name="T6" fmla="*/ 3217 w 3218"/>
              <a:gd name="T7" fmla="*/ 1446 h 6327"/>
              <a:gd name="T8" fmla="*/ 3217 w 3218"/>
              <a:gd name="T9" fmla="*/ 6326 h 6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8" h="6327">
                <a:moveTo>
                  <a:pt x="3217" y="6326"/>
                </a:moveTo>
                <a:lnTo>
                  <a:pt x="0" y="6326"/>
                </a:lnTo>
                <a:lnTo>
                  <a:pt x="0" y="0"/>
                </a:lnTo>
                <a:lnTo>
                  <a:pt x="3217" y="1446"/>
                </a:lnTo>
                <a:lnTo>
                  <a:pt x="3217" y="63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">
            <a:extLst>
              <a:ext uri="{FF2B5EF4-FFF2-40B4-BE49-F238E27FC236}">
                <a16:creationId xmlns:a16="http://schemas.microsoft.com/office/drawing/2014/main" id="{E04F811C-E1DE-AE4B-B441-38528BA1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439" y="7386865"/>
            <a:ext cx="2162950" cy="2957020"/>
          </a:xfrm>
          <a:custGeom>
            <a:avLst/>
            <a:gdLst>
              <a:gd name="T0" fmla="*/ 0 w 3219"/>
              <a:gd name="T1" fmla="*/ 4401 h 4402"/>
              <a:gd name="T2" fmla="*/ 3218 w 3219"/>
              <a:gd name="T3" fmla="*/ 4401 h 4402"/>
              <a:gd name="T4" fmla="*/ 3218 w 3219"/>
              <a:gd name="T5" fmla="*/ 0 h 4402"/>
              <a:gd name="T6" fmla="*/ 0 w 3219"/>
              <a:gd name="T7" fmla="*/ 1002 h 4402"/>
              <a:gd name="T8" fmla="*/ 0 w 3219"/>
              <a:gd name="T9" fmla="*/ 4401 h 4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9" h="4402">
                <a:moveTo>
                  <a:pt x="0" y="4401"/>
                </a:moveTo>
                <a:lnTo>
                  <a:pt x="3218" y="4401"/>
                </a:lnTo>
                <a:lnTo>
                  <a:pt x="3218" y="0"/>
                </a:lnTo>
                <a:lnTo>
                  <a:pt x="0" y="1002"/>
                </a:lnTo>
                <a:lnTo>
                  <a:pt x="0" y="44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3">
            <a:extLst>
              <a:ext uri="{FF2B5EF4-FFF2-40B4-BE49-F238E27FC236}">
                <a16:creationId xmlns:a16="http://schemas.microsoft.com/office/drawing/2014/main" id="{BBAC2A61-39CE-2144-B936-143238CE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733" y="8942411"/>
            <a:ext cx="1573325" cy="1404436"/>
          </a:xfrm>
          <a:custGeom>
            <a:avLst/>
            <a:gdLst>
              <a:gd name="T0" fmla="*/ 2341 w 2342"/>
              <a:gd name="T1" fmla="*/ 2088 h 2089"/>
              <a:gd name="T2" fmla="*/ 2341 w 2342"/>
              <a:gd name="T3" fmla="*/ 2088 h 2089"/>
              <a:gd name="T4" fmla="*/ 0 w 2342"/>
              <a:gd name="T5" fmla="*/ 2088 h 2089"/>
              <a:gd name="T6" fmla="*/ 0 w 2342"/>
              <a:gd name="T7" fmla="*/ 235 h 2089"/>
              <a:gd name="T8" fmla="*/ 226 w 2342"/>
              <a:gd name="T9" fmla="*/ 0 h 2089"/>
              <a:gd name="T10" fmla="*/ 2106 w 2342"/>
              <a:gd name="T11" fmla="*/ 0 h 2089"/>
              <a:gd name="T12" fmla="*/ 2341 w 2342"/>
              <a:gd name="T13" fmla="*/ 235 h 2089"/>
              <a:gd name="T14" fmla="*/ 2341 w 2342"/>
              <a:gd name="T15" fmla="*/ 208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2" h="2089">
                <a:moveTo>
                  <a:pt x="2341" y="2088"/>
                </a:moveTo>
                <a:lnTo>
                  <a:pt x="2341" y="2088"/>
                </a:lnTo>
                <a:cubicBezTo>
                  <a:pt x="0" y="2088"/>
                  <a:pt x="0" y="2088"/>
                  <a:pt x="0" y="2088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09"/>
                  <a:pt x="99" y="0"/>
                  <a:pt x="226" y="0"/>
                </a:cubicBezTo>
                <a:cubicBezTo>
                  <a:pt x="2106" y="0"/>
                  <a:pt x="2106" y="0"/>
                  <a:pt x="2106" y="0"/>
                </a:cubicBezTo>
                <a:cubicBezTo>
                  <a:pt x="2233" y="0"/>
                  <a:pt x="2341" y="109"/>
                  <a:pt x="2341" y="235"/>
                </a:cubicBezTo>
                <a:lnTo>
                  <a:pt x="2341" y="20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87B0D6B5-A275-C941-92B4-80FBAF8A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948" y="5905392"/>
            <a:ext cx="2891835" cy="1365917"/>
          </a:xfrm>
          <a:custGeom>
            <a:avLst/>
            <a:gdLst>
              <a:gd name="T0" fmla="*/ 4193 w 4303"/>
              <a:gd name="T1" fmla="*/ 2033 h 2034"/>
              <a:gd name="T2" fmla="*/ 4193 w 4303"/>
              <a:gd name="T3" fmla="*/ 2033 h 2034"/>
              <a:gd name="T4" fmla="*/ 4157 w 4303"/>
              <a:gd name="T5" fmla="*/ 2024 h 2034"/>
              <a:gd name="T6" fmla="*/ 72 w 4303"/>
              <a:gd name="T7" fmla="*/ 189 h 2034"/>
              <a:gd name="T8" fmla="*/ 18 w 4303"/>
              <a:gd name="T9" fmla="*/ 72 h 2034"/>
              <a:gd name="T10" fmla="*/ 144 w 4303"/>
              <a:gd name="T11" fmla="*/ 27 h 2034"/>
              <a:gd name="T12" fmla="*/ 4229 w 4303"/>
              <a:gd name="T13" fmla="*/ 1862 h 2034"/>
              <a:gd name="T14" fmla="*/ 4275 w 4303"/>
              <a:gd name="T15" fmla="*/ 1979 h 2034"/>
              <a:gd name="T16" fmla="*/ 4193 w 4303"/>
              <a:gd name="T17" fmla="*/ 2033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3" h="2034">
                <a:moveTo>
                  <a:pt x="4193" y="2033"/>
                </a:moveTo>
                <a:lnTo>
                  <a:pt x="4193" y="2033"/>
                </a:lnTo>
                <a:cubicBezTo>
                  <a:pt x="4184" y="2033"/>
                  <a:pt x="4166" y="2033"/>
                  <a:pt x="4157" y="2024"/>
                </a:cubicBezTo>
                <a:cubicBezTo>
                  <a:pt x="72" y="189"/>
                  <a:pt x="72" y="189"/>
                  <a:pt x="72" y="189"/>
                </a:cubicBezTo>
                <a:cubicBezTo>
                  <a:pt x="18" y="171"/>
                  <a:pt x="0" y="117"/>
                  <a:pt x="18" y="72"/>
                </a:cubicBezTo>
                <a:cubicBezTo>
                  <a:pt x="45" y="27"/>
                  <a:pt x="99" y="0"/>
                  <a:pt x="144" y="27"/>
                </a:cubicBezTo>
                <a:cubicBezTo>
                  <a:pt x="4229" y="1862"/>
                  <a:pt x="4229" y="1862"/>
                  <a:pt x="4229" y="1862"/>
                </a:cubicBezTo>
                <a:cubicBezTo>
                  <a:pt x="4275" y="1880"/>
                  <a:pt x="4302" y="1934"/>
                  <a:pt x="4275" y="1979"/>
                </a:cubicBezTo>
                <a:cubicBezTo>
                  <a:pt x="4266" y="2015"/>
                  <a:pt x="4229" y="2033"/>
                  <a:pt x="4193" y="20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">
            <a:extLst>
              <a:ext uri="{FF2B5EF4-FFF2-40B4-BE49-F238E27FC236}">
                <a16:creationId xmlns:a16="http://schemas.microsoft.com/office/drawing/2014/main" id="{01B99971-0305-E543-B3ED-AE2DFA9F0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775" y="7321680"/>
            <a:ext cx="2574799" cy="885920"/>
          </a:xfrm>
          <a:custGeom>
            <a:avLst/>
            <a:gdLst>
              <a:gd name="T0" fmla="*/ 99 w 3833"/>
              <a:gd name="T1" fmla="*/ 1318 h 1319"/>
              <a:gd name="T2" fmla="*/ 99 w 3833"/>
              <a:gd name="T3" fmla="*/ 1318 h 1319"/>
              <a:gd name="T4" fmla="*/ 18 w 3833"/>
              <a:gd name="T5" fmla="*/ 1255 h 1319"/>
              <a:gd name="T6" fmla="*/ 72 w 3833"/>
              <a:gd name="T7" fmla="*/ 1147 h 1319"/>
              <a:gd name="T8" fmla="*/ 3706 w 3833"/>
              <a:gd name="T9" fmla="*/ 9 h 1319"/>
              <a:gd name="T10" fmla="*/ 3814 w 3833"/>
              <a:gd name="T11" fmla="*/ 72 h 1319"/>
              <a:gd name="T12" fmla="*/ 3759 w 3833"/>
              <a:gd name="T13" fmla="*/ 181 h 1319"/>
              <a:gd name="T14" fmla="*/ 126 w 3833"/>
              <a:gd name="T15" fmla="*/ 1318 h 1319"/>
              <a:gd name="T16" fmla="*/ 99 w 3833"/>
              <a:gd name="T17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33" h="1319">
                <a:moveTo>
                  <a:pt x="99" y="1318"/>
                </a:moveTo>
                <a:lnTo>
                  <a:pt x="99" y="1318"/>
                </a:lnTo>
                <a:cubicBezTo>
                  <a:pt x="63" y="1318"/>
                  <a:pt x="27" y="1291"/>
                  <a:pt x="18" y="1255"/>
                </a:cubicBezTo>
                <a:cubicBezTo>
                  <a:pt x="0" y="1210"/>
                  <a:pt x="27" y="1156"/>
                  <a:pt x="72" y="1147"/>
                </a:cubicBezTo>
                <a:cubicBezTo>
                  <a:pt x="3706" y="9"/>
                  <a:pt x="3706" y="9"/>
                  <a:pt x="3706" y="9"/>
                </a:cubicBezTo>
                <a:cubicBezTo>
                  <a:pt x="3750" y="0"/>
                  <a:pt x="3804" y="27"/>
                  <a:pt x="3814" y="72"/>
                </a:cubicBezTo>
                <a:cubicBezTo>
                  <a:pt x="3832" y="117"/>
                  <a:pt x="3804" y="172"/>
                  <a:pt x="3759" y="181"/>
                </a:cubicBezTo>
                <a:cubicBezTo>
                  <a:pt x="126" y="1318"/>
                  <a:pt x="126" y="1318"/>
                  <a:pt x="126" y="1318"/>
                </a:cubicBezTo>
                <a:cubicBezTo>
                  <a:pt x="117" y="1318"/>
                  <a:pt x="108" y="1318"/>
                  <a:pt x="99" y="13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">
            <a:extLst>
              <a:ext uri="{FF2B5EF4-FFF2-40B4-BE49-F238E27FC236}">
                <a16:creationId xmlns:a16="http://schemas.microsoft.com/office/drawing/2014/main" id="{EB5BDD7D-50D4-014D-AA15-38780DFB8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977" y="9191298"/>
            <a:ext cx="657774" cy="1155549"/>
          </a:xfrm>
          <a:custGeom>
            <a:avLst/>
            <a:gdLst>
              <a:gd name="T0" fmla="*/ 976 w 977"/>
              <a:gd name="T1" fmla="*/ 1717 h 1718"/>
              <a:gd name="T2" fmla="*/ 976 w 977"/>
              <a:gd name="T3" fmla="*/ 1717 h 1718"/>
              <a:gd name="T4" fmla="*/ 0 w 977"/>
              <a:gd name="T5" fmla="*/ 1717 h 1718"/>
              <a:gd name="T6" fmla="*/ 0 w 977"/>
              <a:gd name="T7" fmla="*/ 226 h 1718"/>
              <a:gd name="T8" fmla="*/ 226 w 977"/>
              <a:gd name="T9" fmla="*/ 0 h 1718"/>
              <a:gd name="T10" fmla="*/ 750 w 977"/>
              <a:gd name="T11" fmla="*/ 0 h 1718"/>
              <a:gd name="T12" fmla="*/ 976 w 977"/>
              <a:gd name="T13" fmla="*/ 226 h 1718"/>
              <a:gd name="T14" fmla="*/ 976 w 977"/>
              <a:gd name="T15" fmla="*/ 171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7" h="1718">
                <a:moveTo>
                  <a:pt x="976" y="1717"/>
                </a:moveTo>
                <a:lnTo>
                  <a:pt x="976" y="1717"/>
                </a:lnTo>
                <a:cubicBezTo>
                  <a:pt x="0" y="1717"/>
                  <a:pt x="0" y="1717"/>
                  <a:pt x="0" y="1717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99"/>
                  <a:pt x="100" y="0"/>
                  <a:pt x="226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877" y="0"/>
                  <a:pt x="976" y="99"/>
                  <a:pt x="976" y="226"/>
                </a:cubicBezTo>
                <a:lnTo>
                  <a:pt x="976" y="17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741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11">
            <a:extLst>
              <a:ext uri="{FF2B5EF4-FFF2-40B4-BE49-F238E27FC236}">
                <a16:creationId xmlns:a16="http://schemas.microsoft.com/office/drawing/2014/main" id="{9CCCDEB9-1FBC-F64B-9A74-2E73D924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12">
            <a:extLst>
              <a:ext uri="{FF2B5EF4-FFF2-40B4-BE49-F238E27FC236}">
                <a16:creationId xmlns:a16="http://schemas.microsoft.com/office/drawing/2014/main" id="{F07AA1E6-86D7-954E-AEA6-826B6126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34">
            <a:extLst>
              <a:ext uri="{FF2B5EF4-FFF2-40B4-BE49-F238E27FC236}">
                <a16:creationId xmlns:a16="http://schemas.microsoft.com/office/drawing/2014/main" id="{68D8E04F-F857-9949-9CDE-30E7925B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763" y="530709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34">
            <a:extLst>
              <a:ext uri="{FF2B5EF4-FFF2-40B4-BE49-F238E27FC236}">
                <a16:creationId xmlns:a16="http://schemas.microsoft.com/office/drawing/2014/main" id="{D061E5B8-BF47-9D4F-A1BC-0FDAA332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590" y="7870824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34">
            <a:extLst>
              <a:ext uri="{FF2B5EF4-FFF2-40B4-BE49-F238E27FC236}">
                <a16:creationId xmlns:a16="http://schemas.microsoft.com/office/drawing/2014/main" id="{E7E97D1B-3E38-CF46-BAB5-D2A147D54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337" y="1042489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4">
            <a:extLst>
              <a:ext uri="{FF2B5EF4-FFF2-40B4-BE49-F238E27FC236}">
                <a16:creationId xmlns:a16="http://schemas.microsoft.com/office/drawing/2014/main" id="{3E3151A2-6853-7A42-BC5D-E6A2F04E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6177" y="531835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4">
            <a:extLst>
              <a:ext uri="{FF2B5EF4-FFF2-40B4-BE49-F238E27FC236}">
                <a16:creationId xmlns:a16="http://schemas.microsoft.com/office/drawing/2014/main" id="{911AFBEA-ECE7-8242-852E-4B0F36BB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144" y="787553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4">
            <a:extLst>
              <a:ext uri="{FF2B5EF4-FFF2-40B4-BE49-F238E27FC236}">
                <a16:creationId xmlns:a16="http://schemas.microsoft.com/office/drawing/2014/main" id="{3E99FBCF-FC8B-2F49-B7E9-E3C6CE5C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71" y="10384191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75">
            <a:extLst>
              <a:ext uri="{FF2B5EF4-FFF2-40B4-BE49-F238E27FC236}">
                <a16:creationId xmlns:a16="http://schemas.microsoft.com/office/drawing/2014/main" id="{DD88F2A2-BB3E-AD45-A90D-4559FAC3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76">
            <a:extLst>
              <a:ext uri="{FF2B5EF4-FFF2-40B4-BE49-F238E27FC236}">
                <a16:creationId xmlns:a16="http://schemas.microsoft.com/office/drawing/2014/main" id="{45091830-C9E4-6340-BBAD-C6994D8C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77">
            <a:extLst>
              <a:ext uri="{FF2B5EF4-FFF2-40B4-BE49-F238E27FC236}">
                <a16:creationId xmlns:a16="http://schemas.microsoft.com/office/drawing/2014/main" id="{1C2A8143-7D7E-BB4C-A856-0D5D1441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84">
            <a:extLst>
              <a:ext uri="{FF2B5EF4-FFF2-40B4-BE49-F238E27FC236}">
                <a16:creationId xmlns:a16="http://schemas.microsoft.com/office/drawing/2014/main" id="{188B4752-00C0-9242-9B50-11F4F5CE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85">
            <a:extLst>
              <a:ext uri="{FF2B5EF4-FFF2-40B4-BE49-F238E27FC236}">
                <a16:creationId xmlns:a16="http://schemas.microsoft.com/office/drawing/2014/main" id="{DF03E872-7520-BD4E-A56B-1A1800E26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86">
            <a:extLst>
              <a:ext uri="{FF2B5EF4-FFF2-40B4-BE49-F238E27FC236}">
                <a16:creationId xmlns:a16="http://schemas.microsoft.com/office/drawing/2014/main" id="{E2A64A5F-93F7-BF45-A8D3-276BD497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87">
            <a:extLst>
              <a:ext uri="{FF2B5EF4-FFF2-40B4-BE49-F238E27FC236}">
                <a16:creationId xmlns:a16="http://schemas.microsoft.com/office/drawing/2014/main" id="{7DC1C815-6924-2742-815A-9D9A77A4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88">
            <a:extLst>
              <a:ext uri="{FF2B5EF4-FFF2-40B4-BE49-F238E27FC236}">
                <a16:creationId xmlns:a16="http://schemas.microsoft.com/office/drawing/2014/main" id="{B4E8B92B-C841-4B49-8E78-93313A3C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89">
            <a:extLst>
              <a:ext uri="{FF2B5EF4-FFF2-40B4-BE49-F238E27FC236}">
                <a16:creationId xmlns:a16="http://schemas.microsoft.com/office/drawing/2014/main" id="{45927513-2D31-E94C-8556-CF1E0D2E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90">
            <a:extLst>
              <a:ext uri="{FF2B5EF4-FFF2-40B4-BE49-F238E27FC236}">
                <a16:creationId xmlns:a16="http://schemas.microsoft.com/office/drawing/2014/main" id="{A6F3DED8-E5C0-2642-B765-DC5ADDA5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91">
            <a:extLst>
              <a:ext uri="{FF2B5EF4-FFF2-40B4-BE49-F238E27FC236}">
                <a16:creationId xmlns:a16="http://schemas.microsoft.com/office/drawing/2014/main" id="{C371B84F-2298-D641-A9DA-C4BBFB42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92">
            <a:extLst>
              <a:ext uri="{FF2B5EF4-FFF2-40B4-BE49-F238E27FC236}">
                <a16:creationId xmlns:a16="http://schemas.microsoft.com/office/drawing/2014/main" id="{0DB987A5-A698-CA43-A5FB-2F89FC97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3">
            <a:extLst>
              <a:ext uri="{FF2B5EF4-FFF2-40B4-BE49-F238E27FC236}">
                <a16:creationId xmlns:a16="http://schemas.microsoft.com/office/drawing/2014/main" id="{2AD580ED-1DE1-EF4C-A5AB-DD8F995A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4">
            <a:extLst>
              <a:ext uri="{FF2B5EF4-FFF2-40B4-BE49-F238E27FC236}">
                <a16:creationId xmlns:a16="http://schemas.microsoft.com/office/drawing/2014/main" id="{87222AAA-8515-554B-B017-4542E32E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95">
            <a:extLst>
              <a:ext uri="{FF2B5EF4-FFF2-40B4-BE49-F238E27FC236}">
                <a16:creationId xmlns:a16="http://schemas.microsoft.com/office/drawing/2014/main" id="{0966678B-6492-B141-BFA6-2EB57E69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EFD7A4B2-4142-BB42-AF34-72E5FE7A2B58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8C33FEE9-AE3A-BF4D-A751-6092B606CD03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3D80DC6F-A8DF-F545-B832-CF5D554F15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02EE89B0-EEF4-4648-898F-A52DB080A1B3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25" name="Freeform 198">
              <a:extLst>
                <a:ext uri="{FF2B5EF4-FFF2-40B4-BE49-F238E27FC236}">
                  <a16:creationId xmlns:a16="http://schemas.microsoft.com/office/drawing/2014/main" id="{2273CB81-7282-FE41-BD30-938F0A29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99">
              <a:extLst>
                <a:ext uri="{FF2B5EF4-FFF2-40B4-BE49-F238E27FC236}">
                  <a16:creationId xmlns:a16="http://schemas.microsoft.com/office/drawing/2014/main" id="{D84B4255-BD33-BD45-B94A-9DD166261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6BE8BFF4-27AE-0742-A807-3A62079B6D79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28" name="Freeform 248">
              <a:extLst>
                <a:ext uri="{FF2B5EF4-FFF2-40B4-BE49-F238E27FC236}">
                  <a16:creationId xmlns:a16="http://schemas.microsoft.com/office/drawing/2014/main" id="{670362AC-EB97-324E-AA36-32D170E5E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49">
              <a:extLst>
                <a:ext uri="{FF2B5EF4-FFF2-40B4-BE49-F238E27FC236}">
                  <a16:creationId xmlns:a16="http://schemas.microsoft.com/office/drawing/2014/main" id="{F05EB9D8-3623-CA41-BD9B-76EB50A4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50">
              <a:extLst>
                <a:ext uri="{FF2B5EF4-FFF2-40B4-BE49-F238E27FC236}">
                  <a16:creationId xmlns:a16="http://schemas.microsoft.com/office/drawing/2014/main" id="{79D7A98A-D791-6246-8BA1-8CAD97DD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668A9F08-A31D-B949-AD39-A64A9F4A8556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32" name="Freeform 203">
              <a:extLst>
                <a:ext uri="{FF2B5EF4-FFF2-40B4-BE49-F238E27FC236}">
                  <a16:creationId xmlns:a16="http://schemas.microsoft.com/office/drawing/2014/main" id="{CB737AD0-3686-E141-B0DE-3EA2320D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04">
              <a:extLst>
                <a:ext uri="{FF2B5EF4-FFF2-40B4-BE49-F238E27FC236}">
                  <a16:creationId xmlns:a16="http://schemas.microsoft.com/office/drawing/2014/main" id="{CF7A8E01-F546-1D4A-AF71-4A50F4514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05">
              <a:extLst>
                <a:ext uri="{FF2B5EF4-FFF2-40B4-BE49-F238E27FC236}">
                  <a16:creationId xmlns:a16="http://schemas.microsoft.com/office/drawing/2014/main" id="{88C99FFA-A17B-F847-A6A7-862F0D47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06">
              <a:extLst>
                <a:ext uri="{FF2B5EF4-FFF2-40B4-BE49-F238E27FC236}">
                  <a16:creationId xmlns:a16="http://schemas.microsoft.com/office/drawing/2014/main" id="{7BC742DC-2F49-DB47-86C0-115A428B4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07">
              <a:extLst>
                <a:ext uri="{FF2B5EF4-FFF2-40B4-BE49-F238E27FC236}">
                  <a16:creationId xmlns:a16="http://schemas.microsoft.com/office/drawing/2014/main" id="{58632E72-2C4A-EC43-81AB-B1A4C3B3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08">
              <a:extLst>
                <a:ext uri="{FF2B5EF4-FFF2-40B4-BE49-F238E27FC236}">
                  <a16:creationId xmlns:a16="http://schemas.microsoft.com/office/drawing/2014/main" id="{26D573A6-B79B-FA41-BA70-A3C41503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ED39C965-5880-3948-94AB-C14B948A2D42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F462B4E9-1762-3547-B07C-3A73F1661CF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58E78D7E-A491-4B42-A420-12A3D82DFE5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877C93D2-5750-C74C-9479-F227E25E240E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F28FE1FC-CFA6-864B-88AE-0F40CB6E992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6CD50473-92D2-7A4C-9F79-67D7E3FF705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8F6C7616-FBCD-664E-9F5D-1BF87282020C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F93FA943-0625-F246-B630-2DABED6BF42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11725B7F-F733-D649-ABBE-CCD85D69C0C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EA1043C7-61BC-C74D-95FE-3DEFAC54B370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3758E8B5-9CB9-7547-9F56-1C62FEA0D20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87823F37-40D7-FD4F-8AC5-F513B0ED98C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BF9AA3D3-8C7E-F443-990D-E7D2A7DC4B90}"/>
              </a:ext>
            </a:extLst>
          </p:cNvPr>
          <p:cNvGrpSpPr/>
          <p:nvPr/>
        </p:nvGrpSpPr>
        <p:grpSpPr>
          <a:xfrm>
            <a:off x="19652176" y="7900000"/>
            <a:ext cx="4236804" cy="1514064"/>
            <a:chOff x="4247967" y="10620441"/>
            <a:chExt cx="4236804" cy="1514064"/>
          </a:xfrm>
        </p:grpSpPr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196889D2-5218-C344-B3D5-D388FE13C6E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3" name="Rectangle 40">
              <a:extLst>
                <a:ext uri="{FF2B5EF4-FFF2-40B4-BE49-F238E27FC236}">
                  <a16:creationId xmlns:a16="http://schemas.microsoft.com/office/drawing/2014/main" id="{52D1F443-7E38-5A4C-9449-5FB0A9E46C6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50D8BA58-5112-284D-BD4A-894906FC630D}"/>
              </a:ext>
            </a:extLst>
          </p:cNvPr>
          <p:cNvGrpSpPr/>
          <p:nvPr/>
        </p:nvGrpSpPr>
        <p:grpSpPr>
          <a:xfrm>
            <a:off x="354972" y="7863793"/>
            <a:ext cx="4321364" cy="1514064"/>
            <a:chOff x="4247967" y="10620441"/>
            <a:chExt cx="4321364" cy="1514064"/>
          </a:xfrm>
        </p:grpSpPr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CC1AC9AC-8B2F-1F45-9297-D2A725309ED6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6" name="Rectangle 40">
              <a:extLst>
                <a:ext uri="{FF2B5EF4-FFF2-40B4-BE49-F238E27FC236}">
                  <a16:creationId xmlns:a16="http://schemas.microsoft.com/office/drawing/2014/main" id="{F27A85B5-CB83-7846-B9A4-DA80F601FA8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7" name="Freeform 268">
            <a:extLst>
              <a:ext uri="{FF2B5EF4-FFF2-40B4-BE49-F238E27FC236}">
                <a16:creationId xmlns:a16="http://schemas.microsoft.com/office/drawing/2014/main" id="{975D4473-9656-CF42-B631-83D86953D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135" y="7218684"/>
            <a:ext cx="3983894" cy="2725109"/>
          </a:xfrm>
          <a:custGeom>
            <a:avLst/>
            <a:gdLst>
              <a:gd name="T0" fmla="*/ 1951 w 3895"/>
              <a:gd name="T1" fmla="*/ 0 h 2664"/>
              <a:gd name="T2" fmla="*/ 1951 w 3895"/>
              <a:gd name="T3" fmla="*/ 0 h 2664"/>
              <a:gd name="T4" fmla="*/ 1951 w 3895"/>
              <a:gd name="T5" fmla="*/ 0 h 2664"/>
              <a:gd name="T6" fmla="*/ 1943 w 3895"/>
              <a:gd name="T7" fmla="*/ 0 h 2664"/>
              <a:gd name="T8" fmla="*/ 1943 w 3895"/>
              <a:gd name="T9" fmla="*/ 0 h 2664"/>
              <a:gd name="T10" fmla="*/ 0 w 3895"/>
              <a:gd name="T11" fmla="*/ 611 h 2664"/>
              <a:gd name="T12" fmla="*/ 0 w 3895"/>
              <a:gd name="T13" fmla="*/ 2663 h 2664"/>
              <a:gd name="T14" fmla="*/ 1943 w 3895"/>
              <a:gd name="T15" fmla="*/ 2663 h 2664"/>
              <a:gd name="T16" fmla="*/ 1951 w 3895"/>
              <a:gd name="T17" fmla="*/ 2663 h 2664"/>
              <a:gd name="T18" fmla="*/ 3894 w 3895"/>
              <a:gd name="T19" fmla="*/ 2663 h 2664"/>
              <a:gd name="T20" fmla="*/ 3894 w 3895"/>
              <a:gd name="T21" fmla="*/ 611 h 2664"/>
              <a:gd name="T22" fmla="*/ 1951 w 3895"/>
              <a:gd name="T23" fmla="*/ 0 h 2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95" h="2664">
                <a:moveTo>
                  <a:pt x="1951" y="0"/>
                </a:moveTo>
                <a:lnTo>
                  <a:pt x="1951" y="0"/>
                </a:lnTo>
                <a:lnTo>
                  <a:pt x="1951" y="0"/>
                </a:lnTo>
                <a:lnTo>
                  <a:pt x="1943" y="0"/>
                </a:lnTo>
                <a:lnTo>
                  <a:pt x="1943" y="0"/>
                </a:lnTo>
                <a:lnTo>
                  <a:pt x="0" y="611"/>
                </a:lnTo>
                <a:lnTo>
                  <a:pt x="0" y="2663"/>
                </a:lnTo>
                <a:lnTo>
                  <a:pt x="1943" y="2663"/>
                </a:lnTo>
                <a:lnTo>
                  <a:pt x="1951" y="2663"/>
                </a:lnTo>
                <a:lnTo>
                  <a:pt x="3894" y="2663"/>
                </a:lnTo>
                <a:lnTo>
                  <a:pt x="3894" y="611"/>
                </a:lnTo>
                <a:lnTo>
                  <a:pt x="195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69">
            <a:extLst>
              <a:ext uri="{FF2B5EF4-FFF2-40B4-BE49-F238E27FC236}">
                <a16:creationId xmlns:a16="http://schemas.microsoft.com/office/drawing/2014/main" id="{260BE4FD-E610-5541-8E61-249DFEC1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354" y="8657937"/>
            <a:ext cx="1069288" cy="1285856"/>
          </a:xfrm>
          <a:custGeom>
            <a:avLst/>
            <a:gdLst>
              <a:gd name="T0" fmla="*/ 1046 w 1047"/>
              <a:gd name="T1" fmla="*/ 1256 h 1257"/>
              <a:gd name="T2" fmla="*/ 1046 w 1047"/>
              <a:gd name="T3" fmla="*/ 1256 h 1257"/>
              <a:gd name="T4" fmla="*/ 0 w 1047"/>
              <a:gd name="T5" fmla="*/ 1256 h 1257"/>
              <a:gd name="T6" fmla="*/ 0 w 1047"/>
              <a:gd name="T7" fmla="*/ 209 h 1257"/>
              <a:gd name="T8" fmla="*/ 209 w 1047"/>
              <a:gd name="T9" fmla="*/ 0 h 1257"/>
              <a:gd name="T10" fmla="*/ 837 w 1047"/>
              <a:gd name="T11" fmla="*/ 0 h 1257"/>
              <a:gd name="T12" fmla="*/ 1046 w 1047"/>
              <a:gd name="T13" fmla="*/ 209 h 1257"/>
              <a:gd name="T14" fmla="*/ 1046 w 1047"/>
              <a:gd name="T15" fmla="*/ 1256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7" h="1257">
                <a:moveTo>
                  <a:pt x="1046" y="1256"/>
                </a:moveTo>
                <a:lnTo>
                  <a:pt x="1046" y="1256"/>
                </a:lnTo>
                <a:cubicBezTo>
                  <a:pt x="0" y="1256"/>
                  <a:pt x="0" y="1256"/>
                  <a:pt x="0" y="1256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92"/>
                  <a:pt x="92" y="0"/>
                  <a:pt x="209" y="0"/>
                </a:cubicBezTo>
                <a:cubicBezTo>
                  <a:pt x="837" y="0"/>
                  <a:pt x="837" y="0"/>
                  <a:pt x="837" y="0"/>
                </a:cubicBezTo>
                <a:cubicBezTo>
                  <a:pt x="954" y="0"/>
                  <a:pt x="1046" y="92"/>
                  <a:pt x="1046" y="209"/>
                </a:cubicBezTo>
                <a:lnTo>
                  <a:pt x="1046" y="12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70">
            <a:extLst>
              <a:ext uri="{FF2B5EF4-FFF2-40B4-BE49-F238E27FC236}">
                <a16:creationId xmlns:a16="http://schemas.microsoft.com/office/drawing/2014/main" id="{CC2360E4-34EF-184C-ABE3-F1B9C35C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965" y="7218684"/>
            <a:ext cx="2255885" cy="703836"/>
          </a:xfrm>
          <a:custGeom>
            <a:avLst/>
            <a:gdLst>
              <a:gd name="T0" fmla="*/ 2203 w 2204"/>
              <a:gd name="T1" fmla="*/ 0 h 687"/>
              <a:gd name="T2" fmla="*/ 0 w 2204"/>
              <a:gd name="T3" fmla="*/ 686 h 687"/>
              <a:gd name="T4" fmla="*/ 2203 w 2204"/>
              <a:gd name="T5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4" h="687">
                <a:moveTo>
                  <a:pt x="2203" y="0"/>
                </a:moveTo>
                <a:lnTo>
                  <a:pt x="0" y="686"/>
                </a:lnTo>
                <a:lnTo>
                  <a:pt x="2203" y="0"/>
                </a:lnTo>
              </a:path>
            </a:pathLst>
          </a:custGeom>
          <a:solidFill>
            <a:srgbClr val="898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Line 271">
            <a:extLst>
              <a:ext uri="{FF2B5EF4-FFF2-40B4-BE49-F238E27FC236}">
                <a16:creationId xmlns:a16="http://schemas.microsoft.com/office/drawing/2014/main" id="{E251370C-372D-DF47-B738-7232BACB0B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942" y="7218684"/>
            <a:ext cx="2264908" cy="70383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Freeform 272">
            <a:extLst>
              <a:ext uri="{FF2B5EF4-FFF2-40B4-BE49-F238E27FC236}">
                <a16:creationId xmlns:a16="http://schemas.microsoft.com/office/drawing/2014/main" id="{98DB5482-8DAC-7142-9684-987B2768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311" y="7155519"/>
            <a:ext cx="2373191" cy="816629"/>
          </a:xfrm>
          <a:custGeom>
            <a:avLst/>
            <a:gdLst>
              <a:gd name="T0" fmla="*/ 58 w 2321"/>
              <a:gd name="T1" fmla="*/ 796 h 797"/>
              <a:gd name="T2" fmla="*/ 58 w 2321"/>
              <a:gd name="T3" fmla="*/ 796 h 797"/>
              <a:gd name="T4" fmla="*/ 8 w 2321"/>
              <a:gd name="T5" fmla="*/ 762 h 797"/>
              <a:gd name="T6" fmla="*/ 42 w 2321"/>
              <a:gd name="T7" fmla="*/ 695 h 797"/>
              <a:gd name="T8" fmla="*/ 2244 w 2321"/>
              <a:gd name="T9" fmla="*/ 9 h 797"/>
              <a:gd name="T10" fmla="*/ 2311 w 2321"/>
              <a:gd name="T11" fmla="*/ 42 h 797"/>
              <a:gd name="T12" fmla="*/ 2278 w 2321"/>
              <a:gd name="T13" fmla="*/ 109 h 797"/>
              <a:gd name="T14" fmla="*/ 75 w 2321"/>
              <a:gd name="T15" fmla="*/ 796 h 797"/>
              <a:gd name="T16" fmla="*/ 58 w 2321"/>
              <a:gd name="T17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797">
                <a:moveTo>
                  <a:pt x="58" y="796"/>
                </a:moveTo>
                <a:lnTo>
                  <a:pt x="58" y="796"/>
                </a:lnTo>
                <a:cubicBezTo>
                  <a:pt x="33" y="796"/>
                  <a:pt x="16" y="787"/>
                  <a:pt x="8" y="762"/>
                </a:cubicBezTo>
                <a:cubicBezTo>
                  <a:pt x="0" y="729"/>
                  <a:pt x="16" y="704"/>
                  <a:pt x="42" y="695"/>
                </a:cubicBezTo>
                <a:cubicBezTo>
                  <a:pt x="2244" y="9"/>
                  <a:pt x="2244" y="9"/>
                  <a:pt x="2244" y="9"/>
                </a:cubicBezTo>
                <a:cubicBezTo>
                  <a:pt x="2269" y="0"/>
                  <a:pt x="2303" y="17"/>
                  <a:pt x="2311" y="42"/>
                </a:cubicBezTo>
                <a:cubicBezTo>
                  <a:pt x="2320" y="67"/>
                  <a:pt x="2303" y="101"/>
                  <a:pt x="2278" y="109"/>
                </a:cubicBezTo>
                <a:cubicBezTo>
                  <a:pt x="75" y="796"/>
                  <a:pt x="75" y="796"/>
                  <a:pt x="75" y="796"/>
                </a:cubicBezTo>
                <a:cubicBezTo>
                  <a:pt x="75" y="796"/>
                  <a:pt x="67" y="796"/>
                  <a:pt x="58" y="7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73">
            <a:extLst>
              <a:ext uri="{FF2B5EF4-FFF2-40B4-BE49-F238E27FC236}">
                <a16:creationId xmlns:a16="http://schemas.microsoft.com/office/drawing/2014/main" id="{94354100-FFC7-2A4E-8809-F20E806B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474" y="8657937"/>
            <a:ext cx="1091848" cy="1285856"/>
          </a:xfrm>
          <a:custGeom>
            <a:avLst/>
            <a:gdLst>
              <a:gd name="T0" fmla="*/ 0 w 1065"/>
              <a:gd name="T1" fmla="*/ 1256 h 1257"/>
              <a:gd name="T2" fmla="*/ 0 w 1065"/>
              <a:gd name="T3" fmla="*/ 1256 h 1257"/>
              <a:gd name="T4" fmla="*/ 1064 w 1065"/>
              <a:gd name="T5" fmla="*/ 1256 h 1257"/>
              <a:gd name="T6" fmla="*/ 1064 w 1065"/>
              <a:gd name="T7" fmla="*/ 209 h 1257"/>
              <a:gd name="T8" fmla="*/ 855 w 1065"/>
              <a:gd name="T9" fmla="*/ 0 h 1257"/>
              <a:gd name="T10" fmla="*/ 210 w 1065"/>
              <a:gd name="T11" fmla="*/ 0 h 1257"/>
              <a:gd name="T12" fmla="*/ 0 w 1065"/>
              <a:gd name="T13" fmla="*/ 209 h 1257"/>
              <a:gd name="T14" fmla="*/ 0 w 1065"/>
              <a:gd name="T15" fmla="*/ 1256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5" h="1257">
                <a:moveTo>
                  <a:pt x="0" y="1256"/>
                </a:moveTo>
                <a:lnTo>
                  <a:pt x="0" y="1256"/>
                </a:lnTo>
                <a:cubicBezTo>
                  <a:pt x="1064" y="1256"/>
                  <a:pt x="1064" y="1256"/>
                  <a:pt x="1064" y="1256"/>
                </a:cubicBezTo>
                <a:cubicBezTo>
                  <a:pt x="1064" y="209"/>
                  <a:pt x="1064" y="209"/>
                  <a:pt x="1064" y="209"/>
                </a:cubicBezTo>
                <a:cubicBezTo>
                  <a:pt x="1064" y="92"/>
                  <a:pt x="972" y="0"/>
                  <a:pt x="855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92" y="0"/>
                  <a:pt x="0" y="92"/>
                  <a:pt x="0" y="209"/>
                </a:cubicBezTo>
                <a:lnTo>
                  <a:pt x="0" y="12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74">
            <a:extLst>
              <a:ext uri="{FF2B5EF4-FFF2-40B4-BE49-F238E27FC236}">
                <a16:creationId xmlns:a16="http://schemas.microsoft.com/office/drawing/2014/main" id="{FFCBD5E5-CFF5-284D-8A62-D95D3A6B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827" y="7218684"/>
            <a:ext cx="2251372" cy="703836"/>
          </a:xfrm>
          <a:custGeom>
            <a:avLst/>
            <a:gdLst>
              <a:gd name="T0" fmla="*/ 0 w 2202"/>
              <a:gd name="T1" fmla="*/ 0 h 687"/>
              <a:gd name="T2" fmla="*/ 2201 w 2202"/>
              <a:gd name="T3" fmla="*/ 686 h 687"/>
              <a:gd name="T4" fmla="*/ 0 w 2202"/>
              <a:gd name="T5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2" h="687">
                <a:moveTo>
                  <a:pt x="0" y="0"/>
                </a:moveTo>
                <a:lnTo>
                  <a:pt x="2201" y="686"/>
                </a:lnTo>
                <a:lnTo>
                  <a:pt x="0" y="0"/>
                </a:lnTo>
              </a:path>
            </a:pathLst>
          </a:custGeom>
          <a:solidFill>
            <a:srgbClr val="898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Line 275">
            <a:extLst>
              <a:ext uri="{FF2B5EF4-FFF2-40B4-BE49-F238E27FC236}">
                <a16:creationId xmlns:a16="http://schemas.microsoft.com/office/drawing/2014/main" id="{99F97902-4D19-D84F-BD18-AF53CD742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6827" y="7218684"/>
            <a:ext cx="2251372" cy="70383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Freeform 276">
            <a:extLst>
              <a:ext uri="{FF2B5EF4-FFF2-40B4-BE49-F238E27FC236}">
                <a16:creationId xmlns:a16="http://schemas.microsoft.com/office/drawing/2014/main" id="{4BFD878F-A89D-FF46-8333-91EF8BCB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662" y="7155519"/>
            <a:ext cx="2373191" cy="816629"/>
          </a:xfrm>
          <a:custGeom>
            <a:avLst/>
            <a:gdLst>
              <a:gd name="T0" fmla="*/ 2260 w 2320"/>
              <a:gd name="T1" fmla="*/ 796 h 797"/>
              <a:gd name="T2" fmla="*/ 2260 w 2320"/>
              <a:gd name="T3" fmla="*/ 796 h 797"/>
              <a:gd name="T4" fmla="*/ 2310 w 2320"/>
              <a:gd name="T5" fmla="*/ 762 h 797"/>
              <a:gd name="T6" fmla="*/ 2277 w 2320"/>
              <a:gd name="T7" fmla="*/ 695 h 797"/>
              <a:gd name="T8" fmla="*/ 75 w 2320"/>
              <a:gd name="T9" fmla="*/ 9 h 797"/>
              <a:gd name="T10" fmla="*/ 8 w 2320"/>
              <a:gd name="T11" fmla="*/ 42 h 797"/>
              <a:gd name="T12" fmla="*/ 42 w 2320"/>
              <a:gd name="T13" fmla="*/ 109 h 797"/>
              <a:gd name="T14" fmla="*/ 2243 w 2320"/>
              <a:gd name="T15" fmla="*/ 796 h 797"/>
              <a:gd name="T16" fmla="*/ 2260 w 2320"/>
              <a:gd name="T17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0" h="797">
                <a:moveTo>
                  <a:pt x="2260" y="796"/>
                </a:moveTo>
                <a:lnTo>
                  <a:pt x="2260" y="796"/>
                </a:lnTo>
                <a:cubicBezTo>
                  <a:pt x="2285" y="796"/>
                  <a:pt x="2302" y="787"/>
                  <a:pt x="2310" y="762"/>
                </a:cubicBezTo>
                <a:cubicBezTo>
                  <a:pt x="2319" y="729"/>
                  <a:pt x="2302" y="704"/>
                  <a:pt x="2277" y="695"/>
                </a:cubicBezTo>
                <a:cubicBezTo>
                  <a:pt x="75" y="9"/>
                  <a:pt x="75" y="9"/>
                  <a:pt x="75" y="9"/>
                </a:cubicBezTo>
                <a:cubicBezTo>
                  <a:pt x="50" y="0"/>
                  <a:pt x="17" y="17"/>
                  <a:pt x="8" y="42"/>
                </a:cubicBezTo>
                <a:cubicBezTo>
                  <a:pt x="0" y="67"/>
                  <a:pt x="17" y="101"/>
                  <a:pt x="42" y="109"/>
                </a:cubicBezTo>
                <a:cubicBezTo>
                  <a:pt x="2243" y="796"/>
                  <a:pt x="2243" y="796"/>
                  <a:pt x="2243" y="796"/>
                </a:cubicBezTo>
                <a:cubicBezTo>
                  <a:pt x="2252" y="796"/>
                  <a:pt x="2252" y="796"/>
                  <a:pt x="2260" y="7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77">
            <a:extLst>
              <a:ext uri="{FF2B5EF4-FFF2-40B4-BE49-F238E27FC236}">
                <a16:creationId xmlns:a16="http://schemas.microsoft.com/office/drawing/2014/main" id="{DE38000E-9BCC-8742-B2E6-7E192D83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513" y="9082043"/>
            <a:ext cx="636161" cy="857236"/>
          </a:xfrm>
          <a:custGeom>
            <a:avLst/>
            <a:gdLst>
              <a:gd name="T0" fmla="*/ 620 w 621"/>
              <a:gd name="T1" fmla="*/ 838 h 839"/>
              <a:gd name="T2" fmla="*/ 620 w 621"/>
              <a:gd name="T3" fmla="*/ 838 h 839"/>
              <a:gd name="T4" fmla="*/ 0 w 621"/>
              <a:gd name="T5" fmla="*/ 838 h 839"/>
              <a:gd name="T6" fmla="*/ 0 w 621"/>
              <a:gd name="T7" fmla="*/ 134 h 839"/>
              <a:gd name="T8" fmla="*/ 126 w 621"/>
              <a:gd name="T9" fmla="*/ 0 h 839"/>
              <a:gd name="T10" fmla="*/ 486 w 621"/>
              <a:gd name="T11" fmla="*/ 0 h 839"/>
              <a:gd name="T12" fmla="*/ 620 w 621"/>
              <a:gd name="T13" fmla="*/ 134 h 839"/>
              <a:gd name="T14" fmla="*/ 620 w 621"/>
              <a:gd name="T15" fmla="*/ 838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1" h="839">
                <a:moveTo>
                  <a:pt x="620" y="838"/>
                </a:moveTo>
                <a:lnTo>
                  <a:pt x="620" y="838"/>
                </a:lnTo>
                <a:cubicBezTo>
                  <a:pt x="0" y="838"/>
                  <a:pt x="0" y="838"/>
                  <a:pt x="0" y="838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59"/>
                  <a:pt x="50" y="0"/>
                  <a:pt x="126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61" y="0"/>
                  <a:pt x="620" y="59"/>
                  <a:pt x="620" y="134"/>
                </a:cubicBezTo>
                <a:lnTo>
                  <a:pt x="620" y="8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78">
            <a:extLst>
              <a:ext uri="{FF2B5EF4-FFF2-40B4-BE49-F238E27FC236}">
                <a16:creationId xmlns:a16="http://schemas.microsoft.com/office/drawing/2014/main" id="{64172C3D-2A1C-5B4C-B895-7FE78160C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171" y="6550942"/>
            <a:ext cx="3383827" cy="3735745"/>
          </a:xfrm>
          <a:custGeom>
            <a:avLst/>
            <a:gdLst>
              <a:gd name="T0" fmla="*/ 3308 w 3309"/>
              <a:gd name="T1" fmla="*/ 0 h 3651"/>
              <a:gd name="T2" fmla="*/ 0 w 3309"/>
              <a:gd name="T3" fmla="*/ 0 h 3651"/>
              <a:gd name="T4" fmla="*/ 0 w 3309"/>
              <a:gd name="T5" fmla="*/ 3650 h 3651"/>
              <a:gd name="T6" fmla="*/ 3308 w 3309"/>
              <a:gd name="T7" fmla="*/ 3650 h 3651"/>
              <a:gd name="T8" fmla="*/ 3308 w 3309"/>
              <a:gd name="T9" fmla="*/ 0 h 3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9" h="3651">
                <a:moveTo>
                  <a:pt x="3308" y="0"/>
                </a:moveTo>
                <a:lnTo>
                  <a:pt x="0" y="0"/>
                </a:lnTo>
                <a:lnTo>
                  <a:pt x="0" y="3650"/>
                </a:lnTo>
                <a:lnTo>
                  <a:pt x="3308" y="3650"/>
                </a:lnTo>
                <a:lnTo>
                  <a:pt x="330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79">
            <a:extLst>
              <a:ext uri="{FF2B5EF4-FFF2-40B4-BE49-F238E27FC236}">
                <a16:creationId xmlns:a16="http://schemas.microsoft.com/office/drawing/2014/main" id="{A490ABAC-D81C-344D-B664-C329D882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7794" y="6438146"/>
            <a:ext cx="3677091" cy="112796"/>
          </a:xfrm>
          <a:custGeom>
            <a:avLst/>
            <a:gdLst>
              <a:gd name="T0" fmla="*/ 3534 w 3594"/>
              <a:gd name="T1" fmla="*/ 109 h 110"/>
              <a:gd name="T2" fmla="*/ 3534 w 3594"/>
              <a:gd name="T3" fmla="*/ 109 h 110"/>
              <a:gd name="T4" fmla="*/ 58 w 3594"/>
              <a:gd name="T5" fmla="*/ 109 h 110"/>
              <a:gd name="T6" fmla="*/ 0 w 3594"/>
              <a:gd name="T7" fmla="*/ 50 h 110"/>
              <a:gd name="T8" fmla="*/ 0 w 3594"/>
              <a:gd name="T9" fmla="*/ 50 h 110"/>
              <a:gd name="T10" fmla="*/ 58 w 3594"/>
              <a:gd name="T11" fmla="*/ 0 h 110"/>
              <a:gd name="T12" fmla="*/ 3534 w 3594"/>
              <a:gd name="T13" fmla="*/ 0 h 110"/>
              <a:gd name="T14" fmla="*/ 3593 w 3594"/>
              <a:gd name="T15" fmla="*/ 50 h 110"/>
              <a:gd name="T16" fmla="*/ 3593 w 3594"/>
              <a:gd name="T17" fmla="*/ 50 h 110"/>
              <a:gd name="T18" fmla="*/ 3534 w 3594"/>
              <a:gd name="T1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4" h="110">
                <a:moveTo>
                  <a:pt x="3534" y="109"/>
                </a:moveTo>
                <a:lnTo>
                  <a:pt x="3534" y="109"/>
                </a:lnTo>
                <a:cubicBezTo>
                  <a:pt x="58" y="109"/>
                  <a:pt x="58" y="109"/>
                  <a:pt x="58" y="109"/>
                </a:cubicBezTo>
                <a:cubicBezTo>
                  <a:pt x="25" y="109"/>
                  <a:pt x="0" y="83"/>
                  <a:pt x="0" y="50"/>
                </a:cubicBezTo>
                <a:lnTo>
                  <a:pt x="0" y="50"/>
                </a:lnTo>
                <a:cubicBezTo>
                  <a:pt x="0" y="16"/>
                  <a:pt x="25" y="0"/>
                  <a:pt x="58" y="0"/>
                </a:cubicBezTo>
                <a:cubicBezTo>
                  <a:pt x="3534" y="0"/>
                  <a:pt x="3534" y="0"/>
                  <a:pt x="3534" y="0"/>
                </a:cubicBezTo>
                <a:cubicBezTo>
                  <a:pt x="3567" y="0"/>
                  <a:pt x="3593" y="16"/>
                  <a:pt x="3593" y="50"/>
                </a:cubicBezTo>
                <a:lnTo>
                  <a:pt x="3593" y="50"/>
                </a:lnTo>
                <a:cubicBezTo>
                  <a:pt x="3593" y="83"/>
                  <a:pt x="3567" y="109"/>
                  <a:pt x="3534" y="1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80">
            <a:extLst>
              <a:ext uri="{FF2B5EF4-FFF2-40B4-BE49-F238E27FC236}">
                <a16:creationId xmlns:a16="http://schemas.microsoft.com/office/drawing/2014/main" id="{1CD866BE-3CA7-F94F-BFC5-0F933B6A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3749" y="9424938"/>
            <a:ext cx="636158" cy="857236"/>
          </a:xfrm>
          <a:custGeom>
            <a:avLst/>
            <a:gdLst>
              <a:gd name="T0" fmla="*/ 620 w 621"/>
              <a:gd name="T1" fmla="*/ 838 h 839"/>
              <a:gd name="T2" fmla="*/ 620 w 621"/>
              <a:gd name="T3" fmla="*/ 838 h 839"/>
              <a:gd name="T4" fmla="*/ 0 w 621"/>
              <a:gd name="T5" fmla="*/ 838 h 839"/>
              <a:gd name="T6" fmla="*/ 0 w 621"/>
              <a:gd name="T7" fmla="*/ 134 h 839"/>
              <a:gd name="T8" fmla="*/ 126 w 621"/>
              <a:gd name="T9" fmla="*/ 0 h 839"/>
              <a:gd name="T10" fmla="*/ 494 w 621"/>
              <a:gd name="T11" fmla="*/ 0 h 839"/>
              <a:gd name="T12" fmla="*/ 620 w 621"/>
              <a:gd name="T13" fmla="*/ 134 h 839"/>
              <a:gd name="T14" fmla="*/ 620 w 621"/>
              <a:gd name="T15" fmla="*/ 838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1" h="839">
                <a:moveTo>
                  <a:pt x="620" y="838"/>
                </a:moveTo>
                <a:lnTo>
                  <a:pt x="620" y="838"/>
                </a:lnTo>
                <a:cubicBezTo>
                  <a:pt x="0" y="838"/>
                  <a:pt x="0" y="838"/>
                  <a:pt x="0" y="838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59"/>
                  <a:pt x="59" y="0"/>
                  <a:pt x="126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70" y="0"/>
                  <a:pt x="620" y="59"/>
                  <a:pt x="620" y="134"/>
                </a:cubicBezTo>
                <a:lnTo>
                  <a:pt x="620" y="8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81">
            <a:extLst>
              <a:ext uri="{FF2B5EF4-FFF2-40B4-BE49-F238E27FC236}">
                <a16:creationId xmlns:a16="http://schemas.microsoft.com/office/drawing/2014/main" id="{9DBC7B74-B3AA-764E-8408-AA9C0BD7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740" y="9118137"/>
            <a:ext cx="753467" cy="762491"/>
          </a:xfrm>
          <a:custGeom>
            <a:avLst/>
            <a:gdLst>
              <a:gd name="T0" fmla="*/ 586 w 738"/>
              <a:gd name="T1" fmla="*/ 745 h 746"/>
              <a:gd name="T2" fmla="*/ 586 w 738"/>
              <a:gd name="T3" fmla="*/ 745 h 746"/>
              <a:gd name="T4" fmla="*/ 142 w 738"/>
              <a:gd name="T5" fmla="*/ 745 h 746"/>
              <a:gd name="T6" fmla="*/ 0 w 738"/>
              <a:gd name="T7" fmla="*/ 595 h 746"/>
              <a:gd name="T8" fmla="*/ 0 w 738"/>
              <a:gd name="T9" fmla="*/ 151 h 746"/>
              <a:gd name="T10" fmla="*/ 142 w 738"/>
              <a:gd name="T11" fmla="*/ 0 h 746"/>
              <a:gd name="T12" fmla="*/ 586 w 738"/>
              <a:gd name="T13" fmla="*/ 0 h 746"/>
              <a:gd name="T14" fmla="*/ 737 w 738"/>
              <a:gd name="T15" fmla="*/ 151 h 746"/>
              <a:gd name="T16" fmla="*/ 737 w 738"/>
              <a:gd name="T17" fmla="*/ 595 h 746"/>
              <a:gd name="T18" fmla="*/ 586 w 738"/>
              <a:gd name="T19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46">
                <a:moveTo>
                  <a:pt x="586" y="745"/>
                </a:moveTo>
                <a:lnTo>
                  <a:pt x="586" y="745"/>
                </a:lnTo>
                <a:cubicBezTo>
                  <a:pt x="142" y="745"/>
                  <a:pt x="142" y="745"/>
                  <a:pt x="142" y="745"/>
                </a:cubicBezTo>
                <a:cubicBezTo>
                  <a:pt x="67" y="745"/>
                  <a:pt x="0" y="678"/>
                  <a:pt x="0" y="5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7" y="0"/>
                  <a:pt x="142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70" y="0"/>
                  <a:pt x="737" y="67"/>
                  <a:pt x="737" y="151"/>
                </a:cubicBezTo>
                <a:cubicBezTo>
                  <a:pt x="737" y="595"/>
                  <a:pt x="737" y="595"/>
                  <a:pt x="737" y="595"/>
                </a:cubicBezTo>
                <a:cubicBezTo>
                  <a:pt x="737" y="678"/>
                  <a:pt x="670" y="745"/>
                  <a:pt x="586" y="745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82">
            <a:extLst>
              <a:ext uri="{FF2B5EF4-FFF2-40B4-BE49-F238E27FC236}">
                <a16:creationId xmlns:a16="http://schemas.microsoft.com/office/drawing/2014/main" id="{9CC23976-29E3-2340-817F-1F6FB557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740" y="8003732"/>
            <a:ext cx="753467" cy="753464"/>
          </a:xfrm>
          <a:custGeom>
            <a:avLst/>
            <a:gdLst>
              <a:gd name="T0" fmla="*/ 586 w 738"/>
              <a:gd name="T1" fmla="*/ 737 h 738"/>
              <a:gd name="T2" fmla="*/ 586 w 738"/>
              <a:gd name="T3" fmla="*/ 737 h 738"/>
              <a:gd name="T4" fmla="*/ 142 w 738"/>
              <a:gd name="T5" fmla="*/ 737 h 738"/>
              <a:gd name="T6" fmla="*/ 0 w 738"/>
              <a:gd name="T7" fmla="*/ 586 h 738"/>
              <a:gd name="T8" fmla="*/ 0 w 738"/>
              <a:gd name="T9" fmla="*/ 143 h 738"/>
              <a:gd name="T10" fmla="*/ 142 w 738"/>
              <a:gd name="T11" fmla="*/ 0 h 738"/>
              <a:gd name="T12" fmla="*/ 586 w 738"/>
              <a:gd name="T13" fmla="*/ 0 h 738"/>
              <a:gd name="T14" fmla="*/ 737 w 738"/>
              <a:gd name="T15" fmla="*/ 143 h 738"/>
              <a:gd name="T16" fmla="*/ 737 w 738"/>
              <a:gd name="T17" fmla="*/ 586 h 738"/>
              <a:gd name="T18" fmla="*/ 586 w 738"/>
              <a:gd name="T1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38">
                <a:moveTo>
                  <a:pt x="586" y="737"/>
                </a:moveTo>
                <a:lnTo>
                  <a:pt x="586" y="737"/>
                </a:lnTo>
                <a:cubicBezTo>
                  <a:pt x="142" y="737"/>
                  <a:pt x="142" y="737"/>
                  <a:pt x="142" y="737"/>
                </a:cubicBezTo>
                <a:cubicBezTo>
                  <a:pt x="67" y="737"/>
                  <a:pt x="0" y="670"/>
                  <a:pt x="0" y="58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7"/>
                  <a:pt x="67" y="0"/>
                  <a:pt x="142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70" y="0"/>
                  <a:pt x="737" y="67"/>
                  <a:pt x="737" y="143"/>
                </a:cubicBezTo>
                <a:cubicBezTo>
                  <a:pt x="737" y="586"/>
                  <a:pt x="737" y="586"/>
                  <a:pt x="737" y="586"/>
                </a:cubicBezTo>
                <a:cubicBezTo>
                  <a:pt x="737" y="670"/>
                  <a:pt x="670" y="737"/>
                  <a:pt x="586" y="737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83">
            <a:extLst>
              <a:ext uri="{FF2B5EF4-FFF2-40B4-BE49-F238E27FC236}">
                <a16:creationId xmlns:a16="http://schemas.microsoft.com/office/drawing/2014/main" id="{E2A9EAD4-5863-6B40-91DD-30FD4ED8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740" y="6880299"/>
            <a:ext cx="753467" cy="753467"/>
          </a:xfrm>
          <a:custGeom>
            <a:avLst/>
            <a:gdLst>
              <a:gd name="T0" fmla="*/ 586 w 738"/>
              <a:gd name="T1" fmla="*/ 737 h 738"/>
              <a:gd name="T2" fmla="*/ 586 w 738"/>
              <a:gd name="T3" fmla="*/ 737 h 738"/>
              <a:gd name="T4" fmla="*/ 142 w 738"/>
              <a:gd name="T5" fmla="*/ 737 h 738"/>
              <a:gd name="T6" fmla="*/ 0 w 738"/>
              <a:gd name="T7" fmla="*/ 595 h 738"/>
              <a:gd name="T8" fmla="*/ 0 w 738"/>
              <a:gd name="T9" fmla="*/ 151 h 738"/>
              <a:gd name="T10" fmla="*/ 142 w 738"/>
              <a:gd name="T11" fmla="*/ 0 h 738"/>
              <a:gd name="T12" fmla="*/ 586 w 738"/>
              <a:gd name="T13" fmla="*/ 0 h 738"/>
              <a:gd name="T14" fmla="*/ 737 w 738"/>
              <a:gd name="T15" fmla="*/ 151 h 738"/>
              <a:gd name="T16" fmla="*/ 737 w 738"/>
              <a:gd name="T17" fmla="*/ 595 h 738"/>
              <a:gd name="T18" fmla="*/ 586 w 738"/>
              <a:gd name="T1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38">
                <a:moveTo>
                  <a:pt x="586" y="737"/>
                </a:moveTo>
                <a:lnTo>
                  <a:pt x="586" y="737"/>
                </a:lnTo>
                <a:cubicBezTo>
                  <a:pt x="142" y="737"/>
                  <a:pt x="142" y="737"/>
                  <a:pt x="142" y="737"/>
                </a:cubicBezTo>
                <a:cubicBezTo>
                  <a:pt x="67" y="737"/>
                  <a:pt x="0" y="678"/>
                  <a:pt x="0" y="5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7" y="0"/>
                  <a:pt x="142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70" y="0"/>
                  <a:pt x="737" y="67"/>
                  <a:pt x="737" y="151"/>
                </a:cubicBezTo>
                <a:cubicBezTo>
                  <a:pt x="737" y="595"/>
                  <a:pt x="737" y="595"/>
                  <a:pt x="737" y="595"/>
                </a:cubicBezTo>
                <a:cubicBezTo>
                  <a:pt x="737" y="678"/>
                  <a:pt x="670" y="737"/>
                  <a:pt x="586" y="737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84">
            <a:extLst>
              <a:ext uri="{FF2B5EF4-FFF2-40B4-BE49-F238E27FC236}">
                <a16:creationId xmlns:a16="http://schemas.microsoft.com/office/drawing/2014/main" id="{EB5A46AA-CC88-BD43-AB4F-50621996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307" y="9118137"/>
            <a:ext cx="753467" cy="762491"/>
          </a:xfrm>
          <a:custGeom>
            <a:avLst/>
            <a:gdLst>
              <a:gd name="T0" fmla="*/ 594 w 738"/>
              <a:gd name="T1" fmla="*/ 745 h 746"/>
              <a:gd name="T2" fmla="*/ 594 w 738"/>
              <a:gd name="T3" fmla="*/ 745 h 746"/>
              <a:gd name="T4" fmla="*/ 150 w 738"/>
              <a:gd name="T5" fmla="*/ 745 h 746"/>
              <a:gd name="T6" fmla="*/ 0 w 738"/>
              <a:gd name="T7" fmla="*/ 595 h 746"/>
              <a:gd name="T8" fmla="*/ 0 w 738"/>
              <a:gd name="T9" fmla="*/ 151 h 746"/>
              <a:gd name="T10" fmla="*/ 150 w 738"/>
              <a:gd name="T11" fmla="*/ 0 h 746"/>
              <a:gd name="T12" fmla="*/ 594 w 738"/>
              <a:gd name="T13" fmla="*/ 0 h 746"/>
              <a:gd name="T14" fmla="*/ 737 w 738"/>
              <a:gd name="T15" fmla="*/ 151 h 746"/>
              <a:gd name="T16" fmla="*/ 737 w 738"/>
              <a:gd name="T17" fmla="*/ 595 h 746"/>
              <a:gd name="T18" fmla="*/ 594 w 738"/>
              <a:gd name="T19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46">
                <a:moveTo>
                  <a:pt x="594" y="745"/>
                </a:moveTo>
                <a:lnTo>
                  <a:pt x="594" y="745"/>
                </a:lnTo>
                <a:cubicBezTo>
                  <a:pt x="150" y="745"/>
                  <a:pt x="150" y="745"/>
                  <a:pt x="150" y="745"/>
                </a:cubicBezTo>
                <a:cubicBezTo>
                  <a:pt x="67" y="745"/>
                  <a:pt x="0" y="678"/>
                  <a:pt x="0" y="5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7" y="0"/>
                  <a:pt x="150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70" y="0"/>
                  <a:pt x="737" y="67"/>
                  <a:pt x="737" y="151"/>
                </a:cubicBezTo>
                <a:cubicBezTo>
                  <a:pt x="737" y="595"/>
                  <a:pt x="737" y="595"/>
                  <a:pt x="737" y="595"/>
                </a:cubicBezTo>
                <a:cubicBezTo>
                  <a:pt x="737" y="678"/>
                  <a:pt x="670" y="745"/>
                  <a:pt x="594" y="745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85">
            <a:extLst>
              <a:ext uri="{FF2B5EF4-FFF2-40B4-BE49-F238E27FC236}">
                <a16:creationId xmlns:a16="http://schemas.microsoft.com/office/drawing/2014/main" id="{01F2A17D-6223-2646-BF49-ACC95C77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307" y="8003732"/>
            <a:ext cx="753467" cy="753464"/>
          </a:xfrm>
          <a:custGeom>
            <a:avLst/>
            <a:gdLst>
              <a:gd name="T0" fmla="*/ 594 w 738"/>
              <a:gd name="T1" fmla="*/ 737 h 738"/>
              <a:gd name="T2" fmla="*/ 594 w 738"/>
              <a:gd name="T3" fmla="*/ 737 h 738"/>
              <a:gd name="T4" fmla="*/ 150 w 738"/>
              <a:gd name="T5" fmla="*/ 737 h 738"/>
              <a:gd name="T6" fmla="*/ 0 w 738"/>
              <a:gd name="T7" fmla="*/ 586 h 738"/>
              <a:gd name="T8" fmla="*/ 0 w 738"/>
              <a:gd name="T9" fmla="*/ 143 h 738"/>
              <a:gd name="T10" fmla="*/ 150 w 738"/>
              <a:gd name="T11" fmla="*/ 0 h 738"/>
              <a:gd name="T12" fmla="*/ 594 w 738"/>
              <a:gd name="T13" fmla="*/ 0 h 738"/>
              <a:gd name="T14" fmla="*/ 737 w 738"/>
              <a:gd name="T15" fmla="*/ 143 h 738"/>
              <a:gd name="T16" fmla="*/ 737 w 738"/>
              <a:gd name="T17" fmla="*/ 586 h 738"/>
              <a:gd name="T18" fmla="*/ 594 w 738"/>
              <a:gd name="T1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38">
                <a:moveTo>
                  <a:pt x="594" y="737"/>
                </a:moveTo>
                <a:lnTo>
                  <a:pt x="594" y="737"/>
                </a:lnTo>
                <a:cubicBezTo>
                  <a:pt x="150" y="737"/>
                  <a:pt x="150" y="737"/>
                  <a:pt x="150" y="737"/>
                </a:cubicBezTo>
                <a:cubicBezTo>
                  <a:pt x="67" y="737"/>
                  <a:pt x="0" y="670"/>
                  <a:pt x="0" y="58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7"/>
                  <a:pt x="67" y="0"/>
                  <a:pt x="150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70" y="0"/>
                  <a:pt x="737" y="67"/>
                  <a:pt x="737" y="143"/>
                </a:cubicBezTo>
                <a:cubicBezTo>
                  <a:pt x="737" y="586"/>
                  <a:pt x="737" y="586"/>
                  <a:pt x="737" y="586"/>
                </a:cubicBezTo>
                <a:cubicBezTo>
                  <a:pt x="737" y="670"/>
                  <a:pt x="670" y="737"/>
                  <a:pt x="594" y="737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86">
            <a:extLst>
              <a:ext uri="{FF2B5EF4-FFF2-40B4-BE49-F238E27FC236}">
                <a16:creationId xmlns:a16="http://schemas.microsoft.com/office/drawing/2014/main" id="{8E1F1AFF-82F7-9249-9EFD-696FEDD6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307" y="6880299"/>
            <a:ext cx="753467" cy="753467"/>
          </a:xfrm>
          <a:custGeom>
            <a:avLst/>
            <a:gdLst>
              <a:gd name="T0" fmla="*/ 594 w 738"/>
              <a:gd name="T1" fmla="*/ 737 h 738"/>
              <a:gd name="T2" fmla="*/ 594 w 738"/>
              <a:gd name="T3" fmla="*/ 737 h 738"/>
              <a:gd name="T4" fmla="*/ 150 w 738"/>
              <a:gd name="T5" fmla="*/ 737 h 738"/>
              <a:gd name="T6" fmla="*/ 0 w 738"/>
              <a:gd name="T7" fmla="*/ 595 h 738"/>
              <a:gd name="T8" fmla="*/ 0 w 738"/>
              <a:gd name="T9" fmla="*/ 151 h 738"/>
              <a:gd name="T10" fmla="*/ 150 w 738"/>
              <a:gd name="T11" fmla="*/ 0 h 738"/>
              <a:gd name="T12" fmla="*/ 594 w 738"/>
              <a:gd name="T13" fmla="*/ 0 h 738"/>
              <a:gd name="T14" fmla="*/ 737 w 738"/>
              <a:gd name="T15" fmla="*/ 151 h 738"/>
              <a:gd name="T16" fmla="*/ 737 w 738"/>
              <a:gd name="T17" fmla="*/ 595 h 738"/>
              <a:gd name="T18" fmla="*/ 594 w 738"/>
              <a:gd name="T1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8" h="738">
                <a:moveTo>
                  <a:pt x="594" y="737"/>
                </a:moveTo>
                <a:lnTo>
                  <a:pt x="594" y="737"/>
                </a:lnTo>
                <a:cubicBezTo>
                  <a:pt x="150" y="737"/>
                  <a:pt x="150" y="737"/>
                  <a:pt x="150" y="737"/>
                </a:cubicBezTo>
                <a:cubicBezTo>
                  <a:pt x="67" y="737"/>
                  <a:pt x="0" y="678"/>
                  <a:pt x="0" y="5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7" y="0"/>
                  <a:pt x="150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70" y="0"/>
                  <a:pt x="737" y="67"/>
                  <a:pt x="737" y="151"/>
                </a:cubicBezTo>
                <a:cubicBezTo>
                  <a:pt x="737" y="595"/>
                  <a:pt x="737" y="595"/>
                  <a:pt x="737" y="595"/>
                </a:cubicBezTo>
                <a:cubicBezTo>
                  <a:pt x="737" y="678"/>
                  <a:pt x="670" y="737"/>
                  <a:pt x="594" y="737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914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165">
            <a:extLst>
              <a:ext uri="{FF2B5EF4-FFF2-40B4-BE49-F238E27FC236}">
                <a16:creationId xmlns:a16="http://schemas.microsoft.com/office/drawing/2014/main" id="{45993DA7-0A0C-D944-A47F-FCC8D3A6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228" y="1489056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66">
            <a:extLst>
              <a:ext uri="{FF2B5EF4-FFF2-40B4-BE49-F238E27FC236}">
                <a16:creationId xmlns:a16="http://schemas.microsoft.com/office/drawing/2014/main" id="{36BDC2BC-DDC2-6348-AADB-5641DA66A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228" y="4295675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67">
            <a:extLst>
              <a:ext uri="{FF2B5EF4-FFF2-40B4-BE49-F238E27FC236}">
                <a16:creationId xmlns:a16="http://schemas.microsoft.com/office/drawing/2014/main" id="{6DCF3282-8E6F-A24F-9DC8-C4712979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228" y="7346582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68">
            <a:extLst>
              <a:ext uri="{FF2B5EF4-FFF2-40B4-BE49-F238E27FC236}">
                <a16:creationId xmlns:a16="http://schemas.microsoft.com/office/drawing/2014/main" id="{355FF792-981B-2F4C-88BB-4155154E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228" y="10267201"/>
            <a:ext cx="1959748" cy="1959744"/>
          </a:xfrm>
          <a:custGeom>
            <a:avLst/>
            <a:gdLst>
              <a:gd name="T0" fmla="*/ 1393 w 1593"/>
              <a:gd name="T1" fmla="*/ 1591 h 1592"/>
              <a:gd name="T2" fmla="*/ 1393 w 1593"/>
              <a:gd name="T3" fmla="*/ 1591 h 1592"/>
              <a:gd name="T4" fmla="*/ 200 w 1593"/>
              <a:gd name="T5" fmla="*/ 1591 h 1592"/>
              <a:gd name="T6" fmla="*/ 0 w 1593"/>
              <a:gd name="T7" fmla="*/ 1392 h 1592"/>
              <a:gd name="T8" fmla="*/ 0 w 1593"/>
              <a:gd name="T9" fmla="*/ 199 h 1592"/>
              <a:gd name="T10" fmla="*/ 200 w 1593"/>
              <a:gd name="T11" fmla="*/ 0 h 1592"/>
              <a:gd name="T12" fmla="*/ 1393 w 1593"/>
              <a:gd name="T13" fmla="*/ 0 h 1592"/>
              <a:gd name="T14" fmla="*/ 1592 w 1593"/>
              <a:gd name="T15" fmla="*/ 199 h 1592"/>
              <a:gd name="T16" fmla="*/ 1592 w 1593"/>
              <a:gd name="T17" fmla="*/ 1392 h 1592"/>
              <a:gd name="T18" fmla="*/ 1393 w 1593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2">
                <a:moveTo>
                  <a:pt x="1393" y="1591"/>
                </a:moveTo>
                <a:lnTo>
                  <a:pt x="1393" y="1591"/>
                </a:lnTo>
                <a:cubicBezTo>
                  <a:pt x="200" y="1591"/>
                  <a:pt x="200" y="1591"/>
                  <a:pt x="200" y="1591"/>
                </a:cubicBezTo>
                <a:cubicBezTo>
                  <a:pt x="92" y="1591"/>
                  <a:pt x="0" y="1500"/>
                  <a:pt x="0" y="139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500"/>
                  <a:pt x="1508" y="1591"/>
                  <a:pt x="1393" y="1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69">
            <a:extLst>
              <a:ext uri="{FF2B5EF4-FFF2-40B4-BE49-F238E27FC236}">
                <a16:creationId xmlns:a16="http://schemas.microsoft.com/office/drawing/2014/main" id="{5CFD2C27-7CC2-4749-9E65-1B621178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814" y="2487929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70">
            <a:extLst>
              <a:ext uri="{FF2B5EF4-FFF2-40B4-BE49-F238E27FC236}">
                <a16:creationId xmlns:a16="http://schemas.microsoft.com/office/drawing/2014/main" id="{C53C459A-BB49-4E47-BF65-2C85BA1D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808" y="2373929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71">
            <a:extLst>
              <a:ext uri="{FF2B5EF4-FFF2-40B4-BE49-F238E27FC236}">
                <a16:creationId xmlns:a16="http://schemas.microsoft.com/office/drawing/2014/main" id="{DF46A2FE-F2C2-934F-BC86-E1E86E2A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807" y="2021065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72">
            <a:extLst>
              <a:ext uri="{FF2B5EF4-FFF2-40B4-BE49-F238E27FC236}">
                <a16:creationId xmlns:a16="http://schemas.microsoft.com/office/drawing/2014/main" id="{876DE166-648F-6B40-A5D2-36965971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02" y="5099116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73">
            <a:extLst>
              <a:ext uri="{FF2B5EF4-FFF2-40B4-BE49-F238E27FC236}">
                <a16:creationId xmlns:a16="http://schemas.microsoft.com/office/drawing/2014/main" id="{A55A33A3-C575-B649-8198-746A4653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389" y="5294548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74">
            <a:extLst>
              <a:ext uri="{FF2B5EF4-FFF2-40B4-BE49-F238E27FC236}">
                <a16:creationId xmlns:a16="http://schemas.microsoft.com/office/drawing/2014/main" id="{62F47BDB-3C60-3B48-BEE5-05FAEAD1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16" y="5061114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75">
            <a:extLst>
              <a:ext uri="{FF2B5EF4-FFF2-40B4-BE49-F238E27FC236}">
                <a16:creationId xmlns:a16="http://schemas.microsoft.com/office/drawing/2014/main" id="{76FA0CCA-EAE6-564B-8E54-D0F2372B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097" y="5012258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76">
            <a:extLst>
              <a:ext uri="{FF2B5EF4-FFF2-40B4-BE49-F238E27FC236}">
                <a16:creationId xmlns:a16="http://schemas.microsoft.com/office/drawing/2014/main" id="{AC038391-005D-6348-B3E7-79A604E7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097" y="5126258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77">
            <a:extLst>
              <a:ext uri="{FF2B5EF4-FFF2-40B4-BE49-F238E27FC236}">
                <a16:creationId xmlns:a16="http://schemas.microsoft.com/office/drawing/2014/main" id="{4A5A4A49-47F7-EB4A-AB8F-3A5346C5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097" y="5294548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8">
            <a:extLst>
              <a:ext uri="{FF2B5EF4-FFF2-40B4-BE49-F238E27FC236}">
                <a16:creationId xmlns:a16="http://schemas.microsoft.com/office/drawing/2014/main" id="{D84ADAEE-BAF3-8D44-A754-E8E56DEFC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097" y="5462835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79">
            <a:extLst>
              <a:ext uri="{FF2B5EF4-FFF2-40B4-BE49-F238E27FC236}">
                <a16:creationId xmlns:a16="http://schemas.microsoft.com/office/drawing/2014/main" id="{AC5264DD-39B5-4445-A92D-A62C25E5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807" y="4909112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4" name="Grupo 93">
            <a:extLst>
              <a:ext uri="{FF2B5EF4-FFF2-40B4-BE49-F238E27FC236}">
                <a16:creationId xmlns:a16="http://schemas.microsoft.com/office/drawing/2014/main" id="{8BE90AF0-441D-6B41-A050-10BCD9CE9673}"/>
              </a:ext>
            </a:extLst>
          </p:cNvPr>
          <p:cNvGrpSpPr/>
          <p:nvPr/>
        </p:nvGrpSpPr>
        <p:grpSpPr>
          <a:xfrm>
            <a:off x="7616510" y="7884064"/>
            <a:ext cx="851148" cy="838539"/>
            <a:chOff x="15523655" y="10717162"/>
            <a:chExt cx="643990" cy="634450"/>
          </a:xfrm>
        </p:grpSpPr>
        <p:sp>
          <p:nvSpPr>
            <p:cNvPr id="95" name="Freeform 198">
              <a:extLst>
                <a:ext uri="{FF2B5EF4-FFF2-40B4-BE49-F238E27FC236}">
                  <a16:creationId xmlns:a16="http://schemas.microsoft.com/office/drawing/2014/main" id="{DA066097-CA63-084B-89B9-C3ECDD3ED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199">
              <a:extLst>
                <a:ext uri="{FF2B5EF4-FFF2-40B4-BE49-F238E27FC236}">
                  <a16:creationId xmlns:a16="http://schemas.microsoft.com/office/drawing/2014/main" id="{DD3D52E0-F1A8-6E4A-A0C6-1215CEC4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B99D3B1F-F1F5-254E-8C90-050DE025F49A}"/>
              </a:ext>
            </a:extLst>
          </p:cNvPr>
          <p:cNvGrpSpPr/>
          <p:nvPr/>
        </p:nvGrpSpPr>
        <p:grpSpPr>
          <a:xfrm>
            <a:off x="7674159" y="10764679"/>
            <a:ext cx="765221" cy="833412"/>
            <a:chOff x="10833756" y="5162085"/>
            <a:chExt cx="559761" cy="609643"/>
          </a:xfrm>
        </p:grpSpPr>
        <p:sp>
          <p:nvSpPr>
            <p:cNvPr id="98" name="Freeform 233">
              <a:extLst>
                <a:ext uri="{FF2B5EF4-FFF2-40B4-BE49-F238E27FC236}">
                  <a16:creationId xmlns:a16="http://schemas.microsoft.com/office/drawing/2014/main" id="{82BF4F1F-A55F-C54E-A3B3-7F810649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34">
              <a:extLst>
                <a:ext uri="{FF2B5EF4-FFF2-40B4-BE49-F238E27FC236}">
                  <a16:creationId xmlns:a16="http://schemas.microsoft.com/office/drawing/2014/main" id="{69161EF0-A661-B443-A35E-D9C732E43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35">
              <a:extLst>
                <a:ext uri="{FF2B5EF4-FFF2-40B4-BE49-F238E27FC236}">
                  <a16:creationId xmlns:a16="http://schemas.microsoft.com/office/drawing/2014/main" id="{88E3398B-9B5A-174A-899C-6F0D4CD79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36">
              <a:extLst>
                <a:ext uri="{FF2B5EF4-FFF2-40B4-BE49-F238E27FC236}">
                  <a16:creationId xmlns:a16="http://schemas.microsoft.com/office/drawing/2014/main" id="{3A68FCAA-6B69-3D48-8EC6-B9F6ED181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37">
              <a:extLst>
                <a:ext uri="{FF2B5EF4-FFF2-40B4-BE49-F238E27FC236}">
                  <a16:creationId xmlns:a16="http://schemas.microsoft.com/office/drawing/2014/main" id="{BFB3F57F-30EB-734E-BDAB-FF7619CC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38">
              <a:extLst>
                <a:ext uri="{FF2B5EF4-FFF2-40B4-BE49-F238E27FC236}">
                  <a16:creationId xmlns:a16="http://schemas.microsoft.com/office/drawing/2014/main" id="{4092BA31-1698-F445-8729-AD7943F2E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39">
              <a:extLst>
                <a:ext uri="{FF2B5EF4-FFF2-40B4-BE49-F238E27FC236}">
                  <a16:creationId xmlns:a16="http://schemas.microsoft.com/office/drawing/2014/main" id="{6D8C82A0-165A-0F42-9212-3E2B5D203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40">
              <a:extLst>
                <a:ext uri="{FF2B5EF4-FFF2-40B4-BE49-F238E27FC236}">
                  <a16:creationId xmlns:a16="http://schemas.microsoft.com/office/drawing/2014/main" id="{5724A7B3-CA4C-D647-AB38-1C1D5DB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8339C065-561A-7C44-9A54-BE57457F884D}"/>
              </a:ext>
            </a:extLst>
          </p:cNvPr>
          <p:cNvGrpSpPr/>
          <p:nvPr/>
        </p:nvGrpSpPr>
        <p:grpSpPr>
          <a:xfrm>
            <a:off x="2121640" y="1737034"/>
            <a:ext cx="4271014" cy="1514064"/>
            <a:chOff x="4247967" y="10620441"/>
            <a:chExt cx="4271014" cy="1514064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23D213F9-529F-1041-99FC-3EA91CE36B2F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DEB78A86-0E15-4B47-A31C-B64358BEDD0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8A99957E-C16F-7148-9D7F-926ADE4800C4}"/>
              </a:ext>
            </a:extLst>
          </p:cNvPr>
          <p:cNvGrpSpPr/>
          <p:nvPr/>
        </p:nvGrpSpPr>
        <p:grpSpPr>
          <a:xfrm>
            <a:off x="2133966" y="4544785"/>
            <a:ext cx="4256271" cy="1514064"/>
            <a:chOff x="4247967" y="10620441"/>
            <a:chExt cx="4256271" cy="1514064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CAC828E7-321C-1349-A768-81C656C3F144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53C99AC1-F928-174B-94BF-0B37F2FC7D8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E3FB77D-90B5-7847-9C59-6FC373465D3C}"/>
              </a:ext>
            </a:extLst>
          </p:cNvPr>
          <p:cNvGrpSpPr/>
          <p:nvPr/>
        </p:nvGrpSpPr>
        <p:grpSpPr>
          <a:xfrm>
            <a:off x="2131004" y="7628872"/>
            <a:ext cx="4271016" cy="1514064"/>
            <a:chOff x="4247967" y="10620441"/>
            <a:chExt cx="4271016" cy="1514064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A0F1A5F8-43CC-014A-8CB4-015F73F05166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107FE5BC-2F64-1149-9E14-E1B46CD0E8C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23C3061-F20B-1243-A9E4-5EB3965182E0}"/>
              </a:ext>
            </a:extLst>
          </p:cNvPr>
          <p:cNvGrpSpPr/>
          <p:nvPr/>
        </p:nvGrpSpPr>
        <p:grpSpPr>
          <a:xfrm>
            <a:off x="2118871" y="10551596"/>
            <a:ext cx="4285760" cy="1514064"/>
            <a:chOff x="4247967" y="10620441"/>
            <a:chExt cx="4285760" cy="1514064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69F91812-9D7F-4049-829C-7EAA9A166E8C}"/>
                </a:ext>
              </a:extLst>
            </p:cNvPr>
            <p:cNvSpPr txBox="1"/>
            <p:nvPr/>
          </p:nvSpPr>
          <p:spPr>
            <a:xfrm flipH="1">
              <a:off x="6151052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96A1BE8E-EF34-9C4C-A943-5B92A7E2B41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oup 71">
            <a:extLst>
              <a:ext uri="{FF2B5EF4-FFF2-40B4-BE49-F238E27FC236}">
                <a16:creationId xmlns:a16="http://schemas.microsoft.com/office/drawing/2014/main" id="{4B26A564-019A-144F-A349-9B20FEAA3A62}"/>
              </a:ext>
            </a:extLst>
          </p:cNvPr>
          <p:cNvGrpSpPr/>
          <p:nvPr/>
        </p:nvGrpSpPr>
        <p:grpSpPr>
          <a:xfrm>
            <a:off x="12750313" y="2257338"/>
            <a:ext cx="8909115" cy="2500601"/>
            <a:chOff x="2232442" y="3643574"/>
            <a:chExt cx="8954788" cy="2500601"/>
          </a:xfrm>
        </p:grpSpPr>
        <p:sp>
          <p:nvSpPr>
            <p:cNvPr id="160" name="CuadroTexto 598">
              <a:extLst>
                <a:ext uri="{FF2B5EF4-FFF2-40B4-BE49-F238E27FC236}">
                  <a16:creationId xmlns:a16="http://schemas.microsoft.com/office/drawing/2014/main" id="{3FAF0C86-C9A1-7448-8CFB-247D594B4F61}"/>
                </a:ext>
              </a:extLst>
            </p:cNvPr>
            <p:cNvSpPr txBox="1"/>
            <p:nvPr/>
          </p:nvSpPr>
          <p:spPr>
            <a:xfrm>
              <a:off x="2232442" y="3643574"/>
              <a:ext cx="63936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96" name="CuadroTexto 599">
              <a:extLst>
                <a:ext uri="{FF2B5EF4-FFF2-40B4-BE49-F238E27FC236}">
                  <a16:creationId xmlns:a16="http://schemas.microsoft.com/office/drawing/2014/main" id="{C036375C-0E65-CB45-8174-7299F6EE33B5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197" name="Freeform 1">
            <a:extLst>
              <a:ext uri="{FF2B5EF4-FFF2-40B4-BE49-F238E27FC236}">
                <a16:creationId xmlns:a16="http://schemas.microsoft.com/office/drawing/2014/main" id="{6E819EE6-6162-824F-BBAA-3D3DAC6D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121" y="5820120"/>
            <a:ext cx="8400589" cy="5638543"/>
          </a:xfrm>
          <a:custGeom>
            <a:avLst/>
            <a:gdLst>
              <a:gd name="T0" fmla="*/ 9517 w 9710"/>
              <a:gd name="T1" fmla="*/ 6517 h 6518"/>
              <a:gd name="T2" fmla="*/ 9517 w 9710"/>
              <a:gd name="T3" fmla="*/ 6517 h 6518"/>
              <a:gd name="T4" fmla="*/ 192 w 9710"/>
              <a:gd name="T5" fmla="*/ 6517 h 6518"/>
              <a:gd name="T6" fmla="*/ 0 w 9710"/>
              <a:gd name="T7" fmla="*/ 6313 h 6518"/>
              <a:gd name="T8" fmla="*/ 0 w 9710"/>
              <a:gd name="T9" fmla="*/ 203 h 6518"/>
              <a:gd name="T10" fmla="*/ 192 w 9710"/>
              <a:gd name="T11" fmla="*/ 0 h 6518"/>
              <a:gd name="T12" fmla="*/ 9517 w 9710"/>
              <a:gd name="T13" fmla="*/ 0 h 6518"/>
              <a:gd name="T14" fmla="*/ 9709 w 9710"/>
              <a:gd name="T15" fmla="*/ 203 h 6518"/>
              <a:gd name="T16" fmla="*/ 9709 w 9710"/>
              <a:gd name="T17" fmla="*/ 6313 h 6518"/>
              <a:gd name="T18" fmla="*/ 9517 w 9710"/>
              <a:gd name="T19" fmla="*/ 6517 h 6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10" h="6518">
                <a:moveTo>
                  <a:pt x="9517" y="6517"/>
                </a:moveTo>
                <a:lnTo>
                  <a:pt x="9517" y="6517"/>
                </a:lnTo>
                <a:cubicBezTo>
                  <a:pt x="192" y="6517"/>
                  <a:pt x="192" y="6517"/>
                  <a:pt x="192" y="6517"/>
                </a:cubicBezTo>
                <a:cubicBezTo>
                  <a:pt x="91" y="6517"/>
                  <a:pt x="0" y="6426"/>
                  <a:pt x="0" y="631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90"/>
                  <a:pt x="91" y="0"/>
                  <a:pt x="192" y="0"/>
                </a:cubicBezTo>
                <a:cubicBezTo>
                  <a:pt x="9517" y="0"/>
                  <a:pt x="9517" y="0"/>
                  <a:pt x="9517" y="0"/>
                </a:cubicBezTo>
                <a:cubicBezTo>
                  <a:pt x="9619" y="0"/>
                  <a:pt x="9709" y="90"/>
                  <a:pt x="9709" y="203"/>
                </a:cubicBezTo>
                <a:cubicBezTo>
                  <a:pt x="9709" y="6313"/>
                  <a:pt x="9709" y="6313"/>
                  <a:pt x="9709" y="6313"/>
                </a:cubicBezTo>
                <a:cubicBezTo>
                  <a:pt x="9709" y="6426"/>
                  <a:pt x="9619" y="6517"/>
                  <a:pt x="9517" y="65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">
            <a:extLst>
              <a:ext uri="{FF2B5EF4-FFF2-40B4-BE49-F238E27FC236}">
                <a16:creationId xmlns:a16="http://schemas.microsoft.com/office/drawing/2014/main" id="{E8F77C94-AE1A-F74E-8556-CD7F9AF8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4543" y="5743821"/>
            <a:ext cx="3830241" cy="5394384"/>
          </a:xfrm>
          <a:custGeom>
            <a:avLst/>
            <a:gdLst>
              <a:gd name="T0" fmla="*/ 4425 w 4426"/>
              <a:gd name="T1" fmla="*/ 6235 h 6236"/>
              <a:gd name="T2" fmla="*/ 0 w 4426"/>
              <a:gd name="T3" fmla="*/ 6235 h 6236"/>
              <a:gd name="T4" fmla="*/ 0 w 4426"/>
              <a:gd name="T5" fmla="*/ 0 h 6236"/>
              <a:gd name="T6" fmla="*/ 4425 w 4426"/>
              <a:gd name="T7" fmla="*/ 0 h 6236"/>
              <a:gd name="T8" fmla="*/ 4425 w 4426"/>
              <a:gd name="T9" fmla="*/ 6235 h 6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6" h="6236">
                <a:moveTo>
                  <a:pt x="4425" y="6235"/>
                </a:moveTo>
                <a:lnTo>
                  <a:pt x="0" y="6235"/>
                </a:lnTo>
                <a:lnTo>
                  <a:pt x="0" y="0"/>
                </a:lnTo>
                <a:lnTo>
                  <a:pt x="4425" y="0"/>
                </a:lnTo>
                <a:lnTo>
                  <a:pt x="4425" y="623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3">
            <a:extLst>
              <a:ext uri="{FF2B5EF4-FFF2-40B4-BE49-F238E27FC236}">
                <a16:creationId xmlns:a16="http://schemas.microsoft.com/office/drawing/2014/main" id="{450BC5B8-0AAA-AD44-A787-4B5B8697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971" y="5743821"/>
            <a:ext cx="3830241" cy="5394384"/>
          </a:xfrm>
          <a:custGeom>
            <a:avLst/>
            <a:gdLst>
              <a:gd name="T0" fmla="*/ 4425 w 4426"/>
              <a:gd name="T1" fmla="*/ 6235 h 6236"/>
              <a:gd name="T2" fmla="*/ 0 w 4426"/>
              <a:gd name="T3" fmla="*/ 6235 h 6236"/>
              <a:gd name="T4" fmla="*/ 0 w 4426"/>
              <a:gd name="T5" fmla="*/ 0 h 6236"/>
              <a:gd name="T6" fmla="*/ 4425 w 4426"/>
              <a:gd name="T7" fmla="*/ 0 h 6236"/>
              <a:gd name="T8" fmla="*/ 4425 w 4426"/>
              <a:gd name="T9" fmla="*/ 6235 h 6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6" h="6236">
                <a:moveTo>
                  <a:pt x="4425" y="6235"/>
                </a:moveTo>
                <a:lnTo>
                  <a:pt x="0" y="6235"/>
                </a:lnTo>
                <a:lnTo>
                  <a:pt x="0" y="0"/>
                </a:lnTo>
                <a:lnTo>
                  <a:pt x="4425" y="0"/>
                </a:lnTo>
                <a:lnTo>
                  <a:pt x="4425" y="623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4">
            <a:extLst>
              <a:ext uri="{FF2B5EF4-FFF2-40B4-BE49-F238E27FC236}">
                <a16:creationId xmlns:a16="http://schemas.microsoft.com/office/drawing/2014/main" id="{A30007DE-B2EC-E345-9F65-CAD9018D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4543" y="5606481"/>
            <a:ext cx="3830241" cy="5402014"/>
          </a:xfrm>
          <a:custGeom>
            <a:avLst/>
            <a:gdLst>
              <a:gd name="T0" fmla="*/ 4425 w 4426"/>
              <a:gd name="T1" fmla="*/ 6245 h 6246"/>
              <a:gd name="T2" fmla="*/ 0 w 4426"/>
              <a:gd name="T3" fmla="*/ 6245 h 6246"/>
              <a:gd name="T4" fmla="*/ 0 w 4426"/>
              <a:gd name="T5" fmla="*/ 0 h 6246"/>
              <a:gd name="T6" fmla="*/ 4425 w 4426"/>
              <a:gd name="T7" fmla="*/ 0 h 6246"/>
              <a:gd name="T8" fmla="*/ 4425 w 4426"/>
              <a:gd name="T9" fmla="*/ 6245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6" h="6246">
                <a:moveTo>
                  <a:pt x="4425" y="6245"/>
                </a:moveTo>
                <a:lnTo>
                  <a:pt x="0" y="6245"/>
                </a:lnTo>
                <a:lnTo>
                  <a:pt x="0" y="0"/>
                </a:lnTo>
                <a:lnTo>
                  <a:pt x="4425" y="0"/>
                </a:lnTo>
                <a:lnTo>
                  <a:pt x="4425" y="6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8C5AEF8-C7C8-7448-99DD-C0ED42CF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971" y="5606481"/>
            <a:ext cx="3830241" cy="5402014"/>
          </a:xfrm>
          <a:custGeom>
            <a:avLst/>
            <a:gdLst>
              <a:gd name="T0" fmla="*/ 4425 w 4426"/>
              <a:gd name="T1" fmla="*/ 6245 h 6246"/>
              <a:gd name="T2" fmla="*/ 0 w 4426"/>
              <a:gd name="T3" fmla="*/ 6245 h 6246"/>
              <a:gd name="T4" fmla="*/ 0 w 4426"/>
              <a:gd name="T5" fmla="*/ 0 h 6246"/>
              <a:gd name="T6" fmla="*/ 4425 w 4426"/>
              <a:gd name="T7" fmla="*/ 0 h 6246"/>
              <a:gd name="T8" fmla="*/ 4425 w 4426"/>
              <a:gd name="T9" fmla="*/ 6245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6" h="6246">
                <a:moveTo>
                  <a:pt x="4425" y="6245"/>
                </a:moveTo>
                <a:lnTo>
                  <a:pt x="0" y="6245"/>
                </a:lnTo>
                <a:lnTo>
                  <a:pt x="0" y="0"/>
                </a:lnTo>
                <a:lnTo>
                  <a:pt x="4425" y="0"/>
                </a:lnTo>
                <a:lnTo>
                  <a:pt x="4425" y="6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6">
            <a:extLst>
              <a:ext uri="{FF2B5EF4-FFF2-40B4-BE49-F238E27FC236}">
                <a16:creationId xmlns:a16="http://schemas.microsoft.com/office/drawing/2014/main" id="{148E79ED-C624-B344-A380-54501675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4543" y="5480588"/>
            <a:ext cx="3830241" cy="5402014"/>
          </a:xfrm>
          <a:custGeom>
            <a:avLst/>
            <a:gdLst>
              <a:gd name="T0" fmla="*/ 4425 w 4426"/>
              <a:gd name="T1" fmla="*/ 6245 h 6246"/>
              <a:gd name="T2" fmla="*/ 0 w 4426"/>
              <a:gd name="T3" fmla="*/ 6245 h 6246"/>
              <a:gd name="T4" fmla="*/ 0 w 4426"/>
              <a:gd name="T5" fmla="*/ 0 h 6246"/>
              <a:gd name="T6" fmla="*/ 4425 w 4426"/>
              <a:gd name="T7" fmla="*/ 0 h 6246"/>
              <a:gd name="T8" fmla="*/ 4425 w 4426"/>
              <a:gd name="T9" fmla="*/ 6245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6" h="6246">
                <a:moveTo>
                  <a:pt x="4425" y="6245"/>
                </a:moveTo>
                <a:lnTo>
                  <a:pt x="0" y="6245"/>
                </a:lnTo>
                <a:lnTo>
                  <a:pt x="0" y="0"/>
                </a:lnTo>
                <a:lnTo>
                  <a:pt x="4425" y="0"/>
                </a:lnTo>
                <a:lnTo>
                  <a:pt x="4425" y="62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7">
            <a:extLst>
              <a:ext uri="{FF2B5EF4-FFF2-40B4-BE49-F238E27FC236}">
                <a16:creationId xmlns:a16="http://schemas.microsoft.com/office/drawing/2014/main" id="{FA526B63-8275-5F4C-8163-2EB699DED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971" y="5480588"/>
            <a:ext cx="3830241" cy="5402014"/>
          </a:xfrm>
          <a:custGeom>
            <a:avLst/>
            <a:gdLst>
              <a:gd name="T0" fmla="*/ 4425 w 4426"/>
              <a:gd name="T1" fmla="*/ 6245 h 6246"/>
              <a:gd name="T2" fmla="*/ 0 w 4426"/>
              <a:gd name="T3" fmla="*/ 6245 h 6246"/>
              <a:gd name="T4" fmla="*/ 0 w 4426"/>
              <a:gd name="T5" fmla="*/ 0 h 6246"/>
              <a:gd name="T6" fmla="*/ 4425 w 4426"/>
              <a:gd name="T7" fmla="*/ 0 h 6246"/>
              <a:gd name="T8" fmla="*/ 4425 w 4426"/>
              <a:gd name="T9" fmla="*/ 6245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6" h="6246">
                <a:moveTo>
                  <a:pt x="4425" y="6245"/>
                </a:moveTo>
                <a:lnTo>
                  <a:pt x="0" y="6245"/>
                </a:lnTo>
                <a:lnTo>
                  <a:pt x="0" y="0"/>
                </a:lnTo>
                <a:lnTo>
                  <a:pt x="4425" y="0"/>
                </a:lnTo>
                <a:lnTo>
                  <a:pt x="4425" y="62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8">
            <a:extLst>
              <a:ext uri="{FF2B5EF4-FFF2-40B4-BE49-F238E27FC236}">
                <a16:creationId xmlns:a16="http://schemas.microsoft.com/office/drawing/2014/main" id="{AA2DAEDF-D230-8B49-B76D-36587BCB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971" y="5480588"/>
            <a:ext cx="3814" cy="5657617"/>
          </a:xfrm>
          <a:custGeom>
            <a:avLst/>
            <a:gdLst>
              <a:gd name="T0" fmla="*/ 0 w 1"/>
              <a:gd name="T1" fmla="*/ 0 h 6541"/>
              <a:gd name="T2" fmla="*/ 0 w 1"/>
              <a:gd name="T3" fmla="*/ 6540 h 6541"/>
              <a:gd name="T4" fmla="*/ 0 w 1"/>
              <a:gd name="T5" fmla="*/ 0 h 6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541">
                <a:moveTo>
                  <a:pt x="0" y="0"/>
                </a:moveTo>
                <a:lnTo>
                  <a:pt x="0" y="6540"/>
                </a:lnTo>
                <a:lnTo>
                  <a:pt x="0" y="0"/>
                </a:lnTo>
              </a:path>
            </a:pathLst>
          </a:cu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Line 9">
            <a:extLst>
              <a:ext uri="{FF2B5EF4-FFF2-40B4-BE49-F238E27FC236}">
                <a16:creationId xmlns:a16="http://schemas.microsoft.com/office/drawing/2014/main" id="{B4BC10C7-7EC3-BC48-B5CE-C227AAD2E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0971" y="5480588"/>
            <a:ext cx="3814" cy="565761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6" name="Freeform 10">
            <a:extLst>
              <a:ext uri="{FF2B5EF4-FFF2-40B4-BE49-F238E27FC236}">
                <a16:creationId xmlns:a16="http://schemas.microsoft.com/office/drawing/2014/main" id="{D8236E99-9D1E-1E40-BFA7-D27F8D63F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787" y="6338958"/>
            <a:ext cx="2880310" cy="129709"/>
          </a:xfrm>
          <a:custGeom>
            <a:avLst/>
            <a:gdLst>
              <a:gd name="T0" fmla="*/ 3259 w 3328"/>
              <a:gd name="T1" fmla="*/ 148 h 149"/>
              <a:gd name="T2" fmla="*/ 3259 w 3328"/>
              <a:gd name="T3" fmla="*/ 148 h 149"/>
              <a:gd name="T4" fmla="*/ 79 w 3328"/>
              <a:gd name="T5" fmla="*/ 148 h 149"/>
              <a:gd name="T6" fmla="*/ 0 w 3328"/>
              <a:gd name="T7" fmla="*/ 80 h 149"/>
              <a:gd name="T8" fmla="*/ 0 w 3328"/>
              <a:gd name="T9" fmla="*/ 80 h 149"/>
              <a:gd name="T10" fmla="*/ 79 w 3328"/>
              <a:gd name="T11" fmla="*/ 0 h 149"/>
              <a:gd name="T12" fmla="*/ 3259 w 3328"/>
              <a:gd name="T13" fmla="*/ 0 h 149"/>
              <a:gd name="T14" fmla="*/ 3327 w 3328"/>
              <a:gd name="T15" fmla="*/ 80 h 149"/>
              <a:gd name="T16" fmla="*/ 3327 w 3328"/>
              <a:gd name="T17" fmla="*/ 80 h 149"/>
              <a:gd name="T18" fmla="*/ 3259 w 3328"/>
              <a:gd name="T1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9">
                <a:moveTo>
                  <a:pt x="3259" y="148"/>
                </a:moveTo>
                <a:lnTo>
                  <a:pt x="3259" y="148"/>
                </a:lnTo>
                <a:cubicBezTo>
                  <a:pt x="79" y="148"/>
                  <a:pt x="79" y="148"/>
                  <a:pt x="79" y="148"/>
                </a:cubicBezTo>
                <a:cubicBezTo>
                  <a:pt x="34" y="148"/>
                  <a:pt x="0" y="114"/>
                  <a:pt x="0" y="80"/>
                </a:cubicBezTo>
                <a:lnTo>
                  <a:pt x="0" y="80"/>
                </a:lnTo>
                <a:cubicBezTo>
                  <a:pt x="0" y="35"/>
                  <a:pt x="34" y="0"/>
                  <a:pt x="79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93" y="0"/>
                  <a:pt x="3327" y="35"/>
                  <a:pt x="3327" y="80"/>
                </a:cubicBezTo>
                <a:lnTo>
                  <a:pt x="3327" y="80"/>
                </a:lnTo>
                <a:cubicBezTo>
                  <a:pt x="3327" y="114"/>
                  <a:pt x="3293" y="148"/>
                  <a:pt x="3259" y="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1">
            <a:extLst>
              <a:ext uri="{FF2B5EF4-FFF2-40B4-BE49-F238E27FC236}">
                <a16:creationId xmlns:a16="http://schemas.microsoft.com/office/drawing/2014/main" id="{AF9968EC-A443-B946-AF3F-00C1C606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787" y="6758606"/>
            <a:ext cx="2880310" cy="129709"/>
          </a:xfrm>
          <a:custGeom>
            <a:avLst/>
            <a:gdLst>
              <a:gd name="T0" fmla="*/ 3259 w 3328"/>
              <a:gd name="T1" fmla="*/ 147 h 148"/>
              <a:gd name="T2" fmla="*/ 3259 w 3328"/>
              <a:gd name="T3" fmla="*/ 147 h 148"/>
              <a:gd name="T4" fmla="*/ 79 w 3328"/>
              <a:gd name="T5" fmla="*/ 147 h 148"/>
              <a:gd name="T6" fmla="*/ 0 w 3328"/>
              <a:gd name="T7" fmla="*/ 68 h 148"/>
              <a:gd name="T8" fmla="*/ 0 w 3328"/>
              <a:gd name="T9" fmla="*/ 68 h 148"/>
              <a:gd name="T10" fmla="*/ 79 w 3328"/>
              <a:gd name="T11" fmla="*/ 0 h 148"/>
              <a:gd name="T12" fmla="*/ 3259 w 3328"/>
              <a:gd name="T13" fmla="*/ 0 h 148"/>
              <a:gd name="T14" fmla="*/ 3327 w 3328"/>
              <a:gd name="T15" fmla="*/ 68 h 148"/>
              <a:gd name="T16" fmla="*/ 3327 w 3328"/>
              <a:gd name="T17" fmla="*/ 68 h 148"/>
              <a:gd name="T18" fmla="*/ 3259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59" y="147"/>
                </a:moveTo>
                <a:lnTo>
                  <a:pt x="3259" y="147"/>
                </a:lnTo>
                <a:cubicBezTo>
                  <a:pt x="79" y="147"/>
                  <a:pt x="79" y="147"/>
                  <a:pt x="79" y="147"/>
                </a:cubicBezTo>
                <a:cubicBezTo>
                  <a:pt x="34" y="147"/>
                  <a:pt x="0" y="113"/>
                  <a:pt x="0" y="68"/>
                </a:cubicBezTo>
                <a:lnTo>
                  <a:pt x="0" y="68"/>
                </a:lnTo>
                <a:cubicBezTo>
                  <a:pt x="0" y="34"/>
                  <a:pt x="34" y="0"/>
                  <a:pt x="79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93" y="0"/>
                  <a:pt x="3327" y="34"/>
                  <a:pt x="3327" y="68"/>
                </a:cubicBezTo>
                <a:lnTo>
                  <a:pt x="3327" y="68"/>
                </a:lnTo>
                <a:cubicBezTo>
                  <a:pt x="3327" y="113"/>
                  <a:pt x="3293" y="147"/>
                  <a:pt x="3259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2">
            <a:extLst>
              <a:ext uri="{FF2B5EF4-FFF2-40B4-BE49-F238E27FC236}">
                <a16:creationId xmlns:a16="http://schemas.microsoft.com/office/drawing/2014/main" id="{2D779047-9FB9-DC41-9DCE-B1850BCF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787" y="7170624"/>
            <a:ext cx="2880310" cy="129709"/>
          </a:xfrm>
          <a:custGeom>
            <a:avLst/>
            <a:gdLst>
              <a:gd name="T0" fmla="*/ 3259 w 3328"/>
              <a:gd name="T1" fmla="*/ 148 h 149"/>
              <a:gd name="T2" fmla="*/ 3259 w 3328"/>
              <a:gd name="T3" fmla="*/ 148 h 149"/>
              <a:gd name="T4" fmla="*/ 79 w 3328"/>
              <a:gd name="T5" fmla="*/ 148 h 149"/>
              <a:gd name="T6" fmla="*/ 0 w 3328"/>
              <a:gd name="T7" fmla="*/ 80 h 149"/>
              <a:gd name="T8" fmla="*/ 0 w 3328"/>
              <a:gd name="T9" fmla="*/ 80 h 149"/>
              <a:gd name="T10" fmla="*/ 79 w 3328"/>
              <a:gd name="T11" fmla="*/ 0 h 149"/>
              <a:gd name="T12" fmla="*/ 3259 w 3328"/>
              <a:gd name="T13" fmla="*/ 0 h 149"/>
              <a:gd name="T14" fmla="*/ 3327 w 3328"/>
              <a:gd name="T15" fmla="*/ 80 h 149"/>
              <a:gd name="T16" fmla="*/ 3327 w 3328"/>
              <a:gd name="T17" fmla="*/ 80 h 149"/>
              <a:gd name="T18" fmla="*/ 3259 w 3328"/>
              <a:gd name="T1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9">
                <a:moveTo>
                  <a:pt x="3259" y="148"/>
                </a:moveTo>
                <a:lnTo>
                  <a:pt x="3259" y="148"/>
                </a:lnTo>
                <a:cubicBezTo>
                  <a:pt x="79" y="148"/>
                  <a:pt x="79" y="148"/>
                  <a:pt x="79" y="148"/>
                </a:cubicBezTo>
                <a:cubicBezTo>
                  <a:pt x="34" y="148"/>
                  <a:pt x="0" y="114"/>
                  <a:pt x="0" y="80"/>
                </a:cubicBezTo>
                <a:lnTo>
                  <a:pt x="0" y="80"/>
                </a:lnTo>
                <a:cubicBezTo>
                  <a:pt x="0" y="34"/>
                  <a:pt x="34" y="0"/>
                  <a:pt x="79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93" y="0"/>
                  <a:pt x="3327" y="34"/>
                  <a:pt x="3327" y="80"/>
                </a:cubicBezTo>
                <a:lnTo>
                  <a:pt x="3327" y="80"/>
                </a:lnTo>
                <a:cubicBezTo>
                  <a:pt x="3327" y="114"/>
                  <a:pt x="3293" y="148"/>
                  <a:pt x="3259" y="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">
            <a:extLst>
              <a:ext uri="{FF2B5EF4-FFF2-40B4-BE49-F238E27FC236}">
                <a16:creationId xmlns:a16="http://schemas.microsoft.com/office/drawing/2014/main" id="{40102501-8464-B549-B2DC-4370006E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787" y="7594088"/>
            <a:ext cx="2880310" cy="118263"/>
          </a:xfrm>
          <a:custGeom>
            <a:avLst/>
            <a:gdLst>
              <a:gd name="T0" fmla="*/ 3259 w 3328"/>
              <a:gd name="T1" fmla="*/ 136 h 137"/>
              <a:gd name="T2" fmla="*/ 3259 w 3328"/>
              <a:gd name="T3" fmla="*/ 136 h 137"/>
              <a:gd name="T4" fmla="*/ 79 w 3328"/>
              <a:gd name="T5" fmla="*/ 136 h 137"/>
              <a:gd name="T6" fmla="*/ 0 w 3328"/>
              <a:gd name="T7" fmla="*/ 68 h 137"/>
              <a:gd name="T8" fmla="*/ 0 w 3328"/>
              <a:gd name="T9" fmla="*/ 68 h 137"/>
              <a:gd name="T10" fmla="*/ 79 w 3328"/>
              <a:gd name="T11" fmla="*/ 0 h 137"/>
              <a:gd name="T12" fmla="*/ 3259 w 3328"/>
              <a:gd name="T13" fmla="*/ 0 h 137"/>
              <a:gd name="T14" fmla="*/ 3327 w 3328"/>
              <a:gd name="T15" fmla="*/ 68 h 137"/>
              <a:gd name="T16" fmla="*/ 3327 w 3328"/>
              <a:gd name="T17" fmla="*/ 68 h 137"/>
              <a:gd name="T18" fmla="*/ 3259 w 3328"/>
              <a:gd name="T1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37">
                <a:moveTo>
                  <a:pt x="3259" y="136"/>
                </a:moveTo>
                <a:lnTo>
                  <a:pt x="3259" y="136"/>
                </a:lnTo>
                <a:cubicBezTo>
                  <a:pt x="79" y="136"/>
                  <a:pt x="79" y="136"/>
                  <a:pt x="79" y="136"/>
                </a:cubicBezTo>
                <a:cubicBezTo>
                  <a:pt x="34" y="136"/>
                  <a:pt x="0" y="113"/>
                  <a:pt x="0" y="68"/>
                </a:cubicBezTo>
                <a:lnTo>
                  <a:pt x="0" y="68"/>
                </a:lnTo>
                <a:cubicBezTo>
                  <a:pt x="0" y="23"/>
                  <a:pt x="34" y="0"/>
                  <a:pt x="79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93" y="0"/>
                  <a:pt x="3327" y="23"/>
                  <a:pt x="3327" y="68"/>
                </a:cubicBezTo>
                <a:lnTo>
                  <a:pt x="3327" y="68"/>
                </a:lnTo>
                <a:cubicBezTo>
                  <a:pt x="3327" y="113"/>
                  <a:pt x="3293" y="136"/>
                  <a:pt x="3259" y="1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">
            <a:extLst>
              <a:ext uri="{FF2B5EF4-FFF2-40B4-BE49-F238E27FC236}">
                <a16:creationId xmlns:a16="http://schemas.microsoft.com/office/drawing/2014/main" id="{B6164BDF-4E56-2E41-B380-75AF3A85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787" y="8002290"/>
            <a:ext cx="2880310" cy="129709"/>
          </a:xfrm>
          <a:custGeom>
            <a:avLst/>
            <a:gdLst>
              <a:gd name="T0" fmla="*/ 3259 w 3328"/>
              <a:gd name="T1" fmla="*/ 147 h 148"/>
              <a:gd name="T2" fmla="*/ 3259 w 3328"/>
              <a:gd name="T3" fmla="*/ 147 h 148"/>
              <a:gd name="T4" fmla="*/ 79 w 3328"/>
              <a:gd name="T5" fmla="*/ 147 h 148"/>
              <a:gd name="T6" fmla="*/ 0 w 3328"/>
              <a:gd name="T7" fmla="*/ 68 h 148"/>
              <a:gd name="T8" fmla="*/ 0 w 3328"/>
              <a:gd name="T9" fmla="*/ 68 h 148"/>
              <a:gd name="T10" fmla="*/ 79 w 3328"/>
              <a:gd name="T11" fmla="*/ 0 h 148"/>
              <a:gd name="T12" fmla="*/ 3259 w 3328"/>
              <a:gd name="T13" fmla="*/ 0 h 148"/>
              <a:gd name="T14" fmla="*/ 3327 w 3328"/>
              <a:gd name="T15" fmla="*/ 68 h 148"/>
              <a:gd name="T16" fmla="*/ 3327 w 3328"/>
              <a:gd name="T17" fmla="*/ 68 h 148"/>
              <a:gd name="T18" fmla="*/ 3259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59" y="147"/>
                </a:moveTo>
                <a:lnTo>
                  <a:pt x="3259" y="147"/>
                </a:lnTo>
                <a:cubicBezTo>
                  <a:pt x="79" y="147"/>
                  <a:pt x="79" y="147"/>
                  <a:pt x="79" y="147"/>
                </a:cubicBezTo>
                <a:cubicBezTo>
                  <a:pt x="34" y="147"/>
                  <a:pt x="0" y="113"/>
                  <a:pt x="0" y="68"/>
                </a:cubicBezTo>
                <a:lnTo>
                  <a:pt x="0" y="68"/>
                </a:lnTo>
                <a:cubicBezTo>
                  <a:pt x="0" y="34"/>
                  <a:pt x="34" y="0"/>
                  <a:pt x="79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93" y="0"/>
                  <a:pt x="3327" y="34"/>
                  <a:pt x="3327" y="68"/>
                </a:cubicBezTo>
                <a:lnTo>
                  <a:pt x="3327" y="68"/>
                </a:lnTo>
                <a:cubicBezTo>
                  <a:pt x="3327" y="113"/>
                  <a:pt x="3293" y="147"/>
                  <a:pt x="3259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">
            <a:extLst>
              <a:ext uri="{FF2B5EF4-FFF2-40B4-BE49-F238E27FC236}">
                <a16:creationId xmlns:a16="http://schemas.microsoft.com/office/drawing/2014/main" id="{C55AAA63-6AB2-9A49-99D1-10BCD941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787" y="9669438"/>
            <a:ext cx="2880310" cy="129709"/>
          </a:xfrm>
          <a:custGeom>
            <a:avLst/>
            <a:gdLst>
              <a:gd name="T0" fmla="*/ 3259 w 3328"/>
              <a:gd name="T1" fmla="*/ 147 h 148"/>
              <a:gd name="T2" fmla="*/ 3259 w 3328"/>
              <a:gd name="T3" fmla="*/ 147 h 148"/>
              <a:gd name="T4" fmla="*/ 79 w 3328"/>
              <a:gd name="T5" fmla="*/ 147 h 148"/>
              <a:gd name="T6" fmla="*/ 0 w 3328"/>
              <a:gd name="T7" fmla="*/ 68 h 148"/>
              <a:gd name="T8" fmla="*/ 0 w 3328"/>
              <a:gd name="T9" fmla="*/ 68 h 148"/>
              <a:gd name="T10" fmla="*/ 79 w 3328"/>
              <a:gd name="T11" fmla="*/ 0 h 148"/>
              <a:gd name="T12" fmla="*/ 3259 w 3328"/>
              <a:gd name="T13" fmla="*/ 0 h 148"/>
              <a:gd name="T14" fmla="*/ 3327 w 3328"/>
              <a:gd name="T15" fmla="*/ 68 h 148"/>
              <a:gd name="T16" fmla="*/ 3327 w 3328"/>
              <a:gd name="T17" fmla="*/ 68 h 148"/>
              <a:gd name="T18" fmla="*/ 3259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59" y="147"/>
                </a:moveTo>
                <a:lnTo>
                  <a:pt x="3259" y="147"/>
                </a:lnTo>
                <a:cubicBezTo>
                  <a:pt x="79" y="147"/>
                  <a:pt x="79" y="147"/>
                  <a:pt x="79" y="147"/>
                </a:cubicBezTo>
                <a:cubicBezTo>
                  <a:pt x="34" y="147"/>
                  <a:pt x="0" y="113"/>
                  <a:pt x="0" y="68"/>
                </a:cubicBezTo>
                <a:lnTo>
                  <a:pt x="0" y="68"/>
                </a:lnTo>
                <a:cubicBezTo>
                  <a:pt x="0" y="34"/>
                  <a:pt x="34" y="0"/>
                  <a:pt x="79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93" y="0"/>
                  <a:pt x="3327" y="34"/>
                  <a:pt x="3327" y="68"/>
                </a:cubicBezTo>
                <a:lnTo>
                  <a:pt x="3327" y="68"/>
                </a:lnTo>
                <a:cubicBezTo>
                  <a:pt x="3327" y="113"/>
                  <a:pt x="3293" y="147"/>
                  <a:pt x="3259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">
            <a:extLst>
              <a:ext uri="{FF2B5EF4-FFF2-40B4-BE49-F238E27FC236}">
                <a16:creationId xmlns:a16="http://schemas.microsoft.com/office/drawing/2014/main" id="{7A035A0D-54A1-3F4D-A93F-39B7DED9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787" y="10008970"/>
            <a:ext cx="2880310" cy="129709"/>
          </a:xfrm>
          <a:custGeom>
            <a:avLst/>
            <a:gdLst>
              <a:gd name="T0" fmla="*/ 3259 w 3328"/>
              <a:gd name="T1" fmla="*/ 147 h 148"/>
              <a:gd name="T2" fmla="*/ 3259 w 3328"/>
              <a:gd name="T3" fmla="*/ 147 h 148"/>
              <a:gd name="T4" fmla="*/ 79 w 3328"/>
              <a:gd name="T5" fmla="*/ 147 h 148"/>
              <a:gd name="T6" fmla="*/ 0 w 3328"/>
              <a:gd name="T7" fmla="*/ 80 h 148"/>
              <a:gd name="T8" fmla="*/ 0 w 3328"/>
              <a:gd name="T9" fmla="*/ 80 h 148"/>
              <a:gd name="T10" fmla="*/ 79 w 3328"/>
              <a:gd name="T11" fmla="*/ 0 h 148"/>
              <a:gd name="T12" fmla="*/ 3259 w 3328"/>
              <a:gd name="T13" fmla="*/ 0 h 148"/>
              <a:gd name="T14" fmla="*/ 3327 w 3328"/>
              <a:gd name="T15" fmla="*/ 80 h 148"/>
              <a:gd name="T16" fmla="*/ 3327 w 3328"/>
              <a:gd name="T17" fmla="*/ 80 h 148"/>
              <a:gd name="T18" fmla="*/ 3259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59" y="147"/>
                </a:moveTo>
                <a:lnTo>
                  <a:pt x="3259" y="147"/>
                </a:lnTo>
                <a:cubicBezTo>
                  <a:pt x="79" y="147"/>
                  <a:pt x="79" y="147"/>
                  <a:pt x="79" y="147"/>
                </a:cubicBezTo>
                <a:cubicBezTo>
                  <a:pt x="34" y="147"/>
                  <a:pt x="0" y="113"/>
                  <a:pt x="0" y="80"/>
                </a:cubicBezTo>
                <a:lnTo>
                  <a:pt x="0" y="80"/>
                </a:lnTo>
                <a:cubicBezTo>
                  <a:pt x="0" y="34"/>
                  <a:pt x="34" y="0"/>
                  <a:pt x="79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93" y="0"/>
                  <a:pt x="3327" y="34"/>
                  <a:pt x="3327" y="80"/>
                </a:cubicBezTo>
                <a:lnTo>
                  <a:pt x="3327" y="80"/>
                </a:lnTo>
                <a:cubicBezTo>
                  <a:pt x="3327" y="113"/>
                  <a:pt x="3293" y="147"/>
                  <a:pt x="3259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">
            <a:extLst>
              <a:ext uri="{FF2B5EF4-FFF2-40B4-BE49-F238E27FC236}">
                <a16:creationId xmlns:a16="http://schemas.microsoft.com/office/drawing/2014/main" id="{852D3E29-73CF-544E-A184-91D9B371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252" y="9276494"/>
            <a:ext cx="2880312" cy="129709"/>
          </a:xfrm>
          <a:custGeom>
            <a:avLst/>
            <a:gdLst>
              <a:gd name="T0" fmla="*/ 3248 w 3328"/>
              <a:gd name="T1" fmla="*/ 147 h 148"/>
              <a:gd name="T2" fmla="*/ 3248 w 3328"/>
              <a:gd name="T3" fmla="*/ 147 h 148"/>
              <a:gd name="T4" fmla="*/ 68 w 3328"/>
              <a:gd name="T5" fmla="*/ 147 h 148"/>
              <a:gd name="T6" fmla="*/ 0 w 3328"/>
              <a:gd name="T7" fmla="*/ 68 h 148"/>
              <a:gd name="T8" fmla="*/ 0 w 3328"/>
              <a:gd name="T9" fmla="*/ 68 h 148"/>
              <a:gd name="T10" fmla="*/ 68 w 3328"/>
              <a:gd name="T11" fmla="*/ 0 h 148"/>
              <a:gd name="T12" fmla="*/ 3248 w 3328"/>
              <a:gd name="T13" fmla="*/ 0 h 148"/>
              <a:gd name="T14" fmla="*/ 3327 w 3328"/>
              <a:gd name="T15" fmla="*/ 68 h 148"/>
              <a:gd name="T16" fmla="*/ 3327 w 3328"/>
              <a:gd name="T17" fmla="*/ 68 h 148"/>
              <a:gd name="T18" fmla="*/ 3248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48" y="147"/>
                </a:moveTo>
                <a:lnTo>
                  <a:pt x="3248" y="147"/>
                </a:lnTo>
                <a:cubicBezTo>
                  <a:pt x="68" y="147"/>
                  <a:pt x="68" y="147"/>
                  <a:pt x="68" y="147"/>
                </a:cubicBezTo>
                <a:cubicBezTo>
                  <a:pt x="34" y="147"/>
                  <a:pt x="0" y="114"/>
                  <a:pt x="0" y="68"/>
                </a:cubicBezTo>
                <a:lnTo>
                  <a:pt x="0" y="68"/>
                </a:lnTo>
                <a:cubicBezTo>
                  <a:pt x="0" y="34"/>
                  <a:pt x="34" y="0"/>
                  <a:pt x="68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293" y="0"/>
                  <a:pt x="3327" y="34"/>
                  <a:pt x="3327" y="68"/>
                </a:cubicBezTo>
                <a:lnTo>
                  <a:pt x="3327" y="68"/>
                </a:lnTo>
                <a:cubicBezTo>
                  <a:pt x="3327" y="114"/>
                  <a:pt x="3293" y="147"/>
                  <a:pt x="3248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">
            <a:extLst>
              <a:ext uri="{FF2B5EF4-FFF2-40B4-BE49-F238E27FC236}">
                <a16:creationId xmlns:a16="http://schemas.microsoft.com/office/drawing/2014/main" id="{0CC3B556-8903-334A-8DCE-A1020811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252" y="9619842"/>
            <a:ext cx="2880312" cy="129709"/>
          </a:xfrm>
          <a:custGeom>
            <a:avLst/>
            <a:gdLst>
              <a:gd name="T0" fmla="*/ 3248 w 3328"/>
              <a:gd name="T1" fmla="*/ 147 h 148"/>
              <a:gd name="T2" fmla="*/ 3248 w 3328"/>
              <a:gd name="T3" fmla="*/ 147 h 148"/>
              <a:gd name="T4" fmla="*/ 68 w 3328"/>
              <a:gd name="T5" fmla="*/ 147 h 148"/>
              <a:gd name="T6" fmla="*/ 0 w 3328"/>
              <a:gd name="T7" fmla="*/ 79 h 148"/>
              <a:gd name="T8" fmla="*/ 0 w 3328"/>
              <a:gd name="T9" fmla="*/ 79 h 148"/>
              <a:gd name="T10" fmla="*/ 68 w 3328"/>
              <a:gd name="T11" fmla="*/ 0 h 148"/>
              <a:gd name="T12" fmla="*/ 3248 w 3328"/>
              <a:gd name="T13" fmla="*/ 0 h 148"/>
              <a:gd name="T14" fmla="*/ 3327 w 3328"/>
              <a:gd name="T15" fmla="*/ 79 h 148"/>
              <a:gd name="T16" fmla="*/ 3327 w 3328"/>
              <a:gd name="T17" fmla="*/ 79 h 148"/>
              <a:gd name="T18" fmla="*/ 3248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48" y="147"/>
                </a:moveTo>
                <a:lnTo>
                  <a:pt x="3248" y="147"/>
                </a:lnTo>
                <a:cubicBezTo>
                  <a:pt x="68" y="147"/>
                  <a:pt x="68" y="147"/>
                  <a:pt x="68" y="147"/>
                </a:cubicBezTo>
                <a:cubicBezTo>
                  <a:pt x="34" y="147"/>
                  <a:pt x="0" y="113"/>
                  <a:pt x="0" y="79"/>
                </a:cubicBezTo>
                <a:lnTo>
                  <a:pt x="0" y="79"/>
                </a:lnTo>
                <a:cubicBezTo>
                  <a:pt x="0" y="34"/>
                  <a:pt x="34" y="0"/>
                  <a:pt x="68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293" y="0"/>
                  <a:pt x="3327" y="34"/>
                  <a:pt x="3327" y="79"/>
                </a:cubicBezTo>
                <a:lnTo>
                  <a:pt x="3327" y="79"/>
                </a:lnTo>
                <a:cubicBezTo>
                  <a:pt x="3327" y="113"/>
                  <a:pt x="3293" y="147"/>
                  <a:pt x="3248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9">
            <a:extLst>
              <a:ext uri="{FF2B5EF4-FFF2-40B4-BE49-F238E27FC236}">
                <a16:creationId xmlns:a16="http://schemas.microsoft.com/office/drawing/2014/main" id="{EFAEF074-D654-FE40-87FE-A7EE6614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252" y="8013736"/>
            <a:ext cx="2880312" cy="129709"/>
          </a:xfrm>
          <a:custGeom>
            <a:avLst/>
            <a:gdLst>
              <a:gd name="T0" fmla="*/ 3248 w 3328"/>
              <a:gd name="T1" fmla="*/ 147 h 148"/>
              <a:gd name="T2" fmla="*/ 3248 w 3328"/>
              <a:gd name="T3" fmla="*/ 147 h 148"/>
              <a:gd name="T4" fmla="*/ 68 w 3328"/>
              <a:gd name="T5" fmla="*/ 147 h 148"/>
              <a:gd name="T6" fmla="*/ 0 w 3328"/>
              <a:gd name="T7" fmla="*/ 67 h 148"/>
              <a:gd name="T8" fmla="*/ 0 w 3328"/>
              <a:gd name="T9" fmla="*/ 67 h 148"/>
              <a:gd name="T10" fmla="*/ 68 w 3328"/>
              <a:gd name="T11" fmla="*/ 0 h 148"/>
              <a:gd name="T12" fmla="*/ 3248 w 3328"/>
              <a:gd name="T13" fmla="*/ 0 h 148"/>
              <a:gd name="T14" fmla="*/ 3327 w 3328"/>
              <a:gd name="T15" fmla="*/ 67 h 148"/>
              <a:gd name="T16" fmla="*/ 3327 w 3328"/>
              <a:gd name="T17" fmla="*/ 67 h 148"/>
              <a:gd name="T18" fmla="*/ 3248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48" y="147"/>
                </a:moveTo>
                <a:lnTo>
                  <a:pt x="3248" y="147"/>
                </a:lnTo>
                <a:cubicBezTo>
                  <a:pt x="68" y="147"/>
                  <a:pt x="68" y="147"/>
                  <a:pt x="68" y="147"/>
                </a:cubicBezTo>
                <a:cubicBezTo>
                  <a:pt x="34" y="147"/>
                  <a:pt x="0" y="113"/>
                  <a:pt x="0" y="67"/>
                </a:cubicBezTo>
                <a:lnTo>
                  <a:pt x="0" y="67"/>
                </a:lnTo>
                <a:cubicBezTo>
                  <a:pt x="0" y="34"/>
                  <a:pt x="34" y="0"/>
                  <a:pt x="68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293" y="0"/>
                  <a:pt x="3327" y="34"/>
                  <a:pt x="3327" y="67"/>
                </a:cubicBezTo>
                <a:lnTo>
                  <a:pt x="3327" y="67"/>
                </a:lnTo>
                <a:cubicBezTo>
                  <a:pt x="3327" y="113"/>
                  <a:pt x="3293" y="147"/>
                  <a:pt x="3248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0">
            <a:extLst>
              <a:ext uri="{FF2B5EF4-FFF2-40B4-BE49-F238E27FC236}">
                <a16:creationId xmlns:a16="http://schemas.microsoft.com/office/drawing/2014/main" id="{470ED0F3-D3FB-0B44-9A7E-C90B6F9E4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252" y="8357084"/>
            <a:ext cx="2880312" cy="129709"/>
          </a:xfrm>
          <a:custGeom>
            <a:avLst/>
            <a:gdLst>
              <a:gd name="T0" fmla="*/ 3248 w 3328"/>
              <a:gd name="T1" fmla="*/ 147 h 148"/>
              <a:gd name="T2" fmla="*/ 3248 w 3328"/>
              <a:gd name="T3" fmla="*/ 147 h 148"/>
              <a:gd name="T4" fmla="*/ 68 w 3328"/>
              <a:gd name="T5" fmla="*/ 147 h 148"/>
              <a:gd name="T6" fmla="*/ 0 w 3328"/>
              <a:gd name="T7" fmla="*/ 79 h 148"/>
              <a:gd name="T8" fmla="*/ 0 w 3328"/>
              <a:gd name="T9" fmla="*/ 79 h 148"/>
              <a:gd name="T10" fmla="*/ 68 w 3328"/>
              <a:gd name="T11" fmla="*/ 0 h 148"/>
              <a:gd name="T12" fmla="*/ 3248 w 3328"/>
              <a:gd name="T13" fmla="*/ 0 h 148"/>
              <a:gd name="T14" fmla="*/ 3327 w 3328"/>
              <a:gd name="T15" fmla="*/ 79 h 148"/>
              <a:gd name="T16" fmla="*/ 3327 w 3328"/>
              <a:gd name="T17" fmla="*/ 79 h 148"/>
              <a:gd name="T18" fmla="*/ 3248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48" y="147"/>
                </a:moveTo>
                <a:lnTo>
                  <a:pt x="3248" y="147"/>
                </a:lnTo>
                <a:cubicBezTo>
                  <a:pt x="68" y="147"/>
                  <a:pt x="68" y="147"/>
                  <a:pt x="68" y="147"/>
                </a:cubicBezTo>
                <a:cubicBezTo>
                  <a:pt x="34" y="147"/>
                  <a:pt x="0" y="113"/>
                  <a:pt x="0" y="79"/>
                </a:cubicBezTo>
                <a:lnTo>
                  <a:pt x="0" y="79"/>
                </a:lnTo>
                <a:cubicBezTo>
                  <a:pt x="0" y="34"/>
                  <a:pt x="34" y="0"/>
                  <a:pt x="68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293" y="0"/>
                  <a:pt x="3327" y="34"/>
                  <a:pt x="3327" y="79"/>
                </a:cubicBezTo>
                <a:lnTo>
                  <a:pt x="3327" y="79"/>
                </a:lnTo>
                <a:cubicBezTo>
                  <a:pt x="3327" y="113"/>
                  <a:pt x="3293" y="147"/>
                  <a:pt x="3248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1">
            <a:extLst>
              <a:ext uri="{FF2B5EF4-FFF2-40B4-BE49-F238E27FC236}">
                <a16:creationId xmlns:a16="http://schemas.microsoft.com/office/drawing/2014/main" id="{EDE30AF9-A6C2-F94A-B4E8-EB9494DC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252" y="6750976"/>
            <a:ext cx="2880312" cy="129709"/>
          </a:xfrm>
          <a:custGeom>
            <a:avLst/>
            <a:gdLst>
              <a:gd name="T0" fmla="*/ 3248 w 3328"/>
              <a:gd name="T1" fmla="*/ 147 h 148"/>
              <a:gd name="T2" fmla="*/ 3248 w 3328"/>
              <a:gd name="T3" fmla="*/ 147 h 148"/>
              <a:gd name="T4" fmla="*/ 68 w 3328"/>
              <a:gd name="T5" fmla="*/ 147 h 148"/>
              <a:gd name="T6" fmla="*/ 0 w 3328"/>
              <a:gd name="T7" fmla="*/ 68 h 148"/>
              <a:gd name="T8" fmla="*/ 0 w 3328"/>
              <a:gd name="T9" fmla="*/ 68 h 148"/>
              <a:gd name="T10" fmla="*/ 68 w 3328"/>
              <a:gd name="T11" fmla="*/ 0 h 148"/>
              <a:gd name="T12" fmla="*/ 3248 w 3328"/>
              <a:gd name="T13" fmla="*/ 0 h 148"/>
              <a:gd name="T14" fmla="*/ 3327 w 3328"/>
              <a:gd name="T15" fmla="*/ 68 h 148"/>
              <a:gd name="T16" fmla="*/ 3327 w 3328"/>
              <a:gd name="T17" fmla="*/ 68 h 148"/>
              <a:gd name="T18" fmla="*/ 3248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48" y="147"/>
                </a:moveTo>
                <a:lnTo>
                  <a:pt x="3248" y="147"/>
                </a:lnTo>
                <a:cubicBezTo>
                  <a:pt x="68" y="147"/>
                  <a:pt x="68" y="147"/>
                  <a:pt x="68" y="147"/>
                </a:cubicBezTo>
                <a:cubicBezTo>
                  <a:pt x="34" y="147"/>
                  <a:pt x="0" y="113"/>
                  <a:pt x="0" y="68"/>
                </a:cubicBezTo>
                <a:lnTo>
                  <a:pt x="0" y="68"/>
                </a:lnTo>
                <a:cubicBezTo>
                  <a:pt x="0" y="22"/>
                  <a:pt x="34" y="0"/>
                  <a:pt x="68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293" y="0"/>
                  <a:pt x="3327" y="22"/>
                  <a:pt x="3327" y="68"/>
                </a:cubicBezTo>
                <a:lnTo>
                  <a:pt x="3327" y="68"/>
                </a:lnTo>
                <a:cubicBezTo>
                  <a:pt x="3327" y="113"/>
                  <a:pt x="3293" y="147"/>
                  <a:pt x="3248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2">
            <a:extLst>
              <a:ext uri="{FF2B5EF4-FFF2-40B4-BE49-F238E27FC236}">
                <a16:creationId xmlns:a16="http://schemas.microsoft.com/office/drawing/2014/main" id="{3305808C-7515-EE4F-8F47-5B841D47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252" y="7094324"/>
            <a:ext cx="2880312" cy="129709"/>
          </a:xfrm>
          <a:custGeom>
            <a:avLst/>
            <a:gdLst>
              <a:gd name="T0" fmla="*/ 3248 w 3328"/>
              <a:gd name="T1" fmla="*/ 147 h 148"/>
              <a:gd name="T2" fmla="*/ 3248 w 3328"/>
              <a:gd name="T3" fmla="*/ 147 h 148"/>
              <a:gd name="T4" fmla="*/ 68 w 3328"/>
              <a:gd name="T5" fmla="*/ 147 h 148"/>
              <a:gd name="T6" fmla="*/ 0 w 3328"/>
              <a:gd name="T7" fmla="*/ 79 h 148"/>
              <a:gd name="T8" fmla="*/ 0 w 3328"/>
              <a:gd name="T9" fmla="*/ 79 h 148"/>
              <a:gd name="T10" fmla="*/ 68 w 3328"/>
              <a:gd name="T11" fmla="*/ 0 h 148"/>
              <a:gd name="T12" fmla="*/ 3248 w 3328"/>
              <a:gd name="T13" fmla="*/ 0 h 148"/>
              <a:gd name="T14" fmla="*/ 3327 w 3328"/>
              <a:gd name="T15" fmla="*/ 79 h 148"/>
              <a:gd name="T16" fmla="*/ 3327 w 3328"/>
              <a:gd name="T17" fmla="*/ 79 h 148"/>
              <a:gd name="T18" fmla="*/ 3248 w 3328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8" h="148">
                <a:moveTo>
                  <a:pt x="3248" y="147"/>
                </a:moveTo>
                <a:lnTo>
                  <a:pt x="3248" y="147"/>
                </a:lnTo>
                <a:cubicBezTo>
                  <a:pt x="68" y="147"/>
                  <a:pt x="68" y="147"/>
                  <a:pt x="68" y="147"/>
                </a:cubicBezTo>
                <a:cubicBezTo>
                  <a:pt x="34" y="147"/>
                  <a:pt x="0" y="113"/>
                  <a:pt x="0" y="79"/>
                </a:cubicBezTo>
                <a:lnTo>
                  <a:pt x="0" y="79"/>
                </a:lnTo>
                <a:cubicBezTo>
                  <a:pt x="0" y="34"/>
                  <a:pt x="34" y="0"/>
                  <a:pt x="68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293" y="0"/>
                  <a:pt x="3327" y="34"/>
                  <a:pt x="3327" y="79"/>
                </a:cubicBezTo>
                <a:lnTo>
                  <a:pt x="3327" y="79"/>
                </a:lnTo>
                <a:cubicBezTo>
                  <a:pt x="3327" y="113"/>
                  <a:pt x="3293" y="147"/>
                  <a:pt x="3248" y="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3">
            <a:extLst>
              <a:ext uri="{FF2B5EF4-FFF2-40B4-BE49-F238E27FC236}">
                <a16:creationId xmlns:a16="http://schemas.microsoft.com/office/drawing/2014/main" id="{43C5C3F5-B403-0444-B586-3647D39C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840" y="5480588"/>
            <a:ext cx="724846" cy="1644256"/>
          </a:xfrm>
          <a:custGeom>
            <a:avLst/>
            <a:gdLst>
              <a:gd name="T0" fmla="*/ 837 w 838"/>
              <a:gd name="T1" fmla="*/ 1900 h 1901"/>
              <a:gd name="T2" fmla="*/ 0 w 838"/>
              <a:gd name="T3" fmla="*/ 1594 h 1901"/>
              <a:gd name="T4" fmla="*/ 0 w 838"/>
              <a:gd name="T5" fmla="*/ 0 h 1901"/>
              <a:gd name="T6" fmla="*/ 837 w 838"/>
              <a:gd name="T7" fmla="*/ 0 h 1901"/>
              <a:gd name="T8" fmla="*/ 837 w 838"/>
              <a:gd name="T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8" h="1901">
                <a:moveTo>
                  <a:pt x="837" y="1900"/>
                </a:moveTo>
                <a:lnTo>
                  <a:pt x="0" y="1594"/>
                </a:lnTo>
                <a:lnTo>
                  <a:pt x="0" y="0"/>
                </a:lnTo>
                <a:lnTo>
                  <a:pt x="837" y="0"/>
                </a:lnTo>
                <a:lnTo>
                  <a:pt x="837" y="19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147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71">
            <a:extLst>
              <a:ext uri="{FF2B5EF4-FFF2-40B4-BE49-F238E27FC236}">
                <a16:creationId xmlns:a16="http://schemas.microsoft.com/office/drawing/2014/main" id="{B9422F2C-B41C-014D-88D7-DB7F92D56ED2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130" name="CuadroTexto 598">
              <a:extLst>
                <a:ext uri="{FF2B5EF4-FFF2-40B4-BE49-F238E27FC236}">
                  <a16:creationId xmlns:a16="http://schemas.microsoft.com/office/drawing/2014/main" id="{C76ADE3F-4E1F-B848-B7C5-2775E42A2650}"/>
                </a:ext>
              </a:extLst>
            </p:cNvPr>
            <p:cNvSpPr txBox="1"/>
            <p:nvPr/>
          </p:nvSpPr>
          <p:spPr>
            <a:xfrm>
              <a:off x="2232442" y="3643574"/>
              <a:ext cx="63936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31" name="CuadroTexto 599">
              <a:extLst>
                <a:ext uri="{FF2B5EF4-FFF2-40B4-BE49-F238E27FC236}">
                  <a16:creationId xmlns:a16="http://schemas.microsoft.com/office/drawing/2014/main" id="{6B15FEB2-5FDB-0D4A-8840-FE8B1A6F13BA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171" name="Freeform 1">
            <a:extLst>
              <a:ext uri="{FF2B5EF4-FFF2-40B4-BE49-F238E27FC236}">
                <a16:creationId xmlns:a16="http://schemas.microsoft.com/office/drawing/2014/main" id="{1553B301-2EF4-FD49-A1F9-92A1776F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1963" y="7526237"/>
            <a:ext cx="566851" cy="1179784"/>
          </a:xfrm>
          <a:custGeom>
            <a:avLst/>
            <a:gdLst>
              <a:gd name="T0" fmla="*/ 541 w 542"/>
              <a:gd name="T1" fmla="*/ 1126 h 1127"/>
              <a:gd name="T2" fmla="*/ 0 w 542"/>
              <a:gd name="T3" fmla="*/ 1126 h 1127"/>
              <a:gd name="T4" fmla="*/ 0 w 542"/>
              <a:gd name="T5" fmla="*/ 0 h 1127"/>
              <a:gd name="T6" fmla="*/ 541 w 542"/>
              <a:gd name="T7" fmla="*/ 0 h 1127"/>
              <a:gd name="T8" fmla="*/ 541 w 542"/>
              <a:gd name="T9" fmla="*/ 1126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1127">
                <a:moveTo>
                  <a:pt x="541" y="1126"/>
                </a:moveTo>
                <a:lnTo>
                  <a:pt x="0" y="1126"/>
                </a:lnTo>
                <a:lnTo>
                  <a:pt x="0" y="0"/>
                </a:lnTo>
                <a:lnTo>
                  <a:pt x="541" y="0"/>
                </a:lnTo>
                <a:lnTo>
                  <a:pt x="541" y="11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">
            <a:extLst>
              <a:ext uri="{FF2B5EF4-FFF2-40B4-BE49-F238E27FC236}">
                <a16:creationId xmlns:a16="http://schemas.microsoft.com/office/drawing/2014/main" id="{A2AB738D-4367-DF43-A0E6-0F6CA81D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597" y="8383424"/>
            <a:ext cx="4424190" cy="3557786"/>
          </a:xfrm>
          <a:custGeom>
            <a:avLst/>
            <a:gdLst>
              <a:gd name="T0" fmla="*/ 4234 w 4235"/>
              <a:gd name="T1" fmla="*/ 3405 h 3406"/>
              <a:gd name="T2" fmla="*/ 4234 w 4235"/>
              <a:gd name="T3" fmla="*/ 3405 h 3406"/>
              <a:gd name="T4" fmla="*/ 0 w 4235"/>
              <a:gd name="T5" fmla="*/ 3405 h 3406"/>
              <a:gd name="T6" fmla="*/ 0 w 4235"/>
              <a:gd name="T7" fmla="*/ 517 h 3406"/>
              <a:gd name="T8" fmla="*/ 508 w 4235"/>
              <a:gd name="T9" fmla="*/ 0 h 3406"/>
              <a:gd name="T10" fmla="*/ 3726 w 4235"/>
              <a:gd name="T11" fmla="*/ 0 h 3406"/>
              <a:gd name="T12" fmla="*/ 4234 w 4235"/>
              <a:gd name="T13" fmla="*/ 517 h 3406"/>
              <a:gd name="T14" fmla="*/ 4234 w 4235"/>
              <a:gd name="T15" fmla="*/ 3405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5" h="3406">
                <a:moveTo>
                  <a:pt x="4234" y="3405"/>
                </a:moveTo>
                <a:lnTo>
                  <a:pt x="4234" y="3405"/>
                </a:lnTo>
                <a:cubicBezTo>
                  <a:pt x="0" y="3405"/>
                  <a:pt x="0" y="3405"/>
                  <a:pt x="0" y="3405"/>
                </a:cubicBezTo>
                <a:cubicBezTo>
                  <a:pt x="0" y="517"/>
                  <a:pt x="0" y="517"/>
                  <a:pt x="0" y="517"/>
                </a:cubicBezTo>
                <a:cubicBezTo>
                  <a:pt x="0" y="229"/>
                  <a:pt x="228" y="0"/>
                  <a:pt x="508" y="0"/>
                </a:cubicBezTo>
                <a:cubicBezTo>
                  <a:pt x="3726" y="0"/>
                  <a:pt x="3726" y="0"/>
                  <a:pt x="3726" y="0"/>
                </a:cubicBezTo>
                <a:cubicBezTo>
                  <a:pt x="4005" y="0"/>
                  <a:pt x="4234" y="229"/>
                  <a:pt x="4234" y="517"/>
                </a:cubicBezTo>
                <a:lnTo>
                  <a:pt x="4234" y="34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3">
            <a:extLst>
              <a:ext uri="{FF2B5EF4-FFF2-40B4-BE49-F238E27FC236}">
                <a16:creationId xmlns:a16="http://schemas.microsoft.com/office/drawing/2014/main" id="{4CAE1218-93EF-6D4D-8172-79290578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797" y="1774790"/>
            <a:ext cx="3355011" cy="6355166"/>
          </a:xfrm>
          <a:custGeom>
            <a:avLst/>
            <a:gdLst>
              <a:gd name="T0" fmla="*/ 0 w 3210"/>
              <a:gd name="T1" fmla="*/ 4463 h 6081"/>
              <a:gd name="T2" fmla="*/ 0 w 3210"/>
              <a:gd name="T3" fmla="*/ 4463 h 6081"/>
              <a:gd name="T4" fmla="*/ 1574 w 3210"/>
              <a:gd name="T5" fmla="*/ 6063 h 6081"/>
              <a:gd name="T6" fmla="*/ 3200 w 3210"/>
              <a:gd name="T7" fmla="*/ 4455 h 6081"/>
              <a:gd name="T8" fmla="*/ 3081 w 3210"/>
              <a:gd name="T9" fmla="*/ 3862 h 6081"/>
              <a:gd name="T10" fmla="*/ 3081 w 3210"/>
              <a:gd name="T11" fmla="*/ 3862 h 6081"/>
              <a:gd name="T12" fmla="*/ 1743 w 3210"/>
              <a:gd name="T13" fmla="*/ 127 h 6081"/>
              <a:gd name="T14" fmla="*/ 1456 w 3210"/>
              <a:gd name="T15" fmla="*/ 127 h 6081"/>
              <a:gd name="T16" fmla="*/ 118 w 3210"/>
              <a:gd name="T17" fmla="*/ 3862 h 6081"/>
              <a:gd name="T18" fmla="*/ 118 w 3210"/>
              <a:gd name="T19" fmla="*/ 3862 h 6081"/>
              <a:gd name="T20" fmla="*/ 0 w 3210"/>
              <a:gd name="T21" fmla="*/ 4463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0" h="6081">
                <a:moveTo>
                  <a:pt x="0" y="4463"/>
                </a:moveTo>
                <a:lnTo>
                  <a:pt x="0" y="4463"/>
                </a:lnTo>
                <a:cubicBezTo>
                  <a:pt x="0" y="5343"/>
                  <a:pt x="703" y="6046"/>
                  <a:pt x="1574" y="6063"/>
                </a:cubicBezTo>
                <a:cubicBezTo>
                  <a:pt x="2463" y="6080"/>
                  <a:pt x="3209" y="5351"/>
                  <a:pt x="3200" y="4455"/>
                </a:cubicBezTo>
                <a:cubicBezTo>
                  <a:pt x="3200" y="4243"/>
                  <a:pt x="3158" y="4040"/>
                  <a:pt x="3081" y="3862"/>
                </a:cubicBezTo>
                <a:lnTo>
                  <a:pt x="3081" y="3862"/>
                </a:lnTo>
                <a:cubicBezTo>
                  <a:pt x="1743" y="127"/>
                  <a:pt x="1743" y="127"/>
                  <a:pt x="1743" y="127"/>
                </a:cubicBezTo>
                <a:cubicBezTo>
                  <a:pt x="1692" y="0"/>
                  <a:pt x="1507" y="0"/>
                  <a:pt x="1456" y="127"/>
                </a:cubicBezTo>
                <a:cubicBezTo>
                  <a:pt x="118" y="3862"/>
                  <a:pt x="118" y="3862"/>
                  <a:pt x="118" y="3862"/>
                </a:cubicBezTo>
                <a:lnTo>
                  <a:pt x="118" y="3862"/>
                </a:lnTo>
                <a:cubicBezTo>
                  <a:pt x="42" y="4048"/>
                  <a:pt x="0" y="4251"/>
                  <a:pt x="0" y="44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4">
            <a:extLst>
              <a:ext uri="{FF2B5EF4-FFF2-40B4-BE49-F238E27FC236}">
                <a16:creationId xmlns:a16="http://schemas.microsoft.com/office/drawing/2014/main" id="{D3B1CDB6-2494-FB42-B600-C5D8DBEE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433" y="3244913"/>
            <a:ext cx="2451739" cy="4654617"/>
          </a:xfrm>
          <a:custGeom>
            <a:avLst/>
            <a:gdLst>
              <a:gd name="T0" fmla="*/ 0 w 2346"/>
              <a:gd name="T1" fmla="*/ 3277 h 4454"/>
              <a:gd name="T2" fmla="*/ 0 w 2346"/>
              <a:gd name="T3" fmla="*/ 3277 h 4454"/>
              <a:gd name="T4" fmla="*/ 1150 w 2346"/>
              <a:gd name="T5" fmla="*/ 4445 h 4454"/>
              <a:gd name="T6" fmla="*/ 2336 w 2346"/>
              <a:gd name="T7" fmla="*/ 3269 h 4454"/>
              <a:gd name="T8" fmla="*/ 2251 w 2346"/>
              <a:gd name="T9" fmla="*/ 2828 h 4454"/>
              <a:gd name="T10" fmla="*/ 2251 w 2346"/>
              <a:gd name="T11" fmla="*/ 2828 h 4454"/>
              <a:gd name="T12" fmla="*/ 1269 w 2346"/>
              <a:gd name="T13" fmla="*/ 102 h 4454"/>
              <a:gd name="T14" fmla="*/ 1067 w 2346"/>
              <a:gd name="T15" fmla="*/ 102 h 4454"/>
              <a:gd name="T16" fmla="*/ 84 w 2346"/>
              <a:gd name="T17" fmla="*/ 2828 h 4454"/>
              <a:gd name="T18" fmla="*/ 84 w 2346"/>
              <a:gd name="T19" fmla="*/ 2828 h 4454"/>
              <a:gd name="T20" fmla="*/ 0 w 2346"/>
              <a:gd name="T21" fmla="*/ 3277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46" h="4454">
                <a:moveTo>
                  <a:pt x="0" y="3277"/>
                </a:moveTo>
                <a:lnTo>
                  <a:pt x="0" y="3277"/>
                </a:lnTo>
                <a:cubicBezTo>
                  <a:pt x="0" y="3911"/>
                  <a:pt x="508" y="4437"/>
                  <a:pt x="1150" y="4445"/>
                </a:cubicBezTo>
                <a:cubicBezTo>
                  <a:pt x="1802" y="4453"/>
                  <a:pt x="2345" y="3920"/>
                  <a:pt x="2336" y="3269"/>
                </a:cubicBezTo>
                <a:cubicBezTo>
                  <a:pt x="2336" y="3116"/>
                  <a:pt x="2311" y="2964"/>
                  <a:pt x="2251" y="2828"/>
                </a:cubicBezTo>
                <a:lnTo>
                  <a:pt x="2251" y="2828"/>
                </a:lnTo>
                <a:cubicBezTo>
                  <a:pt x="1269" y="102"/>
                  <a:pt x="1269" y="102"/>
                  <a:pt x="1269" y="102"/>
                </a:cubicBezTo>
                <a:cubicBezTo>
                  <a:pt x="1235" y="0"/>
                  <a:pt x="1099" y="0"/>
                  <a:pt x="1067" y="102"/>
                </a:cubicBezTo>
                <a:cubicBezTo>
                  <a:pt x="84" y="2828"/>
                  <a:pt x="84" y="2828"/>
                  <a:pt x="84" y="2828"/>
                </a:cubicBezTo>
                <a:lnTo>
                  <a:pt x="84" y="2828"/>
                </a:lnTo>
                <a:cubicBezTo>
                  <a:pt x="25" y="2964"/>
                  <a:pt x="0" y="3116"/>
                  <a:pt x="0" y="32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6A227E86-61C7-9D46-9E91-6D6662BA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293" y="3977668"/>
            <a:ext cx="1944800" cy="3700652"/>
          </a:xfrm>
          <a:custGeom>
            <a:avLst/>
            <a:gdLst>
              <a:gd name="T0" fmla="*/ 0 w 1863"/>
              <a:gd name="T1" fmla="*/ 2600 h 3540"/>
              <a:gd name="T2" fmla="*/ 0 w 1863"/>
              <a:gd name="T3" fmla="*/ 2600 h 3540"/>
              <a:gd name="T4" fmla="*/ 913 w 1863"/>
              <a:gd name="T5" fmla="*/ 3530 h 3540"/>
              <a:gd name="T6" fmla="*/ 1862 w 1863"/>
              <a:gd name="T7" fmla="*/ 2591 h 3540"/>
              <a:gd name="T8" fmla="*/ 1794 w 1863"/>
              <a:gd name="T9" fmla="*/ 2244 h 3540"/>
              <a:gd name="T10" fmla="*/ 1794 w 1863"/>
              <a:gd name="T11" fmla="*/ 2244 h 3540"/>
              <a:gd name="T12" fmla="*/ 1015 w 1863"/>
              <a:gd name="T13" fmla="*/ 85 h 3540"/>
              <a:gd name="T14" fmla="*/ 847 w 1863"/>
              <a:gd name="T15" fmla="*/ 85 h 3540"/>
              <a:gd name="T16" fmla="*/ 67 w 1863"/>
              <a:gd name="T17" fmla="*/ 2244 h 3540"/>
              <a:gd name="T18" fmla="*/ 67 w 1863"/>
              <a:gd name="T19" fmla="*/ 2244 h 3540"/>
              <a:gd name="T20" fmla="*/ 0 w 1863"/>
              <a:gd name="T21" fmla="*/ 260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3" h="3540">
                <a:moveTo>
                  <a:pt x="0" y="2600"/>
                </a:moveTo>
                <a:lnTo>
                  <a:pt x="0" y="2600"/>
                </a:lnTo>
                <a:cubicBezTo>
                  <a:pt x="0" y="3107"/>
                  <a:pt x="406" y="3522"/>
                  <a:pt x="913" y="3530"/>
                </a:cubicBezTo>
                <a:cubicBezTo>
                  <a:pt x="1430" y="3539"/>
                  <a:pt x="1862" y="3115"/>
                  <a:pt x="1862" y="2591"/>
                </a:cubicBezTo>
                <a:cubicBezTo>
                  <a:pt x="1862" y="2473"/>
                  <a:pt x="1837" y="2354"/>
                  <a:pt x="1794" y="2244"/>
                </a:cubicBezTo>
                <a:lnTo>
                  <a:pt x="1794" y="2244"/>
                </a:lnTo>
                <a:cubicBezTo>
                  <a:pt x="1015" y="85"/>
                  <a:pt x="1015" y="85"/>
                  <a:pt x="1015" y="85"/>
                </a:cubicBezTo>
                <a:cubicBezTo>
                  <a:pt x="990" y="0"/>
                  <a:pt x="871" y="0"/>
                  <a:pt x="847" y="85"/>
                </a:cubicBezTo>
                <a:cubicBezTo>
                  <a:pt x="67" y="2244"/>
                  <a:pt x="67" y="2244"/>
                  <a:pt x="67" y="2244"/>
                </a:cubicBezTo>
                <a:lnTo>
                  <a:pt x="67" y="2244"/>
                </a:lnTo>
                <a:cubicBezTo>
                  <a:pt x="25" y="2354"/>
                  <a:pt x="0" y="2473"/>
                  <a:pt x="0" y="26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6">
            <a:extLst>
              <a:ext uri="{FF2B5EF4-FFF2-40B4-BE49-F238E27FC236}">
                <a16:creationId xmlns:a16="http://schemas.microsoft.com/office/drawing/2014/main" id="{CD237495-9701-874F-8D45-EA49B655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498" y="4986938"/>
            <a:ext cx="1299606" cy="2460956"/>
          </a:xfrm>
          <a:custGeom>
            <a:avLst/>
            <a:gdLst>
              <a:gd name="T0" fmla="*/ 0 w 1245"/>
              <a:gd name="T1" fmla="*/ 1728 h 2354"/>
              <a:gd name="T2" fmla="*/ 0 w 1245"/>
              <a:gd name="T3" fmla="*/ 1728 h 2354"/>
              <a:gd name="T4" fmla="*/ 609 w 1245"/>
              <a:gd name="T5" fmla="*/ 2345 h 2354"/>
              <a:gd name="T6" fmla="*/ 1235 w 1245"/>
              <a:gd name="T7" fmla="*/ 1728 h 2354"/>
              <a:gd name="T8" fmla="*/ 1193 w 1245"/>
              <a:gd name="T9" fmla="*/ 1491 h 2354"/>
              <a:gd name="T10" fmla="*/ 1193 w 1245"/>
              <a:gd name="T11" fmla="*/ 1491 h 2354"/>
              <a:gd name="T12" fmla="*/ 677 w 1245"/>
              <a:gd name="T13" fmla="*/ 51 h 2354"/>
              <a:gd name="T14" fmla="*/ 558 w 1245"/>
              <a:gd name="T15" fmla="*/ 51 h 2354"/>
              <a:gd name="T16" fmla="*/ 42 w 1245"/>
              <a:gd name="T17" fmla="*/ 1491 h 2354"/>
              <a:gd name="T18" fmla="*/ 42 w 1245"/>
              <a:gd name="T19" fmla="*/ 1491 h 2354"/>
              <a:gd name="T20" fmla="*/ 0 w 1245"/>
              <a:gd name="T21" fmla="*/ 1728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5" h="2354">
                <a:moveTo>
                  <a:pt x="0" y="1728"/>
                </a:moveTo>
                <a:lnTo>
                  <a:pt x="0" y="1728"/>
                </a:lnTo>
                <a:cubicBezTo>
                  <a:pt x="0" y="2066"/>
                  <a:pt x="271" y="2345"/>
                  <a:pt x="609" y="2345"/>
                </a:cubicBezTo>
                <a:cubicBezTo>
                  <a:pt x="956" y="2353"/>
                  <a:pt x="1244" y="2074"/>
                  <a:pt x="1235" y="1728"/>
                </a:cubicBezTo>
                <a:cubicBezTo>
                  <a:pt x="1235" y="1643"/>
                  <a:pt x="1219" y="1567"/>
                  <a:pt x="1193" y="1491"/>
                </a:cubicBezTo>
                <a:lnTo>
                  <a:pt x="1193" y="1491"/>
                </a:lnTo>
                <a:cubicBezTo>
                  <a:pt x="677" y="51"/>
                  <a:pt x="677" y="51"/>
                  <a:pt x="677" y="51"/>
                </a:cubicBezTo>
                <a:cubicBezTo>
                  <a:pt x="651" y="0"/>
                  <a:pt x="583" y="0"/>
                  <a:pt x="558" y="51"/>
                </a:cubicBezTo>
                <a:cubicBezTo>
                  <a:pt x="42" y="1491"/>
                  <a:pt x="42" y="1491"/>
                  <a:pt x="42" y="1491"/>
                </a:cubicBezTo>
                <a:lnTo>
                  <a:pt x="42" y="1491"/>
                </a:lnTo>
                <a:cubicBezTo>
                  <a:pt x="17" y="1567"/>
                  <a:pt x="0" y="1643"/>
                  <a:pt x="0" y="17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Line 77">
            <a:extLst>
              <a:ext uri="{FF2B5EF4-FFF2-40B4-BE49-F238E27FC236}">
                <a16:creationId xmlns:a16="http://schemas.microsoft.com/office/drawing/2014/main" id="{7E9B2901-9964-D446-845E-1A3C67F02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3203688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81">
            <a:extLst>
              <a:ext uri="{FF2B5EF4-FFF2-40B4-BE49-F238E27FC236}">
                <a16:creationId xmlns:a16="http://schemas.microsoft.com/office/drawing/2014/main" id="{36CAAB08-3BAF-F742-AD9F-D970603DD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5562021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85">
            <a:extLst>
              <a:ext uri="{FF2B5EF4-FFF2-40B4-BE49-F238E27FC236}">
                <a16:creationId xmlns:a16="http://schemas.microsoft.com/office/drawing/2014/main" id="{50DDDFA8-FE20-5542-B7F2-1C6430F2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7915088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89">
            <a:extLst>
              <a:ext uri="{FF2B5EF4-FFF2-40B4-BE49-F238E27FC236}">
                <a16:creationId xmlns:a16="http://schemas.microsoft.com/office/drawing/2014/main" id="{D4B9D8C1-251A-1A40-866D-F429ADADF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10262892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268">
            <a:extLst>
              <a:ext uri="{FF2B5EF4-FFF2-40B4-BE49-F238E27FC236}">
                <a16:creationId xmlns:a16="http://schemas.microsoft.com/office/drawing/2014/main" id="{B748CC27-E783-9D44-9689-A49026CE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759" y="259475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68">
            <a:extLst>
              <a:ext uri="{FF2B5EF4-FFF2-40B4-BE49-F238E27FC236}">
                <a16:creationId xmlns:a16="http://schemas.microsoft.com/office/drawing/2014/main" id="{E4D6F05F-87BC-754D-B19D-17876A10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545" y="49119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68">
            <a:extLst>
              <a:ext uri="{FF2B5EF4-FFF2-40B4-BE49-F238E27FC236}">
                <a16:creationId xmlns:a16="http://schemas.microsoft.com/office/drawing/2014/main" id="{D64E7796-E87F-D44B-B0C9-E76A64A1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350" y="727807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68">
            <a:extLst>
              <a:ext uri="{FF2B5EF4-FFF2-40B4-BE49-F238E27FC236}">
                <a16:creationId xmlns:a16="http://schemas.microsoft.com/office/drawing/2014/main" id="{04A308AB-2A5D-D046-96D2-A0BD88ED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759" y="966824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78">
            <a:extLst>
              <a:ext uri="{FF2B5EF4-FFF2-40B4-BE49-F238E27FC236}">
                <a16:creationId xmlns:a16="http://schemas.microsoft.com/office/drawing/2014/main" id="{2A7F3203-BD24-944C-BDD7-591855C5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3066820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79">
            <a:extLst>
              <a:ext uri="{FF2B5EF4-FFF2-40B4-BE49-F238E27FC236}">
                <a16:creationId xmlns:a16="http://schemas.microsoft.com/office/drawing/2014/main" id="{BE2A1AAD-73B2-144C-AFFB-1BE1B0BD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3056292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82">
            <a:extLst>
              <a:ext uri="{FF2B5EF4-FFF2-40B4-BE49-F238E27FC236}">
                <a16:creationId xmlns:a16="http://schemas.microsoft.com/office/drawing/2014/main" id="{00A9F522-D778-064A-91A7-86DCDCE2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5425153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83">
            <a:extLst>
              <a:ext uri="{FF2B5EF4-FFF2-40B4-BE49-F238E27FC236}">
                <a16:creationId xmlns:a16="http://schemas.microsoft.com/office/drawing/2014/main" id="{0CB94680-0E42-BE4B-9AAC-8C18757A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5414625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86">
            <a:extLst>
              <a:ext uri="{FF2B5EF4-FFF2-40B4-BE49-F238E27FC236}">
                <a16:creationId xmlns:a16="http://schemas.microsoft.com/office/drawing/2014/main" id="{BF5A50EA-E758-2545-BFBC-C581517A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7783486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87">
            <a:extLst>
              <a:ext uri="{FF2B5EF4-FFF2-40B4-BE49-F238E27FC236}">
                <a16:creationId xmlns:a16="http://schemas.microsoft.com/office/drawing/2014/main" id="{B3E3314E-BA37-2F4F-B515-D3A663F5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7762429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90">
            <a:extLst>
              <a:ext uri="{FF2B5EF4-FFF2-40B4-BE49-F238E27FC236}">
                <a16:creationId xmlns:a16="http://schemas.microsoft.com/office/drawing/2014/main" id="{A4ADBB1E-A084-2D48-8735-EC3A38E5B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10126025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91">
            <a:extLst>
              <a:ext uri="{FF2B5EF4-FFF2-40B4-BE49-F238E27FC236}">
                <a16:creationId xmlns:a16="http://schemas.microsoft.com/office/drawing/2014/main" id="{616BEAFA-D60A-2D4E-868D-6EF00170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0120762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99">
            <a:extLst>
              <a:ext uri="{FF2B5EF4-FFF2-40B4-BE49-F238E27FC236}">
                <a16:creationId xmlns:a16="http://schemas.microsoft.com/office/drawing/2014/main" id="{F043D400-9E8F-4A49-9226-E71EA905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358" y="7646619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00">
            <a:extLst>
              <a:ext uri="{FF2B5EF4-FFF2-40B4-BE49-F238E27FC236}">
                <a16:creationId xmlns:a16="http://schemas.microsoft.com/office/drawing/2014/main" id="{9281B9EC-DFB3-4C47-A4E4-5FBE80AD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226" y="8073012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01">
            <a:extLst>
              <a:ext uri="{FF2B5EF4-FFF2-40B4-BE49-F238E27FC236}">
                <a16:creationId xmlns:a16="http://schemas.microsoft.com/office/drawing/2014/main" id="{77A96125-716B-F448-ABAF-BC6CFD20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8073012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02">
            <a:extLst>
              <a:ext uri="{FF2B5EF4-FFF2-40B4-BE49-F238E27FC236}">
                <a16:creationId xmlns:a16="http://schemas.microsoft.com/office/drawing/2014/main" id="{13C46E39-DE15-6C4A-A024-18592CE4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3214216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03">
            <a:extLst>
              <a:ext uri="{FF2B5EF4-FFF2-40B4-BE49-F238E27FC236}">
                <a16:creationId xmlns:a16="http://schemas.microsoft.com/office/drawing/2014/main" id="{EA603116-24F5-654D-9D7C-D6E74538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36" y="3003651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04">
            <a:extLst>
              <a:ext uri="{FF2B5EF4-FFF2-40B4-BE49-F238E27FC236}">
                <a16:creationId xmlns:a16="http://schemas.microsoft.com/office/drawing/2014/main" id="{F9809BD1-8378-4D4D-A510-68AF2711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2893102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13">
            <a:extLst>
              <a:ext uri="{FF2B5EF4-FFF2-40B4-BE49-F238E27FC236}">
                <a16:creationId xmlns:a16="http://schemas.microsoft.com/office/drawing/2014/main" id="{1B445788-02B4-C74E-974D-3EC61076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2" y="10136553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14">
            <a:extLst>
              <a:ext uri="{FF2B5EF4-FFF2-40B4-BE49-F238E27FC236}">
                <a16:creationId xmlns:a16="http://schemas.microsoft.com/office/drawing/2014/main" id="{C3A34ABA-9A54-7E4C-AF8C-DA4E58E3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433" y="10283949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15">
            <a:extLst>
              <a:ext uri="{FF2B5EF4-FFF2-40B4-BE49-F238E27FC236}">
                <a16:creationId xmlns:a16="http://schemas.microsoft.com/office/drawing/2014/main" id="{7DACECD0-6858-EA44-9103-D2706930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243" y="10120762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16">
            <a:extLst>
              <a:ext uri="{FF2B5EF4-FFF2-40B4-BE49-F238E27FC236}">
                <a16:creationId xmlns:a16="http://schemas.microsoft.com/office/drawing/2014/main" id="{F0996F6F-F66E-1F45-9D43-10296775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10073383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17">
            <a:extLst>
              <a:ext uri="{FF2B5EF4-FFF2-40B4-BE49-F238E27FC236}">
                <a16:creationId xmlns:a16="http://schemas.microsoft.com/office/drawing/2014/main" id="{F9616797-B282-DF46-B2D9-D54F3795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10162875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18">
            <a:extLst>
              <a:ext uri="{FF2B5EF4-FFF2-40B4-BE49-F238E27FC236}">
                <a16:creationId xmlns:a16="http://schemas.microsoft.com/office/drawing/2014/main" id="{94E0F2C2-881C-2E4E-B02C-0A2C3B61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10294477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19">
            <a:extLst>
              <a:ext uri="{FF2B5EF4-FFF2-40B4-BE49-F238E27FC236}">
                <a16:creationId xmlns:a16="http://schemas.microsoft.com/office/drawing/2014/main" id="{E0E51ECA-217F-3F4A-8BE4-44E73CAE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10410288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20">
            <a:extLst>
              <a:ext uri="{FF2B5EF4-FFF2-40B4-BE49-F238E27FC236}">
                <a16:creationId xmlns:a16="http://schemas.microsoft.com/office/drawing/2014/main" id="{E0933E28-BCF5-CC48-987F-A7D792C1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189" y="10010214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23A023B-8B02-3646-82DC-1F022A020DFE}"/>
              </a:ext>
            </a:extLst>
          </p:cNvPr>
          <p:cNvGrpSpPr/>
          <p:nvPr/>
        </p:nvGrpSpPr>
        <p:grpSpPr>
          <a:xfrm>
            <a:off x="16976011" y="5242286"/>
            <a:ext cx="643990" cy="634450"/>
            <a:chOff x="15523655" y="10717162"/>
            <a:chExt cx="643990" cy="634450"/>
          </a:xfrm>
        </p:grpSpPr>
        <p:sp>
          <p:nvSpPr>
            <p:cNvPr id="133" name="Freeform 198">
              <a:extLst>
                <a:ext uri="{FF2B5EF4-FFF2-40B4-BE49-F238E27FC236}">
                  <a16:creationId xmlns:a16="http://schemas.microsoft.com/office/drawing/2014/main" id="{2E83CA52-515D-BC47-8DF3-69B4DD84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99">
              <a:extLst>
                <a:ext uri="{FF2B5EF4-FFF2-40B4-BE49-F238E27FC236}">
                  <a16:creationId xmlns:a16="http://schemas.microsoft.com/office/drawing/2014/main" id="{6BD3FA66-4B4E-874F-90E6-46EE01F8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0C40E9AB-6D7B-E64F-ADA5-FA29ECA5AB01}"/>
              </a:ext>
            </a:extLst>
          </p:cNvPr>
          <p:cNvGrpSpPr/>
          <p:nvPr/>
        </p:nvGrpSpPr>
        <p:grpSpPr>
          <a:xfrm>
            <a:off x="19769547" y="2507600"/>
            <a:ext cx="4236804" cy="1390954"/>
            <a:chOff x="4247967" y="10620441"/>
            <a:chExt cx="4236804" cy="1390954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0EFBB685-A8DF-484B-97D9-8C079850C4F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6629BF86-B566-3D4B-B3FD-8EC6F6F3A27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CC3CE63C-8708-8447-9EDF-3795C867B062}"/>
              </a:ext>
            </a:extLst>
          </p:cNvPr>
          <p:cNvGrpSpPr/>
          <p:nvPr/>
        </p:nvGrpSpPr>
        <p:grpSpPr>
          <a:xfrm>
            <a:off x="19754148" y="4781499"/>
            <a:ext cx="4236804" cy="1390954"/>
            <a:chOff x="4247967" y="10620441"/>
            <a:chExt cx="4236804" cy="139095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DF90AF1F-68FF-F445-B92F-073A6A113CA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5713E0E8-3FF8-DE4F-B138-F3BE5BD416E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DBA1A53D-94C2-2C46-8A86-ED6DDA309D14}"/>
              </a:ext>
            </a:extLst>
          </p:cNvPr>
          <p:cNvGrpSpPr/>
          <p:nvPr/>
        </p:nvGrpSpPr>
        <p:grpSpPr>
          <a:xfrm>
            <a:off x="19755348" y="7132754"/>
            <a:ext cx="4236804" cy="1390954"/>
            <a:chOff x="4247967" y="10620441"/>
            <a:chExt cx="4236804" cy="1390954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85FA94D6-BB09-E748-B26C-B4BF1BC18D1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B0730335-3344-0741-9AC3-C8C39666C00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3248F675-032B-5647-B5AA-D50DE95BE018}"/>
              </a:ext>
            </a:extLst>
          </p:cNvPr>
          <p:cNvGrpSpPr/>
          <p:nvPr/>
        </p:nvGrpSpPr>
        <p:grpSpPr>
          <a:xfrm>
            <a:off x="19755348" y="9527746"/>
            <a:ext cx="4236804" cy="1390954"/>
            <a:chOff x="4247967" y="10620441"/>
            <a:chExt cx="4236804" cy="139095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4B5C0D16-90C3-1E44-B865-77A35B5D1E4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5DF50181-262B-604D-8F52-E1018DC5312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070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275C3863-7547-FC48-99B3-BAEBB1AF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5255779"/>
            <a:ext cx="3281794" cy="3276268"/>
          </a:xfrm>
          <a:custGeom>
            <a:avLst/>
            <a:gdLst>
              <a:gd name="T0" fmla="*/ 2618 w 2619"/>
              <a:gd name="T1" fmla="*/ 1309 h 2617"/>
              <a:gd name="T2" fmla="*/ 2618 w 2619"/>
              <a:gd name="T3" fmla="*/ 1309 h 2617"/>
              <a:gd name="T4" fmla="*/ 1309 w 2619"/>
              <a:gd name="T5" fmla="*/ 2616 h 2617"/>
              <a:gd name="T6" fmla="*/ 0 w 2619"/>
              <a:gd name="T7" fmla="*/ 1309 h 2617"/>
              <a:gd name="T8" fmla="*/ 1309 w 2619"/>
              <a:gd name="T9" fmla="*/ 0 h 2617"/>
              <a:gd name="T10" fmla="*/ 2618 w 2619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7">
                <a:moveTo>
                  <a:pt x="2618" y="1309"/>
                </a:moveTo>
                <a:lnTo>
                  <a:pt x="2618" y="1309"/>
                </a:lnTo>
                <a:cubicBezTo>
                  <a:pt x="2618" y="2027"/>
                  <a:pt x="2036" y="2616"/>
                  <a:pt x="1309" y="2616"/>
                </a:cubicBezTo>
                <a:cubicBezTo>
                  <a:pt x="589" y="2616"/>
                  <a:pt x="0" y="2027"/>
                  <a:pt x="0" y="1309"/>
                </a:cubicBezTo>
                <a:cubicBezTo>
                  <a:pt x="0" y="582"/>
                  <a:pt x="589" y="0"/>
                  <a:pt x="1309" y="0"/>
                </a:cubicBezTo>
                <a:cubicBezTo>
                  <a:pt x="2036" y="0"/>
                  <a:pt x="2618" y="582"/>
                  <a:pt x="2618" y="1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F93E1CD4-C04A-7640-816A-EC75C0975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8753043"/>
            <a:ext cx="3281794" cy="3281795"/>
          </a:xfrm>
          <a:custGeom>
            <a:avLst/>
            <a:gdLst>
              <a:gd name="T0" fmla="*/ 2618 w 2619"/>
              <a:gd name="T1" fmla="*/ 1308 h 2618"/>
              <a:gd name="T2" fmla="*/ 2618 w 2619"/>
              <a:gd name="T3" fmla="*/ 1308 h 2618"/>
              <a:gd name="T4" fmla="*/ 1309 w 2619"/>
              <a:gd name="T5" fmla="*/ 2617 h 2618"/>
              <a:gd name="T6" fmla="*/ 0 w 2619"/>
              <a:gd name="T7" fmla="*/ 1308 h 2618"/>
              <a:gd name="T8" fmla="*/ 1309 w 2619"/>
              <a:gd name="T9" fmla="*/ 0 h 2618"/>
              <a:gd name="T10" fmla="*/ 2618 w 2619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8">
                <a:moveTo>
                  <a:pt x="2618" y="1308"/>
                </a:moveTo>
                <a:lnTo>
                  <a:pt x="2618" y="1308"/>
                </a:lnTo>
                <a:cubicBezTo>
                  <a:pt x="2618" y="2028"/>
                  <a:pt x="2036" y="2617"/>
                  <a:pt x="1309" y="2617"/>
                </a:cubicBezTo>
                <a:cubicBezTo>
                  <a:pt x="589" y="2617"/>
                  <a:pt x="0" y="2028"/>
                  <a:pt x="0" y="1308"/>
                </a:cubicBezTo>
                <a:cubicBezTo>
                  <a:pt x="0" y="581"/>
                  <a:pt x="589" y="0"/>
                  <a:pt x="1309" y="0"/>
                </a:cubicBezTo>
                <a:cubicBezTo>
                  <a:pt x="2036" y="0"/>
                  <a:pt x="2618" y="581"/>
                  <a:pt x="2618" y="13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5263E298-F05B-3243-B555-7357C53C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5255779"/>
            <a:ext cx="3281794" cy="3276268"/>
          </a:xfrm>
          <a:custGeom>
            <a:avLst/>
            <a:gdLst>
              <a:gd name="T0" fmla="*/ 2617 w 2618"/>
              <a:gd name="T1" fmla="*/ 1309 h 2617"/>
              <a:gd name="T2" fmla="*/ 2617 w 2618"/>
              <a:gd name="T3" fmla="*/ 1309 h 2617"/>
              <a:gd name="T4" fmla="*/ 1309 w 2618"/>
              <a:gd name="T5" fmla="*/ 2616 h 2617"/>
              <a:gd name="T6" fmla="*/ 0 w 2618"/>
              <a:gd name="T7" fmla="*/ 1309 h 2617"/>
              <a:gd name="T8" fmla="*/ 1309 w 2618"/>
              <a:gd name="T9" fmla="*/ 0 h 2617"/>
              <a:gd name="T10" fmla="*/ 2617 w 2618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7">
                <a:moveTo>
                  <a:pt x="2617" y="1309"/>
                </a:moveTo>
                <a:lnTo>
                  <a:pt x="2617" y="1309"/>
                </a:lnTo>
                <a:cubicBezTo>
                  <a:pt x="2617" y="2027"/>
                  <a:pt x="2028" y="2616"/>
                  <a:pt x="1309" y="2616"/>
                </a:cubicBezTo>
                <a:cubicBezTo>
                  <a:pt x="582" y="2616"/>
                  <a:pt x="0" y="2027"/>
                  <a:pt x="0" y="1309"/>
                </a:cubicBezTo>
                <a:cubicBezTo>
                  <a:pt x="0" y="582"/>
                  <a:pt x="582" y="0"/>
                  <a:pt x="1309" y="0"/>
                </a:cubicBezTo>
                <a:cubicBezTo>
                  <a:pt x="2028" y="0"/>
                  <a:pt x="2617" y="582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D7C3401E-1FC4-A44F-893F-7C0ADE70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8753043"/>
            <a:ext cx="3281794" cy="3281795"/>
          </a:xfrm>
          <a:custGeom>
            <a:avLst/>
            <a:gdLst>
              <a:gd name="T0" fmla="*/ 2617 w 2618"/>
              <a:gd name="T1" fmla="*/ 1308 h 2618"/>
              <a:gd name="T2" fmla="*/ 2617 w 2618"/>
              <a:gd name="T3" fmla="*/ 1308 h 2618"/>
              <a:gd name="T4" fmla="*/ 1309 w 2618"/>
              <a:gd name="T5" fmla="*/ 2617 h 2618"/>
              <a:gd name="T6" fmla="*/ 0 w 2618"/>
              <a:gd name="T7" fmla="*/ 1308 h 2618"/>
              <a:gd name="T8" fmla="*/ 1309 w 2618"/>
              <a:gd name="T9" fmla="*/ 0 h 2618"/>
              <a:gd name="T10" fmla="*/ 2617 w 2618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8">
                <a:moveTo>
                  <a:pt x="2617" y="1308"/>
                </a:moveTo>
                <a:lnTo>
                  <a:pt x="2617" y="1308"/>
                </a:lnTo>
                <a:cubicBezTo>
                  <a:pt x="2617" y="2028"/>
                  <a:pt x="2028" y="2617"/>
                  <a:pt x="1309" y="2617"/>
                </a:cubicBezTo>
                <a:cubicBezTo>
                  <a:pt x="582" y="2617"/>
                  <a:pt x="0" y="2028"/>
                  <a:pt x="0" y="1308"/>
                </a:cubicBezTo>
                <a:cubicBezTo>
                  <a:pt x="0" y="581"/>
                  <a:pt x="582" y="0"/>
                  <a:pt x="1309" y="0"/>
                </a:cubicBezTo>
                <a:cubicBezTo>
                  <a:pt x="2028" y="0"/>
                  <a:pt x="2617" y="581"/>
                  <a:pt x="2617" y="13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9">
            <a:extLst>
              <a:ext uri="{FF2B5EF4-FFF2-40B4-BE49-F238E27FC236}">
                <a16:creationId xmlns:a16="http://schemas.microsoft.com/office/drawing/2014/main" id="{07BD09CE-042F-A740-99DF-B975FAC8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124" y="636076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0">
            <a:extLst>
              <a:ext uri="{FF2B5EF4-FFF2-40B4-BE49-F238E27FC236}">
                <a16:creationId xmlns:a16="http://schemas.microsoft.com/office/drawing/2014/main" id="{4B4561C2-7F41-C449-8E12-D6A9D9A2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071" y="698507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1">
            <a:extLst>
              <a:ext uri="{FF2B5EF4-FFF2-40B4-BE49-F238E27FC236}">
                <a16:creationId xmlns:a16="http://schemas.microsoft.com/office/drawing/2014/main" id="{72BF15D1-838B-C64B-8037-E7ACC459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586" y="698507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8">
            <a:extLst>
              <a:ext uri="{FF2B5EF4-FFF2-40B4-BE49-F238E27FC236}">
                <a16:creationId xmlns:a16="http://schemas.microsoft.com/office/drawing/2014/main" id="{179E697A-C990-CA46-9E9C-51671FDD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01" y="104326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9">
            <a:extLst>
              <a:ext uri="{FF2B5EF4-FFF2-40B4-BE49-F238E27FC236}">
                <a16:creationId xmlns:a16="http://schemas.microsoft.com/office/drawing/2014/main" id="{35050805-FA1F-C840-B443-D049066D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890" y="101342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50">
            <a:extLst>
              <a:ext uri="{FF2B5EF4-FFF2-40B4-BE49-F238E27FC236}">
                <a16:creationId xmlns:a16="http://schemas.microsoft.com/office/drawing/2014/main" id="{A1B581F3-9AD0-C444-A76B-500525A3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1840" y="99630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79094B7F-6737-4742-992A-EC0C521B52CA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96B48B8-6F54-1D42-B0FF-8AF217016F3F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Demographic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E2520706-A0CF-C247-AB98-D6670E5869D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F3C841A9-AD54-B243-BCE7-C9209F7102AC}"/>
              </a:ext>
            </a:extLst>
          </p:cNvPr>
          <p:cNvGrpSpPr/>
          <p:nvPr/>
        </p:nvGrpSpPr>
        <p:grpSpPr>
          <a:xfrm>
            <a:off x="7785473" y="9834210"/>
            <a:ext cx="824955" cy="898469"/>
            <a:chOff x="10833756" y="5162085"/>
            <a:chExt cx="559761" cy="609643"/>
          </a:xfrm>
        </p:grpSpPr>
        <p:sp>
          <p:nvSpPr>
            <p:cNvPr id="80" name="Freeform 233">
              <a:extLst>
                <a:ext uri="{FF2B5EF4-FFF2-40B4-BE49-F238E27FC236}">
                  <a16:creationId xmlns:a16="http://schemas.microsoft.com/office/drawing/2014/main" id="{13053795-24E4-8544-AC02-A36554A2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34">
              <a:extLst>
                <a:ext uri="{FF2B5EF4-FFF2-40B4-BE49-F238E27FC236}">
                  <a16:creationId xmlns:a16="http://schemas.microsoft.com/office/drawing/2014/main" id="{B829BAF3-66F3-A244-B23B-54E91461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35">
              <a:extLst>
                <a:ext uri="{FF2B5EF4-FFF2-40B4-BE49-F238E27FC236}">
                  <a16:creationId xmlns:a16="http://schemas.microsoft.com/office/drawing/2014/main" id="{C11663AF-D8AB-DF4F-8128-E4F1B6C8C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36">
              <a:extLst>
                <a:ext uri="{FF2B5EF4-FFF2-40B4-BE49-F238E27FC236}">
                  <a16:creationId xmlns:a16="http://schemas.microsoft.com/office/drawing/2014/main" id="{D134EAF8-DBF8-3A43-92B0-464F9A36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37">
              <a:extLst>
                <a:ext uri="{FF2B5EF4-FFF2-40B4-BE49-F238E27FC236}">
                  <a16:creationId xmlns:a16="http://schemas.microsoft.com/office/drawing/2014/main" id="{77831A52-CD11-1F4A-9C1F-BA2860A90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38">
              <a:extLst>
                <a:ext uri="{FF2B5EF4-FFF2-40B4-BE49-F238E27FC236}">
                  <a16:creationId xmlns:a16="http://schemas.microsoft.com/office/drawing/2014/main" id="{613B621C-E47E-2D4C-90CE-2161D3B74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39">
              <a:extLst>
                <a:ext uri="{FF2B5EF4-FFF2-40B4-BE49-F238E27FC236}">
                  <a16:creationId xmlns:a16="http://schemas.microsoft.com/office/drawing/2014/main" id="{4E3A8D13-2DAB-9742-A5BA-41C6FA62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40">
              <a:extLst>
                <a:ext uri="{FF2B5EF4-FFF2-40B4-BE49-F238E27FC236}">
                  <a16:creationId xmlns:a16="http://schemas.microsoft.com/office/drawing/2014/main" id="{00D01BDA-A4BD-3C4D-AEA7-EE6FF31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B42410DC-C40B-2D4A-AAD4-688C434DF92F}"/>
              </a:ext>
            </a:extLst>
          </p:cNvPr>
          <p:cNvGrpSpPr/>
          <p:nvPr/>
        </p:nvGrpSpPr>
        <p:grpSpPr>
          <a:xfrm>
            <a:off x="16026725" y="648657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89" name="Freeform 290">
              <a:extLst>
                <a:ext uri="{FF2B5EF4-FFF2-40B4-BE49-F238E27FC236}">
                  <a16:creationId xmlns:a16="http://schemas.microsoft.com/office/drawing/2014/main" id="{04944502-9236-F146-A860-83763A83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91">
              <a:extLst>
                <a:ext uri="{FF2B5EF4-FFF2-40B4-BE49-F238E27FC236}">
                  <a16:creationId xmlns:a16="http://schemas.microsoft.com/office/drawing/2014/main" id="{80BC42BC-4313-7947-B191-E6D3D920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92">
              <a:extLst>
                <a:ext uri="{FF2B5EF4-FFF2-40B4-BE49-F238E27FC236}">
                  <a16:creationId xmlns:a16="http://schemas.microsoft.com/office/drawing/2014/main" id="{FB726364-5212-A54B-AEE2-8686C2D87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93">
              <a:extLst>
                <a:ext uri="{FF2B5EF4-FFF2-40B4-BE49-F238E27FC236}">
                  <a16:creationId xmlns:a16="http://schemas.microsoft.com/office/drawing/2014/main" id="{C7E12635-B4AB-8A47-A85D-E9FB063BE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94">
              <a:extLst>
                <a:ext uri="{FF2B5EF4-FFF2-40B4-BE49-F238E27FC236}">
                  <a16:creationId xmlns:a16="http://schemas.microsoft.com/office/drawing/2014/main" id="{8CFA0EFB-D8AE-0348-8C8A-DF781BAE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95">
              <a:extLst>
                <a:ext uri="{FF2B5EF4-FFF2-40B4-BE49-F238E27FC236}">
                  <a16:creationId xmlns:a16="http://schemas.microsoft.com/office/drawing/2014/main" id="{BE42D133-2B9F-A147-9578-F3650DF6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5E91302-3F5E-5749-82E8-96DF43211773}"/>
              </a:ext>
            </a:extLst>
          </p:cNvPr>
          <p:cNvGrpSpPr/>
          <p:nvPr/>
        </p:nvGrpSpPr>
        <p:grpSpPr>
          <a:xfrm>
            <a:off x="17785398" y="6174623"/>
            <a:ext cx="5440362" cy="1514064"/>
            <a:chOff x="4247967" y="10620441"/>
            <a:chExt cx="4236804" cy="151406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8143C8FD-1895-6744-99C0-889CF95F9DB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2BD109C1-3128-A449-B52E-95A37CB1FC5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DD912E6-300B-4F44-A993-CC15DE4E2E9A}"/>
              </a:ext>
            </a:extLst>
          </p:cNvPr>
          <p:cNvGrpSpPr/>
          <p:nvPr/>
        </p:nvGrpSpPr>
        <p:grpSpPr>
          <a:xfrm>
            <a:off x="17785398" y="9675583"/>
            <a:ext cx="5440362" cy="1514064"/>
            <a:chOff x="4247967" y="10620441"/>
            <a:chExt cx="4236804" cy="1514064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C3FCA4C7-B15B-1740-B65D-F019B755192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5C503ACF-F08F-A945-AFC8-23795BC0A29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F8FCF62E-A7E8-5A42-80BC-D3D358AC0A39}"/>
              </a:ext>
            </a:extLst>
          </p:cNvPr>
          <p:cNvGrpSpPr/>
          <p:nvPr/>
        </p:nvGrpSpPr>
        <p:grpSpPr>
          <a:xfrm>
            <a:off x="1426464" y="6136881"/>
            <a:ext cx="5307279" cy="1514064"/>
            <a:chOff x="4247967" y="10620441"/>
            <a:chExt cx="4321364" cy="1514064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5FFCE8CD-D051-F842-BAD8-33045BDA50D8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3DB29FE4-CDC7-D143-B926-B4F29BD1845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0A7707E8-2088-7944-8958-38B997B22059}"/>
              </a:ext>
            </a:extLst>
          </p:cNvPr>
          <p:cNvGrpSpPr/>
          <p:nvPr/>
        </p:nvGrpSpPr>
        <p:grpSpPr>
          <a:xfrm>
            <a:off x="1469170" y="9546830"/>
            <a:ext cx="5268554" cy="1514064"/>
            <a:chOff x="4247967" y="10620441"/>
            <a:chExt cx="4289833" cy="1514064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CC028AC-45B1-1544-827E-DA25F598DDA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E540EEDB-54EF-0E4F-B7AA-C849BB668DB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9" name="Freeform 215">
            <a:extLst>
              <a:ext uri="{FF2B5EF4-FFF2-40B4-BE49-F238E27FC236}">
                <a16:creationId xmlns:a16="http://schemas.microsoft.com/office/drawing/2014/main" id="{1F068BE9-7813-0E4F-A114-68B74ABFC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139" y="7497164"/>
            <a:ext cx="1043263" cy="742503"/>
          </a:xfrm>
          <a:custGeom>
            <a:avLst/>
            <a:gdLst>
              <a:gd name="T0" fmla="*/ 687 w 977"/>
              <a:gd name="T1" fmla="*/ 117 h 697"/>
              <a:gd name="T2" fmla="*/ 687 w 977"/>
              <a:gd name="T3" fmla="*/ 117 h 697"/>
              <a:gd name="T4" fmla="*/ 262 w 977"/>
              <a:gd name="T5" fmla="*/ 54 h 697"/>
              <a:gd name="T6" fmla="*/ 45 w 977"/>
              <a:gd name="T7" fmla="*/ 343 h 697"/>
              <a:gd name="T8" fmla="*/ 9 w 977"/>
              <a:gd name="T9" fmla="*/ 696 h 697"/>
              <a:gd name="T10" fmla="*/ 976 w 977"/>
              <a:gd name="T11" fmla="*/ 696 h 697"/>
              <a:gd name="T12" fmla="*/ 687 w 977"/>
              <a:gd name="T13" fmla="*/ 11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7" h="697">
                <a:moveTo>
                  <a:pt x="687" y="117"/>
                </a:moveTo>
                <a:lnTo>
                  <a:pt x="687" y="117"/>
                </a:lnTo>
                <a:cubicBezTo>
                  <a:pt x="561" y="0"/>
                  <a:pt x="407" y="0"/>
                  <a:pt x="262" y="54"/>
                </a:cubicBezTo>
                <a:cubicBezTo>
                  <a:pt x="127" y="99"/>
                  <a:pt x="73" y="217"/>
                  <a:pt x="45" y="343"/>
                </a:cubicBezTo>
                <a:cubicBezTo>
                  <a:pt x="18" y="461"/>
                  <a:pt x="0" y="578"/>
                  <a:pt x="9" y="696"/>
                </a:cubicBezTo>
                <a:cubicBezTo>
                  <a:pt x="976" y="696"/>
                  <a:pt x="976" y="696"/>
                  <a:pt x="976" y="696"/>
                </a:cubicBezTo>
                <a:cubicBezTo>
                  <a:pt x="922" y="479"/>
                  <a:pt x="859" y="271"/>
                  <a:pt x="687" y="117"/>
                </a:cubicBezTo>
              </a:path>
            </a:pathLst>
          </a:custGeom>
          <a:solidFill>
            <a:srgbClr val="F9E3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16">
            <a:extLst>
              <a:ext uri="{FF2B5EF4-FFF2-40B4-BE49-F238E27FC236}">
                <a16:creationId xmlns:a16="http://schemas.microsoft.com/office/drawing/2014/main" id="{BDA71887-0230-094B-BF5D-010315B2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0770" y="3953828"/>
            <a:ext cx="1696477" cy="4285839"/>
          </a:xfrm>
          <a:custGeom>
            <a:avLst/>
            <a:gdLst>
              <a:gd name="T0" fmla="*/ 1590 w 1591"/>
              <a:gd name="T1" fmla="*/ 18 h 4021"/>
              <a:gd name="T2" fmla="*/ 1590 w 1591"/>
              <a:gd name="T3" fmla="*/ 18 h 4021"/>
              <a:gd name="T4" fmla="*/ 1274 w 1591"/>
              <a:gd name="T5" fmla="*/ 63 h 4021"/>
              <a:gd name="T6" fmla="*/ 1057 w 1591"/>
              <a:gd name="T7" fmla="*/ 488 h 4021"/>
              <a:gd name="T8" fmla="*/ 1057 w 1591"/>
              <a:gd name="T9" fmla="*/ 3523 h 4021"/>
              <a:gd name="T10" fmla="*/ 1039 w 1591"/>
              <a:gd name="T11" fmla="*/ 3721 h 4021"/>
              <a:gd name="T12" fmla="*/ 985 w 1591"/>
              <a:gd name="T13" fmla="*/ 3794 h 4021"/>
              <a:gd name="T14" fmla="*/ 913 w 1591"/>
              <a:gd name="T15" fmla="*/ 3731 h 4021"/>
              <a:gd name="T16" fmla="*/ 877 w 1591"/>
              <a:gd name="T17" fmla="*/ 3532 h 4021"/>
              <a:gd name="T18" fmla="*/ 877 w 1591"/>
              <a:gd name="T19" fmla="*/ 1265 h 4021"/>
              <a:gd name="T20" fmla="*/ 868 w 1591"/>
              <a:gd name="T21" fmla="*/ 967 h 4021"/>
              <a:gd name="T22" fmla="*/ 452 w 1591"/>
              <a:gd name="T23" fmla="*/ 587 h 4021"/>
              <a:gd name="T24" fmla="*/ 9 w 1591"/>
              <a:gd name="T25" fmla="*/ 1003 h 4021"/>
              <a:gd name="T26" fmla="*/ 9 w 1591"/>
              <a:gd name="T27" fmla="*/ 1382 h 4021"/>
              <a:gd name="T28" fmla="*/ 9 w 1591"/>
              <a:gd name="T29" fmla="*/ 3848 h 4021"/>
              <a:gd name="T30" fmla="*/ 18 w 1591"/>
              <a:gd name="T31" fmla="*/ 4020 h 4021"/>
              <a:gd name="T32" fmla="*/ 1590 w 1591"/>
              <a:gd name="T33" fmla="*/ 4020 h 4021"/>
              <a:gd name="T34" fmla="*/ 1590 w 1591"/>
              <a:gd name="T35" fmla="*/ 18 h 4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91" h="4021">
                <a:moveTo>
                  <a:pt x="1590" y="18"/>
                </a:moveTo>
                <a:lnTo>
                  <a:pt x="1590" y="18"/>
                </a:lnTo>
                <a:cubicBezTo>
                  <a:pt x="1490" y="0"/>
                  <a:pt x="1383" y="18"/>
                  <a:pt x="1274" y="63"/>
                </a:cubicBezTo>
                <a:cubicBezTo>
                  <a:pt x="1093" y="154"/>
                  <a:pt x="1057" y="316"/>
                  <a:pt x="1057" y="488"/>
                </a:cubicBezTo>
                <a:cubicBezTo>
                  <a:pt x="1057" y="1500"/>
                  <a:pt x="1057" y="2512"/>
                  <a:pt x="1057" y="3523"/>
                </a:cubicBezTo>
                <a:cubicBezTo>
                  <a:pt x="1057" y="3586"/>
                  <a:pt x="1048" y="3658"/>
                  <a:pt x="1039" y="3721"/>
                </a:cubicBezTo>
                <a:cubicBezTo>
                  <a:pt x="1039" y="3748"/>
                  <a:pt x="1003" y="3776"/>
                  <a:pt x="985" y="3794"/>
                </a:cubicBezTo>
                <a:cubicBezTo>
                  <a:pt x="958" y="3776"/>
                  <a:pt x="922" y="3757"/>
                  <a:pt x="913" y="3731"/>
                </a:cubicBezTo>
                <a:cubicBezTo>
                  <a:pt x="895" y="3667"/>
                  <a:pt x="877" y="3595"/>
                  <a:pt x="877" y="3532"/>
                </a:cubicBezTo>
                <a:cubicBezTo>
                  <a:pt x="877" y="2773"/>
                  <a:pt x="877" y="2024"/>
                  <a:pt x="877" y="1265"/>
                </a:cubicBezTo>
                <a:cubicBezTo>
                  <a:pt x="877" y="1166"/>
                  <a:pt x="877" y="1066"/>
                  <a:pt x="868" y="967"/>
                </a:cubicBezTo>
                <a:cubicBezTo>
                  <a:pt x="849" y="732"/>
                  <a:pt x="669" y="578"/>
                  <a:pt x="452" y="587"/>
                </a:cubicBezTo>
                <a:cubicBezTo>
                  <a:pt x="181" y="596"/>
                  <a:pt x="18" y="750"/>
                  <a:pt x="9" y="1003"/>
                </a:cubicBezTo>
                <a:cubicBezTo>
                  <a:pt x="9" y="1129"/>
                  <a:pt x="0" y="1256"/>
                  <a:pt x="9" y="1382"/>
                </a:cubicBezTo>
                <a:cubicBezTo>
                  <a:pt x="9" y="2204"/>
                  <a:pt x="0" y="3026"/>
                  <a:pt x="9" y="3848"/>
                </a:cubicBezTo>
                <a:cubicBezTo>
                  <a:pt x="18" y="3902"/>
                  <a:pt x="18" y="3965"/>
                  <a:pt x="18" y="4020"/>
                </a:cubicBezTo>
                <a:cubicBezTo>
                  <a:pt x="1590" y="4020"/>
                  <a:pt x="1590" y="4020"/>
                  <a:pt x="1590" y="4020"/>
                </a:cubicBezTo>
                <a:lnTo>
                  <a:pt x="1590" y="18"/>
                </a:lnTo>
              </a:path>
            </a:pathLst>
          </a:custGeom>
          <a:solidFill>
            <a:srgbClr val="F9E3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17">
            <a:extLst>
              <a:ext uri="{FF2B5EF4-FFF2-40B4-BE49-F238E27FC236}">
                <a16:creationId xmlns:a16="http://schemas.microsoft.com/office/drawing/2014/main" id="{398296D6-308F-D742-9412-50706779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247" y="3977323"/>
            <a:ext cx="2453079" cy="4267041"/>
          </a:xfrm>
          <a:custGeom>
            <a:avLst/>
            <a:gdLst>
              <a:gd name="T0" fmla="*/ 2303 w 2304"/>
              <a:gd name="T1" fmla="*/ 4002 h 4003"/>
              <a:gd name="T2" fmla="*/ 2303 w 2304"/>
              <a:gd name="T3" fmla="*/ 4002 h 4003"/>
              <a:gd name="T4" fmla="*/ 2303 w 2304"/>
              <a:gd name="T5" fmla="*/ 2223 h 4003"/>
              <a:gd name="T6" fmla="*/ 2276 w 2304"/>
              <a:gd name="T7" fmla="*/ 2042 h 4003"/>
              <a:gd name="T8" fmla="*/ 2024 w 2304"/>
              <a:gd name="T9" fmla="*/ 1771 h 4003"/>
              <a:gd name="T10" fmla="*/ 1635 w 2304"/>
              <a:gd name="T11" fmla="*/ 1924 h 4003"/>
              <a:gd name="T12" fmla="*/ 1554 w 2304"/>
              <a:gd name="T13" fmla="*/ 2259 h 4003"/>
              <a:gd name="T14" fmla="*/ 1554 w 2304"/>
              <a:gd name="T15" fmla="*/ 3595 h 4003"/>
              <a:gd name="T16" fmla="*/ 1518 w 2304"/>
              <a:gd name="T17" fmla="*/ 3848 h 4003"/>
              <a:gd name="T18" fmla="*/ 1454 w 2304"/>
              <a:gd name="T19" fmla="*/ 3920 h 4003"/>
              <a:gd name="T20" fmla="*/ 1391 w 2304"/>
              <a:gd name="T21" fmla="*/ 3839 h 4003"/>
              <a:gd name="T22" fmla="*/ 1373 w 2304"/>
              <a:gd name="T23" fmla="*/ 3604 h 4003"/>
              <a:gd name="T24" fmla="*/ 1373 w 2304"/>
              <a:gd name="T25" fmla="*/ 2087 h 4003"/>
              <a:gd name="T26" fmla="*/ 1373 w 2304"/>
              <a:gd name="T27" fmla="*/ 1274 h 4003"/>
              <a:gd name="T28" fmla="*/ 1012 w 2304"/>
              <a:gd name="T29" fmla="*/ 840 h 4003"/>
              <a:gd name="T30" fmla="*/ 514 w 2304"/>
              <a:gd name="T31" fmla="*/ 1165 h 4003"/>
              <a:gd name="T32" fmla="*/ 496 w 2304"/>
              <a:gd name="T33" fmla="*/ 1401 h 4003"/>
              <a:gd name="T34" fmla="*/ 496 w 2304"/>
              <a:gd name="T35" fmla="*/ 3324 h 4003"/>
              <a:gd name="T36" fmla="*/ 487 w 2304"/>
              <a:gd name="T37" fmla="*/ 3622 h 4003"/>
              <a:gd name="T38" fmla="*/ 406 w 2304"/>
              <a:gd name="T39" fmla="*/ 3739 h 4003"/>
              <a:gd name="T40" fmla="*/ 352 w 2304"/>
              <a:gd name="T41" fmla="*/ 3622 h 4003"/>
              <a:gd name="T42" fmla="*/ 352 w 2304"/>
              <a:gd name="T43" fmla="*/ 3523 h 4003"/>
              <a:gd name="T44" fmla="*/ 352 w 2304"/>
              <a:gd name="T45" fmla="*/ 2033 h 4003"/>
              <a:gd name="T46" fmla="*/ 352 w 2304"/>
              <a:gd name="T47" fmla="*/ 2033 h 4003"/>
              <a:gd name="T48" fmla="*/ 352 w 2304"/>
              <a:gd name="T49" fmla="*/ 1256 h 4003"/>
              <a:gd name="T50" fmla="*/ 352 w 2304"/>
              <a:gd name="T51" fmla="*/ 434 h 4003"/>
              <a:gd name="T52" fmla="*/ 0 w 2304"/>
              <a:gd name="T53" fmla="*/ 0 h 4003"/>
              <a:gd name="T54" fmla="*/ 0 w 2304"/>
              <a:gd name="T55" fmla="*/ 4002 h 4003"/>
              <a:gd name="T56" fmla="*/ 2303 w 2304"/>
              <a:gd name="T57" fmla="*/ 4002 h 4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4" h="4003">
                <a:moveTo>
                  <a:pt x="2303" y="4002"/>
                </a:moveTo>
                <a:lnTo>
                  <a:pt x="2303" y="4002"/>
                </a:lnTo>
                <a:cubicBezTo>
                  <a:pt x="2303" y="3405"/>
                  <a:pt x="2303" y="2818"/>
                  <a:pt x="2303" y="2223"/>
                </a:cubicBezTo>
                <a:cubicBezTo>
                  <a:pt x="2303" y="2168"/>
                  <a:pt x="2294" y="2096"/>
                  <a:pt x="2276" y="2042"/>
                </a:cubicBezTo>
                <a:cubicBezTo>
                  <a:pt x="2249" y="1897"/>
                  <a:pt x="2150" y="1798"/>
                  <a:pt x="2024" y="1771"/>
                </a:cubicBezTo>
                <a:cubicBezTo>
                  <a:pt x="1861" y="1744"/>
                  <a:pt x="1707" y="1771"/>
                  <a:pt x="1635" y="1924"/>
                </a:cubicBezTo>
                <a:cubicBezTo>
                  <a:pt x="1590" y="2024"/>
                  <a:pt x="1563" y="2150"/>
                  <a:pt x="1554" y="2259"/>
                </a:cubicBezTo>
                <a:cubicBezTo>
                  <a:pt x="1554" y="2701"/>
                  <a:pt x="1554" y="3152"/>
                  <a:pt x="1554" y="3595"/>
                </a:cubicBezTo>
                <a:cubicBezTo>
                  <a:pt x="1554" y="3676"/>
                  <a:pt x="1535" y="3767"/>
                  <a:pt x="1518" y="3848"/>
                </a:cubicBezTo>
                <a:cubicBezTo>
                  <a:pt x="1518" y="3875"/>
                  <a:pt x="1481" y="3893"/>
                  <a:pt x="1454" y="3920"/>
                </a:cubicBezTo>
                <a:cubicBezTo>
                  <a:pt x="1436" y="3893"/>
                  <a:pt x="1400" y="3866"/>
                  <a:pt x="1391" y="3839"/>
                </a:cubicBezTo>
                <a:cubicBezTo>
                  <a:pt x="1382" y="3767"/>
                  <a:pt x="1373" y="3685"/>
                  <a:pt x="1373" y="3604"/>
                </a:cubicBezTo>
                <a:cubicBezTo>
                  <a:pt x="1373" y="3098"/>
                  <a:pt x="1373" y="2593"/>
                  <a:pt x="1373" y="2087"/>
                </a:cubicBezTo>
                <a:cubicBezTo>
                  <a:pt x="1373" y="1816"/>
                  <a:pt x="1382" y="1545"/>
                  <a:pt x="1373" y="1274"/>
                </a:cubicBezTo>
                <a:cubicBezTo>
                  <a:pt x="1364" y="1039"/>
                  <a:pt x="1219" y="867"/>
                  <a:pt x="1012" y="840"/>
                </a:cubicBezTo>
                <a:cubicBezTo>
                  <a:pt x="759" y="813"/>
                  <a:pt x="578" y="921"/>
                  <a:pt x="514" y="1165"/>
                </a:cubicBezTo>
                <a:cubicBezTo>
                  <a:pt x="487" y="1238"/>
                  <a:pt x="496" y="1319"/>
                  <a:pt x="496" y="1401"/>
                </a:cubicBezTo>
                <a:cubicBezTo>
                  <a:pt x="496" y="2042"/>
                  <a:pt x="496" y="2683"/>
                  <a:pt x="496" y="3324"/>
                </a:cubicBezTo>
                <a:cubicBezTo>
                  <a:pt x="496" y="3423"/>
                  <a:pt x="496" y="3523"/>
                  <a:pt x="487" y="3622"/>
                </a:cubicBezTo>
                <a:cubicBezTo>
                  <a:pt x="478" y="3667"/>
                  <a:pt x="433" y="3703"/>
                  <a:pt x="406" y="3739"/>
                </a:cubicBezTo>
                <a:cubicBezTo>
                  <a:pt x="388" y="3703"/>
                  <a:pt x="361" y="3667"/>
                  <a:pt x="352" y="3622"/>
                </a:cubicBezTo>
                <a:cubicBezTo>
                  <a:pt x="343" y="3595"/>
                  <a:pt x="352" y="3559"/>
                  <a:pt x="352" y="3523"/>
                </a:cubicBezTo>
                <a:cubicBezTo>
                  <a:pt x="352" y="3026"/>
                  <a:pt x="352" y="2530"/>
                  <a:pt x="352" y="2033"/>
                </a:cubicBezTo>
                <a:lnTo>
                  <a:pt x="352" y="2033"/>
                </a:lnTo>
                <a:cubicBezTo>
                  <a:pt x="352" y="1771"/>
                  <a:pt x="352" y="1509"/>
                  <a:pt x="352" y="1256"/>
                </a:cubicBezTo>
                <a:cubicBezTo>
                  <a:pt x="352" y="985"/>
                  <a:pt x="352" y="705"/>
                  <a:pt x="352" y="434"/>
                </a:cubicBezTo>
                <a:cubicBezTo>
                  <a:pt x="343" y="190"/>
                  <a:pt x="189" y="36"/>
                  <a:pt x="0" y="0"/>
                </a:cubicBezTo>
                <a:cubicBezTo>
                  <a:pt x="0" y="4002"/>
                  <a:pt x="0" y="4002"/>
                  <a:pt x="0" y="4002"/>
                </a:cubicBezTo>
                <a:lnTo>
                  <a:pt x="2303" y="4002"/>
                </a:lnTo>
              </a:path>
            </a:pathLst>
          </a:custGeom>
          <a:solidFill>
            <a:srgbClr val="F9B9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18">
            <a:extLst>
              <a:ext uri="{FF2B5EF4-FFF2-40B4-BE49-F238E27FC236}">
                <a16:creationId xmlns:a16="http://schemas.microsoft.com/office/drawing/2014/main" id="{98E590EC-9862-0342-930E-0D265731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702" y="8239667"/>
            <a:ext cx="1226541" cy="1494404"/>
          </a:xfrm>
          <a:custGeom>
            <a:avLst/>
            <a:gdLst>
              <a:gd name="T0" fmla="*/ 100 w 1149"/>
              <a:gd name="T1" fmla="*/ 560 h 1401"/>
              <a:gd name="T2" fmla="*/ 100 w 1149"/>
              <a:gd name="T3" fmla="*/ 560 h 1401"/>
              <a:gd name="T4" fmla="*/ 199 w 1149"/>
              <a:gd name="T5" fmla="*/ 686 h 1401"/>
              <a:gd name="T6" fmla="*/ 551 w 1149"/>
              <a:gd name="T7" fmla="*/ 795 h 1401"/>
              <a:gd name="T8" fmla="*/ 886 w 1149"/>
              <a:gd name="T9" fmla="*/ 1147 h 1401"/>
              <a:gd name="T10" fmla="*/ 1021 w 1149"/>
              <a:gd name="T11" fmla="*/ 1337 h 1401"/>
              <a:gd name="T12" fmla="*/ 1148 w 1149"/>
              <a:gd name="T13" fmla="*/ 1283 h 1401"/>
              <a:gd name="T14" fmla="*/ 1103 w 1149"/>
              <a:gd name="T15" fmla="*/ 1111 h 1401"/>
              <a:gd name="T16" fmla="*/ 425 w 1149"/>
              <a:gd name="T17" fmla="*/ 587 h 1401"/>
              <a:gd name="T18" fmla="*/ 316 w 1149"/>
              <a:gd name="T19" fmla="*/ 451 h 1401"/>
              <a:gd name="T20" fmla="*/ 253 w 1149"/>
              <a:gd name="T21" fmla="*/ 0 h 1401"/>
              <a:gd name="T22" fmla="*/ 0 w 1149"/>
              <a:gd name="T23" fmla="*/ 0 h 1401"/>
              <a:gd name="T24" fmla="*/ 36 w 1149"/>
              <a:gd name="T25" fmla="*/ 171 h 1401"/>
              <a:gd name="T26" fmla="*/ 100 w 1149"/>
              <a:gd name="T27" fmla="*/ 56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401">
                <a:moveTo>
                  <a:pt x="100" y="560"/>
                </a:moveTo>
                <a:lnTo>
                  <a:pt x="100" y="560"/>
                </a:lnTo>
                <a:cubicBezTo>
                  <a:pt x="109" y="632"/>
                  <a:pt x="127" y="668"/>
                  <a:pt x="199" y="686"/>
                </a:cubicBezTo>
                <a:cubicBezTo>
                  <a:pt x="316" y="713"/>
                  <a:pt x="434" y="749"/>
                  <a:pt x="551" y="795"/>
                </a:cubicBezTo>
                <a:cubicBezTo>
                  <a:pt x="714" y="867"/>
                  <a:pt x="795" y="1002"/>
                  <a:pt x="886" y="1147"/>
                </a:cubicBezTo>
                <a:cubicBezTo>
                  <a:pt x="922" y="1219"/>
                  <a:pt x="967" y="1283"/>
                  <a:pt x="1021" y="1337"/>
                </a:cubicBezTo>
                <a:cubicBezTo>
                  <a:pt x="1084" y="1400"/>
                  <a:pt x="1148" y="1373"/>
                  <a:pt x="1148" y="1283"/>
                </a:cubicBezTo>
                <a:cubicBezTo>
                  <a:pt x="1148" y="1229"/>
                  <a:pt x="1130" y="1165"/>
                  <a:pt x="1103" y="1111"/>
                </a:cubicBezTo>
                <a:cubicBezTo>
                  <a:pt x="940" y="858"/>
                  <a:pt x="714" y="677"/>
                  <a:pt x="425" y="587"/>
                </a:cubicBezTo>
                <a:cubicBezTo>
                  <a:pt x="371" y="569"/>
                  <a:pt x="325" y="506"/>
                  <a:pt x="316" y="451"/>
                </a:cubicBezTo>
                <a:cubicBezTo>
                  <a:pt x="289" y="298"/>
                  <a:pt x="271" y="153"/>
                  <a:pt x="253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54"/>
                  <a:pt x="27" y="117"/>
                  <a:pt x="36" y="171"/>
                </a:cubicBezTo>
                <a:cubicBezTo>
                  <a:pt x="63" y="298"/>
                  <a:pt x="81" y="433"/>
                  <a:pt x="100" y="5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19">
            <a:extLst>
              <a:ext uri="{FF2B5EF4-FFF2-40B4-BE49-F238E27FC236}">
                <a16:creationId xmlns:a16="http://schemas.microsoft.com/office/drawing/2014/main" id="{3AABF239-5FA7-B94D-9894-C024950D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538" y="8239667"/>
            <a:ext cx="2974709" cy="4130758"/>
          </a:xfrm>
          <a:custGeom>
            <a:avLst/>
            <a:gdLst>
              <a:gd name="T0" fmla="*/ 46 w 2793"/>
              <a:gd name="T1" fmla="*/ 415 h 3877"/>
              <a:gd name="T2" fmla="*/ 46 w 2793"/>
              <a:gd name="T3" fmla="*/ 415 h 3877"/>
              <a:gd name="T4" fmla="*/ 380 w 2793"/>
              <a:gd name="T5" fmla="*/ 1671 h 3877"/>
              <a:gd name="T6" fmla="*/ 1003 w 2793"/>
              <a:gd name="T7" fmla="*/ 2593 h 3877"/>
              <a:gd name="T8" fmla="*/ 1545 w 2793"/>
              <a:gd name="T9" fmla="*/ 3180 h 3877"/>
              <a:gd name="T10" fmla="*/ 2142 w 2793"/>
              <a:gd name="T11" fmla="*/ 3704 h 3877"/>
              <a:gd name="T12" fmla="*/ 2792 w 2793"/>
              <a:gd name="T13" fmla="*/ 3876 h 3877"/>
              <a:gd name="T14" fmla="*/ 2792 w 2793"/>
              <a:gd name="T15" fmla="*/ 0 h 3877"/>
              <a:gd name="T16" fmla="*/ 1220 w 2793"/>
              <a:gd name="T17" fmla="*/ 0 h 3877"/>
              <a:gd name="T18" fmla="*/ 1283 w 2793"/>
              <a:gd name="T19" fmla="*/ 451 h 3877"/>
              <a:gd name="T20" fmla="*/ 1392 w 2793"/>
              <a:gd name="T21" fmla="*/ 587 h 3877"/>
              <a:gd name="T22" fmla="*/ 2070 w 2793"/>
              <a:gd name="T23" fmla="*/ 1111 h 3877"/>
              <a:gd name="T24" fmla="*/ 2115 w 2793"/>
              <a:gd name="T25" fmla="*/ 1283 h 3877"/>
              <a:gd name="T26" fmla="*/ 1988 w 2793"/>
              <a:gd name="T27" fmla="*/ 1337 h 3877"/>
              <a:gd name="T28" fmla="*/ 1853 w 2793"/>
              <a:gd name="T29" fmla="*/ 1147 h 3877"/>
              <a:gd name="T30" fmla="*/ 1518 w 2793"/>
              <a:gd name="T31" fmla="*/ 795 h 3877"/>
              <a:gd name="T32" fmla="*/ 1166 w 2793"/>
              <a:gd name="T33" fmla="*/ 686 h 3877"/>
              <a:gd name="T34" fmla="*/ 1067 w 2793"/>
              <a:gd name="T35" fmla="*/ 560 h 3877"/>
              <a:gd name="T36" fmla="*/ 1003 w 2793"/>
              <a:gd name="T37" fmla="*/ 171 h 3877"/>
              <a:gd name="T38" fmla="*/ 967 w 2793"/>
              <a:gd name="T39" fmla="*/ 0 h 3877"/>
              <a:gd name="T40" fmla="*/ 0 w 2793"/>
              <a:gd name="T41" fmla="*/ 0 h 3877"/>
              <a:gd name="T42" fmla="*/ 46 w 2793"/>
              <a:gd name="T43" fmla="*/ 415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3" h="3877">
                <a:moveTo>
                  <a:pt x="46" y="415"/>
                </a:moveTo>
                <a:lnTo>
                  <a:pt x="46" y="415"/>
                </a:lnTo>
                <a:cubicBezTo>
                  <a:pt x="136" y="840"/>
                  <a:pt x="262" y="1255"/>
                  <a:pt x="380" y="1671"/>
                </a:cubicBezTo>
                <a:cubicBezTo>
                  <a:pt x="479" y="2051"/>
                  <a:pt x="705" y="2340"/>
                  <a:pt x="1003" y="2593"/>
                </a:cubicBezTo>
                <a:cubicBezTo>
                  <a:pt x="1202" y="2764"/>
                  <a:pt x="1410" y="2945"/>
                  <a:pt x="1545" y="3180"/>
                </a:cubicBezTo>
                <a:cubicBezTo>
                  <a:pt x="1681" y="3424"/>
                  <a:pt x="1889" y="3596"/>
                  <a:pt x="2142" y="3704"/>
                </a:cubicBezTo>
                <a:cubicBezTo>
                  <a:pt x="2359" y="3795"/>
                  <a:pt x="2566" y="3849"/>
                  <a:pt x="2792" y="3876"/>
                </a:cubicBezTo>
                <a:cubicBezTo>
                  <a:pt x="2792" y="0"/>
                  <a:pt x="2792" y="0"/>
                  <a:pt x="2792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238" y="153"/>
                  <a:pt x="1256" y="298"/>
                  <a:pt x="1283" y="451"/>
                </a:cubicBezTo>
                <a:cubicBezTo>
                  <a:pt x="1292" y="506"/>
                  <a:pt x="1338" y="569"/>
                  <a:pt x="1392" y="587"/>
                </a:cubicBezTo>
                <a:cubicBezTo>
                  <a:pt x="1681" y="677"/>
                  <a:pt x="1907" y="858"/>
                  <a:pt x="2070" y="1111"/>
                </a:cubicBezTo>
                <a:cubicBezTo>
                  <a:pt x="2097" y="1165"/>
                  <a:pt x="2115" y="1229"/>
                  <a:pt x="2115" y="1283"/>
                </a:cubicBezTo>
                <a:cubicBezTo>
                  <a:pt x="2115" y="1373"/>
                  <a:pt x="2051" y="1400"/>
                  <a:pt x="1988" y="1337"/>
                </a:cubicBezTo>
                <a:cubicBezTo>
                  <a:pt x="1934" y="1283"/>
                  <a:pt x="1889" y="1219"/>
                  <a:pt x="1853" y="1147"/>
                </a:cubicBezTo>
                <a:cubicBezTo>
                  <a:pt x="1762" y="1002"/>
                  <a:pt x="1681" y="867"/>
                  <a:pt x="1518" y="795"/>
                </a:cubicBezTo>
                <a:cubicBezTo>
                  <a:pt x="1401" y="749"/>
                  <a:pt x="1283" y="713"/>
                  <a:pt x="1166" y="686"/>
                </a:cubicBezTo>
                <a:cubicBezTo>
                  <a:pt x="1094" y="668"/>
                  <a:pt x="1076" y="632"/>
                  <a:pt x="1067" y="560"/>
                </a:cubicBezTo>
                <a:cubicBezTo>
                  <a:pt x="1048" y="433"/>
                  <a:pt x="1030" y="298"/>
                  <a:pt x="1003" y="171"/>
                </a:cubicBezTo>
                <a:cubicBezTo>
                  <a:pt x="994" y="117"/>
                  <a:pt x="976" y="54"/>
                  <a:pt x="9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5"/>
                  <a:pt x="9" y="280"/>
                  <a:pt x="46" y="415"/>
                </a:cubicBezTo>
              </a:path>
            </a:pathLst>
          </a:custGeom>
          <a:solidFill>
            <a:srgbClr val="5E2D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20">
            <a:extLst>
              <a:ext uri="{FF2B5EF4-FFF2-40B4-BE49-F238E27FC236}">
                <a16:creationId xmlns:a16="http://schemas.microsoft.com/office/drawing/2014/main" id="{18B89D50-211D-1948-AD85-09D2D5598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247" y="8239667"/>
            <a:ext cx="2453079" cy="4158954"/>
          </a:xfrm>
          <a:custGeom>
            <a:avLst/>
            <a:gdLst>
              <a:gd name="T0" fmla="*/ 0 w 2304"/>
              <a:gd name="T1" fmla="*/ 3876 h 3904"/>
              <a:gd name="T2" fmla="*/ 0 w 2304"/>
              <a:gd name="T3" fmla="*/ 3876 h 3904"/>
              <a:gd name="T4" fmla="*/ 307 w 2304"/>
              <a:gd name="T5" fmla="*/ 3894 h 3904"/>
              <a:gd name="T6" fmla="*/ 1255 w 2304"/>
              <a:gd name="T7" fmla="*/ 3795 h 3904"/>
              <a:gd name="T8" fmla="*/ 1870 w 2304"/>
              <a:gd name="T9" fmla="*/ 3171 h 3904"/>
              <a:gd name="T10" fmla="*/ 2168 w 2304"/>
              <a:gd name="T11" fmla="*/ 2051 h 3904"/>
              <a:gd name="T12" fmla="*/ 2294 w 2304"/>
              <a:gd name="T13" fmla="*/ 966 h 3904"/>
              <a:gd name="T14" fmla="*/ 2303 w 2304"/>
              <a:gd name="T15" fmla="*/ 0 h 3904"/>
              <a:gd name="T16" fmla="*/ 0 w 2304"/>
              <a:gd name="T17" fmla="*/ 0 h 3904"/>
              <a:gd name="T18" fmla="*/ 0 w 2304"/>
              <a:gd name="T19" fmla="*/ 3876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4" h="3904">
                <a:moveTo>
                  <a:pt x="0" y="3876"/>
                </a:moveTo>
                <a:lnTo>
                  <a:pt x="0" y="3876"/>
                </a:lnTo>
                <a:cubicBezTo>
                  <a:pt x="99" y="3885"/>
                  <a:pt x="198" y="3894"/>
                  <a:pt x="307" y="3894"/>
                </a:cubicBezTo>
                <a:cubicBezTo>
                  <a:pt x="623" y="3903"/>
                  <a:pt x="948" y="3894"/>
                  <a:pt x="1255" y="3795"/>
                </a:cubicBezTo>
                <a:cubicBezTo>
                  <a:pt x="1581" y="3704"/>
                  <a:pt x="1779" y="3478"/>
                  <a:pt x="1870" y="3171"/>
                </a:cubicBezTo>
                <a:cubicBezTo>
                  <a:pt x="1978" y="2801"/>
                  <a:pt x="2078" y="2430"/>
                  <a:pt x="2168" y="2051"/>
                </a:cubicBezTo>
                <a:cubicBezTo>
                  <a:pt x="2258" y="1698"/>
                  <a:pt x="2294" y="1328"/>
                  <a:pt x="2294" y="966"/>
                </a:cubicBezTo>
                <a:cubicBezTo>
                  <a:pt x="2303" y="641"/>
                  <a:pt x="2303" y="325"/>
                  <a:pt x="2303" y="0"/>
                </a:cubicBezTo>
                <a:cubicBezTo>
                  <a:pt x="0" y="0"/>
                  <a:pt x="0" y="0"/>
                  <a:pt x="0" y="0"/>
                </a:cubicBezTo>
                <a:lnTo>
                  <a:pt x="0" y="3876"/>
                </a:lnTo>
              </a:path>
            </a:pathLst>
          </a:custGeom>
          <a:solidFill>
            <a:srgbClr val="FFE2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355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71">
            <a:extLst>
              <a:ext uri="{FF2B5EF4-FFF2-40B4-BE49-F238E27FC236}">
                <a16:creationId xmlns:a16="http://schemas.microsoft.com/office/drawing/2014/main" id="{15EC859C-6BA6-CB4A-A8AA-94D85E42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72">
            <a:extLst>
              <a:ext uri="{FF2B5EF4-FFF2-40B4-BE49-F238E27FC236}">
                <a16:creationId xmlns:a16="http://schemas.microsoft.com/office/drawing/2014/main" id="{0516AD07-BB21-6D40-BE80-C851AB99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73">
            <a:extLst>
              <a:ext uri="{FF2B5EF4-FFF2-40B4-BE49-F238E27FC236}">
                <a16:creationId xmlns:a16="http://schemas.microsoft.com/office/drawing/2014/main" id="{937552E5-1D94-DD42-98F6-B24C0195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74">
            <a:extLst>
              <a:ext uri="{FF2B5EF4-FFF2-40B4-BE49-F238E27FC236}">
                <a16:creationId xmlns:a16="http://schemas.microsoft.com/office/drawing/2014/main" id="{3775264E-BC7C-874A-BCD5-883FC2FB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34">
            <a:extLst>
              <a:ext uri="{FF2B5EF4-FFF2-40B4-BE49-F238E27FC236}">
                <a16:creationId xmlns:a16="http://schemas.microsoft.com/office/drawing/2014/main" id="{EB37EFAB-FB0A-AC46-9269-508A8FDB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855" y="465744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34">
            <a:extLst>
              <a:ext uri="{FF2B5EF4-FFF2-40B4-BE49-F238E27FC236}">
                <a16:creationId xmlns:a16="http://schemas.microsoft.com/office/drawing/2014/main" id="{8533DA04-D75D-7649-AEA1-C4716113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606" y="46746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34">
            <a:extLst>
              <a:ext uri="{FF2B5EF4-FFF2-40B4-BE49-F238E27FC236}">
                <a16:creationId xmlns:a16="http://schemas.microsoft.com/office/drawing/2014/main" id="{CB021D18-8F21-F24E-BB9E-D0B4CA33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500" y="10920965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4">
            <a:extLst>
              <a:ext uri="{FF2B5EF4-FFF2-40B4-BE49-F238E27FC236}">
                <a16:creationId xmlns:a16="http://schemas.microsoft.com/office/drawing/2014/main" id="{21C48A78-E47E-A04D-A37E-1524DA02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634" y="109375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A95B42E1-0200-DE4A-A104-677106FBB470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69" name="Freeform 241">
              <a:extLst>
                <a:ext uri="{FF2B5EF4-FFF2-40B4-BE49-F238E27FC236}">
                  <a16:creationId xmlns:a16="http://schemas.microsoft.com/office/drawing/2014/main" id="{38B951A6-61EB-A740-ABA3-AC8DC49B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42">
              <a:extLst>
                <a:ext uri="{FF2B5EF4-FFF2-40B4-BE49-F238E27FC236}">
                  <a16:creationId xmlns:a16="http://schemas.microsoft.com/office/drawing/2014/main" id="{24FEC245-EBF5-A94B-A13C-C1675976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43">
              <a:extLst>
                <a:ext uri="{FF2B5EF4-FFF2-40B4-BE49-F238E27FC236}">
                  <a16:creationId xmlns:a16="http://schemas.microsoft.com/office/drawing/2014/main" id="{75D32939-90C7-8B48-8C7D-07C0F15F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44">
              <a:extLst>
                <a:ext uri="{FF2B5EF4-FFF2-40B4-BE49-F238E27FC236}">
                  <a16:creationId xmlns:a16="http://schemas.microsoft.com/office/drawing/2014/main" id="{6D1C546E-93AE-4C49-8F4E-3F9A4B95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45">
              <a:extLst>
                <a:ext uri="{FF2B5EF4-FFF2-40B4-BE49-F238E27FC236}">
                  <a16:creationId xmlns:a16="http://schemas.microsoft.com/office/drawing/2014/main" id="{C0EF5D08-142B-8C49-B40B-BE4EE4D3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46">
              <a:extLst>
                <a:ext uri="{FF2B5EF4-FFF2-40B4-BE49-F238E27FC236}">
                  <a16:creationId xmlns:a16="http://schemas.microsoft.com/office/drawing/2014/main" id="{D610B3E2-E2BA-1047-B3D7-BC5CBE85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47">
              <a:extLst>
                <a:ext uri="{FF2B5EF4-FFF2-40B4-BE49-F238E27FC236}">
                  <a16:creationId xmlns:a16="http://schemas.microsoft.com/office/drawing/2014/main" id="{F7A45C74-7E83-AE42-A9C4-D1D026FFA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48">
              <a:extLst>
                <a:ext uri="{FF2B5EF4-FFF2-40B4-BE49-F238E27FC236}">
                  <a16:creationId xmlns:a16="http://schemas.microsoft.com/office/drawing/2014/main" id="{D1CFD319-583E-8E49-B8C3-BCD43896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54F8B2E4-6AAB-4241-9DD5-A8243B531943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38AC626-A101-0743-A539-5E259B503D61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A9677BBC-7203-EA40-89BD-8372D348E2B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6E86626E-1922-644A-B134-10F80A401EE2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3" name="Freeform 290">
              <a:extLst>
                <a:ext uri="{FF2B5EF4-FFF2-40B4-BE49-F238E27FC236}">
                  <a16:creationId xmlns:a16="http://schemas.microsoft.com/office/drawing/2014/main" id="{5208C6F2-0EFF-D44D-BF0D-A532C736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91">
              <a:extLst>
                <a:ext uri="{FF2B5EF4-FFF2-40B4-BE49-F238E27FC236}">
                  <a16:creationId xmlns:a16="http://schemas.microsoft.com/office/drawing/2014/main" id="{B273F159-54B9-3547-B0C8-EFD63594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92">
              <a:extLst>
                <a:ext uri="{FF2B5EF4-FFF2-40B4-BE49-F238E27FC236}">
                  <a16:creationId xmlns:a16="http://schemas.microsoft.com/office/drawing/2014/main" id="{B97C247A-745C-EA4B-A140-AC955B66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93">
              <a:extLst>
                <a:ext uri="{FF2B5EF4-FFF2-40B4-BE49-F238E27FC236}">
                  <a16:creationId xmlns:a16="http://schemas.microsoft.com/office/drawing/2014/main" id="{34846566-ED82-5E40-8F3F-E5B71664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94">
              <a:extLst>
                <a:ext uri="{FF2B5EF4-FFF2-40B4-BE49-F238E27FC236}">
                  <a16:creationId xmlns:a16="http://schemas.microsoft.com/office/drawing/2014/main" id="{A882CE0C-70EB-3C4C-946C-D27E6DB28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5">
              <a:extLst>
                <a:ext uri="{FF2B5EF4-FFF2-40B4-BE49-F238E27FC236}">
                  <a16:creationId xmlns:a16="http://schemas.microsoft.com/office/drawing/2014/main" id="{10BE1892-5B31-8D45-9958-8413003B8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C4AB93D-431E-FA49-92E5-9CA70E2CDE6B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12" name="Freeform 248">
              <a:extLst>
                <a:ext uri="{FF2B5EF4-FFF2-40B4-BE49-F238E27FC236}">
                  <a16:creationId xmlns:a16="http://schemas.microsoft.com/office/drawing/2014/main" id="{772DCF2A-D26C-7444-95F1-5162A504D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49">
              <a:extLst>
                <a:ext uri="{FF2B5EF4-FFF2-40B4-BE49-F238E27FC236}">
                  <a16:creationId xmlns:a16="http://schemas.microsoft.com/office/drawing/2014/main" id="{DE0BED19-2471-0C40-A71F-4256C00A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50">
              <a:extLst>
                <a:ext uri="{FF2B5EF4-FFF2-40B4-BE49-F238E27FC236}">
                  <a16:creationId xmlns:a16="http://schemas.microsoft.com/office/drawing/2014/main" id="{60FED1A2-14CA-3C45-B4EB-58ED3909F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707F8E27-668B-7547-98FD-F56C166B312A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24" name="Freeform 233">
              <a:extLst>
                <a:ext uri="{FF2B5EF4-FFF2-40B4-BE49-F238E27FC236}">
                  <a16:creationId xmlns:a16="http://schemas.microsoft.com/office/drawing/2014/main" id="{A0B7B865-FA25-C245-B2B1-CB8D0974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4">
              <a:extLst>
                <a:ext uri="{FF2B5EF4-FFF2-40B4-BE49-F238E27FC236}">
                  <a16:creationId xmlns:a16="http://schemas.microsoft.com/office/drawing/2014/main" id="{5209B449-0323-2249-BADF-F0C7A53F7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35">
              <a:extLst>
                <a:ext uri="{FF2B5EF4-FFF2-40B4-BE49-F238E27FC236}">
                  <a16:creationId xmlns:a16="http://schemas.microsoft.com/office/drawing/2014/main" id="{74AA68EF-A64C-2E4F-8020-4FB798567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36">
              <a:extLst>
                <a:ext uri="{FF2B5EF4-FFF2-40B4-BE49-F238E27FC236}">
                  <a16:creationId xmlns:a16="http://schemas.microsoft.com/office/drawing/2014/main" id="{5C919FC5-7098-2E42-8DB5-CC4FEE91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37">
              <a:extLst>
                <a:ext uri="{FF2B5EF4-FFF2-40B4-BE49-F238E27FC236}">
                  <a16:creationId xmlns:a16="http://schemas.microsoft.com/office/drawing/2014/main" id="{57CEB5BE-4691-8F40-9F64-BE605F0F6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38">
              <a:extLst>
                <a:ext uri="{FF2B5EF4-FFF2-40B4-BE49-F238E27FC236}">
                  <a16:creationId xmlns:a16="http://schemas.microsoft.com/office/drawing/2014/main" id="{05DA9C35-A154-AC42-9D74-0A9BEFF4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39">
              <a:extLst>
                <a:ext uri="{FF2B5EF4-FFF2-40B4-BE49-F238E27FC236}">
                  <a16:creationId xmlns:a16="http://schemas.microsoft.com/office/drawing/2014/main" id="{19774D55-4BCE-F04F-B3C5-D0B93587F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40">
              <a:extLst>
                <a:ext uri="{FF2B5EF4-FFF2-40B4-BE49-F238E27FC236}">
                  <a16:creationId xmlns:a16="http://schemas.microsoft.com/office/drawing/2014/main" id="{71D58266-D98C-E749-9DAE-ED912AC72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8A061D6E-FE50-4B4C-AF92-F4C5BA797146}"/>
              </a:ext>
            </a:extLst>
          </p:cNvPr>
          <p:cNvGrpSpPr/>
          <p:nvPr/>
        </p:nvGrpSpPr>
        <p:grpSpPr>
          <a:xfrm>
            <a:off x="16677696" y="4578753"/>
            <a:ext cx="4831739" cy="1890088"/>
            <a:chOff x="4247967" y="10675305"/>
            <a:chExt cx="4236804" cy="1890088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68049825-A521-BE4F-A775-6E8F331F8733}"/>
                </a:ext>
              </a:extLst>
            </p:cNvPr>
            <p:cNvSpPr txBox="1"/>
            <p:nvPr/>
          </p:nvSpPr>
          <p:spPr>
            <a:xfrm flipH="1">
              <a:off x="4263265" y="1067530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C7CB7D42-7BC3-1A4C-8354-41DB8C35FF34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611A2482-3C98-4348-BA22-AD5B234D3297}"/>
              </a:ext>
            </a:extLst>
          </p:cNvPr>
          <p:cNvGrpSpPr/>
          <p:nvPr/>
        </p:nvGrpSpPr>
        <p:grpSpPr>
          <a:xfrm>
            <a:off x="16677696" y="10924288"/>
            <a:ext cx="4831739" cy="1890088"/>
            <a:chOff x="4247967" y="10675305"/>
            <a:chExt cx="4236804" cy="1890088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F019CC44-E13E-214A-814D-57E99A1EBCA4}"/>
                </a:ext>
              </a:extLst>
            </p:cNvPr>
            <p:cNvSpPr txBox="1"/>
            <p:nvPr/>
          </p:nvSpPr>
          <p:spPr>
            <a:xfrm flipH="1">
              <a:off x="4263265" y="1067530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9258F03E-3047-8149-BF5E-ABB013AB9592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872E283A-8F29-1C49-A135-8F1172B5D75B}"/>
              </a:ext>
            </a:extLst>
          </p:cNvPr>
          <p:cNvGrpSpPr/>
          <p:nvPr/>
        </p:nvGrpSpPr>
        <p:grpSpPr>
          <a:xfrm>
            <a:off x="2658313" y="4604268"/>
            <a:ext cx="4818098" cy="1864573"/>
            <a:chOff x="4263265" y="1916315"/>
            <a:chExt cx="4236804" cy="1864573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CEBEFBCA-FA65-5B45-8631-F542C8205A2B}"/>
                </a:ext>
              </a:extLst>
            </p:cNvPr>
            <p:cNvSpPr txBox="1"/>
            <p:nvPr/>
          </p:nvSpPr>
          <p:spPr>
            <a:xfrm flipH="1">
              <a:off x="6106268" y="1916315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14B99E6D-4EDA-C145-B107-333DD39F661B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4AA43E2F-EC57-6241-A79E-A6ED240AE518}"/>
              </a:ext>
            </a:extLst>
          </p:cNvPr>
          <p:cNvGrpSpPr/>
          <p:nvPr/>
        </p:nvGrpSpPr>
        <p:grpSpPr>
          <a:xfrm>
            <a:off x="2668309" y="10946949"/>
            <a:ext cx="4818098" cy="1864573"/>
            <a:chOff x="4263265" y="1916315"/>
            <a:chExt cx="4236804" cy="1864573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0D1DB774-3755-9648-BF04-6105C44C43F9}"/>
                </a:ext>
              </a:extLst>
            </p:cNvPr>
            <p:cNvSpPr txBox="1"/>
            <p:nvPr/>
          </p:nvSpPr>
          <p:spPr>
            <a:xfrm flipH="1">
              <a:off x="6106268" y="1916315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B8BBB528-394F-EC42-879C-A3AC90F08B1C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8" name="Freeform 3">
            <a:extLst>
              <a:ext uri="{FF2B5EF4-FFF2-40B4-BE49-F238E27FC236}">
                <a16:creationId xmlns:a16="http://schemas.microsoft.com/office/drawing/2014/main" id="{1744A019-2B53-4F49-8584-37CEA6F7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302" y="6637302"/>
            <a:ext cx="4155024" cy="3520099"/>
          </a:xfrm>
          <a:custGeom>
            <a:avLst/>
            <a:gdLst>
              <a:gd name="T0" fmla="*/ 1066 w 3923"/>
              <a:gd name="T1" fmla="*/ 2928 h 3327"/>
              <a:gd name="T2" fmla="*/ 1066 w 3923"/>
              <a:gd name="T3" fmla="*/ 2928 h 3327"/>
              <a:gd name="T4" fmla="*/ 587 w 3923"/>
              <a:gd name="T5" fmla="*/ 3217 h 3327"/>
              <a:gd name="T6" fmla="*/ 63 w 3923"/>
              <a:gd name="T7" fmla="*/ 2693 h 3327"/>
              <a:gd name="T8" fmla="*/ 352 w 3923"/>
              <a:gd name="T9" fmla="*/ 2223 h 3327"/>
              <a:gd name="T10" fmla="*/ 352 w 3923"/>
              <a:gd name="T11" fmla="*/ 1120 h 3327"/>
              <a:gd name="T12" fmla="*/ 63 w 3923"/>
              <a:gd name="T13" fmla="*/ 650 h 3327"/>
              <a:gd name="T14" fmla="*/ 587 w 3923"/>
              <a:gd name="T15" fmla="*/ 127 h 3327"/>
              <a:gd name="T16" fmla="*/ 1048 w 3923"/>
              <a:gd name="T17" fmla="*/ 397 h 3327"/>
              <a:gd name="T18" fmla="*/ 3831 w 3923"/>
              <a:gd name="T19" fmla="*/ 397 h 3327"/>
              <a:gd name="T20" fmla="*/ 3922 w 3923"/>
              <a:gd name="T21" fmla="*/ 226 h 3327"/>
              <a:gd name="T22" fmla="*/ 3733 w 3923"/>
              <a:gd name="T23" fmla="*/ 0 h 3327"/>
              <a:gd name="T24" fmla="*/ 207 w 3923"/>
              <a:gd name="T25" fmla="*/ 0 h 3327"/>
              <a:gd name="T26" fmla="*/ 0 w 3923"/>
              <a:gd name="T27" fmla="*/ 217 h 3327"/>
              <a:gd name="T28" fmla="*/ 0 w 3923"/>
              <a:gd name="T29" fmla="*/ 3109 h 3327"/>
              <a:gd name="T30" fmla="*/ 207 w 3923"/>
              <a:gd name="T31" fmla="*/ 3326 h 3327"/>
              <a:gd name="T32" fmla="*/ 3661 w 3923"/>
              <a:gd name="T33" fmla="*/ 3326 h 3327"/>
              <a:gd name="T34" fmla="*/ 3805 w 3923"/>
              <a:gd name="T35" fmla="*/ 2928 h 3327"/>
              <a:gd name="T36" fmla="*/ 1066 w 3923"/>
              <a:gd name="T37" fmla="*/ 2928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23" h="3327">
                <a:moveTo>
                  <a:pt x="1066" y="2928"/>
                </a:moveTo>
                <a:lnTo>
                  <a:pt x="1066" y="2928"/>
                </a:lnTo>
                <a:cubicBezTo>
                  <a:pt x="976" y="3100"/>
                  <a:pt x="795" y="3217"/>
                  <a:pt x="587" y="3217"/>
                </a:cubicBezTo>
                <a:cubicBezTo>
                  <a:pt x="298" y="3217"/>
                  <a:pt x="63" y="2982"/>
                  <a:pt x="63" y="2693"/>
                </a:cubicBezTo>
                <a:cubicBezTo>
                  <a:pt x="63" y="2485"/>
                  <a:pt x="181" y="2304"/>
                  <a:pt x="352" y="2223"/>
                </a:cubicBezTo>
                <a:cubicBezTo>
                  <a:pt x="352" y="1120"/>
                  <a:pt x="352" y="1120"/>
                  <a:pt x="352" y="1120"/>
                </a:cubicBezTo>
                <a:cubicBezTo>
                  <a:pt x="181" y="1039"/>
                  <a:pt x="63" y="858"/>
                  <a:pt x="63" y="650"/>
                </a:cubicBezTo>
                <a:cubicBezTo>
                  <a:pt x="63" y="361"/>
                  <a:pt x="298" y="127"/>
                  <a:pt x="587" y="127"/>
                </a:cubicBezTo>
                <a:cubicBezTo>
                  <a:pt x="786" y="127"/>
                  <a:pt x="958" y="235"/>
                  <a:pt x="1048" y="397"/>
                </a:cubicBezTo>
                <a:cubicBezTo>
                  <a:pt x="3831" y="397"/>
                  <a:pt x="3831" y="397"/>
                  <a:pt x="3831" y="397"/>
                </a:cubicBezTo>
                <a:cubicBezTo>
                  <a:pt x="3922" y="226"/>
                  <a:pt x="3922" y="226"/>
                  <a:pt x="3922" y="226"/>
                </a:cubicBezTo>
                <a:cubicBezTo>
                  <a:pt x="3733" y="0"/>
                  <a:pt x="3733" y="0"/>
                  <a:pt x="3733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90" y="0"/>
                  <a:pt x="0" y="100"/>
                  <a:pt x="0" y="217"/>
                </a:cubicBezTo>
                <a:cubicBezTo>
                  <a:pt x="0" y="3109"/>
                  <a:pt x="0" y="3109"/>
                  <a:pt x="0" y="3109"/>
                </a:cubicBezTo>
                <a:cubicBezTo>
                  <a:pt x="0" y="3226"/>
                  <a:pt x="90" y="3326"/>
                  <a:pt x="207" y="3326"/>
                </a:cubicBezTo>
                <a:cubicBezTo>
                  <a:pt x="3661" y="3326"/>
                  <a:pt x="3661" y="3326"/>
                  <a:pt x="3661" y="3326"/>
                </a:cubicBezTo>
                <a:cubicBezTo>
                  <a:pt x="3805" y="2928"/>
                  <a:pt x="3805" y="2928"/>
                  <a:pt x="3805" y="2928"/>
                </a:cubicBezTo>
                <a:lnTo>
                  <a:pt x="1066" y="29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4">
            <a:extLst>
              <a:ext uri="{FF2B5EF4-FFF2-40B4-BE49-F238E27FC236}">
                <a16:creationId xmlns:a16="http://schemas.microsoft.com/office/drawing/2014/main" id="{667D5744-F9A4-1243-BBBD-B08D28F0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787" y="7062143"/>
            <a:ext cx="3781538" cy="2679757"/>
          </a:xfrm>
          <a:custGeom>
            <a:avLst/>
            <a:gdLst>
              <a:gd name="T0" fmla="*/ 769 w 3571"/>
              <a:gd name="T1" fmla="*/ 253 h 2532"/>
              <a:gd name="T2" fmla="*/ 769 w 3571"/>
              <a:gd name="T3" fmla="*/ 253 h 2532"/>
              <a:gd name="T4" fmla="*/ 235 w 3571"/>
              <a:gd name="T5" fmla="*/ 786 h 2532"/>
              <a:gd name="T6" fmla="*/ 0 w 3571"/>
              <a:gd name="T7" fmla="*/ 723 h 2532"/>
              <a:gd name="T8" fmla="*/ 0 w 3571"/>
              <a:gd name="T9" fmla="*/ 1826 h 2532"/>
              <a:gd name="T10" fmla="*/ 235 w 3571"/>
              <a:gd name="T11" fmla="*/ 1763 h 2532"/>
              <a:gd name="T12" fmla="*/ 769 w 3571"/>
              <a:gd name="T13" fmla="*/ 2296 h 2532"/>
              <a:gd name="T14" fmla="*/ 714 w 3571"/>
              <a:gd name="T15" fmla="*/ 2531 h 2532"/>
              <a:gd name="T16" fmla="*/ 3453 w 3571"/>
              <a:gd name="T17" fmla="*/ 2531 h 2532"/>
              <a:gd name="T18" fmla="*/ 3570 w 3571"/>
              <a:gd name="T19" fmla="*/ 2205 h 2532"/>
              <a:gd name="T20" fmla="*/ 3570 w 3571"/>
              <a:gd name="T21" fmla="*/ 2205 h 2532"/>
              <a:gd name="T22" fmla="*/ 3182 w 3571"/>
              <a:gd name="T23" fmla="*/ 2287 h 2532"/>
              <a:gd name="T24" fmla="*/ 2242 w 3571"/>
              <a:gd name="T25" fmla="*/ 1347 h 2532"/>
              <a:gd name="T26" fmla="*/ 3182 w 3571"/>
              <a:gd name="T27" fmla="*/ 398 h 2532"/>
              <a:gd name="T28" fmla="*/ 3282 w 3571"/>
              <a:gd name="T29" fmla="*/ 407 h 2532"/>
              <a:gd name="T30" fmla="*/ 3479 w 3571"/>
              <a:gd name="T31" fmla="*/ 0 h 2532"/>
              <a:gd name="T32" fmla="*/ 696 w 3571"/>
              <a:gd name="T33" fmla="*/ 0 h 2532"/>
              <a:gd name="T34" fmla="*/ 769 w 3571"/>
              <a:gd name="T35" fmla="*/ 253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71" h="2532">
                <a:moveTo>
                  <a:pt x="769" y="253"/>
                </a:moveTo>
                <a:lnTo>
                  <a:pt x="769" y="253"/>
                </a:lnTo>
                <a:cubicBezTo>
                  <a:pt x="769" y="542"/>
                  <a:pt x="534" y="786"/>
                  <a:pt x="235" y="786"/>
                </a:cubicBezTo>
                <a:cubicBezTo>
                  <a:pt x="154" y="786"/>
                  <a:pt x="72" y="759"/>
                  <a:pt x="0" y="723"/>
                </a:cubicBezTo>
                <a:cubicBezTo>
                  <a:pt x="0" y="1826"/>
                  <a:pt x="0" y="1826"/>
                  <a:pt x="0" y="1826"/>
                </a:cubicBezTo>
                <a:cubicBezTo>
                  <a:pt x="72" y="1790"/>
                  <a:pt x="154" y="1763"/>
                  <a:pt x="235" y="1763"/>
                </a:cubicBezTo>
                <a:cubicBezTo>
                  <a:pt x="534" y="1763"/>
                  <a:pt x="769" y="2007"/>
                  <a:pt x="769" y="2296"/>
                </a:cubicBezTo>
                <a:cubicBezTo>
                  <a:pt x="769" y="2377"/>
                  <a:pt x="751" y="2459"/>
                  <a:pt x="714" y="2531"/>
                </a:cubicBezTo>
                <a:cubicBezTo>
                  <a:pt x="3453" y="2531"/>
                  <a:pt x="3453" y="2531"/>
                  <a:pt x="3453" y="2531"/>
                </a:cubicBezTo>
                <a:cubicBezTo>
                  <a:pt x="3570" y="2205"/>
                  <a:pt x="3570" y="2205"/>
                  <a:pt x="3570" y="2205"/>
                </a:cubicBezTo>
                <a:lnTo>
                  <a:pt x="3570" y="2205"/>
                </a:lnTo>
                <a:cubicBezTo>
                  <a:pt x="3453" y="2260"/>
                  <a:pt x="3318" y="2287"/>
                  <a:pt x="3182" y="2287"/>
                </a:cubicBezTo>
                <a:cubicBezTo>
                  <a:pt x="2667" y="2287"/>
                  <a:pt x="2242" y="1862"/>
                  <a:pt x="2242" y="1347"/>
                </a:cubicBezTo>
                <a:cubicBezTo>
                  <a:pt x="2242" y="822"/>
                  <a:pt x="2667" y="398"/>
                  <a:pt x="3182" y="398"/>
                </a:cubicBezTo>
                <a:cubicBezTo>
                  <a:pt x="3218" y="398"/>
                  <a:pt x="3246" y="407"/>
                  <a:pt x="3282" y="407"/>
                </a:cubicBezTo>
                <a:cubicBezTo>
                  <a:pt x="3479" y="0"/>
                  <a:pt x="3479" y="0"/>
                  <a:pt x="3479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42" y="72"/>
                  <a:pt x="769" y="163"/>
                  <a:pt x="769" y="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">
            <a:extLst>
              <a:ext uri="{FF2B5EF4-FFF2-40B4-BE49-F238E27FC236}">
                <a16:creationId xmlns:a16="http://schemas.microsoft.com/office/drawing/2014/main" id="{0E9ACD33-2A39-D140-BDBC-B98119C6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089" y="7482314"/>
            <a:ext cx="1405237" cy="2002813"/>
          </a:xfrm>
          <a:custGeom>
            <a:avLst/>
            <a:gdLst>
              <a:gd name="T0" fmla="*/ 976 w 1329"/>
              <a:gd name="T1" fmla="*/ 1609 h 1890"/>
              <a:gd name="T2" fmla="*/ 976 w 1329"/>
              <a:gd name="T3" fmla="*/ 1609 h 1890"/>
              <a:gd name="T4" fmla="*/ 895 w 1329"/>
              <a:gd name="T5" fmla="*/ 1609 h 1890"/>
              <a:gd name="T6" fmla="*/ 895 w 1329"/>
              <a:gd name="T7" fmla="*/ 1482 h 1890"/>
              <a:gd name="T8" fmla="*/ 651 w 1329"/>
              <a:gd name="T9" fmla="*/ 1401 h 1890"/>
              <a:gd name="T10" fmla="*/ 561 w 1329"/>
              <a:gd name="T11" fmla="*/ 1166 h 1890"/>
              <a:gd name="T12" fmla="*/ 741 w 1329"/>
              <a:gd name="T13" fmla="*/ 994 h 1890"/>
              <a:gd name="T14" fmla="*/ 705 w 1329"/>
              <a:gd name="T15" fmla="*/ 976 h 1890"/>
              <a:gd name="T16" fmla="*/ 561 w 1329"/>
              <a:gd name="T17" fmla="*/ 732 h 1890"/>
              <a:gd name="T18" fmla="*/ 651 w 1329"/>
              <a:gd name="T19" fmla="*/ 515 h 1890"/>
              <a:gd name="T20" fmla="*/ 895 w 1329"/>
              <a:gd name="T21" fmla="*/ 406 h 1890"/>
              <a:gd name="T22" fmla="*/ 895 w 1329"/>
              <a:gd name="T23" fmla="*/ 289 h 1890"/>
              <a:gd name="T24" fmla="*/ 1040 w 1329"/>
              <a:gd name="T25" fmla="*/ 9 h 1890"/>
              <a:gd name="T26" fmla="*/ 940 w 1329"/>
              <a:gd name="T27" fmla="*/ 0 h 1890"/>
              <a:gd name="T28" fmla="*/ 0 w 1329"/>
              <a:gd name="T29" fmla="*/ 949 h 1890"/>
              <a:gd name="T30" fmla="*/ 940 w 1329"/>
              <a:gd name="T31" fmla="*/ 1889 h 1890"/>
              <a:gd name="T32" fmla="*/ 1328 w 1329"/>
              <a:gd name="T33" fmla="*/ 1807 h 1890"/>
              <a:gd name="T34" fmla="*/ 976 w 1329"/>
              <a:gd name="T35" fmla="*/ 1518 h 1890"/>
              <a:gd name="T36" fmla="*/ 976 w 1329"/>
              <a:gd name="T37" fmla="*/ 1609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9" h="1890">
                <a:moveTo>
                  <a:pt x="976" y="1609"/>
                </a:moveTo>
                <a:lnTo>
                  <a:pt x="976" y="1609"/>
                </a:lnTo>
                <a:cubicBezTo>
                  <a:pt x="895" y="1609"/>
                  <a:pt x="895" y="1609"/>
                  <a:pt x="895" y="1609"/>
                </a:cubicBezTo>
                <a:cubicBezTo>
                  <a:pt x="895" y="1482"/>
                  <a:pt x="895" y="1482"/>
                  <a:pt x="895" y="1482"/>
                </a:cubicBezTo>
                <a:cubicBezTo>
                  <a:pt x="796" y="1482"/>
                  <a:pt x="714" y="1455"/>
                  <a:pt x="651" y="1401"/>
                </a:cubicBezTo>
                <a:cubicBezTo>
                  <a:pt x="588" y="1346"/>
                  <a:pt x="561" y="1274"/>
                  <a:pt x="561" y="1166"/>
                </a:cubicBezTo>
                <a:cubicBezTo>
                  <a:pt x="741" y="994"/>
                  <a:pt x="741" y="994"/>
                  <a:pt x="741" y="994"/>
                </a:cubicBezTo>
                <a:cubicBezTo>
                  <a:pt x="723" y="985"/>
                  <a:pt x="714" y="976"/>
                  <a:pt x="705" y="976"/>
                </a:cubicBezTo>
                <a:cubicBezTo>
                  <a:pt x="606" y="922"/>
                  <a:pt x="561" y="840"/>
                  <a:pt x="561" y="732"/>
                </a:cubicBezTo>
                <a:cubicBezTo>
                  <a:pt x="561" y="650"/>
                  <a:pt x="588" y="578"/>
                  <a:pt x="651" y="515"/>
                </a:cubicBezTo>
                <a:cubicBezTo>
                  <a:pt x="714" y="452"/>
                  <a:pt x="796" y="416"/>
                  <a:pt x="895" y="406"/>
                </a:cubicBezTo>
                <a:cubicBezTo>
                  <a:pt x="895" y="289"/>
                  <a:pt x="895" y="289"/>
                  <a:pt x="895" y="289"/>
                </a:cubicBezTo>
                <a:cubicBezTo>
                  <a:pt x="1040" y="9"/>
                  <a:pt x="1040" y="9"/>
                  <a:pt x="1040" y="9"/>
                </a:cubicBezTo>
                <a:cubicBezTo>
                  <a:pt x="1004" y="9"/>
                  <a:pt x="976" y="0"/>
                  <a:pt x="940" y="0"/>
                </a:cubicBezTo>
                <a:cubicBezTo>
                  <a:pt x="425" y="0"/>
                  <a:pt x="0" y="424"/>
                  <a:pt x="0" y="949"/>
                </a:cubicBezTo>
                <a:cubicBezTo>
                  <a:pt x="0" y="1464"/>
                  <a:pt x="425" y="1889"/>
                  <a:pt x="940" y="1889"/>
                </a:cubicBezTo>
                <a:cubicBezTo>
                  <a:pt x="1076" y="1889"/>
                  <a:pt x="1211" y="1862"/>
                  <a:pt x="1328" y="1807"/>
                </a:cubicBezTo>
                <a:cubicBezTo>
                  <a:pt x="976" y="1518"/>
                  <a:pt x="976" y="1518"/>
                  <a:pt x="976" y="1518"/>
                </a:cubicBezTo>
                <a:lnTo>
                  <a:pt x="976" y="160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6">
            <a:extLst>
              <a:ext uri="{FF2B5EF4-FFF2-40B4-BE49-F238E27FC236}">
                <a16:creationId xmlns:a16="http://schemas.microsoft.com/office/drawing/2014/main" id="{5744A587-DC00-D545-9CE2-B2D44F6D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840" y="7846462"/>
            <a:ext cx="172738" cy="107376"/>
          </a:xfrm>
          <a:custGeom>
            <a:avLst/>
            <a:gdLst>
              <a:gd name="T0" fmla="*/ 163 w 164"/>
              <a:gd name="T1" fmla="*/ 99 h 100"/>
              <a:gd name="T2" fmla="*/ 163 w 164"/>
              <a:gd name="T3" fmla="*/ 99 h 100"/>
              <a:gd name="T4" fmla="*/ 0 w 164"/>
              <a:gd name="T5" fmla="*/ 0 h 100"/>
              <a:gd name="T6" fmla="*/ 0 w 164"/>
              <a:gd name="T7" fmla="*/ 63 h 100"/>
              <a:gd name="T8" fmla="*/ 163 w 164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100">
                <a:moveTo>
                  <a:pt x="163" y="99"/>
                </a:moveTo>
                <a:lnTo>
                  <a:pt x="163" y="99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64" y="73"/>
                  <a:pt x="118" y="81"/>
                  <a:pt x="163" y="99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7">
            <a:extLst>
              <a:ext uri="{FF2B5EF4-FFF2-40B4-BE49-F238E27FC236}">
                <a16:creationId xmlns:a16="http://schemas.microsoft.com/office/drawing/2014/main" id="{B1C9B897-5B07-2B44-889F-F42F1ADC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442" y="8131243"/>
            <a:ext cx="79364" cy="219424"/>
          </a:xfrm>
          <a:custGeom>
            <a:avLst/>
            <a:gdLst>
              <a:gd name="T0" fmla="*/ 0 w 73"/>
              <a:gd name="T1" fmla="*/ 91 h 209"/>
              <a:gd name="T2" fmla="*/ 0 w 73"/>
              <a:gd name="T3" fmla="*/ 91 h 209"/>
              <a:gd name="T4" fmla="*/ 72 w 73"/>
              <a:gd name="T5" fmla="*/ 208 h 209"/>
              <a:gd name="T6" fmla="*/ 72 w 73"/>
              <a:gd name="T7" fmla="*/ 0 h 209"/>
              <a:gd name="T8" fmla="*/ 0 w 73"/>
              <a:gd name="T9" fmla="*/ 9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209">
                <a:moveTo>
                  <a:pt x="0" y="91"/>
                </a:moveTo>
                <a:lnTo>
                  <a:pt x="0" y="91"/>
                </a:lnTo>
                <a:cubicBezTo>
                  <a:pt x="0" y="145"/>
                  <a:pt x="18" y="181"/>
                  <a:pt x="72" y="208"/>
                </a:cubicBezTo>
                <a:cubicBezTo>
                  <a:pt x="72" y="0"/>
                  <a:pt x="72" y="0"/>
                  <a:pt x="72" y="0"/>
                </a:cubicBezTo>
                <a:cubicBezTo>
                  <a:pt x="18" y="18"/>
                  <a:pt x="0" y="45"/>
                  <a:pt x="0" y="91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8">
            <a:extLst>
              <a:ext uri="{FF2B5EF4-FFF2-40B4-BE49-F238E27FC236}">
                <a16:creationId xmlns:a16="http://schemas.microsoft.com/office/drawing/2014/main" id="{ACE9A7EE-CF94-DF40-8C92-F47E0736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840" y="8131243"/>
            <a:ext cx="79367" cy="144727"/>
          </a:xfrm>
          <a:custGeom>
            <a:avLst/>
            <a:gdLst>
              <a:gd name="T0" fmla="*/ 0 w 74"/>
              <a:gd name="T1" fmla="*/ 0 h 137"/>
              <a:gd name="T2" fmla="*/ 0 w 74"/>
              <a:gd name="T3" fmla="*/ 0 h 137"/>
              <a:gd name="T4" fmla="*/ 0 w 74"/>
              <a:gd name="T5" fmla="*/ 136 h 137"/>
              <a:gd name="T6" fmla="*/ 73 w 74"/>
              <a:gd name="T7" fmla="*/ 73 h 137"/>
              <a:gd name="T8" fmla="*/ 0 w 74"/>
              <a:gd name="T9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37">
                <a:moveTo>
                  <a:pt x="0" y="0"/>
                </a:moveTo>
                <a:lnTo>
                  <a:pt x="0" y="0"/>
                </a:lnTo>
                <a:cubicBezTo>
                  <a:pt x="0" y="136"/>
                  <a:pt x="0" y="136"/>
                  <a:pt x="0" y="136"/>
                </a:cubicBezTo>
                <a:cubicBezTo>
                  <a:pt x="73" y="73"/>
                  <a:pt x="73" y="73"/>
                  <a:pt x="73" y="73"/>
                </a:cubicBezTo>
                <a:cubicBezTo>
                  <a:pt x="64" y="36"/>
                  <a:pt x="37" y="9"/>
                  <a:pt x="0" y="0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">
            <a:extLst>
              <a:ext uri="{FF2B5EF4-FFF2-40B4-BE49-F238E27FC236}">
                <a16:creationId xmlns:a16="http://schemas.microsoft.com/office/drawing/2014/main" id="{48F8F1E2-2472-7545-95E5-014667A9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1995" y="8714815"/>
            <a:ext cx="438845" cy="471524"/>
          </a:xfrm>
          <a:custGeom>
            <a:avLst/>
            <a:gdLst>
              <a:gd name="T0" fmla="*/ 90 w 416"/>
              <a:gd name="T1" fmla="*/ 235 h 444"/>
              <a:gd name="T2" fmla="*/ 90 w 416"/>
              <a:gd name="T3" fmla="*/ 235 h 444"/>
              <a:gd name="T4" fmla="*/ 334 w 416"/>
              <a:gd name="T5" fmla="*/ 316 h 444"/>
              <a:gd name="T6" fmla="*/ 334 w 416"/>
              <a:gd name="T7" fmla="*/ 443 h 444"/>
              <a:gd name="T8" fmla="*/ 415 w 416"/>
              <a:gd name="T9" fmla="*/ 443 h 444"/>
              <a:gd name="T10" fmla="*/ 415 w 416"/>
              <a:gd name="T11" fmla="*/ 352 h 444"/>
              <a:gd name="T12" fmla="*/ 0 w 416"/>
              <a:gd name="T13" fmla="*/ 0 h 444"/>
              <a:gd name="T14" fmla="*/ 90 w 416"/>
              <a:gd name="T15" fmla="*/ 23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" h="444">
                <a:moveTo>
                  <a:pt x="90" y="235"/>
                </a:moveTo>
                <a:lnTo>
                  <a:pt x="90" y="235"/>
                </a:lnTo>
                <a:cubicBezTo>
                  <a:pt x="153" y="289"/>
                  <a:pt x="235" y="316"/>
                  <a:pt x="334" y="316"/>
                </a:cubicBezTo>
                <a:cubicBezTo>
                  <a:pt x="334" y="443"/>
                  <a:pt x="334" y="443"/>
                  <a:pt x="334" y="443"/>
                </a:cubicBezTo>
                <a:cubicBezTo>
                  <a:pt x="415" y="443"/>
                  <a:pt x="415" y="443"/>
                  <a:pt x="415" y="443"/>
                </a:cubicBezTo>
                <a:cubicBezTo>
                  <a:pt x="415" y="352"/>
                  <a:pt x="415" y="352"/>
                  <a:pt x="415" y="352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27" y="180"/>
                  <a:pt x="90" y="2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">
            <a:extLst>
              <a:ext uri="{FF2B5EF4-FFF2-40B4-BE49-F238E27FC236}">
                <a16:creationId xmlns:a16="http://schemas.microsoft.com/office/drawing/2014/main" id="{DA50441F-1C0A-244D-A14B-54252057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579" y="7949171"/>
            <a:ext cx="102708" cy="70027"/>
          </a:xfrm>
          <a:custGeom>
            <a:avLst/>
            <a:gdLst>
              <a:gd name="T0" fmla="*/ 0 w 99"/>
              <a:gd name="T1" fmla="*/ 0 h 65"/>
              <a:gd name="T2" fmla="*/ 0 w 99"/>
              <a:gd name="T3" fmla="*/ 0 h 65"/>
              <a:gd name="T4" fmla="*/ 98 w 99"/>
              <a:gd name="T5" fmla="*/ 64 h 65"/>
              <a:gd name="T6" fmla="*/ 0 w 99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0" y="0"/>
                </a:lnTo>
                <a:cubicBezTo>
                  <a:pt x="98" y="64"/>
                  <a:pt x="98" y="64"/>
                  <a:pt x="98" y="64"/>
                </a:cubicBezTo>
                <a:cubicBezTo>
                  <a:pt x="72" y="37"/>
                  <a:pt x="36" y="19"/>
                  <a:pt x="0" y="0"/>
                </a:cubicBezTo>
              </a:path>
            </a:pathLst>
          </a:custGeom>
          <a:solidFill>
            <a:srgbClr val="1AA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1">
            <a:extLst>
              <a:ext uri="{FF2B5EF4-FFF2-40B4-BE49-F238E27FC236}">
                <a16:creationId xmlns:a16="http://schemas.microsoft.com/office/drawing/2014/main" id="{A0216740-BAD8-C44B-8447-F55A15C0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1995" y="7785769"/>
            <a:ext cx="718959" cy="746971"/>
          </a:xfrm>
          <a:custGeom>
            <a:avLst/>
            <a:gdLst>
              <a:gd name="T0" fmla="*/ 90 w 677"/>
              <a:gd name="T1" fmla="*/ 226 h 706"/>
              <a:gd name="T2" fmla="*/ 90 w 677"/>
              <a:gd name="T3" fmla="*/ 226 h 706"/>
              <a:gd name="T4" fmla="*/ 0 w 677"/>
              <a:gd name="T5" fmla="*/ 443 h 706"/>
              <a:gd name="T6" fmla="*/ 144 w 677"/>
              <a:gd name="T7" fmla="*/ 687 h 706"/>
              <a:gd name="T8" fmla="*/ 180 w 677"/>
              <a:gd name="T9" fmla="*/ 705 h 706"/>
              <a:gd name="T10" fmla="*/ 415 w 677"/>
              <a:gd name="T11" fmla="*/ 461 h 706"/>
              <a:gd name="T12" fmla="*/ 415 w 677"/>
              <a:gd name="T13" fmla="*/ 325 h 706"/>
              <a:gd name="T14" fmla="*/ 488 w 677"/>
              <a:gd name="T15" fmla="*/ 398 h 706"/>
              <a:gd name="T16" fmla="*/ 676 w 677"/>
              <a:gd name="T17" fmla="*/ 217 h 706"/>
              <a:gd name="T18" fmla="*/ 578 w 677"/>
              <a:gd name="T19" fmla="*/ 153 h 706"/>
              <a:gd name="T20" fmla="*/ 415 w 677"/>
              <a:gd name="T21" fmla="*/ 117 h 706"/>
              <a:gd name="T22" fmla="*/ 415 w 677"/>
              <a:gd name="T23" fmla="*/ 54 h 706"/>
              <a:gd name="T24" fmla="*/ 334 w 677"/>
              <a:gd name="T25" fmla="*/ 0 h 706"/>
              <a:gd name="T26" fmla="*/ 334 w 677"/>
              <a:gd name="T27" fmla="*/ 117 h 706"/>
              <a:gd name="T28" fmla="*/ 90 w 677"/>
              <a:gd name="T29" fmla="*/ 226 h 706"/>
              <a:gd name="T30" fmla="*/ 334 w 677"/>
              <a:gd name="T31" fmla="*/ 533 h 706"/>
              <a:gd name="T32" fmla="*/ 334 w 677"/>
              <a:gd name="T33" fmla="*/ 533 h 706"/>
              <a:gd name="T34" fmla="*/ 262 w 677"/>
              <a:gd name="T35" fmla="*/ 416 h 706"/>
              <a:gd name="T36" fmla="*/ 334 w 677"/>
              <a:gd name="T37" fmla="*/ 325 h 706"/>
              <a:gd name="T38" fmla="*/ 334 w 677"/>
              <a:gd name="T39" fmla="*/ 533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7" h="706">
                <a:moveTo>
                  <a:pt x="90" y="226"/>
                </a:moveTo>
                <a:lnTo>
                  <a:pt x="90" y="226"/>
                </a:lnTo>
                <a:cubicBezTo>
                  <a:pt x="27" y="289"/>
                  <a:pt x="0" y="361"/>
                  <a:pt x="0" y="443"/>
                </a:cubicBezTo>
                <a:cubicBezTo>
                  <a:pt x="0" y="551"/>
                  <a:pt x="45" y="633"/>
                  <a:pt x="144" y="687"/>
                </a:cubicBezTo>
                <a:cubicBezTo>
                  <a:pt x="153" y="687"/>
                  <a:pt x="162" y="696"/>
                  <a:pt x="180" y="705"/>
                </a:cubicBezTo>
                <a:cubicBezTo>
                  <a:pt x="415" y="461"/>
                  <a:pt x="415" y="461"/>
                  <a:pt x="415" y="461"/>
                </a:cubicBezTo>
                <a:cubicBezTo>
                  <a:pt x="415" y="325"/>
                  <a:pt x="415" y="325"/>
                  <a:pt x="415" y="325"/>
                </a:cubicBezTo>
                <a:cubicBezTo>
                  <a:pt x="452" y="334"/>
                  <a:pt x="479" y="361"/>
                  <a:pt x="488" y="398"/>
                </a:cubicBezTo>
                <a:cubicBezTo>
                  <a:pt x="676" y="217"/>
                  <a:pt x="676" y="217"/>
                  <a:pt x="676" y="217"/>
                </a:cubicBezTo>
                <a:cubicBezTo>
                  <a:pt x="578" y="153"/>
                  <a:pt x="578" y="153"/>
                  <a:pt x="578" y="153"/>
                </a:cubicBezTo>
                <a:cubicBezTo>
                  <a:pt x="533" y="135"/>
                  <a:pt x="479" y="127"/>
                  <a:pt x="415" y="117"/>
                </a:cubicBezTo>
                <a:cubicBezTo>
                  <a:pt x="415" y="54"/>
                  <a:pt x="415" y="54"/>
                  <a:pt x="415" y="54"/>
                </a:cubicBezTo>
                <a:cubicBezTo>
                  <a:pt x="334" y="0"/>
                  <a:pt x="334" y="0"/>
                  <a:pt x="334" y="0"/>
                </a:cubicBezTo>
                <a:cubicBezTo>
                  <a:pt x="334" y="117"/>
                  <a:pt x="334" y="117"/>
                  <a:pt x="334" y="117"/>
                </a:cubicBezTo>
                <a:cubicBezTo>
                  <a:pt x="235" y="127"/>
                  <a:pt x="153" y="163"/>
                  <a:pt x="90" y="226"/>
                </a:cubicBezTo>
                <a:close/>
                <a:moveTo>
                  <a:pt x="334" y="533"/>
                </a:moveTo>
                <a:lnTo>
                  <a:pt x="334" y="533"/>
                </a:lnTo>
                <a:cubicBezTo>
                  <a:pt x="280" y="506"/>
                  <a:pt x="262" y="470"/>
                  <a:pt x="262" y="416"/>
                </a:cubicBezTo>
                <a:cubicBezTo>
                  <a:pt x="262" y="370"/>
                  <a:pt x="280" y="343"/>
                  <a:pt x="334" y="325"/>
                </a:cubicBezTo>
                <a:lnTo>
                  <a:pt x="334" y="5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2">
            <a:extLst>
              <a:ext uri="{FF2B5EF4-FFF2-40B4-BE49-F238E27FC236}">
                <a16:creationId xmlns:a16="http://schemas.microsoft.com/office/drawing/2014/main" id="{EEB87DDD-9701-5C46-9581-16E018C3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332" y="8994929"/>
            <a:ext cx="1064433" cy="1055096"/>
          </a:xfrm>
          <a:custGeom>
            <a:avLst/>
            <a:gdLst>
              <a:gd name="T0" fmla="*/ 289 w 1004"/>
              <a:gd name="T1" fmla="*/ 569 h 995"/>
              <a:gd name="T2" fmla="*/ 289 w 1004"/>
              <a:gd name="T3" fmla="*/ 569 h 995"/>
              <a:gd name="T4" fmla="*/ 289 w 1004"/>
              <a:gd name="T5" fmla="*/ 0 h 995"/>
              <a:gd name="T6" fmla="*/ 0 w 1004"/>
              <a:gd name="T7" fmla="*/ 470 h 995"/>
              <a:gd name="T8" fmla="*/ 524 w 1004"/>
              <a:gd name="T9" fmla="*/ 994 h 995"/>
              <a:gd name="T10" fmla="*/ 1003 w 1004"/>
              <a:gd name="T11" fmla="*/ 705 h 995"/>
              <a:gd name="T12" fmla="*/ 425 w 1004"/>
              <a:gd name="T13" fmla="*/ 705 h 995"/>
              <a:gd name="T14" fmla="*/ 289 w 1004"/>
              <a:gd name="T15" fmla="*/ 56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4" h="995">
                <a:moveTo>
                  <a:pt x="289" y="569"/>
                </a:moveTo>
                <a:lnTo>
                  <a:pt x="289" y="569"/>
                </a:lnTo>
                <a:cubicBezTo>
                  <a:pt x="289" y="0"/>
                  <a:pt x="289" y="0"/>
                  <a:pt x="289" y="0"/>
                </a:cubicBezTo>
                <a:cubicBezTo>
                  <a:pt x="118" y="81"/>
                  <a:pt x="0" y="262"/>
                  <a:pt x="0" y="470"/>
                </a:cubicBezTo>
                <a:cubicBezTo>
                  <a:pt x="0" y="759"/>
                  <a:pt x="235" y="994"/>
                  <a:pt x="524" y="994"/>
                </a:cubicBezTo>
                <a:cubicBezTo>
                  <a:pt x="732" y="994"/>
                  <a:pt x="913" y="877"/>
                  <a:pt x="1003" y="705"/>
                </a:cubicBezTo>
                <a:cubicBezTo>
                  <a:pt x="425" y="705"/>
                  <a:pt x="425" y="705"/>
                  <a:pt x="425" y="705"/>
                </a:cubicBezTo>
                <a:cubicBezTo>
                  <a:pt x="352" y="705"/>
                  <a:pt x="289" y="642"/>
                  <a:pt x="289" y="5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3">
            <a:extLst>
              <a:ext uri="{FF2B5EF4-FFF2-40B4-BE49-F238E27FC236}">
                <a16:creationId xmlns:a16="http://schemas.microsoft.com/office/drawing/2014/main" id="{B7D84261-8312-7940-8154-74618ABEF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787" y="8924899"/>
            <a:ext cx="817001" cy="812330"/>
          </a:xfrm>
          <a:custGeom>
            <a:avLst/>
            <a:gdLst>
              <a:gd name="T0" fmla="*/ 235 w 770"/>
              <a:gd name="T1" fmla="*/ 0 h 769"/>
              <a:gd name="T2" fmla="*/ 235 w 770"/>
              <a:gd name="T3" fmla="*/ 0 h 769"/>
              <a:gd name="T4" fmla="*/ 0 w 770"/>
              <a:gd name="T5" fmla="*/ 63 h 769"/>
              <a:gd name="T6" fmla="*/ 0 w 770"/>
              <a:gd name="T7" fmla="*/ 632 h 769"/>
              <a:gd name="T8" fmla="*/ 136 w 770"/>
              <a:gd name="T9" fmla="*/ 768 h 769"/>
              <a:gd name="T10" fmla="*/ 714 w 770"/>
              <a:gd name="T11" fmla="*/ 768 h 769"/>
              <a:gd name="T12" fmla="*/ 769 w 770"/>
              <a:gd name="T13" fmla="*/ 533 h 769"/>
              <a:gd name="T14" fmla="*/ 235 w 770"/>
              <a:gd name="T15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0" h="769">
                <a:moveTo>
                  <a:pt x="235" y="0"/>
                </a:moveTo>
                <a:lnTo>
                  <a:pt x="235" y="0"/>
                </a:lnTo>
                <a:cubicBezTo>
                  <a:pt x="154" y="0"/>
                  <a:pt x="72" y="27"/>
                  <a:pt x="0" y="63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705"/>
                  <a:pt x="63" y="768"/>
                  <a:pt x="136" y="768"/>
                </a:cubicBezTo>
                <a:cubicBezTo>
                  <a:pt x="714" y="768"/>
                  <a:pt x="714" y="768"/>
                  <a:pt x="714" y="768"/>
                </a:cubicBezTo>
                <a:cubicBezTo>
                  <a:pt x="751" y="696"/>
                  <a:pt x="769" y="614"/>
                  <a:pt x="769" y="533"/>
                </a:cubicBezTo>
                <a:cubicBezTo>
                  <a:pt x="769" y="244"/>
                  <a:pt x="534" y="0"/>
                  <a:pt x="23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4">
            <a:extLst>
              <a:ext uri="{FF2B5EF4-FFF2-40B4-BE49-F238E27FC236}">
                <a16:creationId xmlns:a16="http://schemas.microsoft.com/office/drawing/2014/main" id="{BA0D5683-E3CC-354D-BD6D-62B37D7B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332" y="6772692"/>
            <a:ext cx="1045759" cy="1050426"/>
          </a:xfrm>
          <a:custGeom>
            <a:avLst/>
            <a:gdLst>
              <a:gd name="T0" fmla="*/ 425 w 986"/>
              <a:gd name="T1" fmla="*/ 270 h 994"/>
              <a:gd name="T2" fmla="*/ 425 w 986"/>
              <a:gd name="T3" fmla="*/ 270 h 994"/>
              <a:gd name="T4" fmla="*/ 985 w 986"/>
              <a:gd name="T5" fmla="*/ 270 h 994"/>
              <a:gd name="T6" fmla="*/ 524 w 986"/>
              <a:gd name="T7" fmla="*/ 0 h 994"/>
              <a:gd name="T8" fmla="*/ 0 w 986"/>
              <a:gd name="T9" fmla="*/ 523 h 994"/>
              <a:gd name="T10" fmla="*/ 289 w 986"/>
              <a:gd name="T11" fmla="*/ 993 h 994"/>
              <a:gd name="T12" fmla="*/ 289 w 986"/>
              <a:gd name="T13" fmla="*/ 405 h 994"/>
              <a:gd name="T14" fmla="*/ 425 w 986"/>
              <a:gd name="T15" fmla="*/ 27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6" h="994">
                <a:moveTo>
                  <a:pt x="425" y="270"/>
                </a:moveTo>
                <a:lnTo>
                  <a:pt x="425" y="270"/>
                </a:lnTo>
                <a:cubicBezTo>
                  <a:pt x="985" y="270"/>
                  <a:pt x="985" y="270"/>
                  <a:pt x="985" y="270"/>
                </a:cubicBezTo>
                <a:cubicBezTo>
                  <a:pt x="895" y="108"/>
                  <a:pt x="723" y="0"/>
                  <a:pt x="524" y="0"/>
                </a:cubicBezTo>
                <a:cubicBezTo>
                  <a:pt x="235" y="0"/>
                  <a:pt x="0" y="234"/>
                  <a:pt x="0" y="523"/>
                </a:cubicBezTo>
                <a:cubicBezTo>
                  <a:pt x="0" y="731"/>
                  <a:pt x="118" y="912"/>
                  <a:pt x="289" y="993"/>
                </a:cubicBezTo>
                <a:cubicBezTo>
                  <a:pt x="289" y="405"/>
                  <a:pt x="289" y="405"/>
                  <a:pt x="289" y="405"/>
                </a:cubicBezTo>
                <a:cubicBezTo>
                  <a:pt x="289" y="324"/>
                  <a:pt x="352" y="270"/>
                  <a:pt x="425" y="2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5">
            <a:extLst>
              <a:ext uri="{FF2B5EF4-FFF2-40B4-BE49-F238E27FC236}">
                <a16:creationId xmlns:a16="http://schemas.microsoft.com/office/drawing/2014/main" id="{7DF7414D-564F-D84D-B41A-0BB670D5D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787" y="7062143"/>
            <a:ext cx="817001" cy="831005"/>
          </a:xfrm>
          <a:custGeom>
            <a:avLst/>
            <a:gdLst>
              <a:gd name="T0" fmla="*/ 769 w 770"/>
              <a:gd name="T1" fmla="*/ 253 h 787"/>
              <a:gd name="T2" fmla="*/ 769 w 770"/>
              <a:gd name="T3" fmla="*/ 253 h 787"/>
              <a:gd name="T4" fmla="*/ 696 w 770"/>
              <a:gd name="T5" fmla="*/ 0 h 787"/>
              <a:gd name="T6" fmla="*/ 136 w 770"/>
              <a:gd name="T7" fmla="*/ 0 h 787"/>
              <a:gd name="T8" fmla="*/ 0 w 770"/>
              <a:gd name="T9" fmla="*/ 135 h 787"/>
              <a:gd name="T10" fmla="*/ 0 w 770"/>
              <a:gd name="T11" fmla="*/ 723 h 787"/>
              <a:gd name="T12" fmla="*/ 235 w 770"/>
              <a:gd name="T13" fmla="*/ 786 h 787"/>
              <a:gd name="T14" fmla="*/ 769 w 770"/>
              <a:gd name="T15" fmla="*/ 25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0" h="787">
                <a:moveTo>
                  <a:pt x="769" y="253"/>
                </a:moveTo>
                <a:lnTo>
                  <a:pt x="769" y="253"/>
                </a:lnTo>
                <a:cubicBezTo>
                  <a:pt x="769" y="163"/>
                  <a:pt x="742" y="72"/>
                  <a:pt x="69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63" y="0"/>
                  <a:pt x="0" y="54"/>
                  <a:pt x="0" y="135"/>
                </a:cubicBezTo>
                <a:cubicBezTo>
                  <a:pt x="0" y="723"/>
                  <a:pt x="0" y="723"/>
                  <a:pt x="0" y="723"/>
                </a:cubicBezTo>
                <a:cubicBezTo>
                  <a:pt x="72" y="759"/>
                  <a:pt x="154" y="786"/>
                  <a:pt x="235" y="786"/>
                </a:cubicBezTo>
                <a:cubicBezTo>
                  <a:pt x="534" y="786"/>
                  <a:pt x="769" y="542"/>
                  <a:pt x="769" y="2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6">
            <a:extLst>
              <a:ext uri="{FF2B5EF4-FFF2-40B4-BE49-F238E27FC236}">
                <a16:creationId xmlns:a16="http://schemas.microsoft.com/office/drawing/2014/main" id="{5B9D3E7F-F89A-3446-9527-C9FEF956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7811" y="6660646"/>
            <a:ext cx="3618140" cy="3510762"/>
          </a:xfrm>
          <a:custGeom>
            <a:avLst/>
            <a:gdLst>
              <a:gd name="T0" fmla="*/ 3209 w 3418"/>
              <a:gd name="T1" fmla="*/ 0 h 3318"/>
              <a:gd name="T2" fmla="*/ 3209 w 3418"/>
              <a:gd name="T3" fmla="*/ 0 h 3318"/>
              <a:gd name="T4" fmla="*/ 81 w 3418"/>
              <a:gd name="T5" fmla="*/ 0 h 3318"/>
              <a:gd name="T6" fmla="*/ 262 w 3418"/>
              <a:gd name="T7" fmla="*/ 226 h 3318"/>
              <a:gd name="T8" fmla="*/ 180 w 3418"/>
              <a:gd name="T9" fmla="*/ 388 h 3318"/>
              <a:gd name="T10" fmla="*/ 2332 w 3418"/>
              <a:gd name="T11" fmla="*/ 388 h 3318"/>
              <a:gd name="T12" fmla="*/ 2793 w 3418"/>
              <a:gd name="T13" fmla="*/ 118 h 3318"/>
              <a:gd name="T14" fmla="*/ 3317 w 3418"/>
              <a:gd name="T15" fmla="*/ 650 h 3318"/>
              <a:gd name="T16" fmla="*/ 3064 w 3418"/>
              <a:gd name="T17" fmla="*/ 1102 h 3318"/>
              <a:gd name="T18" fmla="*/ 3064 w 3418"/>
              <a:gd name="T19" fmla="*/ 2241 h 3318"/>
              <a:gd name="T20" fmla="*/ 3317 w 3418"/>
              <a:gd name="T21" fmla="*/ 2693 h 3318"/>
              <a:gd name="T22" fmla="*/ 2793 w 3418"/>
              <a:gd name="T23" fmla="*/ 3217 h 3318"/>
              <a:gd name="T24" fmla="*/ 2314 w 3418"/>
              <a:gd name="T25" fmla="*/ 2928 h 3318"/>
              <a:gd name="T26" fmla="*/ 144 w 3418"/>
              <a:gd name="T27" fmla="*/ 2928 h 3318"/>
              <a:gd name="T28" fmla="*/ 0 w 3418"/>
              <a:gd name="T29" fmla="*/ 3317 h 3318"/>
              <a:gd name="T30" fmla="*/ 3209 w 3418"/>
              <a:gd name="T31" fmla="*/ 3317 h 3318"/>
              <a:gd name="T32" fmla="*/ 3417 w 3418"/>
              <a:gd name="T33" fmla="*/ 3109 h 3318"/>
              <a:gd name="T34" fmla="*/ 3417 w 3418"/>
              <a:gd name="T35" fmla="*/ 208 h 3318"/>
              <a:gd name="T36" fmla="*/ 3209 w 3418"/>
              <a:gd name="T37" fmla="*/ 0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18" h="3318">
                <a:moveTo>
                  <a:pt x="3209" y="0"/>
                </a:moveTo>
                <a:lnTo>
                  <a:pt x="3209" y="0"/>
                </a:lnTo>
                <a:cubicBezTo>
                  <a:pt x="81" y="0"/>
                  <a:pt x="81" y="0"/>
                  <a:pt x="81" y="0"/>
                </a:cubicBezTo>
                <a:cubicBezTo>
                  <a:pt x="262" y="226"/>
                  <a:pt x="262" y="226"/>
                  <a:pt x="262" y="226"/>
                </a:cubicBezTo>
                <a:cubicBezTo>
                  <a:pt x="180" y="388"/>
                  <a:pt x="180" y="388"/>
                  <a:pt x="180" y="388"/>
                </a:cubicBezTo>
                <a:cubicBezTo>
                  <a:pt x="2332" y="388"/>
                  <a:pt x="2332" y="388"/>
                  <a:pt x="2332" y="388"/>
                </a:cubicBezTo>
                <a:cubicBezTo>
                  <a:pt x="2422" y="235"/>
                  <a:pt x="2594" y="118"/>
                  <a:pt x="2793" y="118"/>
                </a:cubicBezTo>
                <a:cubicBezTo>
                  <a:pt x="3082" y="118"/>
                  <a:pt x="3317" y="361"/>
                  <a:pt x="3317" y="650"/>
                </a:cubicBezTo>
                <a:cubicBezTo>
                  <a:pt x="3317" y="840"/>
                  <a:pt x="3218" y="1012"/>
                  <a:pt x="3064" y="1102"/>
                </a:cubicBezTo>
                <a:cubicBezTo>
                  <a:pt x="3064" y="2241"/>
                  <a:pt x="3064" y="2241"/>
                  <a:pt x="3064" y="2241"/>
                </a:cubicBezTo>
                <a:cubicBezTo>
                  <a:pt x="3218" y="2331"/>
                  <a:pt x="3317" y="2494"/>
                  <a:pt x="3317" y="2693"/>
                </a:cubicBezTo>
                <a:cubicBezTo>
                  <a:pt x="3317" y="2982"/>
                  <a:pt x="3082" y="3217"/>
                  <a:pt x="2793" y="3217"/>
                </a:cubicBezTo>
                <a:cubicBezTo>
                  <a:pt x="2585" y="3217"/>
                  <a:pt x="2404" y="3100"/>
                  <a:pt x="2314" y="2928"/>
                </a:cubicBezTo>
                <a:cubicBezTo>
                  <a:pt x="144" y="2928"/>
                  <a:pt x="144" y="2928"/>
                  <a:pt x="144" y="2928"/>
                </a:cubicBezTo>
                <a:cubicBezTo>
                  <a:pt x="0" y="3317"/>
                  <a:pt x="0" y="3317"/>
                  <a:pt x="0" y="3317"/>
                </a:cubicBezTo>
                <a:cubicBezTo>
                  <a:pt x="3209" y="3317"/>
                  <a:pt x="3209" y="3317"/>
                  <a:pt x="3209" y="3317"/>
                </a:cubicBezTo>
                <a:cubicBezTo>
                  <a:pt x="3326" y="3317"/>
                  <a:pt x="3417" y="3226"/>
                  <a:pt x="3417" y="3109"/>
                </a:cubicBezTo>
                <a:cubicBezTo>
                  <a:pt x="3417" y="208"/>
                  <a:pt x="3417" y="208"/>
                  <a:pt x="3417" y="208"/>
                </a:cubicBezTo>
                <a:cubicBezTo>
                  <a:pt x="3417" y="91"/>
                  <a:pt x="3326" y="0"/>
                  <a:pt x="320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7">
            <a:extLst>
              <a:ext uri="{FF2B5EF4-FFF2-40B4-BE49-F238E27FC236}">
                <a16:creationId xmlns:a16="http://schemas.microsoft.com/office/drawing/2014/main" id="{50FA8289-9DA8-794C-9E9B-69371DBE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00" y="7071480"/>
            <a:ext cx="3272666" cy="2689094"/>
          </a:xfrm>
          <a:custGeom>
            <a:avLst/>
            <a:gdLst>
              <a:gd name="T0" fmla="*/ 850 w 3093"/>
              <a:gd name="T1" fmla="*/ 1356 h 2541"/>
              <a:gd name="T2" fmla="*/ 850 w 3093"/>
              <a:gd name="T3" fmla="*/ 1356 h 2541"/>
              <a:gd name="T4" fmla="*/ 290 w 3093"/>
              <a:gd name="T5" fmla="*/ 2215 h 2541"/>
              <a:gd name="T6" fmla="*/ 290 w 3093"/>
              <a:gd name="T7" fmla="*/ 2215 h 2541"/>
              <a:gd name="T8" fmla="*/ 172 w 3093"/>
              <a:gd name="T9" fmla="*/ 2540 h 2541"/>
              <a:gd name="T10" fmla="*/ 2342 w 3093"/>
              <a:gd name="T11" fmla="*/ 2540 h 2541"/>
              <a:gd name="T12" fmla="*/ 2287 w 3093"/>
              <a:gd name="T13" fmla="*/ 2305 h 2541"/>
              <a:gd name="T14" fmla="*/ 2821 w 3093"/>
              <a:gd name="T15" fmla="*/ 1772 h 2541"/>
              <a:gd name="T16" fmla="*/ 3092 w 3093"/>
              <a:gd name="T17" fmla="*/ 1853 h 2541"/>
              <a:gd name="T18" fmla="*/ 3092 w 3093"/>
              <a:gd name="T19" fmla="*/ 714 h 2541"/>
              <a:gd name="T20" fmla="*/ 2821 w 3093"/>
              <a:gd name="T21" fmla="*/ 786 h 2541"/>
              <a:gd name="T22" fmla="*/ 2287 w 3093"/>
              <a:gd name="T23" fmla="*/ 262 h 2541"/>
              <a:gd name="T24" fmla="*/ 2360 w 3093"/>
              <a:gd name="T25" fmla="*/ 0 h 2541"/>
              <a:gd name="T26" fmla="*/ 208 w 3093"/>
              <a:gd name="T27" fmla="*/ 0 h 2541"/>
              <a:gd name="T28" fmla="*/ 0 w 3093"/>
              <a:gd name="T29" fmla="*/ 416 h 2541"/>
              <a:gd name="T30" fmla="*/ 850 w 3093"/>
              <a:gd name="T31" fmla="*/ 1356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93" h="2541">
                <a:moveTo>
                  <a:pt x="850" y="1356"/>
                </a:moveTo>
                <a:lnTo>
                  <a:pt x="850" y="1356"/>
                </a:lnTo>
                <a:cubicBezTo>
                  <a:pt x="850" y="1735"/>
                  <a:pt x="624" y="2070"/>
                  <a:pt x="290" y="2215"/>
                </a:cubicBezTo>
                <a:lnTo>
                  <a:pt x="290" y="2215"/>
                </a:lnTo>
                <a:cubicBezTo>
                  <a:pt x="172" y="2540"/>
                  <a:pt x="172" y="2540"/>
                  <a:pt x="172" y="2540"/>
                </a:cubicBezTo>
                <a:cubicBezTo>
                  <a:pt x="2342" y="2540"/>
                  <a:pt x="2342" y="2540"/>
                  <a:pt x="2342" y="2540"/>
                </a:cubicBezTo>
                <a:cubicBezTo>
                  <a:pt x="2306" y="2468"/>
                  <a:pt x="2287" y="2386"/>
                  <a:pt x="2287" y="2305"/>
                </a:cubicBezTo>
                <a:cubicBezTo>
                  <a:pt x="2287" y="2007"/>
                  <a:pt x="2523" y="1772"/>
                  <a:pt x="2821" y="1772"/>
                </a:cubicBezTo>
                <a:cubicBezTo>
                  <a:pt x="2920" y="1772"/>
                  <a:pt x="3011" y="1799"/>
                  <a:pt x="3092" y="1853"/>
                </a:cubicBezTo>
                <a:cubicBezTo>
                  <a:pt x="3092" y="714"/>
                  <a:pt x="3092" y="714"/>
                  <a:pt x="3092" y="714"/>
                </a:cubicBezTo>
                <a:cubicBezTo>
                  <a:pt x="3011" y="759"/>
                  <a:pt x="2920" y="786"/>
                  <a:pt x="2821" y="786"/>
                </a:cubicBezTo>
                <a:cubicBezTo>
                  <a:pt x="2523" y="786"/>
                  <a:pt x="2287" y="551"/>
                  <a:pt x="2287" y="262"/>
                </a:cubicBezTo>
                <a:cubicBezTo>
                  <a:pt x="2287" y="172"/>
                  <a:pt x="2315" y="81"/>
                  <a:pt x="2360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0" y="416"/>
                  <a:pt x="0" y="416"/>
                  <a:pt x="0" y="416"/>
                </a:cubicBezTo>
                <a:cubicBezTo>
                  <a:pt x="479" y="461"/>
                  <a:pt x="850" y="859"/>
                  <a:pt x="850" y="13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8">
            <a:extLst>
              <a:ext uri="{FF2B5EF4-FFF2-40B4-BE49-F238E27FC236}">
                <a16:creationId xmlns:a16="http://schemas.microsoft.com/office/drawing/2014/main" id="{515A3739-F555-B043-8EA3-F9E3A65B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110" y="8630781"/>
            <a:ext cx="88701" cy="219421"/>
          </a:xfrm>
          <a:custGeom>
            <a:avLst/>
            <a:gdLst>
              <a:gd name="T0" fmla="*/ 82 w 83"/>
              <a:gd name="T1" fmla="*/ 118 h 209"/>
              <a:gd name="T2" fmla="*/ 82 w 83"/>
              <a:gd name="T3" fmla="*/ 118 h 209"/>
              <a:gd name="T4" fmla="*/ 0 w 83"/>
              <a:gd name="T5" fmla="*/ 0 h 209"/>
              <a:gd name="T6" fmla="*/ 0 w 83"/>
              <a:gd name="T7" fmla="*/ 208 h 209"/>
              <a:gd name="T8" fmla="*/ 82 w 83"/>
              <a:gd name="T9" fmla="*/ 11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209">
                <a:moveTo>
                  <a:pt x="82" y="118"/>
                </a:moveTo>
                <a:lnTo>
                  <a:pt x="82" y="118"/>
                </a:lnTo>
                <a:cubicBezTo>
                  <a:pt x="82" y="64"/>
                  <a:pt x="54" y="27"/>
                  <a:pt x="0" y="0"/>
                </a:cubicBezTo>
                <a:cubicBezTo>
                  <a:pt x="0" y="208"/>
                  <a:pt x="0" y="208"/>
                  <a:pt x="0" y="208"/>
                </a:cubicBezTo>
                <a:cubicBezTo>
                  <a:pt x="54" y="199"/>
                  <a:pt x="82" y="172"/>
                  <a:pt x="82" y="118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9">
            <a:extLst>
              <a:ext uri="{FF2B5EF4-FFF2-40B4-BE49-F238E27FC236}">
                <a16:creationId xmlns:a16="http://schemas.microsoft.com/office/drawing/2014/main" id="{2F8CE175-10B4-AB4B-96BA-4951925A8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927" y="8542077"/>
            <a:ext cx="354811" cy="308125"/>
          </a:xfrm>
          <a:custGeom>
            <a:avLst/>
            <a:gdLst>
              <a:gd name="T0" fmla="*/ 334 w 335"/>
              <a:gd name="T1" fmla="*/ 289 h 290"/>
              <a:gd name="T2" fmla="*/ 334 w 335"/>
              <a:gd name="T3" fmla="*/ 289 h 290"/>
              <a:gd name="T4" fmla="*/ 334 w 335"/>
              <a:gd name="T5" fmla="*/ 54 h 290"/>
              <a:gd name="T6" fmla="*/ 180 w 335"/>
              <a:gd name="T7" fmla="*/ 0 h 290"/>
              <a:gd name="T8" fmla="*/ 0 w 335"/>
              <a:gd name="T9" fmla="*/ 181 h 290"/>
              <a:gd name="T10" fmla="*/ 261 w 335"/>
              <a:gd name="T11" fmla="*/ 181 h 290"/>
              <a:gd name="T12" fmla="*/ 334 w 335"/>
              <a:gd name="T13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5" h="290">
                <a:moveTo>
                  <a:pt x="334" y="289"/>
                </a:moveTo>
                <a:lnTo>
                  <a:pt x="334" y="289"/>
                </a:lnTo>
                <a:cubicBezTo>
                  <a:pt x="334" y="54"/>
                  <a:pt x="334" y="54"/>
                  <a:pt x="334" y="54"/>
                </a:cubicBezTo>
                <a:cubicBezTo>
                  <a:pt x="270" y="36"/>
                  <a:pt x="216" y="18"/>
                  <a:pt x="18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261" y="181"/>
                  <a:pt x="261" y="181"/>
                  <a:pt x="261" y="181"/>
                </a:cubicBezTo>
                <a:cubicBezTo>
                  <a:pt x="261" y="235"/>
                  <a:pt x="289" y="271"/>
                  <a:pt x="334" y="2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0">
            <a:extLst>
              <a:ext uri="{FF2B5EF4-FFF2-40B4-BE49-F238E27FC236}">
                <a16:creationId xmlns:a16="http://schemas.microsoft.com/office/drawing/2014/main" id="{9CDB1FC0-E3B8-1747-9D98-1365A6F8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738" y="7510325"/>
            <a:ext cx="1055096" cy="1904775"/>
          </a:xfrm>
          <a:custGeom>
            <a:avLst/>
            <a:gdLst>
              <a:gd name="T0" fmla="*/ 994 w 995"/>
              <a:gd name="T1" fmla="*/ 940 h 1800"/>
              <a:gd name="T2" fmla="*/ 994 w 995"/>
              <a:gd name="T3" fmla="*/ 940 h 1800"/>
              <a:gd name="T4" fmla="*/ 144 w 995"/>
              <a:gd name="T5" fmla="*/ 0 h 1800"/>
              <a:gd name="T6" fmla="*/ 0 w 995"/>
              <a:gd name="T7" fmla="*/ 271 h 1800"/>
              <a:gd name="T8" fmla="*/ 90 w 995"/>
              <a:gd name="T9" fmla="*/ 271 h 1800"/>
              <a:gd name="T10" fmla="*/ 90 w 995"/>
              <a:gd name="T11" fmla="*/ 325 h 1800"/>
              <a:gd name="T12" fmla="*/ 253 w 995"/>
              <a:gd name="T13" fmla="*/ 434 h 1800"/>
              <a:gd name="T14" fmla="*/ 343 w 995"/>
              <a:gd name="T15" fmla="*/ 488 h 1800"/>
              <a:gd name="T16" fmla="*/ 434 w 995"/>
              <a:gd name="T17" fmla="*/ 723 h 1800"/>
              <a:gd name="T18" fmla="*/ 172 w 995"/>
              <a:gd name="T19" fmla="*/ 723 h 1800"/>
              <a:gd name="T20" fmla="*/ 163 w 995"/>
              <a:gd name="T21" fmla="*/ 669 h 1800"/>
              <a:gd name="T22" fmla="*/ 90 w 995"/>
              <a:gd name="T23" fmla="*/ 741 h 1800"/>
              <a:gd name="T24" fmla="*/ 90 w 995"/>
              <a:gd name="T25" fmla="*/ 840 h 1800"/>
              <a:gd name="T26" fmla="*/ 217 w 995"/>
              <a:gd name="T27" fmla="*/ 877 h 1800"/>
              <a:gd name="T28" fmla="*/ 298 w 995"/>
              <a:gd name="T29" fmla="*/ 913 h 1800"/>
              <a:gd name="T30" fmla="*/ 343 w 995"/>
              <a:gd name="T31" fmla="*/ 940 h 1800"/>
              <a:gd name="T32" fmla="*/ 380 w 995"/>
              <a:gd name="T33" fmla="*/ 976 h 1800"/>
              <a:gd name="T34" fmla="*/ 416 w 995"/>
              <a:gd name="T35" fmla="*/ 1021 h 1800"/>
              <a:gd name="T36" fmla="*/ 434 w 995"/>
              <a:gd name="T37" fmla="*/ 1148 h 1800"/>
              <a:gd name="T38" fmla="*/ 334 w 995"/>
              <a:gd name="T39" fmla="*/ 1374 h 1800"/>
              <a:gd name="T40" fmla="*/ 90 w 995"/>
              <a:gd name="T41" fmla="*/ 1473 h 1800"/>
              <a:gd name="T42" fmla="*/ 90 w 995"/>
              <a:gd name="T43" fmla="*/ 1509 h 1800"/>
              <a:gd name="T44" fmla="*/ 434 w 995"/>
              <a:gd name="T45" fmla="*/ 1799 h 1800"/>
              <a:gd name="T46" fmla="*/ 994 w 995"/>
              <a:gd name="T47" fmla="*/ 94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95" h="1800">
                <a:moveTo>
                  <a:pt x="994" y="940"/>
                </a:moveTo>
                <a:lnTo>
                  <a:pt x="994" y="940"/>
                </a:lnTo>
                <a:cubicBezTo>
                  <a:pt x="994" y="443"/>
                  <a:pt x="623" y="45"/>
                  <a:pt x="144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325"/>
                  <a:pt x="90" y="325"/>
                  <a:pt x="90" y="325"/>
                </a:cubicBezTo>
                <a:cubicBezTo>
                  <a:pt x="253" y="434"/>
                  <a:pt x="253" y="434"/>
                  <a:pt x="253" y="434"/>
                </a:cubicBezTo>
                <a:cubicBezTo>
                  <a:pt x="289" y="452"/>
                  <a:pt x="316" y="470"/>
                  <a:pt x="343" y="488"/>
                </a:cubicBezTo>
                <a:cubicBezTo>
                  <a:pt x="407" y="551"/>
                  <a:pt x="434" y="623"/>
                  <a:pt x="434" y="723"/>
                </a:cubicBezTo>
                <a:cubicBezTo>
                  <a:pt x="172" y="723"/>
                  <a:pt x="172" y="723"/>
                  <a:pt x="172" y="723"/>
                </a:cubicBezTo>
                <a:cubicBezTo>
                  <a:pt x="172" y="705"/>
                  <a:pt x="163" y="687"/>
                  <a:pt x="163" y="669"/>
                </a:cubicBezTo>
                <a:cubicBezTo>
                  <a:pt x="90" y="741"/>
                  <a:pt x="90" y="741"/>
                  <a:pt x="90" y="741"/>
                </a:cubicBezTo>
                <a:cubicBezTo>
                  <a:pt x="90" y="840"/>
                  <a:pt x="90" y="840"/>
                  <a:pt x="90" y="840"/>
                </a:cubicBezTo>
                <a:cubicBezTo>
                  <a:pt x="135" y="849"/>
                  <a:pt x="181" y="868"/>
                  <a:pt x="217" y="877"/>
                </a:cubicBezTo>
                <a:cubicBezTo>
                  <a:pt x="262" y="895"/>
                  <a:pt x="289" y="904"/>
                  <a:pt x="298" y="913"/>
                </a:cubicBezTo>
                <a:cubicBezTo>
                  <a:pt x="307" y="922"/>
                  <a:pt x="325" y="931"/>
                  <a:pt x="343" y="940"/>
                </a:cubicBezTo>
                <a:cubicBezTo>
                  <a:pt x="361" y="949"/>
                  <a:pt x="370" y="967"/>
                  <a:pt x="380" y="976"/>
                </a:cubicBezTo>
                <a:cubicBezTo>
                  <a:pt x="389" y="994"/>
                  <a:pt x="398" y="1003"/>
                  <a:pt x="416" y="1021"/>
                </a:cubicBezTo>
                <a:cubicBezTo>
                  <a:pt x="425" y="1057"/>
                  <a:pt x="434" y="1093"/>
                  <a:pt x="434" y="1148"/>
                </a:cubicBezTo>
                <a:cubicBezTo>
                  <a:pt x="434" y="1247"/>
                  <a:pt x="407" y="1319"/>
                  <a:pt x="334" y="1374"/>
                </a:cubicBezTo>
                <a:cubicBezTo>
                  <a:pt x="271" y="1437"/>
                  <a:pt x="190" y="1464"/>
                  <a:pt x="90" y="1473"/>
                </a:cubicBezTo>
                <a:cubicBezTo>
                  <a:pt x="90" y="1509"/>
                  <a:pt x="90" y="1509"/>
                  <a:pt x="90" y="1509"/>
                </a:cubicBezTo>
                <a:cubicBezTo>
                  <a:pt x="434" y="1799"/>
                  <a:pt x="434" y="1799"/>
                  <a:pt x="434" y="1799"/>
                </a:cubicBezTo>
                <a:cubicBezTo>
                  <a:pt x="768" y="1654"/>
                  <a:pt x="994" y="1319"/>
                  <a:pt x="994" y="9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1">
            <a:extLst>
              <a:ext uri="{FF2B5EF4-FFF2-40B4-BE49-F238E27FC236}">
                <a16:creationId xmlns:a16="http://schemas.microsoft.com/office/drawing/2014/main" id="{A1E23197-8B5C-2B41-B783-8DF2F582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474" y="8028535"/>
            <a:ext cx="289451" cy="252103"/>
          </a:xfrm>
          <a:custGeom>
            <a:avLst/>
            <a:gdLst>
              <a:gd name="T0" fmla="*/ 9 w 272"/>
              <a:gd name="T1" fmla="*/ 235 h 236"/>
              <a:gd name="T2" fmla="*/ 9 w 272"/>
              <a:gd name="T3" fmla="*/ 235 h 236"/>
              <a:gd name="T4" fmla="*/ 271 w 272"/>
              <a:gd name="T5" fmla="*/ 235 h 236"/>
              <a:gd name="T6" fmla="*/ 180 w 272"/>
              <a:gd name="T7" fmla="*/ 0 h 236"/>
              <a:gd name="T8" fmla="*/ 0 w 272"/>
              <a:gd name="T9" fmla="*/ 181 h 236"/>
              <a:gd name="T10" fmla="*/ 9 w 272"/>
              <a:gd name="T1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36">
                <a:moveTo>
                  <a:pt x="9" y="235"/>
                </a:moveTo>
                <a:lnTo>
                  <a:pt x="9" y="235"/>
                </a:lnTo>
                <a:cubicBezTo>
                  <a:pt x="271" y="235"/>
                  <a:pt x="271" y="235"/>
                  <a:pt x="271" y="235"/>
                </a:cubicBezTo>
                <a:cubicBezTo>
                  <a:pt x="271" y="135"/>
                  <a:pt x="244" y="63"/>
                  <a:pt x="18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9"/>
                  <a:pt x="9" y="217"/>
                  <a:pt x="9" y="2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2">
            <a:extLst>
              <a:ext uri="{FF2B5EF4-FFF2-40B4-BE49-F238E27FC236}">
                <a16:creationId xmlns:a16="http://schemas.microsoft.com/office/drawing/2014/main" id="{EEA9D390-496C-7E4B-8B88-59D83B98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738" y="7795106"/>
            <a:ext cx="98038" cy="56023"/>
          </a:xfrm>
          <a:custGeom>
            <a:avLst/>
            <a:gdLst>
              <a:gd name="T0" fmla="*/ 90 w 91"/>
              <a:gd name="T1" fmla="*/ 0 h 55"/>
              <a:gd name="T2" fmla="*/ 0 w 91"/>
              <a:gd name="T3" fmla="*/ 0 h 55"/>
              <a:gd name="T4" fmla="*/ 90 w 91"/>
              <a:gd name="T5" fmla="*/ 54 h 55"/>
              <a:gd name="T6" fmla="*/ 90 w 91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55">
                <a:moveTo>
                  <a:pt x="90" y="0"/>
                </a:moveTo>
                <a:lnTo>
                  <a:pt x="0" y="0"/>
                </a:lnTo>
                <a:lnTo>
                  <a:pt x="90" y="54"/>
                </a:lnTo>
                <a:lnTo>
                  <a:pt x="9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3">
            <a:extLst>
              <a:ext uri="{FF2B5EF4-FFF2-40B4-BE49-F238E27FC236}">
                <a16:creationId xmlns:a16="http://schemas.microsoft.com/office/drawing/2014/main" id="{46148789-B5DE-824A-AAC0-7218CF76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927" y="8294644"/>
            <a:ext cx="812330" cy="812330"/>
          </a:xfrm>
          <a:custGeom>
            <a:avLst/>
            <a:gdLst>
              <a:gd name="T0" fmla="*/ 334 w 769"/>
              <a:gd name="T1" fmla="*/ 289 h 769"/>
              <a:gd name="T2" fmla="*/ 334 w 769"/>
              <a:gd name="T3" fmla="*/ 289 h 769"/>
              <a:gd name="T4" fmla="*/ 334 w 769"/>
              <a:gd name="T5" fmla="*/ 524 h 769"/>
              <a:gd name="T6" fmla="*/ 261 w 769"/>
              <a:gd name="T7" fmla="*/ 416 h 769"/>
              <a:gd name="T8" fmla="*/ 0 w 769"/>
              <a:gd name="T9" fmla="*/ 416 h 769"/>
              <a:gd name="T10" fmla="*/ 424 w 769"/>
              <a:gd name="T11" fmla="*/ 768 h 769"/>
              <a:gd name="T12" fmla="*/ 424 w 769"/>
              <a:gd name="T13" fmla="*/ 732 h 769"/>
              <a:gd name="T14" fmla="*/ 668 w 769"/>
              <a:gd name="T15" fmla="*/ 633 h 769"/>
              <a:gd name="T16" fmla="*/ 768 w 769"/>
              <a:gd name="T17" fmla="*/ 407 h 769"/>
              <a:gd name="T18" fmla="*/ 750 w 769"/>
              <a:gd name="T19" fmla="*/ 280 h 769"/>
              <a:gd name="T20" fmla="*/ 714 w 769"/>
              <a:gd name="T21" fmla="*/ 235 h 769"/>
              <a:gd name="T22" fmla="*/ 677 w 769"/>
              <a:gd name="T23" fmla="*/ 199 h 769"/>
              <a:gd name="T24" fmla="*/ 632 w 769"/>
              <a:gd name="T25" fmla="*/ 172 h 769"/>
              <a:gd name="T26" fmla="*/ 551 w 769"/>
              <a:gd name="T27" fmla="*/ 136 h 769"/>
              <a:gd name="T28" fmla="*/ 424 w 769"/>
              <a:gd name="T29" fmla="*/ 99 h 769"/>
              <a:gd name="T30" fmla="*/ 424 w 769"/>
              <a:gd name="T31" fmla="*/ 0 h 769"/>
              <a:gd name="T32" fmla="*/ 180 w 769"/>
              <a:gd name="T33" fmla="*/ 235 h 769"/>
              <a:gd name="T34" fmla="*/ 334 w 769"/>
              <a:gd name="T35" fmla="*/ 289 h 769"/>
              <a:gd name="T36" fmla="*/ 424 w 769"/>
              <a:gd name="T37" fmla="*/ 316 h 769"/>
              <a:gd name="T38" fmla="*/ 424 w 769"/>
              <a:gd name="T39" fmla="*/ 316 h 769"/>
              <a:gd name="T40" fmla="*/ 506 w 769"/>
              <a:gd name="T41" fmla="*/ 434 h 769"/>
              <a:gd name="T42" fmla="*/ 424 w 769"/>
              <a:gd name="T43" fmla="*/ 524 h 769"/>
              <a:gd name="T44" fmla="*/ 424 w 769"/>
              <a:gd name="T45" fmla="*/ 316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9" h="769">
                <a:moveTo>
                  <a:pt x="334" y="289"/>
                </a:moveTo>
                <a:lnTo>
                  <a:pt x="334" y="289"/>
                </a:lnTo>
                <a:cubicBezTo>
                  <a:pt x="334" y="524"/>
                  <a:pt x="334" y="524"/>
                  <a:pt x="334" y="524"/>
                </a:cubicBezTo>
                <a:cubicBezTo>
                  <a:pt x="289" y="506"/>
                  <a:pt x="261" y="470"/>
                  <a:pt x="261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424" y="768"/>
                  <a:pt x="424" y="768"/>
                  <a:pt x="424" y="768"/>
                </a:cubicBezTo>
                <a:cubicBezTo>
                  <a:pt x="424" y="732"/>
                  <a:pt x="424" y="732"/>
                  <a:pt x="424" y="732"/>
                </a:cubicBezTo>
                <a:cubicBezTo>
                  <a:pt x="524" y="723"/>
                  <a:pt x="605" y="696"/>
                  <a:pt x="668" y="633"/>
                </a:cubicBezTo>
                <a:cubicBezTo>
                  <a:pt x="741" y="578"/>
                  <a:pt x="768" y="506"/>
                  <a:pt x="768" y="407"/>
                </a:cubicBezTo>
                <a:cubicBezTo>
                  <a:pt x="768" y="352"/>
                  <a:pt x="759" y="316"/>
                  <a:pt x="750" y="280"/>
                </a:cubicBezTo>
                <a:cubicBezTo>
                  <a:pt x="732" y="262"/>
                  <a:pt x="723" y="253"/>
                  <a:pt x="714" y="235"/>
                </a:cubicBezTo>
                <a:cubicBezTo>
                  <a:pt x="704" y="226"/>
                  <a:pt x="695" y="208"/>
                  <a:pt x="677" y="199"/>
                </a:cubicBezTo>
                <a:cubicBezTo>
                  <a:pt x="659" y="190"/>
                  <a:pt x="641" y="181"/>
                  <a:pt x="632" y="172"/>
                </a:cubicBezTo>
                <a:cubicBezTo>
                  <a:pt x="623" y="163"/>
                  <a:pt x="596" y="154"/>
                  <a:pt x="551" y="136"/>
                </a:cubicBezTo>
                <a:cubicBezTo>
                  <a:pt x="515" y="127"/>
                  <a:pt x="469" y="108"/>
                  <a:pt x="424" y="99"/>
                </a:cubicBezTo>
                <a:cubicBezTo>
                  <a:pt x="424" y="0"/>
                  <a:pt x="424" y="0"/>
                  <a:pt x="424" y="0"/>
                </a:cubicBezTo>
                <a:cubicBezTo>
                  <a:pt x="180" y="235"/>
                  <a:pt x="180" y="235"/>
                  <a:pt x="180" y="235"/>
                </a:cubicBezTo>
                <a:cubicBezTo>
                  <a:pt x="216" y="253"/>
                  <a:pt x="270" y="271"/>
                  <a:pt x="334" y="289"/>
                </a:cubicBezTo>
                <a:close/>
                <a:moveTo>
                  <a:pt x="424" y="316"/>
                </a:moveTo>
                <a:lnTo>
                  <a:pt x="424" y="316"/>
                </a:lnTo>
                <a:cubicBezTo>
                  <a:pt x="478" y="343"/>
                  <a:pt x="506" y="380"/>
                  <a:pt x="506" y="434"/>
                </a:cubicBezTo>
                <a:cubicBezTo>
                  <a:pt x="506" y="488"/>
                  <a:pt x="478" y="515"/>
                  <a:pt x="424" y="524"/>
                </a:cubicBezTo>
                <a:lnTo>
                  <a:pt x="424" y="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4">
            <a:extLst>
              <a:ext uri="{FF2B5EF4-FFF2-40B4-BE49-F238E27FC236}">
                <a16:creationId xmlns:a16="http://schemas.microsoft.com/office/drawing/2014/main" id="{24C6D01C-3ECC-0C49-9377-264FDECBE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810" y="9032278"/>
            <a:ext cx="1064433" cy="1036422"/>
          </a:xfrm>
          <a:custGeom>
            <a:avLst/>
            <a:gdLst>
              <a:gd name="T0" fmla="*/ 615 w 1004"/>
              <a:gd name="T1" fmla="*/ 687 h 977"/>
              <a:gd name="T2" fmla="*/ 615 w 1004"/>
              <a:gd name="T3" fmla="*/ 687 h 977"/>
              <a:gd name="T4" fmla="*/ 0 w 1004"/>
              <a:gd name="T5" fmla="*/ 687 h 977"/>
              <a:gd name="T6" fmla="*/ 479 w 1004"/>
              <a:gd name="T7" fmla="*/ 976 h 977"/>
              <a:gd name="T8" fmla="*/ 1003 w 1004"/>
              <a:gd name="T9" fmla="*/ 452 h 977"/>
              <a:gd name="T10" fmla="*/ 750 w 1004"/>
              <a:gd name="T11" fmla="*/ 0 h 977"/>
              <a:gd name="T12" fmla="*/ 750 w 1004"/>
              <a:gd name="T13" fmla="*/ 551 h 977"/>
              <a:gd name="T14" fmla="*/ 615 w 1004"/>
              <a:gd name="T15" fmla="*/ 687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4" h="977">
                <a:moveTo>
                  <a:pt x="615" y="687"/>
                </a:moveTo>
                <a:lnTo>
                  <a:pt x="615" y="687"/>
                </a:lnTo>
                <a:cubicBezTo>
                  <a:pt x="0" y="687"/>
                  <a:pt x="0" y="687"/>
                  <a:pt x="0" y="687"/>
                </a:cubicBezTo>
                <a:cubicBezTo>
                  <a:pt x="90" y="859"/>
                  <a:pt x="271" y="976"/>
                  <a:pt x="479" y="976"/>
                </a:cubicBezTo>
                <a:cubicBezTo>
                  <a:pt x="768" y="976"/>
                  <a:pt x="1003" y="741"/>
                  <a:pt x="1003" y="452"/>
                </a:cubicBezTo>
                <a:cubicBezTo>
                  <a:pt x="1003" y="253"/>
                  <a:pt x="904" y="90"/>
                  <a:pt x="750" y="0"/>
                </a:cubicBezTo>
                <a:cubicBezTo>
                  <a:pt x="750" y="551"/>
                  <a:pt x="750" y="551"/>
                  <a:pt x="750" y="551"/>
                </a:cubicBezTo>
                <a:cubicBezTo>
                  <a:pt x="750" y="624"/>
                  <a:pt x="687" y="687"/>
                  <a:pt x="615" y="6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5">
            <a:extLst>
              <a:ext uri="{FF2B5EF4-FFF2-40B4-BE49-F238E27FC236}">
                <a16:creationId xmlns:a16="http://schemas.microsoft.com/office/drawing/2014/main" id="{7A8A852E-5AD1-8C41-82E2-B23C27F5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117" y="8943574"/>
            <a:ext cx="854349" cy="812330"/>
          </a:xfrm>
          <a:custGeom>
            <a:avLst/>
            <a:gdLst>
              <a:gd name="T0" fmla="*/ 0 w 806"/>
              <a:gd name="T1" fmla="*/ 533 h 769"/>
              <a:gd name="T2" fmla="*/ 0 w 806"/>
              <a:gd name="T3" fmla="*/ 533 h 769"/>
              <a:gd name="T4" fmla="*/ 55 w 806"/>
              <a:gd name="T5" fmla="*/ 768 h 769"/>
              <a:gd name="T6" fmla="*/ 670 w 806"/>
              <a:gd name="T7" fmla="*/ 768 h 769"/>
              <a:gd name="T8" fmla="*/ 805 w 806"/>
              <a:gd name="T9" fmla="*/ 632 h 769"/>
              <a:gd name="T10" fmla="*/ 805 w 806"/>
              <a:gd name="T11" fmla="*/ 81 h 769"/>
              <a:gd name="T12" fmla="*/ 534 w 806"/>
              <a:gd name="T13" fmla="*/ 0 h 769"/>
              <a:gd name="T14" fmla="*/ 0 w 806"/>
              <a:gd name="T15" fmla="*/ 533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769">
                <a:moveTo>
                  <a:pt x="0" y="533"/>
                </a:moveTo>
                <a:lnTo>
                  <a:pt x="0" y="533"/>
                </a:lnTo>
                <a:cubicBezTo>
                  <a:pt x="0" y="614"/>
                  <a:pt x="19" y="696"/>
                  <a:pt x="55" y="768"/>
                </a:cubicBezTo>
                <a:cubicBezTo>
                  <a:pt x="670" y="768"/>
                  <a:pt x="670" y="768"/>
                  <a:pt x="670" y="768"/>
                </a:cubicBezTo>
                <a:cubicBezTo>
                  <a:pt x="742" y="768"/>
                  <a:pt x="805" y="705"/>
                  <a:pt x="805" y="632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724" y="27"/>
                  <a:pt x="633" y="0"/>
                  <a:pt x="534" y="0"/>
                </a:cubicBezTo>
                <a:cubicBezTo>
                  <a:pt x="236" y="0"/>
                  <a:pt x="0" y="235"/>
                  <a:pt x="0" y="5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6">
            <a:extLst>
              <a:ext uri="{FF2B5EF4-FFF2-40B4-BE49-F238E27FC236}">
                <a16:creationId xmlns:a16="http://schemas.microsoft.com/office/drawing/2014/main" id="{3CF7F93E-BA3F-5643-A0AA-AA17A369F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7484" y="6782029"/>
            <a:ext cx="1045759" cy="1041089"/>
          </a:xfrm>
          <a:custGeom>
            <a:avLst/>
            <a:gdLst>
              <a:gd name="T0" fmla="*/ 732 w 986"/>
              <a:gd name="T1" fmla="*/ 405 h 985"/>
              <a:gd name="T2" fmla="*/ 732 w 986"/>
              <a:gd name="T3" fmla="*/ 405 h 985"/>
              <a:gd name="T4" fmla="*/ 732 w 986"/>
              <a:gd name="T5" fmla="*/ 984 h 985"/>
              <a:gd name="T6" fmla="*/ 985 w 986"/>
              <a:gd name="T7" fmla="*/ 532 h 985"/>
              <a:gd name="T8" fmla="*/ 461 w 986"/>
              <a:gd name="T9" fmla="*/ 0 h 985"/>
              <a:gd name="T10" fmla="*/ 0 w 986"/>
              <a:gd name="T11" fmla="*/ 270 h 985"/>
              <a:gd name="T12" fmla="*/ 597 w 986"/>
              <a:gd name="T13" fmla="*/ 270 h 985"/>
              <a:gd name="T14" fmla="*/ 732 w 986"/>
              <a:gd name="T15" fmla="*/ 405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6" h="985">
                <a:moveTo>
                  <a:pt x="732" y="405"/>
                </a:moveTo>
                <a:lnTo>
                  <a:pt x="732" y="405"/>
                </a:lnTo>
                <a:cubicBezTo>
                  <a:pt x="732" y="984"/>
                  <a:pt x="732" y="984"/>
                  <a:pt x="732" y="984"/>
                </a:cubicBezTo>
                <a:cubicBezTo>
                  <a:pt x="886" y="894"/>
                  <a:pt x="985" y="722"/>
                  <a:pt x="985" y="532"/>
                </a:cubicBezTo>
                <a:cubicBezTo>
                  <a:pt x="985" y="243"/>
                  <a:pt x="750" y="0"/>
                  <a:pt x="461" y="0"/>
                </a:cubicBezTo>
                <a:cubicBezTo>
                  <a:pt x="262" y="0"/>
                  <a:pt x="90" y="117"/>
                  <a:pt x="0" y="270"/>
                </a:cubicBezTo>
                <a:cubicBezTo>
                  <a:pt x="597" y="270"/>
                  <a:pt x="597" y="270"/>
                  <a:pt x="597" y="270"/>
                </a:cubicBezTo>
                <a:cubicBezTo>
                  <a:pt x="669" y="270"/>
                  <a:pt x="732" y="333"/>
                  <a:pt x="732" y="4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7">
            <a:extLst>
              <a:ext uri="{FF2B5EF4-FFF2-40B4-BE49-F238E27FC236}">
                <a16:creationId xmlns:a16="http://schemas.microsoft.com/office/drawing/2014/main" id="{8A7FA399-478C-504B-987C-3CF650B36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117" y="7071480"/>
            <a:ext cx="854349" cy="831005"/>
          </a:xfrm>
          <a:custGeom>
            <a:avLst/>
            <a:gdLst>
              <a:gd name="T0" fmla="*/ 534 w 806"/>
              <a:gd name="T1" fmla="*/ 786 h 787"/>
              <a:gd name="T2" fmla="*/ 534 w 806"/>
              <a:gd name="T3" fmla="*/ 786 h 787"/>
              <a:gd name="T4" fmla="*/ 805 w 806"/>
              <a:gd name="T5" fmla="*/ 714 h 787"/>
              <a:gd name="T6" fmla="*/ 805 w 806"/>
              <a:gd name="T7" fmla="*/ 135 h 787"/>
              <a:gd name="T8" fmla="*/ 670 w 806"/>
              <a:gd name="T9" fmla="*/ 0 h 787"/>
              <a:gd name="T10" fmla="*/ 73 w 806"/>
              <a:gd name="T11" fmla="*/ 0 h 787"/>
              <a:gd name="T12" fmla="*/ 0 w 806"/>
              <a:gd name="T13" fmla="*/ 262 h 787"/>
              <a:gd name="T14" fmla="*/ 534 w 806"/>
              <a:gd name="T15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787">
                <a:moveTo>
                  <a:pt x="534" y="786"/>
                </a:moveTo>
                <a:lnTo>
                  <a:pt x="534" y="786"/>
                </a:lnTo>
                <a:cubicBezTo>
                  <a:pt x="633" y="786"/>
                  <a:pt x="724" y="759"/>
                  <a:pt x="805" y="714"/>
                </a:cubicBezTo>
                <a:cubicBezTo>
                  <a:pt x="805" y="135"/>
                  <a:pt x="805" y="135"/>
                  <a:pt x="805" y="135"/>
                </a:cubicBezTo>
                <a:cubicBezTo>
                  <a:pt x="805" y="63"/>
                  <a:pt x="742" y="0"/>
                  <a:pt x="67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8" y="81"/>
                  <a:pt x="0" y="172"/>
                  <a:pt x="0" y="262"/>
                </a:cubicBezTo>
                <a:cubicBezTo>
                  <a:pt x="0" y="551"/>
                  <a:pt x="236" y="786"/>
                  <a:pt x="534" y="7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118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7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40A89C"/>
      </a:accent1>
      <a:accent2>
        <a:srgbClr val="8882F2"/>
      </a:accent2>
      <a:accent3>
        <a:srgbClr val="28897E"/>
      </a:accent3>
      <a:accent4>
        <a:srgbClr val="7FBDE3"/>
      </a:accent4>
      <a:accent5>
        <a:srgbClr val="6CD0C5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92304</TotalTime>
  <Words>578</Words>
  <Application>Microsoft Macintosh PowerPoint</Application>
  <PresentationFormat>Personalizado</PresentationFormat>
  <Paragraphs>144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Lato Regular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16616</cp:revision>
  <dcterms:created xsi:type="dcterms:W3CDTF">2014-11-12T21:47:38Z</dcterms:created>
  <dcterms:modified xsi:type="dcterms:W3CDTF">2019-10-10T16:08:13Z</dcterms:modified>
  <cp:category/>
</cp:coreProperties>
</file>